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Lst>
  <p:notesMasterIdLst>
    <p:notesMasterId r:id="rId39"/>
  </p:notesMasterIdLst>
  <p:sldIdLst>
    <p:sldId id="322" r:id="rId5"/>
    <p:sldId id="308" r:id="rId6"/>
    <p:sldId id="2147474746" r:id="rId7"/>
    <p:sldId id="2147474747" r:id="rId8"/>
    <p:sldId id="2076137065" r:id="rId9"/>
    <p:sldId id="2147474295" r:id="rId10"/>
    <p:sldId id="2147473668" r:id="rId11"/>
    <p:sldId id="2147473689" r:id="rId12"/>
    <p:sldId id="2145706369" r:id="rId13"/>
    <p:sldId id="2147473694" r:id="rId14"/>
    <p:sldId id="2135714618" r:id="rId15"/>
    <p:sldId id="2147473677" r:id="rId16"/>
    <p:sldId id="2147473756" r:id="rId17"/>
    <p:sldId id="2147474318" r:id="rId18"/>
    <p:sldId id="2145706332" r:id="rId19"/>
    <p:sldId id="2147474294" r:id="rId20"/>
    <p:sldId id="2141412395" r:id="rId21"/>
    <p:sldId id="2147474296" r:id="rId22"/>
    <p:sldId id="2147474309" r:id="rId23"/>
    <p:sldId id="290" r:id="rId24"/>
    <p:sldId id="2147473852" r:id="rId25"/>
    <p:sldId id="2147474317" r:id="rId26"/>
    <p:sldId id="2147473785" r:id="rId27"/>
    <p:sldId id="546" r:id="rId28"/>
    <p:sldId id="2147474310" r:id="rId29"/>
    <p:sldId id="2147473754" r:id="rId30"/>
    <p:sldId id="2147473753" r:id="rId31"/>
    <p:sldId id="2621" r:id="rId32"/>
    <p:sldId id="2147473721" r:id="rId33"/>
    <p:sldId id="409" r:id="rId34"/>
    <p:sldId id="2147474297" r:id="rId35"/>
    <p:sldId id="2147474319" r:id="rId36"/>
    <p:sldId id="2147473713" r:id="rId37"/>
    <p:sldId id="31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don Kelley" initials="GK" lastIdx="31" clrIdx="0">
    <p:extLst>
      <p:ext uri="{19B8F6BF-5375-455C-9EA6-DF929625EA0E}">
        <p15:presenceInfo xmlns:p15="http://schemas.microsoft.com/office/powerpoint/2012/main" userId="S::gkelley@clinicaloptions.com::7e3d11cf-7436-4611-80d7-51121a63678e" providerId="AD"/>
      </p:ext>
    </p:extLst>
  </p:cmAuthor>
  <p:cmAuthor id="2" name="Terrence Fagan" initials="TF" lastIdx="32" clrIdx="1">
    <p:extLst>
      <p:ext uri="{19B8F6BF-5375-455C-9EA6-DF929625EA0E}">
        <p15:presenceInfo xmlns:p15="http://schemas.microsoft.com/office/powerpoint/2012/main" userId="S::tfagan@clinicaloptions.com::6b543a43-2034-4a4a-856a-43baa52402be" providerId="AD"/>
      </p:ext>
    </p:extLst>
  </p:cmAuthor>
  <p:cmAuthor id="3" name="CLINICALOPTIONS\tquill" initials="C" lastIdx="14" clrIdx="2">
    <p:extLst>
      <p:ext uri="{19B8F6BF-5375-455C-9EA6-DF929625EA0E}">
        <p15:presenceInfo xmlns:p15="http://schemas.microsoft.com/office/powerpoint/2012/main" userId="CLINICALOPTIONS\tquill" providerId="None"/>
      </p:ext>
    </p:extLst>
  </p:cmAuthor>
  <p:cmAuthor id="4" name="Matt Philpott" initials="MP" lastIdx="26" clrIdx="3">
    <p:extLst>
      <p:ext uri="{19B8F6BF-5375-455C-9EA6-DF929625EA0E}">
        <p15:presenceInfo xmlns:p15="http://schemas.microsoft.com/office/powerpoint/2012/main" userId="S::matt.philpott@edtsi.com::9a023d5a-faf9-4019-b459-c434123fc0c5" providerId="AD"/>
      </p:ext>
    </p:extLst>
  </p:cmAuthor>
  <p:cmAuthor id="5" name="Christy Seals" initials="CS" lastIdx="33" clrIdx="4">
    <p:extLst>
      <p:ext uri="{19B8F6BF-5375-455C-9EA6-DF929625EA0E}">
        <p15:presenceInfo xmlns:p15="http://schemas.microsoft.com/office/powerpoint/2012/main" userId="S::cseals@clinicaloptions.com::0852e532-1f9e-4bbf-9b56-be19a9543a31" providerId="AD"/>
      </p:ext>
    </p:extLst>
  </p:cmAuthor>
  <p:cmAuthor id="6" name="Dussadee Royal" initials="DR" lastIdx="17" clrIdx="5">
    <p:extLst>
      <p:ext uri="{19B8F6BF-5375-455C-9EA6-DF929625EA0E}">
        <p15:presenceInfo xmlns:p15="http://schemas.microsoft.com/office/powerpoint/2012/main" userId="S::droyal@clinicaloptions.com::51beead8-6fa0-4b98-aeba-37044af35e17" providerId="AD"/>
      </p:ext>
    </p:extLst>
  </p:cmAuthor>
  <p:cmAuthor id="7" name="Ryan Topping" initials="RT" lastIdx="2" clrIdx="6">
    <p:extLst>
      <p:ext uri="{19B8F6BF-5375-455C-9EA6-DF929625EA0E}">
        <p15:presenceInfo xmlns:p15="http://schemas.microsoft.com/office/powerpoint/2012/main" userId="Ryan Topping" providerId="None"/>
      </p:ext>
    </p:extLst>
  </p:cmAuthor>
  <p:cmAuthor id="8" name="Karen Fancher" initials="KF" lastIdx="12" clrIdx="7">
    <p:extLst>
      <p:ext uri="{19B8F6BF-5375-455C-9EA6-DF929625EA0E}">
        <p15:presenceInfo xmlns:p15="http://schemas.microsoft.com/office/powerpoint/2012/main" userId="bc6d51df5e1d590e" providerId="Windows Live"/>
      </p:ext>
    </p:extLst>
  </p:cmAuthor>
  <p:cmAuthor id="9" name="Megan Capel" initials="MC" lastIdx="3" clrIdx="8"/>
  <p:cmAuthor id="10" name="Kristen Rosenthal" initials="KR" lastIdx="26" clrIdx="9">
    <p:extLst>
      <p:ext uri="{19B8F6BF-5375-455C-9EA6-DF929625EA0E}">
        <p15:presenceInfo xmlns:p15="http://schemas.microsoft.com/office/powerpoint/2012/main" userId="S::krosenthal@clinicaloptions.com::67a58a6d-22ff-4b03-8f01-10ea3f44af52" providerId="AD"/>
      </p:ext>
    </p:extLst>
  </p:cmAuthor>
  <p:cmAuthor id="11" name="Ramya Moorthy" initials="RM" lastIdx="50" clrIdx="10">
    <p:extLst>
      <p:ext uri="{19B8F6BF-5375-455C-9EA6-DF929625EA0E}">
        <p15:presenceInfo xmlns:p15="http://schemas.microsoft.com/office/powerpoint/2012/main" userId="S::Ramya.Moorthy@extentia.com::99ca4ff7-edd9-4259-9b9b-c765c454ea60" providerId="AD"/>
      </p:ext>
    </p:extLst>
  </p:cmAuthor>
  <p:cmAuthor id="12" name="Jaime Flores" initials="JF" lastIdx="2" clrIdx="11">
    <p:extLst>
      <p:ext uri="{19B8F6BF-5375-455C-9EA6-DF929625EA0E}">
        <p15:presenceInfo xmlns:p15="http://schemas.microsoft.com/office/powerpoint/2012/main" userId="S::jaime@jaime-flores.com::8b2dc643-5a6a-415b-b6b2-7c918b013cb7" providerId="AD"/>
      </p:ext>
    </p:extLst>
  </p:cmAuthor>
  <p:cmAuthor id="13" name="CLINICALOPTIONS\krosenthal" initials="C" lastIdx="11" clrIdx="12">
    <p:extLst>
      <p:ext uri="{19B8F6BF-5375-455C-9EA6-DF929625EA0E}">
        <p15:presenceInfo xmlns:p15="http://schemas.microsoft.com/office/powerpoint/2012/main" userId="CLINICALOPTIONS\krosenthal" providerId="None"/>
      </p:ext>
    </p:extLst>
  </p:cmAuthor>
  <p:cmAuthor id="14" name="LT Fowler" initials="LF" lastIdx="2" clrIdx="13">
    <p:extLst>
      <p:ext uri="{19B8F6BF-5375-455C-9EA6-DF929625EA0E}">
        <p15:presenceInfo xmlns:p15="http://schemas.microsoft.com/office/powerpoint/2012/main" userId="S::lfowler@practicingclinicians.com::bdc4c4d6-9ded-467c-b80c-330a0ea8ffe4" providerId="AD"/>
      </p:ext>
    </p:extLst>
  </p:cmAuthor>
  <p:cmAuthor id="15" name="Eleanor Gallelli" initials="EG" lastIdx="1" clrIdx="14">
    <p:extLst>
      <p:ext uri="{19B8F6BF-5375-455C-9EA6-DF929625EA0E}">
        <p15:presenceInfo xmlns:p15="http://schemas.microsoft.com/office/powerpoint/2012/main" userId="S::egallelli@clinicaloptions.com::685867aa-c6a3-4daf-a790-9c75330de701" providerId="AD"/>
      </p:ext>
    </p:extLst>
  </p:cmAuthor>
  <p:cmAuthor id="16" name="Nicolle Rochino" initials="NR" lastIdx="27" clrIdx="15">
    <p:extLst>
      <p:ext uri="{19B8F6BF-5375-455C-9EA6-DF929625EA0E}">
        <p15:presenceInfo xmlns:p15="http://schemas.microsoft.com/office/powerpoint/2012/main" userId="S::nrochino@cealliance.com::4c37dfe7-ad61-47f6-91fb-42a0366ac35b" providerId="AD"/>
      </p:ext>
    </p:extLst>
  </p:cmAuthor>
  <p:cmAuthor id="17" name="Kelly Brandt" initials="KB" lastIdx="1" clrIdx="16">
    <p:extLst>
      <p:ext uri="{19B8F6BF-5375-455C-9EA6-DF929625EA0E}">
        <p15:presenceInfo xmlns:p15="http://schemas.microsoft.com/office/powerpoint/2012/main" userId="S::kbrandt@clinicaloptions.com::c2ce0454-3868-4af6-8edb-27f1a98afcf2" providerId="AD"/>
      </p:ext>
    </p:extLst>
  </p:cmAuthor>
  <p:cmAuthor id="18" name="Melanie Couton" initials="MC" lastIdx="3" clrIdx="17">
    <p:extLst>
      <p:ext uri="{19B8F6BF-5375-455C-9EA6-DF929625EA0E}">
        <p15:presenceInfo xmlns:p15="http://schemas.microsoft.com/office/powerpoint/2012/main" userId="ef8730672ba86646" providerId="Windows Live"/>
      </p:ext>
    </p:extLst>
  </p:cmAuthor>
  <p:cmAuthor id="19" name="Liz Donohue" initials="LD" lastIdx="4" clrIdx="18">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0CE"/>
    <a:srgbClr val="00823B"/>
    <a:srgbClr val="E1471D"/>
    <a:srgbClr val="DFEF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95B73-C67F-4E70-9980-4B946976ACB9}" v="1" dt="2024-09-24T12:43:11.102"/>
    <p1510:client id="{3D994FB8-FB01-4D89-883D-FBAC1B460C56}" v="2" dt="2024-09-24T01:30:17.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9" autoAdjust="0"/>
    <p:restoredTop sz="88741" autoAdjust="0"/>
  </p:normalViewPr>
  <p:slideViewPr>
    <p:cSldViewPr snapToGrid="0">
      <p:cViewPr varScale="1">
        <p:scale>
          <a:sx n="98" d="100"/>
          <a:sy n="98" d="100"/>
        </p:scale>
        <p:origin x="870" y="84"/>
      </p:cViewPr>
      <p:guideLst>
        <p:guide pos="3840"/>
        <p:guide pos="312"/>
        <p:guide pos="7224"/>
        <p:guide pos="7392"/>
        <p:guide orient="horz" pos="144"/>
        <p:guide orient="horz" pos="240"/>
        <p:guide orient="horz" pos="1008"/>
        <p:guide orient="horz" pos="3912"/>
        <p:guide orient="horz" pos="4032"/>
        <p:guide orient="horz" pos="4128"/>
      </p:guideLst>
    </p:cSldViewPr>
  </p:slideViewPr>
  <p:notesTextViewPr>
    <p:cViewPr>
      <p:scale>
        <a:sx n="115" d="100"/>
        <a:sy n="115" d="100"/>
      </p:scale>
      <p:origin x="0" y="0"/>
    </p:cViewPr>
  </p:notesTextViewPr>
  <p:sorterViewPr>
    <p:cViewPr varScale="1">
      <p:scale>
        <a:sx n="1" d="1"/>
        <a:sy n="1" d="1"/>
      </p:scale>
      <p:origin x="0" y="-140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23F95B73-C67F-4E70-9980-4B946976ACB9}"/>
    <pc:docChg chg="custSel modSld modMainMaster">
      <pc:chgData name="Dussadee Royal" userId="51beead8-6fa0-4b98-aeba-37044af35e17" providerId="ADAL" clId="{23F95B73-C67F-4E70-9980-4B946976ACB9}" dt="2024-09-24T12:43:36.346" v="5" actId="1037"/>
      <pc:docMkLst>
        <pc:docMk/>
      </pc:docMkLst>
      <pc:sldChg chg="modSp mod">
        <pc:chgData name="Dussadee Royal" userId="51beead8-6fa0-4b98-aeba-37044af35e17" providerId="ADAL" clId="{23F95B73-C67F-4E70-9980-4B946976ACB9}" dt="2024-09-24T12:43:36.346" v="5" actId="1037"/>
        <pc:sldMkLst>
          <pc:docMk/>
          <pc:sldMk cId="3617905530" sldId="2147474318"/>
        </pc:sldMkLst>
        <pc:spChg chg="mod">
          <ac:chgData name="Dussadee Royal" userId="51beead8-6fa0-4b98-aeba-37044af35e17" providerId="ADAL" clId="{23F95B73-C67F-4E70-9980-4B946976ACB9}" dt="2024-09-24T12:43:36.346" v="5" actId="1037"/>
          <ac:spMkLst>
            <pc:docMk/>
            <pc:sldMk cId="3617905530" sldId="2147474318"/>
            <ac:spMk id="11" creationId="{C182B13C-D220-4DE1-8C66-698D3C4ED5C0}"/>
          </ac:spMkLst>
        </pc:spChg>
      </pc:sldChg>
      <pc:sldMasterChg chg="modSldLayout">
        <pc:chgData name="Dussadee Royal" userId="51beead8-6fa0-4b98-aeba-37044af35e17" providerId="ADAL" clId="{23F95B73-C67F-4E70-9980-4B946976ACB9}" dt="2024-09-24T12:40:59.480" v="0" actId="478"/>
        <pc:sldMasterMkLst>
          <pc:docMk/>
          <pc:sldMasterMk cId="209081257" sldId="2147483709"/>
        </pc:sldMasterMkLst>
        <pc:sldLayoutChg chg="delSp mod">
          <pc:chgData name="Dussadee Royal" userId="51beead8-6fa0-4b98-aeba-37044af35e17" providerId="ADAL" clId="{23F95B73-C67F-4E70-9980-4B946976ACB9}" dt="2024-09-24T12:40:59.480" v="0" actId="478"/>
          <pc:sldLayoutMkLst>
            <pc:docMk/>
            <pc:sldMasterMk cId="209081257" sldId="2147483709"/>
            <pc:sldLayoutMk cId="4162000088" sldId="2147483710"/>
          </pc:sldLayoutMkLst>
          <pc:picChg chg="del">
            <ac:chgData name="Dussadee Royal" userId="51beead8-6fa0-4b98-aeba-37044af35e17" providerId="ADAL" clId="{23F95B73-C67F-4E70-9980-4B946976ACB9}" dt="2024-09-24T12:40:59.480" v="0" actId="478"/>
            <ac:picMkLst>
              <pc:docMk/>
              <pc:sldMasterMk cId="209081257" sldId="2147483709"/>
              <pc:sldLayoutMk cId="4162000088" sldId="2147483710"/>
              <ac:picMk id="3" creationId="{878277CA-FD66-D56C-4C3F-12DE5BD29D42}"/>
            </ac:picMkLst>
          </pc:picChg>
        </pc:sldLayoutChg>
      </pc:sldMasterChg>
    </pc:docChg>
  </pc:docChgLst>
  <pc:docChgLst>
    <pc:chgData name="Timothy Quill" userId="b1dc6efb-2995-45e7-a306-57a2c67aa886" providerId="ADAL" clId="{3D994FB8-FB01-4D89-883D-FBAC1B460C56}"/>
    <pc:docChg chg="custSel addSld modSld">
      <pc:chgData name="Timothy Quill" userId="b1dc6efb-2995-45e7-a306-57a2c67aa886" providerId="ADAL" clId="{3D994FB8-FB01-4D89-883D-FBAC1B460C56}" dt="2024-09-24T01:29:49.766" v="139" actId="207"/>
      <pc:docMkLst>
        <pc:docMk/>
      </pc:docMkLst>
      <pc:sldChg chg="modSp add mod">
        <pc:chgData name="Timothy Quill" userId="b1dc6efb-2995-45e7-a306-57a2c67aa886" providerId="ADAL" clId="{3D994FB8-FB01-4D89-883D-FBAC1B460C56}" dt="2024-09-24T01:29:49.766" v="139" actId="207"/>
        <pc:sldMkLst>
          <pc:docMk/>
          <pc:sldMk cId="0" sldId="318"/>
        </pc:sldMkLst>
        <pc:spChg chg="mod">
          <ac:chgData name="Timothy Quill" userId="b1dc6efb-2995-45e7-a306-57a2c67aa886" providerId="ADAL" clId="{3D994FB8-FB01-4D89-883D-FBAC1B460C56}" dt="2024-09-24T01:29:49.766" v="139" actId="207"/>
          <ac:spMkLst>
            <pc:docMk/>
            <pc:sldMk cId="0" sldId="318"/>
            <ac:spMk id="5" creationId="{6DA93788-E77D-4CCE-84A4-6D74E9ED9D9E}"/>
          </ac:spMkLst>
        </pc:spChg>
        <pc:spChg chg="mod">
          <ac:chgData name="Timothy Quill" userId="b1dc6efb-2995-45e7-a306-57a2c67aa886" providerId="ADAL" clId="{3D994FB8-FB01-4D89-883D-FBAC1B460C56}" dt="2024-09-24T01:27:11.575" v="104" actId="20577"/>
          <ac:spMkLst>
            <pc:docMk/>
            <pc:sldMk cId="0" sldId="318"/>
            <ac:spMk id="39940" creationId="{8082EA74-AD3C-40A0-A143-D2201E93795E}"/>
          </ac:spMkLst>
        </pc:spChg>
        <pc:spChg chg="mod">
          <ac:chgData name="Timothy Quill" userId="b1dc6efb-2995-45e7-a306-57a2c67aa886" providerId="ADAL" clId="{3D994FB8-FB01-4D89-883D-FBAC1B460C56}" dt="2024-09-24T01:22:19.239" v="12" actId="20577"/>
          <ac:spMkLst>
            <pc:docMk/>
            <pc:sldMk cId="0" sldId="318"/>
            <ac:spMk id="62467" creationId="{285A5094-ED29-4796-B20E-3FBFE4F2561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1-FC49-44AC-B400-A783D0B7B7FF}"/>
              </c:ext>
            </c:extLst>
          </c:dPt>
          <c:dPt>
            <c:idx val="1"/>
            <c:bubble3D val="0"/>
            <c:spPr>
              <a:solidFill>
                <a:schemeClr val="tx2"/>
              </a:solidFill>
              <a:ln w="12700">
                <a:solidFill>
                  <a:schemeClr val="bg1"/>
                </a:solidFill>
              </a:ln>
              <a:effectLst/>
            </c:spPr>
            <c:extLst>
              <c:ext xmlns:c16="http://schemas.microsoft.com/office/drawing/2014/chart" uri="{C3380CC4-5D6E-409C-BE32-E72D297353CC}">
                <c16:uniqueId val="{00000001-C2CD-FF47-952E-3EDA57431605}"/>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FC49-44AC-B400-A783D0B7B7FF}"/>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7-FC49-44AC-B400-A783D0B7B7FF}"/>
              </c:ext>
            </c:extLst>
          </c:dPt>
          <c:cat>
            <c:strRef>
              <c:f>Sheet1!$A$2:$A$5</c:f>
              <c:strCache>
                <c:ptCount val="2"/>
                <c:pt idx="0">
                  <c:v>1st Qtr</c:v>
                </c:pt>
                <c:pt idx="1">
                  <c:v>2nd Qtr</c:v>
                </c:pt>
              </c:strCache>
            </c:strRef>
          </c:cat>
          <c:val>
            <c:numRef>
              <c:f>Sheet1!$B$2:$B$5</c:f>
              <c:numCache>
                <c:formatCode>General</c:formatCode>
                <c:ptCount val="4"/>
                <c:pt idx="0">
                  <c:v>76.400000000000006</c:v>
                </c:pt>
                <c:pt idx="1">
                  <c:v>23.6</c:v>
                </c:pt>
              </c:numCache>
            </c:numRef>
          </c:val>
          <c:extLst>
            <c:ext xmlns:c16="http://schemas.microsoft.com/office/drawing/2014/chart" uri="{C3380CC4-5D6E-409C-BE32-E72D297353CC}">
              <c16:uniqueId val="{00000000-C2CD-FF47-952E-3EDA57431605}"/>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1-A44C-4944-8EA3-244F404E3DF1}"/>
              </c:ext>
            </c:extLst>
          </c:dPt>
          <c:dPt>
            <c:idx val="1"/>
            <c:bubble3D val="0"/>
            <c:spPr>
              <a:solidFill>
                <a:schemeClr val="tx2"/>
              </a:solidFill>
              <a:ln w="12700">
                <a:solidFill>
                  <a:schemeClr val="bg1"/>
                </a:solidFill>
              </a:ln>
              <a:effectLst/>
            </c:spPr>
            <c:extLst>
              <c:ext xmlns:c16="http://schemas.microsoft.com/office/drawing/2014/chart" uri="{C3380CC4-5D6E-409C-BE32-E72D297353CC}">
                <c16:uniqueId val="{00000003-A44C-4944-8EA3-244F404E3DF1}"/>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A44C-4944-8EA3-244F404E3DF1}"/>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7-A44C-4944-8EA3-244F404E3DF1}"/>
              </c:ext>
            </c:extLst>
          </c:dPt>
          <c:cat>
            <c:strRef>
              <c:f>Sheet1!$A$2:$A$5</c:f>
              <c:strCache>
                <c:ptCount val="2"/>
                <c:pt idx="0">
                  <c:v>1st Qtr</c:v>
                </c:pt>
                <c:pt idx="1">
                  <c:v>2nd Qtr</c:v>
                </c:pt>
              </c:strCache>
            </c:strRef>
          </c:cat>
          <c:val>
            <c:numRef>
              <c:f>Sheet1!$B$2:$B$5</c:f>
              <c:numCache>
                <c:formatCode>General</c:formatCode>
                <c:ptCount val="4"/>
                <c:pt idx="0">
                  <c:v>76</c:v>
                </c:pt>
                <c:pt idx="1">
                  <c:v>24</c:v>
                </c:pt>
              </c:numCache>
            </c:numRef>
          </c:val>
          <c:extLst>
            <c:ext xmlns:c16="http://schemas.microsoft.com/office/drawing/2014/chart" uri="{C3380CC4-5D6E-409C-BE32-E72D297353CC}">
              <c16:uniqueId val="{00000008-A44C-4944-8EA3-244F404E3DF1}"/>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1-D9EC-AF4E-A8E6-52049F2997DA}"/>
              </c:ext>
            </c:extLst>
          </c:dPt>
          <c:dPt>
            <c:idx val="1"/>
            <c:bubble3D val="0"/>
            <c:spPr>
              <a:solidFill>
                <a:schemeClr val="tx2"/>
              </a:solidFill>
              <a:ln w="12700">
                <a:solidFill>
                  <a:schemeClr val="bg1"/>
                </a:solidFill>
              </a:ln>
              <a:effectLst/>
            </c:spPr>
            <c:extLst>
              <c:ext xmlns:c16="http://schemas.microsoft.com/office/drawing/2014/chart" uri="{C3380CC4-5D6E-409C-BE32-E72D297353CC}">
                <c16:uniqueId val="{00000003-D9EC-AF4E-A8E6-52049F2997DA}"/>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D9EC-AF4E-A8E6-52049F2997DA}"/>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7-D9EC-AF4E-A8E6-52049F2997DA}"/>
              </c:ext>
            </c:extLst>
          </c:dPt>
          <c:cat>
            <c:strRef>
              <c:f>Sheet1!$A$2:$A$5</c:f>
              <c:strCache>
                <c:ptCount val="2"/>
                <c:pt idx="0">
                  <c:v>1st Qtr</c:v>
                </c:pt>
                <c:pt idx="1">
                  <c:v>2nd Qtr</c:v>
                </c:pt>
              </c:strCache>
            </c:strRef>
          </c:cat>
          <c:val>
            <c:numRef>
              <c:f>Sheet1!$B$2:$B$5</c:f>
              <c:numCache>
                <c:formatCode>General</c:formatCode>
                <c:ptCount val="4"/>
                <c:pt idx="0">
                  <c:v>91.1</c:v>
                </c:pt>
                <c:pt idx="1">
                  <c:v>8.9</c:v>
                </c:pt>
              </c:numCache>
            </c:numRef>
          </c:val>
          <c:extLst>
            <c:ext xmlns:c16="http://schemas.microsoft.com/office/drawing/2014/chart" uri="{C3380CC4-5D6E-409C-BE32-E72D297353CC}">
              <c16:uniqueId val="{00000008-D9EC-AF4E-A8E6-52049F2997DA}"/>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3B6CC2-CD80-4298-9828-3A45B4741899}" type="datetimeFigureOut">
              <a:rPr lang="en-US" smtClean="0"/>
              <a:t>9/24/2024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7997B-B2D9-4B97-91E6-B9C0D9B3E410}" type="slidenum">
              <a:rPr lang="en-US" smtClean="0"/>
              <a:t>‹#›</a:t>
            </a:fld>
            <a:endParaRPr lang="en-US" dirty="0"/>
          </a:p>
        </p:txBody>
      </p:sp>
    </p:spTree>
    <p:extLst>
      <p:ext uri="{BB962C8B-B14F-4D97-AF65-F5344CB8AC3E}">
        <p14:creationId xmlns:p14="http://schemas.microsoft.com/office/powerpoint/2010/main" val="1179150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BCL, B-cell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7805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02AB2D-6176-4B38-9414-F658D7238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7A2DE-C173-4395-83E9-B5734CC76E7E}" type="slidenum">
              <a:rPr lang="en-US" altLang="en-US" smtClean="0"/>
              <a:pPr>
                <a:spcBef>
                  <a:spcPct val="0"/>
                </a:spcBef>
              </a:pPr>
              <a:t>5</a:t>
            </a:fld>
            <a:endParaRPr lang="en-US" altLang="en-US"/>
          </a:p>
        </p:txBody>
      </p:sp>
      <p:sp>
        <p:nvSpPr>
          <p:cNvPr id="48131" name="Rectangle 2">
            <a:extLst>
              <a:ext uri="{FF2B5EF4-FFF2-40B4-BE49-F238E27FC236}">
                <a16:creationId xmlns:a16="http://schemas.microsoft.com/office/drawing/2014/main" id="{5D3EE2F2-06A0-4DBB-8BC7-788FAD9A36D4}"/>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3F67532D-B829-47E5-A03E-FC819CBA40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104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SLL, small lymphocytic leukemia.</a:t>
            </a:r>
          </a:p>
        </p:txBody>
      </p:sp>
      <p:sp>
        <p:nvSpPr>
          <p:cNvPr id="4" name="Slide Number Placeholder 3"/>
          <p:cNvSpPr>
            <a:spLocks noGrp="1"/>
          </p:cNvSpPr>
          <p:nvPr>
            <p:ph type="sldNum" sz="quarter" idx="5"/>
          </p:nvPr>
        </p:nvSpPr>
        <p:spPr/>
        <p:txBody>
          <a:bodyPr/>
          <a:lstStyle/>
          <a:p>
            <a:fld id="{E927997B-B2D9-4B97-91E6-B9C0D9B3E410}" type="slidenum">
              <a:rPr lang="en-US" smtClean="0"/>
              <a:t>6</a:t>
            </a:fld>
            <a:endParaRPr lang="en-US" dirty="0"/>
          </a:p>
        </p:txBody>
      </p:sp>
    </p:spTree>
    <p:extLst>
      <p:ext uri="{BB962C8B-B14F-4D97-AF65-F5344CB8AC3E}">
        <p14:creationId xmlns:p14="http://schemas.microsoft.com/office/powerpoint/2010/main" val="1619968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latin typeface="+mn-lt"/>
                <a:ea typeface="+mn-ea"/>
                <a:cs typeface="+mn-cs"/>
              </a:rPr>
              <a:t>BCR, B-cell receptor; CLL, chronic lymphocytic leukemia; NK, natural killer.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8AC40-575A-4208-8D99-EEFBC0DB3F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551952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latin typeface="+mn-lt"/>
                <a:ea typeface="+mn-ea"/>
                <a:cs typeface="+mn-cs"/>
              </a:rPr>
              <a:t>CIRS, Cumulative Illness Rating Scale; CLL, chronic lymphocytic leukemia; CrCl, creatinine clearance; FCR, fludarabine/cyclophosphamide/rituximab; FISH, fluorescence in situ hybridization; GFR, glomerular filtration rate; iwCLL, International Workshop on Chronic Lymphocytic Leukemia; NGS, next-generation sequencing.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06F49FD-7166-F44F-ADAC-38F8AB926CAD}"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2061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i="1" kern="1200" dirty="0">
                <a:solidFill>
                  <a:schemeClr val="tx1"/>
                </a:solidFill>
                <a:latin typeface="+mn-lt"/>
                <a:ea typeface="+mn-ea"/>
                <a:cs typeface="+mn-cs"/>
              </a:rPr>
              <a:t>Clb, chlorambucil; </a:t>
            </a:r>
            <a:r>
              <a:rPr lang="en-US" sz="1200" i="1" kern="1200" dirty="0">
                <a:solidFill>
                  <a:schemeClr val="tx1"/>
                </a:solidFill>
                <a:latin typeface="+mn-lt"/>
                <a:ea typeface="+mn-ea"/>
                <a:cs typeface="+mn-cs"/>
              </a:rPr>
              <a:t>CLL, chronic lymphocytic leukemia, Obin, obinutuzumab; PFS, progression-free survival; Ven, venetoclax.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4446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latin typeface="+mn-lt"/>
                <a:ea typeface="+mn-ea"/>
                <a:cs typeface="+mn-cs"/>
              </a:rPr>
              <a:t>BTKi, Bruton’s tyrosine kinase inhibitor; CLL, chronic lymphocytic leukemia.</a:t>
            </a:r>
          </a:p>
        </p:txBody>
      </p:sp>
      <p:sp>
        <p:nvSpPr>
          <p:cNvPr id="4" name="Slide Number Placeholder 3"/>
          <p:cNvSpPr>
            <a:spLocks noGrp="1"/>
          </p:cNvSpPr>
          <p:nvPr>
            <p:ph type="sldNum" sz="quarter" idx="5"/>
          </p:nvPr>
        </p:nvSpPr>
        <p:spPr/>
        <p:txBody>
          <a:bodyPr/>
          <a:lstStyle/>
          <a:p>
            <a:fld id="{E927997B-B2D9-4B97-91E6-B9C0D9B3E410}" type="slidenum">
              <a:rPr lang="en-US" smtClean="0"/>
              <a:t>10</a:t>
            </a:fld>
            <a:endParaRPr lang="en-US" dirty="0"/>
          </a:p>
        </p:txBody>
      </p:sp>
    </p:spTree>
    <p:extLst>
      <p:ext uri="{BB962C8B-B14F-4D97-AF65-F5344CB8AC3E}">
        <p14:creationId xmlns:p14="http://schemas.microsoft.com/office/powerpoint/2010/main" val="2528120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latin typeface="+mn-lt"/>
                <a:ea typeface="+mn-ea"/>
                <a:cs typeface="+mn-cs"/>
              </a:rPr>
              <a:t>BR, bendamustine/rituximab; C, cycle; CLL, chronic lymphocytic leukemia; CR, complete response; CT, chemotherapy; DoR, duration of response; IRC, independent review committee; MRD, measurable residual disease; ORR, overall response rate; OS, overall survival; PD, progressive disease; PFS, progression-free survival; R/R, relapsed/refractory; SLL, small lymphocytic leukemia; tx, treatment.</a:t>
            </a:r>
          </a:p>
          <a:p>
            <a:endParaRPr lang="en-US" b="0" i="1"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9255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Calibri" panose="020F0502020204030204" pitchFamily="34" charset="0"/>
                <a:cs typeface="Calibri" panose="020F0502020204030204" pitchFamily="34" charset="0"/>
              </a:rPr>
              <a:t>BR, bendamustine/rituximab; </a:t>
            </a:r>
            <a:r>
              <a:rPr lang="en-US" i="1" dirty="0"/>
              <a:t>EoT, end of treatment; MRD, measurable residual disease; PFS, progression-free survival; uMRD, undetectable measurable residual disease; VenR, venetoclax/rituximab.</a:t>
            </a:r>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77570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PI, prescribing information; TLS, tumor lysis syndrome.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2E1C7F2-FAC2-4ADC-A009-0AEE9FA70944}" type="slidenum">
              <a:rPr lang="en-US" smtClean="0"/>
              <a:t>13</a:t>
            </a:fld>
            <a:endParaRPr lang="en-US" dirty="0"/>
          </a:p>
        </p:txBody>
      </p:sp>
    </p:spTree>
    <p:extLst>
      <p:ext uri="{BB962C8B-B14F-4D97-AF65-F5344CB8AC3E}">
        <p14:creationId xmlns:p14="http://schemas.microsoft.com/office/powerpoint/2010/main" val="2150679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ALC, absolute lymphocyte count; LDH, lactate dehydrogenase; LN, lymph nodes; sCr, serum creatinine; </a:t>
            </a:r>
            <a:r>
              <a:rPr lang="en-US" sz="1200" i="1" kern="1200" dirty="0">
                <a:solidFill>
                  <a:schemeClr val="tx1"/>
                </a:solidFill>
                <a:effectLst/>
                <a:latin typeface="+mn-lt"/>
                <a:ea typeface="+mn-ea"/>
                <a:cs typeface="+mn-cs"/>
              </a:rPr>
              <a:t>TLS, tumor lysis syndrome.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2E1C7F2-FAC2-4ADC-A009-0AEE9FA70944}" type="slidenum">
              <a:rPr lang="en-US" smtClean="0"/>
              <a:t>14</a:t>
            </a:fld>
            <a:endParaRPr lang="en-US" dirty="0"/>
          </a:p>
        </p:txBody>
      </p:sp>
    </p:spTree>
    <p:extLst>
      <p:ext uri="{BB962C8B-B14F-4D97-AF65-F5344CB8AC3E}">
        <p14:creationId xmlns:p14="http://schemas.microsoft.com/office/powerpoint/2010/main" val="2188809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5823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8222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27997B-B2D9-4B97-91E6-B9C0D9B3E4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422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fld id="{E927997B-B2D9-4B97-91E6-B9C0D9B3E410}" type="slidenum">
              <a:rPr lang="en-US" smtClean="0"/>
              <a:t>18</a:t>
            </a:fld>
            <a:endParaRPr lang="en-US" dirty="0"/>
          </a:p>
        </p:txBody>
      </p:sp>
    </p:spTree>
    <p:extLst>
      <p:ext uri="{BB962C8B-B14F-4D97-AF65-F5344CB8AC3E}">
        <p14:creationId xmlns:p14="http://schemas.microsoft.com/office/powerpoint/2010/main" val="2348683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AML, acute myeloid leukemia; AZA, azacitidine; HMA, hypomethylating agent (azacitidine or decitabine);</a:t>
            </a:r>
            <a:r>
              <a:rPr lang="en-US" i="1" dirty="0"/>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HSCT, hematopoietic stem cell transplant; </a:t>
            </a:r>
            <a:r>
              <a:rPr lang="en-US" i="1" dirty="0"/>
              <a:t>LDAC, low-dose cytarabine. </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B50B1-755C-41DE-8C41-5DBBFE44E6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054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CRi, complete response with incomplete hematologic recovery; CT, chemotherapy; ECOG, Eastern Cooperative Oncology Group; EFS, event-free survival; EU, European Union; MDS, myelodysplastic syndromes; MRD, minimal residual disease; OS, overall survival; PD, progressive disease; PS, performance status;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4E7A6C-B057-4DB3-95D0-19F1346F01A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6146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noProof="0" dirty="0">
                <a:solidFill>
                  <a:schemeClr val="tx1"/>
                </a:solidFill>
                <a:latin typeface="+mn-lt"/>
                <a:ea typeface="+mn-ea"/>
                <a:cs typeface="+mn-cs"/>
              </a:rPr>
              <a:t>AML, acute myeloid leukemia; AZA, azacitidine; CR, complete remission; </a:t>
            </a:r>
            <a:r>
              <a:rPr lang="en-US" sz="1200" i="1" kern="1200" dirty="0">
                <a:solidFill>
                  <a:schemeClr val="tx1"/>
                </a:solidFill>
                <a:latin typeface="+mn-lt"/>
                <a:ea typeface="+mn-ea"/>
                <a:cs typeface="+mn-cs"/>
              </a:rPr>
              <a:t>CRi, complete remission with incomplete hematologic recovery</a:t>
            </a:r>
            <a:r>
              <a:rPr lang="en-US" sz="1200" i="1" kern="1200" noProof="0" dirty="0">
                <a:solidFill>
                  <a:schemeClr val="tx1"/>
                </a:solidFill>
                <a:latin typeface="+mn-lt"/>
                <a:ea typeface="+mn-ea"/>
                <a:cs typeface="+mn-cs"/>
              </a:rPr>
              <a:t>; mOS, median overall survival; PBO, placebo; VEN, venetoclax.</a:t>
            </a:r>
            <a:endParaRPr lang="en-US" sz="1200" i="1"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80774-A77B-416E-9811-493631AD5A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502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Aza, azacitidine; MRD, measurable residual disease; Ven, </a:t>
            </a:r>
            <a:r>
              <a:rPr lang="en-US" i="1" dirty="0" err="1"/>
              <a:t>venetoclax</a:t>
            </a:r>
            <a:r>
              <a:rPr lang="en-US" i="1" dirty="0"/>
              <a:t>; </a:t>
            </a:r>
            <a:r>
              <a:rPr lang="en-US" i="1" dirty="0" err="1"/>
              <a:t>Pbo</a:t>
            </a:r>
            <a:r>
              <a:rPr lang="en-US" i="1" dirty="0"/>
              <a:t>, placebo</a:t>
            </a:r>
          </a:p>
        </p:txBody>
      </p:sp>
      <p:sp>
        <p:nvSpPr>
          <p:cNvPr id="4" name="Slide Number Placeholder 3"/>
          <p:cNvSpPr>
            <a:spLocks noGrp="1"/>
          </p:cNvSpPr>
          <p:nvPr>
            <p:ph type="sldNum" sz="quarter" idx="5"/>
          </p:nvPr>
        </p:nvSpPr>
        <p:spPr/>
        <p:txBody>
          <a:bodyPr/>
          <a:lstStyle/>
          <a:p>
            <a:fld id="{E927997B-B2D9-4B97-91E6-B9C0D9B3E410}" type="slidenum">
              <a:rPr lang="en-US" smtClean="0"/>
              <a:t>22</a:t>
            </a:fld>
            <a:endParaRPr lang="en-US" dirty="0"/>
          </a:p>
        </p:txBody>
      </p:sp>
    </p:spTree>
    <p:extLst>
      <p:ext uri="{BB962C8B-B14F-4D97-AF65-F5344CB8AC3E}">
        <p14:creationId xmlns:p14="http://schemas.microsoft.com/office/powerpoint/2010/main" val="2306980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200"/>
              </a:spcAft>
              <a:buFont typeface="Arial" panose="020B0604020202020204" pitchFamily="34" charset="0"/>
              <a:buNone/>
            </a:pPr>
            <a:r>
              <a:rPr lang="en-US" i="1" dirty="0"/>
              <a:t>AZA, azacitidine; OS, overall survival; VEN, venetoclax. </a:t>
            </a:r>
            <a:endParaRPr lang="de-D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4B84AA8-5E51-41DE-BB87-3567F7433A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4269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AZA, azacitidine; PBO, placebo; VEN, venetoclax.</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2185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AZA, azacitidine; Gr, grade; PBO, placebo; TLS, tumor lysis syndrome; VEN, venetoclax; WBC, white blood cell.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4E7A6C-B057-4DB3-95D0-19F1346F01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961401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AZA, azacitidine; CR, complete response; CRi, complete response with incomplete blood counts; PBO, placebo; VEN, venetoclax.</a:t>
            </a:r>
          </a:p>
          <a:p>
            <a:endParaRPr lang="en-US" dirty="0"/>
          </a:p>
        </p:txBody>
      </p:sp>
      <p:sp>
        <p:nvSpPr>
          <p:cNvPr id="4" name="Slide Number Placeholder 3"/>
          <p:cNvSpPr>
            <a:spLocks noGrp="1"/>
          </p:cNvSpPr>
          <p:nvPr>
            <p:ph type="sldNum" sz="quarter" idx="5"/>
          </p:nvPr>
        </p:nvSpPr>
        <p:spPr/>
        <p:txBody>
          <a:bodyPr/>
          <a:lstStyle/>
          <a:p>
            <a:fld id="{412EF643-F8E1-434E-ABBF-B143BC6C83D9}" type="slidenum">
              <a:rPr lang="en-US" smtClean="0"/>
              <a:t>26</a:t>
            </a:fld>
            <a:endParaRPr lang="en-US" dirty="0"/>
          </a:p>
        </p:txBody>
      </p:sp>
    </p:spTree>
    <p:extLst>
      <p:ext uri="{BB962C8B-B14F-4D97-AF65-F5344CB8AC3E}">
        <p14:creationId xmlns:p14="http://schemas.microsoft.com/office/powerpoint/2010/main" val="1040356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HMA, hypomethylating agent; LDAC, low-dose cytarabine; LDH, lactate dehydrogenase; TLS, tumor lysis syndrome; VEN, venetoclax; WBC, white blood cell.</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EF643-F8E1-434E-ABBF-B143BC6C83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687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TLS, tumor lysis syndrome.</a:t>
            </a:r>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3891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EF643-F8E1-434E-ABBF-B143BC6C83D9}" type="slidenum">
              <a:rPr lang="en-US" smtClean="0"/>
              <a:t>29</a:t>
            </a:fld>
            <a:endParaRPr lang="en-US" dirty="0"/>
          </a:p>
        </p:txBody>
      </p:sp>
    </p:spTree>
    <p:extLst>
      <p:ext uri="{BB962C8B-B14F-4D97-AF65-F5344CB8AC3E}">
        <p14:creationId xmlns:p14="http://schemas.microsoft.com/office/powerpoint/2010/main" val="2521046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i="1" dirty="0"/>
              <a:t>AZA, azacitidine; CYP3Ai, CYP3A inhibitor; LDAC, low-dose cytarabine; P-gpi, P-glycoprotein inhibitor; USPI, United States Prescribing Information; VEN, </a:t>
            </a:r>
            <a:r>
              <a:rPr lang="en-US" sz="1200" i="1" dirty="0" err="1"/>
              <a:t>venetoclax</a:t>
            </a:r>
            <a:r>
              <a:rPr lang="en-US" sz="1200" i="1" dirty="0"/>
              <a:t>.</a:t>
            </a:r>
            <a:endParaRPr lang="en-US" sz="1200" baseline="30000" dirty="0"/>
          </a:p>
          <a:p>
            <a:pPr marL="742950" lvl="1" indent="-285750">
              <a:spcAft>
                <a:spcPts val="600"/>
              </a:spcAft>
              <a:buFont typeface="Arial" panose="020B0604020202020204" pitchFamily="34" charset="0"/>
              <a:buChar char="•"/>
            </a:pPr>
            <a:endParaRPr lang="en-US" sz="1200" baseline="30000" dirty="0"/>
          </a:p>
          <a:p>
            <a:pPr marL="742950" lvl="1" indent="-285750">
              <a:spcAft>
                <a:spcPts val="600"/>
              </a:spcAft>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4CE1DA-7176-4C35-8DA1-5215B228A0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816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AZA, azacitidine; CR, complete remission; </a:t>
            </a:r>
            <a:r>
              <a:rPr lang="en-US" i="1" dirty="0" err="1"/>
              <a:t>CRi</a:t>
            </a:r>
            <a:r>
              <a:rPr lang="en-US" i="1" dirty="0"/>
              <a:t>, incomplete count recovery; </a:t>
            </a:r>
            <a:r>
              <a:rPr lang="en-US" i="1" dirty="0" err="1"/>
              <a:t>DoR</a:t>
            </a:r>
            <a:r>
              <a:rPr lang="en-US" i="1" dirty="0"/>
              <a:t>, duration of response; G-CSF, granulocyte colony-stimulating factor; OS, overall survival; </a:t>
            </a:r>
            <a:r>
              <a:rPr lang="en-US" i="1" dirty="0" err="1"/>
              <a:t>Pbo</a:t>
            </a:r>
            <a:r>
              <a:rPr lang="en-US" i="1"/>
              <a:t>, placebo; VEN</a:t>
            </a:r>
            <a:r>
              <a:rPr lang="en-US" i="1" dirty="0"/>
              <a:t>, venetoclax</a:t>
            </a:r>
          </a:p>
        </p:txBody>
      </p:sp>
      <p:sp>
        <p:nvSpPr>
          <p:cNvPr id="4" name="Slide Number Placeholder 3"/>
          <p:cNvSpPr>
            <a:spLocks noGrp="1"/>
          </p:cNvSpPr>
          <p:nvPr>
            <p:ph type="sldNum" sz="quarter" idx="5"/>
          </p:nvPr>
        </p:nvSpPr>
        <p:spPr/>
        <p:txBody>
          <a:bodyPr/>
          <a:lstStyle/>
          <a:p>
            <a:fld id="{E927997B-B2D9-4B97-91E6-B9C0D9B3E410}" type="slidenum">
              <a:rPr lang="en-US" smtClean="0"/>
              <a:t>31</a:t>
            </a:fld>
            <a:endParaRPr lang="en-US" dirty="0"/>
          </a:p>
        </p:txBody>
      </p:sp>
    </p:spTree>
    <p:extLst>
      <p:ext uri="{BB962C8B-B14F-4D97-AF65-F5344CB8AC3E}">
        <p14:creationId xmlns:p14="http://schemas.microsoft.com/office/powerpoint/2010/main" val="4179496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65856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95E7134-C01F-4F19-AE1B-1DA70782AF8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8530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34</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6200008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2560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42308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10382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2519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46558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8300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5575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53044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2349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887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80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30109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81257"/>
      </p:ext>
    </p:extLst>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notesSlide" Target="../notesSlides/notesSlide14.xml"/><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3.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19"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21.svg"/></Relationships>
</file>

<file path=ppt/slides/_rels/slide1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hyperlink" Target="https://clinicaloptions.com/activities/oncology/bcl2aetool/18896-27503/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dirty="0">
                <a:latin typeface="Calibri"/>
                <a:ea typeface="Calibri"/>
                <a:cs typeface="Calibri"/>
              </a:rPr>
              <a:t>Expert Management of Treatment-Related Adverse Events From BCL-2 Inhibitors</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25076" y="636104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AbbVie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7376-669A-3D4C-F878-98F8D3ECD40F}"/>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5AEE1722-8C69-EB17-2B8E-1730994B7191}"/>
              </a:ext>
            </a:extLst>
          </p:cNvPr>
          <p:cNvSpPr>
            <a:spLocks noGrp="1"/>
          </p:cNvSpPr>
          <p:nvPr>
            <p:ph idx="1"/>
          </p:nvPr>
        </p:nvSpPr>
        <p:spPr/>
        <p:txBody>
          <a:bodyPr/>
          <a:lstStyle/>
          <a:p>
            <a:pPr marL="0" indent="0">
              <a:spcBef>
                <a:spcPts val="0"/>
              </a:spcBef>
              <a:spcAft>
                <a:spcPts val="0"/>
              </a:spcAft>
              <a:buNone/>
            </a:pPr>
            <a:r>
              <a:rPr lang="en-US" altLang="en-US" b="1" dirty="0">
                <a:solidFill>
                  <a:schemeClr val="accent3"/>
                </a:solidFill>
                <a:latin typeface="Calibri"/>
                <a:ea typeface="Calibri"/>
                <a:cs typeface="Calibri"/>
              </a:rPr>
              <a:t>Courtney DiNardo, MD, MSCE</a:t>
            </a:r>
          </a:p>
          <a:p>
            <a:pPr marL="0" indent="0">
              <a:spcBef>
                <a:spcPts val="0"/>
              </a:spcBef>
              <a:spcAft>
                <a:spcPts val="0"/>
              </a:spcAft>
              <a:buNone/>
            </a:pPr>
            <a:r>
              <a:rPr lang="en-US" altLang="en-US" sz="2800" b="0" dirty="0"/>
              <a:t>Professor of Medicine</a:t>
            </a:r>
          </a:p>
          <a:p>
            <a:pPr marL="0" indent="0">
              <a:spcBef>
                <a:spcPts val="0"/>
              </a:spcBef>
              <a:spcAft>
                <a:spcPts val="0"/>
              </a:spcAft>
              <a:buNone/>
            </a:pPr>
            <a:r>
              <a:rPr lang="en-US" altLang="en-US" sz="2800" b="0" dirty="0"/>
              <a:t>Department of Leukemia</a:t>
            </a:r>
          </a:p>
          <a:p>
            <a:pPr marL="0" indent="0">
              <a:spcBef>
                <a:spcPts val="0"/>
              </a:spcBef>
              <a:spcAft>
                <a:spcPts val="0"/>
              </a:spcAft>
              <a:buNone/>
            </a:pPr>
            <a:r>
              <a:rPr lang="en-US" altLang="en-US" sz="2800" b="0" dirty="0"/>
              <a:t>MD Anderson Cancer Center</a:t>
            </a:r>
          </a:p>
          <a:p>
            <a:pPr marL="0" indent="0">
              <a:spcBef>
                <a:spcPts val="0"/>
              </a:spcBef>
              <a:spcAft>
                <a:spcPts val="0"/>
              </a:spcAft>
              <a:buNone/>
            </a:pPr>
            <a:r>
              <a:rPr lang="en-US" altLang="en-US" sz="2800" b="0" dirty="0"/>
              <a:t>Houston, Texas</a:t>
            </a:r>
          </a:p>
          <a:p>
            <a:pPr marL="0" indent="0">
              <a:spcBef>
                <a:spcPts val="0"/>
              </a:spcBef>
              <a:spcAft>
                <a:spcPts val="0"/>
              </a:spcAft>
              <a:buNone/>
            </a:pPr>
            <a:endParaRPr lang="en-US" dirty="0">
              <a:solidFill>
                <a:schemeClr val="accent3"/>
              </a:solidFill>
              <a:latin typeface="Calibri"/>
              <a:ea typeface="Calibri"/>
              <a:cs typeface="Calibri"/>
            </a:endParaRPr>
          </a:p>
          <a:p>
            <a:pPr marL="0" indent="0">
              <a:spcBef>
                <a:spcPts val="0"/>
              </a:spcBef>
              <a:spcAft>
                <a:spcPts val="0"/>
              </a:spcAft>
              <a:buNone/>
            </a:pPr>
            <a:r>
              <a:rPr lang="en-US" b="1" dirty="0">
                <a:solidFill>
                  <a:schemeClr val="accent3"/>
                </a:solidFill>
                <a:latin typeface="Calibri"/>
                <a:ea typeface="Calibri"/>
                <a:cs typeface="Calibri"/>
              </a:rPr>
              <a:t>Courtney DiNardo, MD, MSCE: </a:t>
            </a:r>
            <a:r>
              <a:rPr lang="en-US" dirty="0">
                <a:latin typeface="Calibri"/>
                <a:ea typeface="Calibri"/>
                <a:cs typeface="Calibri"/>
              </a:rPr>
              <a:t>consultant/advisor/speaker: AbbVie, AstraZeneca, Bristol Myers Squibb, Genmab, GlaxoSmithKline, Notable Labs, Rigel, Schrödinger, </a:t>
            </a:r>
            <a:r>
              <a:rPr lang="en-US" dirty="0" err="1">
                <a:latin typeface="Calibri"/>
                <a:ea typeface="Calibri"/>
                <a:cs typeface="Calibri"/>
              </a:rPr>
              <a:t>Servier</a:t>
            </a:r>
            <a:r>
              <a:rPr lang="en-US" dirty="0">
                <a:latin typeface="Calibri"/>
                <a:ea typeface="Calibri"/>
                <a:cs typeface="Calibri"/>
              </a:rPr>
              <a:t>; researcher: AbbVie, </a:t>
            </a:r>
            <a:r>
              <a:rPr lang="en-US" dirty="0" err="1">
                <a:latin typeface="Calibri"/>
                <a:ea typeface="Calibri"/>
                <a:cs typeface="Calibri"/>
              </a:rPr>
              <a:t>Astex</a:t>
            </a:r>
            <a:r>
              <a:rPr lang="en-US" dirty="0">
                <a:latin typeface="Calibri"/>
                <a:ea typeface="Calibri"/>
                <a:cs typeface="Calibri"/>
              </a:rPr>
              <a:t>, Bristol Myers Squibb, Foghorn, Jazz, Schrödinger, </a:t>
            </a:r>
            <a:r>
              <a:rPr lang="en-US" dirty="0" err="1">
                <a:latin typeface="Calibri"/>
                <a:ea typeface="Calibri"/>
                <a:cs typeface="Calibri"/>
              </a:rPr>
              <a:t>Servier</a:t>
            </a:r>
            <a:r>
              <a:rPr lang="en-US" dirty="0">
                <a:latin typeface="Calibri"/>
                <a:ea typeface="Calibri"/>
                <a:cs typeface="Calibri"/>
              </a:rPr>
              <a:t>.</a:t>
            </a:r>
          </a:p>
        </p:txBody>
      </p:sp>
    </p:spTree>
    <p:extLst>
      <p:ext uri="{BB962C8B-B14F-4D97-AF65-F5344CB8AC3E}">
        <p14:creationId xmlns:p14="http://schemas.microsoft.com/office/powerpoint/2010/main" val="3921067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7376-669A-3D4C-F878-98F8D3ECD40F}"/>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5AEE1722-8C69-EB17-2B8E-1730994B7191}"/>
              </a:ext>
            </a:extLst>
          </p:cNvPr>
          <p:cNvSpPr>
            <a:spLocks noGrp="1"/>
          </p:cNvSpPr>
          <p:nvPr>
            <p:ph idx="1"/>
          </p:nvPr>
        </p:nvSpPr>
        <p:spPr/>
        <p:txBody>
          <a:bodyPr/>
          <a:lstStyle/>
          <a:p>
            <a:pPr marL="0" indent="0">
              <a:spcBef>
                <a:spcPts val="0"/>
              </a:spcBef>
              <a:spcAft>
                <a:spcPts val="0"/>
              </a:spcAft>
              <a:buNone/>
            </a:pPr>
            <a:r>
              <a:rPr lang="de-DE" altLang="en-US" b="1" dirty="0">
                <a:solidFill>
                  <a:schemeClr val="accent3"/>
                </a:solidFill>
                <a:latin typeface="Calibri"/>
                <a:ea typeface="Calibri"/>
                <a:cs typeface="Calibri"/>
              </a:rPr>
              <a:t>Caitlin R Rausch, PharmD, BCOP</a:t>
            </a:r>
          </a:p>
          <a:p>
            <a:pPr marL="0" indent="0">
              <a:spcBef>
                <a:spcPts val="0"/>
              </a:spcBef>
              <a:spcAft>
                <a:spcPts val="0"/>
              </a:spcAft>
              <a:buNone/>
            </a:pPr>
            <a:r>
              <a:rPr lang="en-US" altLang="en-US" sz="2800" b="0" dirty="0"/>
              <a:t>Clinical Pharmacy Specialist, Leukemia</a:t>
            </a:r>
          </a:p>
          <a:p>
            <a:pPr marL="0" indent="0">
              <a:spcBef>
                <a:spcPts val="0"/>
              </a:spcBef>
              <a:spcAft>
                <a:spcPts val="0"/>
              </a:spcAft>
              <a:buNone/>
            </a:pPr>
            <a:r>
              <a:rPr lang="en-US" altLang="en-US" sz="2800" b="0" dirty="0"/>
              <a:t>Houston, Texas</a:t>
            </a:r>
          </a:p>
          <a:p>
            <a:pPr marL="0" indent="0">
              <a:spcBef>
                <a:spcPts val="0"/>
              </a:spcBef>
              <a:spcAft>
                <a:spcPts val="0"/>
              </a:spcAft>
              <a:buNone/>
            </a:pPr>
            <a:endParaRPr lang="en-US" dirty="0">
              <a:solidFill>
                <a:schemeClr val="accent3"/>
              </a:solidFill>
              <a:latin typeface="Calibri"/>
              <a:ea typeface="Calibri"/>
              <a:cs typeface="Calibri"/>
            </a:endParaRPr>
          </a:p>
          <a:p>
            <a:pPr marL="0" indent="0">
              <a:spcBef>
                <a:spcPts val="0"/>
              </a:spcBef>
              <a:spcAft>
                <a:spcPts val="0"/>
              </a:spcAft>
              <a:buNone/>
            </a:pPr>
            <a:r>
              <a:rPr lang="de-DE" altLang="en-US" b="1" dirty="0">
                <a:solidFill>
                  <a:schemeClr val="accent3"/>
                </a:solidFill>
                <a:latin typeface="Calibri"/>
                <a:ea typeface="Calibri"/>
                <a:cs typeface="Calibri"/>
              </a:rPr>
              <a:t>Caitlin R Rausch, PharmD, BCOP</a:t>
            </a:r>
            <a:r>
              <a:rPr lang="en-US" b="1" dirty="0">
                <a:solidFill>
                  <a:schemeClr val="accent3"/>
                </a:solidFill>
                <a:latin typeface="Calibri"/>
                <a:ea typeface="Calibri"/>
                <a:cs typeface="Calibri"/>
              </a:rPr>
              <a:t>: </a:t>
            </a:r>
            <a:r>
              <a:rPr lang="en-US" dirty="0">
                <a:latin typeface="Calibri"/>
                <a:ea typeface="Calibri"/>
                <a:cs typeface="Calibri"/>
              </a:rPr>
              <a:t>has no relevant financial relationships to disclose.</a:t>
            </a:r>
          </a:p>
        </p:txBody>
      </p:sp>
    </p:spTree>
    <p:extLst>
      <p:ext uri="{BB962C8B-B14F-4D97-AF65-F5344CB8AC3E}">
        <p14:creationId xmlns:p14="http://schemas.microsoft.com/office/powerpoint/2010/main" val="87603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7130E0-9E86-0395-8E7F-89CEF74170EE}"/>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70416D63-5084-4B14-B8F9-5C33522B4BCE}"/>
              </a:ext>
            </a:extLst>
          </p:cNvPr>
          <p:cNvSpPr>
            <a:spLocks noGrp="1"/>
          </p:cNvSpPr>
          <p:nvPr>
            <p:ph idx="1"/>
          </p:nvPr>
        </p:nvSpPr>
        <p:spPr>
          <a:xfrm>
            <a:off x="604675" y="1513047"/>
            <a:ext cx="10877529" cy="4650686"/>
          </a:xfrm>
        </p:spPr>
        <p:txBody>
          <a:bodyPr/>
          <a:lstStyle/>
          <a:p>
            <a:r>
              <a:rPr lang="en-US" sz="2400" dirty="0"/>
              <a:t>Recognize and manage adverse events and toxicities associated with BCL-2 inhibitor therapy to support quality of life and continuation of treatment </a:t>
            </a:r>
          </a:p>
          <a:p>
            <a:r>
              <a:rPr lang="en-US" sz="2400" dirty="0"/>
              <a:t>Explain to patients the importance of and provide strategies for optimal adherence to prescribed BCL-2 inhibitors </a:t>
            </a:r>
          </a:p>
        </p:txBody>
      </p:sp>
    </p:spTree>
    <p:extLst>
      <p:ext uri="{BB962C8B-B14F-4D97-AF65-F5344CB8AC3E}">
        <p14:creationId xmlns:p14="http://schemas.microsoft.com/office/powerpoint/2010/main" val="304408400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67695-D5A1-D7B3-BBE9-65C715349F68}"/>
              </a:ext>
            </a:extLst>
          </p:cNvPr>
          <p:cNvSpPr>
            <a:spLocks noGrp="1"/>
          </p:cNvSpPr>
          <p:nvPr>
            <p:ph type="title"/>
          </p:nvPr>
        </p:nvSpPr>
        <p:spPr/>
        <p:txBody>
          <a:bodyPr/>
          <a:lstStyle/>
          <a:p>
            <a:r>
              <a:rPr lang="en-US" dirty="0"/>
              <a:t>CLL/SLL</a:t>
            </a:r>
          </a:p>
        </p:txBody>
      </p:sp>
    </p:spTree>
    <p:extLst>
      <p:ext uri="{BB962C8B-B14F-4D97-AF65-F5344CB8AC3E}">
        <p14:creationId xmlns:p14="http://schemas.microsoft.com/office/powerpoint/2010/main" val="3612170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AF3A6047-E2E8-E2D7-4505-1B045C9370C2}"/>
              </a:ext>
            </a:extLst>
          </p:cNvPr>
          <p:cNvSpPr>
            <a:spLocks noGrp="1"/>
          </p:cNvSpPr>
          <p:nvPr>
            <p:ph type="title"/>
          </p:nvPr>
        </p:nvSpPr>
        <p:spPr/>
        <p:txBody>
          <a:bodyPr/>
          <a:lstStyle/>
          <a:p>
            <a:r>
              <a:rPr lang="en-US" dirty="0"/>
              <a:t>Major Mechanisms of Action of Current CLL Therapies</a:t>
            </a:r>
          </a:p>
        </p:txBody>
      </p:sp>
      <p:grpSp>
        <p:nvGrpSpPr>
          <p:cNvPr id="45" name="Group 44">
            <a:extLst>
              <a:ext uri="{FF2B5EF4-FFF2-40B4-BE49-F238E27FC236}">
                <a16:creationId xmlns:a16="http://schemas.microsoft.com/office/drawing/2014/main" id="{D4C4A0E9-A591-3007-47EE-010FBDE801D0}"/>
              </a:ext>
            </a:extLst>
          </p:cNvPr>
          <p:cNvGrpSpPr/>
          <p:nvPr/>
        </p:nvGrpSpPr>
        <p:grpSpPr>
          <a:xfrm>
            <a:off x="2945210" y="2548844"/>
            <a:ext cx="6781542" cy="3683873"/>
            <a:chOff x="-6627745" y="2340891"/>
            <a:chExt cx="6781542" cy="3683873"/>
          </a:xfr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p:grpSpPr>
        <p:sp>
          <p:nvSpPr>
            <p:cNvPr id="44" name="Freeform 43">
              <a:extLst>
                <a:ext uri="{FF2B5EF4-FFF2-40B4-BE49-F238E27FC236}">
                  <a16:creationId xmlns:a16="http://schemas.microsoft.com/office/drawing/2014/main" id="{8D278616-D213-A726-1A0A-F9B92B216DC9}"/>
                </a:ext>
              </a:extLst>
            </p:cNvPr>
            <p:cNvSpPr/>
            <p:nvPr/>
          </p:nvSpPr>
          <p:spPr bwMode="auto">
            <a:xfrm flipV="1">
              <a:off x="-6627745" y="2340891"/>
              <a:ext cx="6781542" cy="3683873"/>
            </a:xfrm>
            <a:custGeom>
              <a:avLst/>
              <a:gdLst>
                <a:gd name="connsiteX0" fmla="*/ 3390771 w 6781542"/>
                <a:gd name="connsiteY0" fmla="*/ 3683873 h 3683873"/>
                <a:gd name="connsiteX1" fmla="*/ 6781542 w 6781542"/>
                <a:gd name="connsiteY1" fmla="*/ 374191 h 3683873"/>
                <a:gd name="connsiteX2" fmla="*/ 6764036 w 6781542"/>
                <a:gd name="connsiteY2" fmla="*/ 35795 h 3683873"/>
                <a:gd name="connsiteX3" fmla="*/ 6758439 w 6781542"/>
                <a:gd name="connsiteY3" fmla="*/ 0 h 3683873"/>
                <a:gd name="connsiteX4" fmla="*/ 23103 w 6781542"/>
                <a:gd name="connsiteY4" fmla="*/ 0 h 3683873"/>
                <a:gd name="connsiteX5" fmla="*/ 17506 w 6781542"/>
                <a:gd name="connsiteY5" fmla="*/ 35795 h 3683873"/>
                <a:gd name="connsiteX6" fmla="*/ 0 w 6781542"/>
                <a:gd name="connsiteY6" fmla="*/ 374191 h 3683873"/>
                <a:gd name="connsiteX7" fmla="*/ 3390771 w 6781542"/>
                <a:gd name="connsiteY7" fmla="*/ 3683873 h 36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42" h="3683873">
                  <a:moveTo>
                    <a:pt x="3390771" y="3683873"/>
                  </a:moveTo>
                  <a:cubicBezTo>
                    <a:pt x="5263442" y="3683873"/>
                    <a:pt x="6781542" y="2202078"/>
                    <a:pt x="6781542" y="374191"/>
                  </a:cubicBezTo>
                  <a:cubicBezTo>
                    <a:pt x="6781542" y="259948"/>
                    <a:pt x="6775612" y="147057"/>
                    <a:pt x="6764036" y="35795"/>
                  </a:cubicBezTo>
                  <a:lnTo>
                    <a:pt x="6758439" y="0"/>
                  </a:lnTo>
                  <a:lnTo>
                    <a:pt x="23103" y="0"/>
                  </a:lnTo>
                  <a:lnTo>
                    <a:pt x="17506" y="35795"/>
                  </a:lnTo>
                  <a:cubicBezTo>
                    <a:pt x="5930" y="147057"/>
                    <a:pt x="0" y="259948"/>
                    <a:pt x="0" y="374191"/>
                  </a:cubicBezTo>
                  <a:cubicBezTo>
                    <a:pt x="0" y="2202078"/>
                    <a:pt x="1518100" y="3683873"/>
                    <a:pt x="3390771" y="3683873"/>
                  </a:cubicBezTo>
                  <a:close/>
                </a:path>
              </a:pathLst>
            </a:custGeom>
            <a:solidFill>
              <a:schemeClr val="tx2"/>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Freeform 32">
              <a:extLst>
                <a:ext uri="{FF2B5EF4-FFF2-40B4-BE49-F238E27FC236}">
                  <a16:creationId xmlns:a16="http://schemas.microsoft.com/office/drawing/2014/main" id="{D755DAE8-8470-4255-74AF-F7B17FF09864}"/>
                </a:ext>
              </a:extLst>
            </p:cNvPr>
            <p:cNvSpPr/>
            <p:nvPr/>
          </p:nvSpPr>
          <p:spPr bwMode="auto">
            <a:xfrm rot="10800000">
              <a:off x="-5280534" y="4746986"/>
              <a:ext cx="4087121" cy="1277778"/>
            </a:xfrm>
            <a:custGeom>
              <a:avLst/>
              <a:gdLst>
                <a:gd name="connsiteX0" fmla="*/ 0 w 6616634"/>
                <a:gd name="connsiteY0" fmla="*/ 0 h 2677161"/>
                <a:gd name="connsiteX1" fmla="*/ 6616634 w 6616634"/>
                <a:gd name="connsiteY1" fmla="*/ 0 h 2677161"/>
                <a:gd name="connsiteX2" fmla="*/ 6594540 w 6616634"/>
                <a:gd name="connsiteY2" fmla="*/ 137283 h 2677161"/>
                <a:gd name="connsiteX3" fmla="*/ 3308317 w 6616634"/>
                <a:gd name="connsiteY3" fmla="*/ 2677161 h 2677161"/>
                <a:gd name="connsiteX4" fmla="*/ 22094 w 6616634"/>
                <a:gd name="connsiteY4" fmla="*/ 137283 h 2677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6634" h="2677161">
                  <a:moveTo>
                    <a:pt x="0" y="0"/>
                  </a:moveTo>
                  <a:lnTo>
                    <a:pt x="6616634" y="0"/>
                  </a:lnTo>
                  <a:lnTo>
                    <a:pt x="6594540" y="137283"/>
                  </a:lnTo>
                  <a:cubicBezTo>
                    <a:pt x="6281758" y="1586789"/>
                    <a:pt x="4929315" y="2677161"/>
                    <a:pt x="3308317" y="2677161"/>
                  </a:cubicBezTo>
                  <a:cubicBezTo>
                    <a:pt x="1687319" y="2677161"/>
                    <a:pt x="334877" y="1586789"/>
                    <a:pt x="22094" y="137283"/>
                  </a:cubicBezTo>
                  <a:close/>
                </a:path>
              </a:pathLst>
            </a:custGeom>
            <a:solidFill>
              <a:schemeClr val="tx2">
                <a:lumMod val="75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 name="Group 13"/>
          <p:cNvGrpSpPr/>
          <p:nvPr/>
        </p:nvGrpSpPr>
        <p:grpSpPr>
          <a:xfrm flipV="1">
            <a:off x="5297700" y="5740743"/>
            <a:ext cx="2124660" cy="229259"/>
            <a:chOff x="374073" y="3449768"/>
            <a:chExt cx="8589817" cy="926876"/>
          </a:xfrm>
        </p:grpSpPr>
        <p:sp>
          <p:nvSpPr>
            <p:cNvPr id="15" name="Freeform 14"/>
            <p:cNvSpPr/>
            <p:nvPr/>
          </p:nvSpPr>
          <p:spPr>
            <a:xfrm>
              <a:off x="374073" y="3449768"/>
              <a:ext cx="8179723" cy="922727"/>
            </a:xfrm>
            <a:custGeom>
              <a:avLst/>
              <a:gdLst>
                <a:gd name="connsiteX0" fmla="*/ 0 w 8179723"/>
                <a:gd name="connsiteY0" fmla="*/ 906101 h 922727"/>
                <a:gd name="connsiteX1" fmla="*/ 922712 w 8179723"/>
                <a:gd name="connsiteY1" fmla="*/ 14 h 922727"/>
                <a:gd name="connsiteX2" fmla="*/ 1820487 w 8179723"/>
                <a:gd name="connsiteY2" fmla="*/ 906101 h 922727"/>
                <a:gd name="connsiteX3" fmla="*/ 2743200 w 8179723"/>
                <a:gd name="connsiteY3" fmla="*/ 8327 h 922727"/>
                <a:gd name="connsiteX4" fmla="*/ 3657600 w 8179723"/>
                <a:gd name="connsiteY4" fmla="*/ 897789 h 922727"/>
                <a:gd name="connsiteX5" fmla="*/ 4563687 w 8179723"/>
                <a:gd name="connsiteY5" fmla="*/ 14 h 922727"/>
                <a:gd name="connsiteX6" fmla="*/ 5494712 w 8179723"/>
                <a:gd name="connsiteY6" fmla="*/ 922727 h 922727"/>
                <a:gd name="connsiteX7" fmla="*/ 6409112 w 8179723"/>
                <a:gd name="connsiteY7" fmla="*/ 14 h 922727"/>
                <a:gd name="connsiteX8" fmla="*/ 7290262 w 8179723"/>
                <a:gd name="connsiteY8" fmla="*/ 906101 h 922727"/>
                <a:gd name="connsiteX9" fmla="*/ 8179723 w 8179723"/>
                <a:gd name="connsiteY9" fmla="*/ 8327 h 9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79723" h="922727">
                  <a:moveTo>
                    <a:pt x="0" y="906101"/>
                  </a:moveTo>
                  <a:cubicBezTo>
                    <a:pt x="309649" y="453057"/>
                    <a:pt x="619298" y="14"/>
                    <a:pt x="922712" y="14"/>
                  </a:cubicBezTo>
                  <a:cubicBezTo>
                    <a:pt x="1226126" y="14"/>
                    <a:pt x="1517072" y="904716"/>
                    <a:pt x="1820487" y="906101"/>
                  </a:cubicBezTo>
                  <a:cubicBezTo>
                    <a:pt x="2123902" y="907486"/>
                    <a:pt x="2437015" y="9712"/>
                    <a:pt x="2743200" y="8327"/>
                  </a:cubicBezTo>
                  <a:cubicBezTo>
                    <a:pt x="3049386" y="6942"/>
                    <a:pt x="3354186" y="899174"/>
                    <a:pt x="3657600" y="897789"/>
                  </a:cubicBezTo>
                  <a:cubicBezTo>
                    <a:pt x="3961014" y="896404"/>
                    <a:pt x="4257502" y="-4142"/>
                    <a:pt x="4563687" y="14"/>
                  </a:cubicBezTo>
                  <a:cubicBezTo>
                    <a:pt x="4869872" y="4170"/>
                    <a:pt x="5187141" y="922727"/>
                    <a:pt x="5494712" y="922727"/>
                  </a:cubicBezTo>
                  <a:cubicBezTo>
                    <a:pt x="5802283" y="922727"/>
                    <a:pt x="6109854" y="2785"/>
                    <a:pt x="6409112" y="14"/>
                  </a:cubicBezTo>
                  <a:cubicBezTo>
                    <a:pt x="6708370" y="-2757"/>
                    <a:pt x="6995160" y="904716"/>
                    <a:pt x="7290262" y="906101"/>
                  </a:cubicBezTo>
                  <a:cubicBezTo>
                    <a:pt x="7585364" y="907486"/>
                    <a:pt x="7882543" y="457906"/>
                    <a:pt x="8179723" y="8327"/>
                  </a:cubicBezTo>
                </a:path>
              </a:pathLst>
            </a:custGeom>
            <a:noFill/>
            <a:ln w="5715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Freeform 15"/>
            <p:cNvSpPr/>
            <p:nvPr/>
          </p:nvSpPr>
          <p:spPr>
            <a:xfrm>
              <a:off x="784167" y="3453917"/>
              <a:ext cx="8179723" cy="922727"/>
            </a:xfrm>
            <a:custGeom>
              <a:avLst/>
              <a:gdLst>
                <a:gd name="connsiteX0" fmla="*/ 0 w 8179723"/>
                <a:gd name="connsiteY0" fmla="*/ 906101 h 922727"/>
                <a:gd name="connsiteX1" fmla="*/ 922712 w 8179723"/>
                <a:gd name="connsiteY1" fmla="*/ 14 h 922727"/>
                <a:gd name="connsiteX2" fmla="*/ 1820487 w 8179723"/>
                <a:gd name="connsiteY2" fmla="*/ 906101 h 922727"/>
                <a:gd name="connsiteX3" fmla="*/ 2743200 w 8179723"/>
                <a:gd name="connsiteY3" fmla="*/ 8327 h 922727"/>
                <a:gd name="connsiteX4" fmla="*/ 3657600 w 8179723"/>
                <a:gd name="connsiteY4" fmla="*/ 897789 h 922727"/>
                <a:gd name="connsiteX5" fmla="*/ 4563687 w 8179723"/>
                <a:gd name="connsiteY5" fmla="*/ 14 h 922727"/>
                <a:gd name="connsiteX6" fmla="*/ 5494712 w 8179723"/>
                <a:gd name="connsiteY6" fmla="*/ 922727 h 922727"/>
                <a:gd name="connsiteX7" fmla="*/ 6409112 w 8179723"/>
                <a:gd name="connsiteY7" fmla="*/ 14 h 922727"/>
                <a:gd name="connsiteX8" fmla="*/ 7290262 w 8179723"/>
                <a:gd name="connsiteY8" fmla="*/ 906101 h 922727"/>
                <a:gd name="connsiteX9" fmla="*/ 8179723 w 8179723"/>
                <a:gd name="connsiteY9" fmla="*/ 8327 h 9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79723" h="922727">
                  <a:moveTo>
                    <a:pt x="0" y="906101"/>
                  </a:moveTo>
                  <a:cubicBezTo>
                    <a:pt x="309649" y="453057"/>
                    <a:pt x="619298" y="14"/>
                    <a:pt x="922712" y="14"/>
                  </a:cubicBezTo>
                  <a:cubicBezTo>
                    <a:pt x="1226126" y="14"/>
                    <a:pt x="1517072" y="904716"/>
                    <a:pt x="1820487" y="906101"/>
                  </a:cubicBezTo>
                  <a:cubicBezTo>
                    <a:pt x="2123902" y="907486"/>
                    <a:pt x="2437015" y="9712"/>
                    <a:pt x="2743200" y="8327"/>
                  </a:cubicBezTo>
                  <a:cubicBezTo>
                    <a:pt x="3049386" y="6942"/>
                    <a:pt x="3354186" y="899174"/>
                    <a:pt x="3657600" y="897789"/>
                  </a:cubicBezTo>
                  <a:cubicBezTo>
                    <a:pt x="3961014" y="896404"/>
                    <a:pt x="4257502" y="-4142"/>
                    <a:pt x="4563687" y="14"/>
                  </a:cubicBezTo>
                  <a:cubicBezTo>
                    <a:pt x="4869872" y="4170"/>
                    <a:pt x="5187141" y="922727"/>
                    <a:pt x="5494712" y="922727"/>
                  </a:cubicBezTo>
                  <a:cubicBezTo>
                    <a:pt x="5802283" y="922727"/>
                    <a:pt x="6109854" y="2785"/>
                    <a:pt x="6409112" y="14"/>
                  </a:cubicBezTo>
                  <a:cubicBezTo>
                    <a:pt x="6708370" y="-2757"/>
                    <a:pt x="6995160" y="904716"/>
                    <a:pt x="7290262" y="906101"/>
                  </a:cubicBezTo>
                  <a:cubicBezTo>
                    <a:pt x="7585364" y="907486"/>
                    <a:pt x="7882543" y="457906"/>
                    <a:pt x="8179723" y="8327"/>
                  </a:cubicBezTo>
                </a:path>
              </a:pathLst>
            </a:custGeom>
            <a:noFill/>
            <a:ln w="571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5" name="TextBox 34"/>
          <p:cNvSpPr txBox="1"/>
          <p:nvPr/>
        </p:nvSpPr>
        <p:spPr>
          <a:xfrm>
            <a:off x="8487397" y="4514816"/>
            <a:ext cx="99097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Cytochrome C</a:t>
            </a:r>
            <a:endParaRPr kumimoji="0" lang="en-US" sz="1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81" name="TextBox 80"/>
          <p:cNvSpPr txBox="1"/>
          <p:nvPr/>
        </p:nvSpPr>
        <p:spPr>
          <a:xfrm>
            <a:off x="8348513" y="5049184"/>
            <a:ext cx="124393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Calibri"/>
                <a:ea typeface="+mn-ea"/>
                <a:cs typeface="Arial" panose="020B0604020202020204" pitchFamily="34" charset="0"/>
              </a:rPr>
              <a:t>Apoptosis</a:t>
            </a:r>
            <a:endParaRPr kumimoji="0" lang="en-US" sz="1200" b="1" i="0" u="none" strike="noStrike" kern="1200" cap="none" spc="0" normalizeH="0" baseline="0" noProof="0" dirty="0">
              <a:ln>
                <a:noFill/>
              </a:ln>
              <a:solidFill>
                <a:schemeClr val="accent3"/>
              </a:solidFill>
              <a:effectLst/>
              <a:uLnTx/>
              <a:uFillTx/>
              <a:latin typeface="Calibri"/>
              <a:ea typeface="+mn-ea"/>
              <a:cs typeface="Arial" panose="020B0604020202020204" pitchFamily="34" charset="0"/>
            </a:endParaRPr>
          </a:p>
        </p:txBody>
      </p:sp>
      <p:sp>
        <p:nvSpPr>
          <p:cNvPr id="70" name="TextBox 69"/>
          <p:cNvSpPr txBox="1"/>
          <p:nvPr/>
        </p:nvSpPr>
        <p:spPr>
          <a:xfrm>
            <a:off x="9290833" y="4088169"/>
            <a:ext cx="123283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4"/>
                </a:solidFill>
                <a:effectLst/>
                <a:uLnTx/>
                <a:uFillTx/>
                <a:latin typeface="Calibri"/>
                <a:ea typeface="+mn-ea"/>
                <a:cs typeface="Arial" panose="020B0604020202020204" pitchFamily="34" charset="0"/>
              </a:rPr>
              <a:t>Venetoclax</a:t>
            </a:r>
          </a:p>
        </p:txBody>
      </p:sp>
      <p:sp>
        <p:nvSpPr>
          <p:cNvPr id="73" name="Rounded Rectangle 72"/>
          <p:cNvSpPr/>
          <p:nvPr/>
        </p:nvSpPr>
        <p:spPr>
          <a:xfrm>
            <a:off x="8630701" y="3741682"/>
            <a:ext cx="1890485" cy="383244"/>
          </a:xfrm>
          <a:prstGeom prst="roundRect">
            <a:avLst>
              <a:gd name="adj" fmla="val 0"/>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a:ea typeface="+mn-ea"/>
                <a:cs typeface="+mn-cs"/>
              </a:rPr>
              <a:t>BCL-2 Inhibition</a:t>
            </a:r>
            <a:endParaRPr kumimoji="0" lang="en-US" sz="2000" b="0" i="0" u="none" strike="noStrike" kern="1200" cap="none" spc="0" normalizeH="0" baseline="0" noProof="0" dirty="0">
              <a:ln>
                <a:noFill/>
              </a:ln>
              <a:solidFill>
                <a:schemeClr val="tx1"/>
              </a:solidFill>
              <a:effectLst/>
              <a:uLnTx/>
              <a:uFillTx/>
              <a:latin typeface="Calibri"/>
              <a:ea typeface="+mn-ea"/>
              <a:cs typeface="+mn-cs"/>
            </a:endParaRPr>
          </a:p>
        </p:txBody>
      </p:sp>
      <p:sp>
        <p:nvSpPr>
          <p:cNvPr id="83" name="Rounded Rectangle 82"/>
          <p:cNvSpPr/>
          <p:nvPr/>
        </p:nvSpPr>
        <p:spPr>
          <a:xfrm>
            <a:off x="5276034" y="1775989"/>
            <a:ext cx="2211281" cy="2871419"/>
          </a:xfrm>
          <a:prstGeom prst="roundRect">
            <a:avLst>
              <a:gd name="adj" fmla="val 0"/>
            </a:avLst>
          </a:prstGeom>
          <a:solidFill>
            <a:schemeClr val="tx1">
              <a:alpha val="29906"/>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4" name="Rounded Rectangle 83"/>
          <p:cNvSpPr/>
          <p:nvPr/>
        </p:nvSpPr>
        <p:spPr>
          <a:xfrm>
            <a:off x="5274465" y="1574425"/>
            <a:ext cx="2212850" cy="393342"/>
          </a:xfrm>
          <a:prstGeom prst="roundRect">
            <a:avLst>
              <a:gd name="adj" fmla="val 0"/>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solidFill>
                <a:effectLst/>
                <a:uLnTx/>
                <a:uFillTx/>
                <a:latin typeface="Calibri"/>
                <a:ea typeface="+mn-ea"/>
                <a:cs typeface="+mn-cs"/>
              </a:rPr>
              <a:t>BCR Pathway Inhibitors</a:t>
            </a:r>
            <a:endParaRPr kumimoji="0" lang="en-US" sz="1600" b="0" i="0" u="none" strike="noStrike" kern="1200" cap="none" spc="0" normalizeH="0" baseline="0" noProof="0" dirty="0">
              <a:ln>
                <a:noFill/>
              </a:ln>
              <a:solidFill>
                <a:schemeClr val="tx1"/>
              </a:solidFill>
              <a:effectLst/>
              <a:uLnTx/>
              <a:uFillTx/>
              <a:latin typeface="Calibri"/>
              <a:ea typeface="+mn-ea"/>
              <a:cs typeface="+mn-cs"/>
            </a:endParaRPr>
          </a:p>
        </p:txBody>
      </p:sp>
      <p:sp>
        <p:nvSpPr>
          <p:cNvPr id="86" name="Rounded Rectangle 85"/>
          <p:cNvSpPr/>
          <p:nvPr/>
        </p:nvSpPr>
        <p:spPr>
          <a:xfrm>
            <a:off x="3218588" y="4903309"/>
            <a:ext cx="2359053" cy="353214"/>
          </a:xfrm>
          <a:prstGeom prst="roundRect">
            <a:avLst>
              <a:gd name="adj" fmla="val 0"/>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solidFill>
                <a:effectLst/>
                <a:uLnTx/>
                <a:uFillTx/>
                <a:latin typeface="Calibri"/>
                <a:ea typeface="+mn-ea"/>
                <a:cs typeface="+mn-cs"/>
              </a:rPr>
              <a:t>DNA Damage</a:t>
            </a:r>
            <a:endParaRPr kumimoji="0" lang="en-US" sz="1600" b="0" i="0" u="none" strike="noStrike" kern="1200" cap="none" spc="0" normalizeH="0" baseline="0" noProof="0" dirty="0">
              <a:ln>
                <a:noFill/>
              </a:ln>
              <a:solidFill>
                <a:schemeClr val="tx1"/>
              </a:solidFill>
              <a:effectLst/>
              <a:uLnTx/>
              <a:uFillTx/>
              <a:latin typeface="Calibri"/>
              <a:ea typeface="+mn-ea"/>
              <a:cs typeface="+mn-cs"/>
            </a:endParaRPr>
          </a:p>
        </p:txBody>
      </p:sp>
      <p:sp>
        <p:nvSpPr>
          <p:cNvPr id="87" name="Rectangle 86"/>
          <p:cNvSpPr/>
          <p:nvPr/>
        </p:nvSpPr>
        <p:spPr>
          <a:xfrm>
            <a:off x="3180160" y="5233681"/>
            <a:ext cx="1596206" cy="73866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Cyclophosphamide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Bendamustine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Fludarabine</a:t>
            </a:r>
          </a:p>
        </p:txBody>
      </p:sp>
      <p:sp>
        <p:nvSpPr>
          <p:cNvPr id="91" name="Rectangle 90"/>
          <p:cNvSpPr/>
          <p:nvPr/>
        </p:nvSpPr>
        <p:spPr>
          <a:xfrm>
            <a:off x="2006123" y="3496680"/>
            <a:ext cx="1296252" cy="458587"/>
          </a:xfrm>
          <a:prstGeom prst="rect">
            <a:avLst/>
          </a:prstGeom>
        </p:spPr>
        <p:txBody>
          <a:bodyPr wrap="none">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Rituximab,</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Obinutuzumab</a:t>
            </a:r>
          </a:p>
        </p:txBody>
      </p:sp>
      <p:sp>
        <p:nvSpPr>
          <p:cNvPr id="92" name="Rounded Rectangle 91"/>
          <p:cNvSpPr/>
          <p:nvPr/>
        </p:nvSpPr>
        <p:spPr>
          <a:xfrm>
            <a:off x="1125674" y="2872872"/>
            <a:ext cx="2113595" cy="590030"/>
          </a:xfrm>
          <a:prstGeom prst="roundRect">
            <a:avLst>
              <a:gd name="adj" fmla="val 0"/>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solidFill>
                <a:effectLst/>
                <a:uLnTx/>
                <a:uFillTx/>
                <a:latin typeface="Calibri"/>
                <a:ea typeface="+mn-ea"/>
                <a:cs typeface="+mn-cs"/>
              </a:rPr>
              <a:t>Antibody-Dependent Cellular Cytotoxicity</a:t>
            </a:r>
            <a:endParaRPr kumimoji="0" lang="en-US" sz="1600" b="0" i="0" u="none" strike="noStrike" kern="1200" cap="none" spc="0" normalizeH="0" baseline="0" noProof="0" dirty="0">
              <a:ln>
                <a:noFill/>
              </a:ln>
              <a:solidFill>
                <a:schemeClr val="tx1"/>
              </a:solidFill>
              <a:effectLst/>
              <a:uLnTx/>
              <a:uFillTx/>
              <a:latin typeface="Calibri"/>
              <a:ea typeface="+mn-ea"/>
              <a:cs typeface="+mn-cs"/>
            </a:endParaRPr>
          </a:p>
        </p:txBody>
      </p:sp>
      <p:grpSp>
        <p:nvGrpSpPr>
          <p:cNvPr id="2072" name="Group 2071">
            <a:extLst>
              <a:ext uri="{FF2B5EF4-FFF2-40B4-BE49-F238E27FC236}">
                <a16:creationId xmlns:a16="http://schemas.microsoft.com/office/drawing/2014/main" id="{CB248346-4406-C1C0-6B4E-787BD192323D}"/>
              </a:ext>
            </a:extLst>
          </p:cNvPr>
          <p:cNvGrpSpPr/>
          <p:nvPr/>
        </p:nvGrpSpPr>
        <p:grpSpPr>
          <a:xfrm>
            <a:off x="3930735" y="3139199"/>
            <a:ext cx="430550" cy="776444"/>
            <a:chOff x="3983618" y="3103928"/>
            <a:chExt cx="430550" cy="776444"/>
          </a:xfrm>
        </p:grpSpPr>
        <p:sp>
          <p:nvSpPr>
            <p:cNvPr id="71" name="Rounded Rectangle 70"/>
            <p:cNvSpPr/>
            <p:nvPr/>
          </p:nvSpPr>
          <p:spPr>
            <a:xfrm rot="19364683">
              <a:off x="3983618" y="3103928"/>
              <a:ext cx="430550" cy="776444"/>
            </a:xfrm>
            <a:prstGeom prst="roundRect">
              <a:avLst>
                <a:gd name="adj" fmla="val 50000"/>
              </a:avLst>
            </a:prstGeom>
            <a:solidFill>
              <a:schemeClr val="accent3">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p:cNvSpPr txBox="1"/>
            <p:nvPr/>
          </p:nvSpPr>
          <p:spPr>
            <a:xfrm rot="3048657">
              <a:off x="3888116" y="3334178"/>
              <a:ext cx="580275" cy="307777"/>
            </a:xfrm>
            <a:prstGeom prst="rect">
              <a:avLst/>
            </a:prstGeom>
            <a:solidFill>
              <a:schemeClr val="accent3">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CD20</a:t>
              </a:r>
            </a:p>
          </p:txBody>
        </p:sp>
      </p:grpSp>
      <p:sp>
        <p:nvSpPr>
          <p:cNvPr id="88" name="Lightning Bolt 87"/>
          <p:cNvSpPr/>
          <p:nvPr/>
        </p:nvSpPr>
        <p:spPr>
          <a:xfrm>
            <a:off x="5328105" y="5092433"/>
            <a:ext cx="655465" cy="633760"/>
          </a:xfrm>
          <a:prstGeom prst="lightningBol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071" name="Group 2070">
            <a:extLst>
              <a:ext uri="{FF2B5EF4-FFF2-40B4-BE49-F238E27FC236}">
                <a16:creationId xmlns:a16="http://schemas.microsoft.com/office/drawing/2014/main" id="{8834DAB8-2D40-F077-259C-E40F531F7368}"/>
              </a:ext>
            </a:extLst>
          </p:cNvPr>
          <p:cNvGrpSpPr/>
          <p:nvPr/>
        </p:nvGrpSpPr>
        <p:grpSpPr>
          <a:xfrm>
            <a:off x="5990768" y="1988015"/>
            <a:ext cx="773545" cy="894365"/>
            <a:chOff x="5815083" y="1971710"/>
            <a:chExt cx="773545" cy="894365"/>
          </a:xfrm>
        </p:grpSpPr>
        <p:grpSp>
          <p:nvGrpSpPr>
            <p:cNvPr id="2070" name="Group 2069">
              <a:extLst>
                <a:ext uri="{FF2B5EF4-FFF2-40B4-BE49-F238E27FC236}">
                  <a16:creationId xmlns:a16="http://schemas.microsoft.com/office/drawing/2014/main" id="{730A8A1C-1EC4-ED4C-B718-4EECBB20F889}"/>
                </a:ext>
              </a:extLst>
            </p:cNvPr>
            <p:cNvGrpSpPr/>
            <p:nvPr/>
          </p:nvGrpSpPr>
          <p:grpSpPr>
            <a:xfrm>
              <a:off x="5815083" y="1971710"/>
              <a:ext cx="358882" cy="894365"/>
              <a:chOff x="5815083" y="1971710"/>
              <a:chExt cx="358882" cy="894365"/>
            </a:xfrm>
          </p:grpSpPr>
          <p:sp>
            <p:nvSpPr>
              <p:cNvPr id="62" name="Rounded Rectangle 61"/>
              <p:cNvSpPr/>
              <p:nvPr/>
            </p:nvSpPr>
            <p:spPr>
              <a:xfrm rot="19211878">
                <a:off x="5949607" y="1971710"/>
                <a:ext cx="128215" cy="411027"/>
              </a:xfrm>
              <a:prstGeom prst="roundRect">
                <a:avLst>
                  <a:gd name="adj" fmla="val 48121"/>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6032282" y="2225494"/>
                <a:ext cx="141683" cy="640581"/>
              </a:xfrm>
              <a:prstGeom prst="roundRect">
                <a:avLst>
                  <a:gd name="adj" fmla="val 48121"/>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Rounded Rectangle 58"/>
              <p:cNvSpPr/>
              <p:nvPr/>
            </p:nvSpPr>
            <p:spPr>
              <a:xfrm rot="19211878">
                <a:off x="5947632" y="1983329"/>
                <a:ext cx="103028" cy="356806"/>
              </a:xfrm>
              <a:prstGeom prst="roundRect">
                <a:avLst>
                  <a:gd name="adj" fmla="val 4812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ounded Rectangle 61">
                <a:extLst>
                  <a:ext uri="{FF2B5EF4-FFF2-40B4-BE49-F238E27FC236}">
                    <a16:creationId xmlns:a16="http://schemas.microsoft.com/office/drawing/2014/main" id="{97D4C160-4027-C23A-F1E5-AE6E7EC92C60}"/>
                  </a:ext>
                </a:extLst>
              </p:cNvPr>
              <p:cNvSpPr/>
              <p:nvPr/>
            </p:nvSpPr>
            <p:spPr>
              <a:xfrm rot="19211878">
                <a:off x="5815083" y="2054813"/>
                <a:ext cx="128215" cy="411027"/>
              </a:xfrm>
              <a:prstGeom prst="roundRect">
                <a:avLst>
                  <a:gd name="adj" fmla="val 48121"/>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048" name="Group 2047"/>
            <p:cNvGrpSpPr/>
            <p:nvPr/>
          </p:nvGrpSpPr>
          <p:grpSpPr>
            <a:xfrm rot="10800000" flipV="1">
              <a:off x="6227669" y="1971710"/>
              <a:ext cx="360959" cy="894365"/>
              <a:chOff x="5097887" y="2158354"/>
              <a:chExt cx="404082" cy="1001212"/>
            </a:xfrm>
          </p:grpSpPr>
          <p:sp>
            <p:nvSpPr>
              <p:cNvPr id="63" name="Rounded Rectangle 62"/>
              <p:cNvSpPr/>
              <p:nvPr/>
            </p:nvSpPr>
            <p:spPr>
              <a:xfrm rot="19211878">
                <a:off x="5250809" y="2158354"/>
                <a:ext cx="143532" cy="460131"/>
              </a:xfrm>
              <a:prstGeom prst="roundRect">
                <a:avLst>
                  <a:gd name="adj" fmla="val 48121"/>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4" name="Rounded Rectangle 63"/>
              <p:cNvSpPr/>
              <p:nvPr/>
            </p:nvSpPr>
            <p:spPr>
              <a:xfrm>
                <a:off x="5343360" y="2442457"/>
                <a:ext cx="158609" cy="717109"/>
              </a:xfrm>
              <a:prstGeom prst="roundRect">
                <a:avLst>
                  <a:gd name="adj" fmla="val 48121"/>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5" name="Rounded Rectangle 64"/>
              <p:cNvSpPr/>
              <p:nvPr/>
            </p:nvSpPr>
            <p:spPr>
              <a:xfrm rot="19211878">
                <a:off x="5249136" y="2171360"/>
                <a:ext cx="115338" cy="399433"/>
              </a:xfrm>
              <a:prstGeom prst="roundRect">
                <a:avLst>
                  <a:gd name="adj" fmla="val 4812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ounded Rectangle 62">
                <a:extLst>
                  <a:ext uri="{FF2B5EF4-FFF2-40B4-BE49-F238E27FC236}">
                    <a16:creationId xmlns:a16="http://schemas.microsoft.com/office/drawing/2014/main" id="{663C35D9-CB99-D644-547C-45893C064938}"/>
                  </a:ext>
                </a:extLst>
              </p:cNvPr>
              <p:cNvSpPr/>
              <p:nvPr/>
            </p:nvSpPr>
            <p:spPr>
              <a:xfrm rot="19211878">
                <a:off x="5097887" y="2246621"/>
                <a:ext cx="143531" cy="460131"/>
              </a:xfrm>
              <a:prstGeom prst="roundRect">
                <a:avLst>
                  <a:gd name="adj" fmla="val 48121"/>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sp>
        <p:nvSpPr>
          <p:cNvPr id="77" name="TextBox 76"/>
          <p:cNvSpPr txBox="1"/>
          <p:nvPr/>
        </p:nvSpPr>
        <p:spPr>
          <a:xfrm>
            <a:off x="5279030" y="3484381"/>
            <a:ext cx="1335220" cy="643318"/>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Ibrutinib, acalabrutinib,</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zanubrutinib</a:t>
            </a:r>
          </a:p>
        </p:txBody>
      </p:sp>
      <p:sp>
        <p:nvSpPr>
          <p:cNvPr id="78" name="TextBox 77"/>
          <p:cNvSpPr txBox="1"/>
          <p:nvPr/>
        </p:nvSpPr>
        <p:spPr>
          <a:xfrm>
            <a:off x="5280288" y="4143239"/>
            <a:ext cx="1632947" cy="460191"/>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Idelalisib, duvelisib,</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umbralisib</a:t>
            </a:r>
          </a:p>
        </p:txBody>
      </p:sp>
      <p:grpSp>
        <p:nvGrpSpPr>
          <p:cNvPr id="2174" name="Group 2173">
            <a:extLst>
              <a:ext uri="{FF2B5EF4-FFF2-40B4-BE49-F238E27FC236}">
                <a16:creationId xmlns:a16="http://schemas.microsoft.com/office/drawing/2014/main" id="{1222D8D6-60C8-A1C5-DE0B-081D01C42AF8}"/>
              </a:ext>
            </a:extLst>
          </p:cNvPr>
          <p:cNvGrpSpPr/>
          <p:nvPr/>
        </p:nvGrpSpPr>
        <p:grpSpPr>
          <a:xfrm>
            <a:off x="6102279" y="2962378"/>
            <a:ext cx="622110" cy="473699"/>
            <a:chOff x="5889079" y="2881680"/>
            <a:chExt cx="622110" cy="473699"/>
          </a:xfrm>
        </p:grpSpPr>
        <p:sp>
          <p:nvSpPr>
            <p:cNvPr id="54" name="Rounded Rectangle 53"/>
            <p:cNvSpPr/>
            <p:nvPr/>
          </p:nvSpPr>
          <p:spPr>
            <a:xfrm rot="19151539">
              <a:off x="5889079" y="3093010"/>
              <a:ext cx="369288" cy="262369"/>
            </a:xfrm>
            <a:prstGeom prst="roundRect">
              <a:avLst>
                <a:gd name="adj" fmla="val 50000"/>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5" name="Rounded Rectangle 54"/>
            <p:cNvSpPr/>
            <p:nvPr/>
          </p:nvSpPr>
          <p:spPr>
            <a:xfrm rot="19151539">
              <a:off x="6141901" y="2881680"/>
              <a:ext cx="369288" cy="262369"/>
            </a:xfrm>
            <a:prstGeom prst="roundRect">
              <a:avLst>
                <a:gd name="adj" fmla="val 50000"/>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8" name="TextBox 37"/>
          <p:cNvSpPr txBox="1"/>
          <p:nvPr/>
        </p:nvSpPr>
        <p:spPr>
          <a:xfrm>
            <a:off x="7730784" y="2435489"/>
            <a:ext cx="146540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B-Cell Receptor</a:t>
            </a:r>
          </a:p>
        </p:txBody>
      </p:sp>
      <p:sp>
        <p:nvSpPr>
          <p:cNvPr id="2191" name="Freeform 2190">
            <a:extLst>
              <a:ext uri="{FF2B5EF4-FFF2-40B4-BE49-F238E27FC236}">
                <a16:creationId xmlns:a16="http://schemas.microsoft.com/office/drawing/2014/main" id="{549E004F-A6EA-507F-2366-1FCE13E747B1}"/>
              </a:ext>
            </a:extLst>
          </p:cNvPr>
          <p:cNvSpPr/>
          <p:nvPr/>
        </p:nvSpPr>
        <p:spPr bwMode="auto">
          <a:xfrm rot="13917034" flipH="1">
            <a:off x="6975689" y="3994756"/>
            <a:ext cx="363352" cy="574105"/>
          </a:xfrm>
          <a:custGeom>
            <a:avLst/>
            <a:gdLst>
              <a:gd name="connsiteX0" fmla="*/ 268341 w 351543"/>
              <a:gd name="connsiteY0" fmla="*/ 61376 h 491264"/>
              <a:gd name="connsiteX1" fmla="*/ 43940 w 351543"/>
              <a:gd name="connsiteY1" fmla="*/ 7924 h 491264"/>
              <a:gd name="connsiteX2" fmla="*/ 0 w 351543"/>
              <a:gd name="connsiteY2" fmla="*/ 24013 h 491264"/>
              <a:gd name="connsiteX3" fmla="*/ 0 w 351543"/>
              <a:gd name="connsiteY3" fmla="*/ 466092 h 491264"/>
              <a:gd name="connsiteX4" fmla="*/ 27968 w 351543"/>
              <a:gd name="connsiteY4" fmla="*/ 478633 h 491264"/>
              <a:gd name="connsiteX5" fmla="*/ 290168 w 351543"/>
              <a:gd name="connsiteY5" fmla="*/ 408062 h 491264"/>
              <a:gd name="connsiteX6" fmla="*/ 268341 w 351543"/>
              <a:gd name="connsiteY6" fmla="*/ 61376 h 49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1543" h="491264">
                <a:moveTo>
                  <a:pt x="268341" y="61376"/>
                </a:moveTo>
                <a:cubicBezTo>
                  <a:pt x="204740" y="5309"/>
                  <a:pt x="120258" y="-11898"/>
                  <a:pt x="43940" y="7924"/>
                </a:cubicBezTo>
                <a:lnTo>
                  <a:pt x="0" y="24013"/>
                </a:lnTo>
                <a:lnTo>
                  <a:pt x="0" y="466092"/>
                </a:lnTo>
                <a:lnTo>
                  <a:pt x="27968" y="478633"/>
                </a:lnTo>
                <a:cubicBezTo>
                  <a:pt x="118758" y="508960"/>
                  <a:pt x="222887" y="484383"/>
                  <a:pt x="290168" y="408062"/>
                </a:cubicBezTo>
                <a:cubicBezTo>
                  <a:pt x="379875" y="306300"/>
                  <a:pt x="370103" y="151084"/>
                  <a:pt x="268341" y="61376"/>
                </a:cubicBezTo>
                <a:close/>
              </a:path>
            </a:pathLst>
          </a:custGeom>
          <a:gradFill flip="none" rotWithShape="1">
            <a:gsLst>
              <a:gs pos="14000">
                <a:schemeClr val="accent1">
                  <a:lumMod val="98000"/>
                  <a:lumOff val="2000"/>
                </a:schemeClr>
              </a:gs>
              <a:gs pos="71000">
                <a:schemeClr val="accent6">
                  <a:lumMod val="30148"/>
                  <a:lumOff val="69852"/>
                </a:schemeClr>
              </a:gs>
            </a:gsLst>
            <a:lin ang="8100000" scaled="1"/>
            <a:tileRect/>
          </a:gra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92" name="TextBox 2191">
            <a:extLst>
              <a:ext uri="{FF2B5EF4-FFF2-40B4-BE49-F238E27FC236}">
                <a16:creationId xmlns:a16="http://schemas.microsoft.com/office/drawing/2014/main" id="{8A6837E2-1245-F7F4-7366-60562C2CEAAD}"/>
              </a:ext>
            </a:extLst>
          </p:cNvPr>
          <p:cNvSpPr txBox="1"/>
          <p:nvPr/>
        </p:nvSpPr>
        <p:spPr>
          <a:xfrm rot="19428194">
            <a:off x="6841670" y="4057097"/>
            <a:ext cx="56457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PI3K</a:t>
            </a:r>
          </a:p>
        </p:txBody>
      </p:sp>
      <p:sp>
        <p:nvSpPr>
          <p:cNvPr id="2194" name="Oval 2193">
            <a:extLst>
              <a:ext uri="{FF2B5EF4-FFF2-40B4-BE49-F238E27FC236}">
                <a16:creationId xmlns:a16="http://schemas.microsoft.com/office/drawing/2014/main" id="{41EFE07F-C837-F8BE-C2F8-002EA4D5182A}"/>
              </a:ext>
            </a:extLst>
          </p:cNvPr>
          <p:cNvSpPr/>
          <p:nvPr/>
        </p:nvSpPr>
        <p:spPr bwMode="auto">
          <a:xfrm rot="20266068">
            <a:off x="6804198" y="3931602"/>
            <a:ext cx="568116" cy="568116"/>
          </a:xfrm>
          <a:prstGeom prst="ellipse">
            <a:avLst/>
          </a:prstGeom>
          <a:noFill/>
          <a:ln w="38100">
            <a:solidFill>
              <a:schemeClr val="accent1">
                <a:alpha val="7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195" name="Straight Connector 2194">
            <a:extLst>
              <a:ext uri="{FF2B5EF4-FFF2-40B4-BE49-F238E27FC236}">
                <a16:creationId xmlns:a16="http://schemas.microsoft.com/office/drawing/2014/main" id="{F9DEC0C6-B624-1A07-92DA-50B333FADBF4}"/>
              </a:ext>
            </a:extLst>
          </p:cNvPr>
          <p:cNvCxnSpPr>
            <a:cxnSpLocks/>
            <a:stCxn id="2194" idx="1"/>
            <a:endCxn id="2194" idx="5"/>
          </p:cNvCxnSpPr>
          <p:nvPr/>
        </p:nvCxnSpPr>
        <p:spPr bwMode="auto">
          <a:xfrm rot="20266068">
            <a:off x="6887397" y="4014801"/>
            <a:ext cx="401718" cy="401718"/>
          </a:xfrm>
          <a:prstGeom prst="line">
            <a:avLst/>
          </a:prstGeom>
          <a:noFill/>
          <a:ln w="38100" cap="flat" cmpd="sng" algn="ctr">
            <a:solidFill>
              <a:schemeClr val="accent1">
                <a:alpha val="70000"/>
              </a:schemeClr>
            </a:solidFill>
            <a:prstDash val="solid"/>
            <a:round/>
            <a:headEnd type="none" w="med" len="med"/>
            <a:tailEnd type="none" w="med" len="med"/>
          </a:ln>
          <a:effectLst/>
        </p:spPr>
      </p:cxnSp>
      <p:grpSp>
        <p:nvGrpSpPr>
          <p:cNvPr id="2218" name="Group 2217">
            <a:extLst>
              <a:ext uri="{FF2B5EF4-FFF2-40B4-BE49-F238E27FC236}">
                <a16:creationId xmlns:a16="http://schemas.microsoft.com/office/drawing/2014/main" id="{8009DA03-743D-AEFF-BF1B-1152B31AC606}"/>
              </a:ext>
            </a:extLst>
          </p:cNvPr>
          <p:cNvGrpSpPr/>
          <p:nvPr/>
        </p:nvGrpSpPr>
        <p:grpSpPr>
          <a:xfrm>
            <a:off x="6566213" y="3286597"/>
            <a:ext cx="568116" cy="581954"/>
            <a:chOff x="-1605657" y="7863560"/>
            <a:chExt cx="568116" cy="581954"/>
          </a:xfrm>
        </p:grpSpPr>
        <p:sp>
          <p:nvSpPr>
            <p:cNvPr id="2213" name="Freeform 2212">
              <a:extLst>
                <a:ext uri="{FF2B5EF4-FFF2-40B4-BE49-F238E27FC236}">
                  <a16:creationId xmlns:a16="http://schemas.microsoft.com/office/drawing/2014/main" id="{12CF4C82-5AD5-4552-6FE4-6090A101488E}"/>
                </a:ext>
              </a:extLst>
            </p:cNvPr>
            <p:cNvSpPr/>
            <p:nvPr/>
          </p:nvSpPr>
          <p:spPr bwMode="auto">
            <a:xfrm rot="2483851" flipH="1">
              <a:off x="-1550303" y="7863560"/>
              <a:ext cx="351543" cy="491264"/>
            </a:xfrm>
            <a:custGeom>
              <a:avLst/>
              <a:gdLst>
                <a:gd name="connsiteX0" fmla="*/ 268341 w 351543"/>
                <a:gd name="connsiteY0" fmla="*/ 61376 h 491264"/>
                <a:gd name="connsiteX1" fmla="*/ 43940 w 351543"/>
                <a:gd name="connsiteY1" fmla="*/ 7924 h 491264"/>
                <a:gd name="connsiteX2" fmla="*/ 0 w 351543"/>
                <a:gd name="connsiteY2" fmla="*/ 24013 h 491264"/>
                <a:gd name="connsiteX3" fmla="*/ 0 w 351543"/>
                <a:gd name="connsiteY3" fmla="*/ 466092 h 491264"/>
                <a:gd name="connsiteX4" fmla="*/ 27968 w 351543"/>
                <a:gd name="connsiteY4" fmla="*/ 478633 h 491264"/>
                <a:gd name="connsiteX5" fmla="*/ 290168 w 351543"/>
                <a:gd name="connsiteY5" fmla="*/ 408062 h 491264"/>
                <a:gd name="connsiteX6" fmla="*/ 268341 w 351543"/>
                <a:gd name="connsiteY6" fmla="*/ 61376 h 49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1543" h="491264">
                  <a:moveTo>
                    <a:pt x="268341" y="61376"/>
                  </a:moveTo>
                  <a:cubicBezTo>
                    <a:pt x="204740" y="5309"/>
                    <a:pt x="120258" y="-11898"/>
                    <a:pt x="43940" y="7924"/>
                  </a:cubicBezTo>
                  <a:lnTo>
                    <a:pt x="0" y="24013"/>
                  </a:lnTo>
                  <a:lnTo>
                    <a:pt x="0" y="466092"/>
                  </a:lnTo>
                  <a:lnTo>
                    <a:pt x="27968" y="478633"/>
                  </a:lnTo>
                  <a:cubicBezTo>
                    <a:pt x="118758" y="508960"/>
                    <a:pt x="222887" y="484383"/>
                    <a:pt x="290168" y="408062"/>
                  </a:cubicBezTo>
                  <a:cubicBezTo>
                    <a:pt x="379875" y="306300"/>
                    <a:pt x="370103" y="151084"/>
                    <a:pt x="268341" y="61376"/>
                  </a:cubicBezTo>
                  <a:close/>
                </a:path>
              </a:pathLst>
            </a:custGeom>
            <a:gradFill flip="none" rotWithShape="1">
              <a:gsLst>
                <a:gs pos="13000">
                  <a:schemeClr val="accent6">
                    <a:lumMod val="5000"/>
                    <a:lumOff val="95000"/>
                  </a:schemeClr>
                </a:gs>
                <a:gs pos="99000">
                  <a:schemeClr val="accent6">
                    <a:lumMod val="65000"/>
                  </a:schemeClr>
                </a:gs>
              </a:gsLst>
              <a:lin ang="0" scaled="1"/>
              <a:tileRect/>
            </a:gra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14" name="TextBox 2213">
              <a:extLst>
                <a:ext uri="{FF2B5EF4-FFF2-40B4-BE49-F238E27FC236}">
                  <a16:creationId xmlns:a16="http://schemas.microsoft.com/office/drawing/2014/main" id="{C32570E6-6328-4509-FC42-662E52E31A4D}"/>
                </a:ext>
              </a:extLst>
            </p:cNvPr>
            <p:cNvSpPr txBox="1"/>
            <p:nvPr/>
          </p:nvSpPr>
          <p:spPr>
            <a:xfrm rot="18690120">
              <a:off x="-1635192" y="7959099"/>
              <a:ext cx="508794"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BTK</a:t>
              </a:r>
            </a:p>
          </p:txBody>
        </p:sp>
        <p:grpSp>
          <p:nvGrpSpPr>
            <p:cNvPr id="2215" name="Group 2214">
              <a:extLst>
                <a:ext uri="{FF2B5EF4-FFF2-40B4-BE49-F238E27FC236}">
                  <a16:creationId xmlns:a16="http://schemas.microsoft.com/office/drawing/2014/main" id="{30D82B19-DFE1-B44E-A157-0E4229F6158B}"/>
                </a:ext>
              </a:extLst>
            </p:cNvPr>
            <p:cNvGrpSpPr/>
            <p:nvPr/>
          </p:nvGrpSpPr>
          <p:grpSpPr>
            <a:xfrm>
              <a:off x="-1605657" y="7877398"/>
              <a:ext cx="568116" cy="568116"/>
              <a:chOff x="1891758" y="7337606"/>
              <a:chExt cx="568116" cy="568116"/>
            </a:xfrm>
          </p:grpSpPr>
          <p:sp>
            <p:nvSpPr>
              <p:cNvPr id="2216" name="Oval 2215">
                <a:extLst>
                  <a:ext uri="{FF2B5EF4-FFF2-40B4-BE49-F238E27FC236}">
                    <a16:creationId xmlns:a16="http://schemas.microsoft.com/office/drawing/2014/main" id="{6F87D333-1D93-E5B7-A625-AAF5B94984D4}"/>
                  </a:ext>
                </a:extLst>
              </p:cNvPr>
              <p:cNvSpPr/>
              <p:nvPr/>
            </p:nvSpPr>
            <p:spPr bwMode="auto">
              <a:xfrm rot="1458089">
                <a:off x="1891758" y="7337606"/>
                <a:ext cx="568116" cy="568116"/>
              </a:xfrm>
              <a:prstGeom prst="ellipse">
                <a:avLst/>
              </a:prstGeom>
              <a:noFill/>
              <a:ln w="38100">
                <a:solidFill>
                  <a:schemeClr val="accent1">
                    <a:alpha val="7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217" name="Straight Connector 2216">
                <a:extLst>
                  <a:ext uri="{FF2B5EF4-FFF2-40B4-BE49-F238E27FC236}">
                    <a16:creationId xmlns:a16="http://schemas.microsoft.com/office/drawing/2014/main" id="{1C3EC501-D005-6CA7-ABCC-097A330EF908}"/>
                  </a:ext>
                </a:extLst>
              </p:cNvPr>
              <p:cNvCxnSpPr>
                <a:cxnSpLocks/>
                <a:stCxn id="2216" idx="2"/>
                <a:endCxn id="2216" idx="6"/>
              </p:cNvCxnSpPr>
              <p:nvPr/>
            </p:nvCxnSpPr>
            <p:spPr bwMode="auto">
              <a:xfrm>
                <a:off x="1916928" y="7504763"/>
                <a:ext cx="517776" cy="233802"/>
              </a:xfrm>
              <a:prstGeom prst="line">
                <a:avLst/>
              </a:prstGeom>
              <a:noFill/>
              <a:ln w="38100" cap="flat" cmpd="sng" algn="ctr">
                <a:solidFill>
                  <a:schemeClr val="accent1">
                    <a:alpha val="70000"/>
                  </a:schemeClr>
                </a:solidFill>
                <a:prstDash val="solid"/>
                <a:round/>
                <a:headEnd type="none" w="med" len="med"/>
                <a:tailEnd type="none" w="med" len="med"/>
              </a:ln>
              <a:effectLst/>
            </p:spPr>
          </p:cxnSp>
        </p:grpSp>
      </p:grpSp>
      <p:grpSp>
        <p:nvGrpSpPr>
          <p:cNvPr id="2221" name="Group 2220">
            <a:extLst>
              <a:ext uri="{FF2B5EF4-FFF2-40B4-BE49-F238E27FC236}">
                <a16:creationId xmlns:a16="http://schemas.microsoft.com/office/drawing/2014/main" id="{A1979AF9-B0C3-B3D3-51A5-2604DB273312}"/>
              </a:ext>
            </a:extLst>
          </p:cNvPr>
          <p:cNvGrpSpPr/>
          <p:nvPr/>
        </p:nvGrpSpPr>
        <p:grpSpPr>
          <a:xfrm>
            <a:off x="7525851" y="4163480"/>
            <a:ext cx="990976" cy="724812"/>
            <a:chOff x="3904613" y="2373893"/>
            <a:chExt cx="3783748" cy="2549877"/>
          </a:xfrm>
        </p:grpSpPr>
        <p:sp>
          <p:nvSpPr>
            <p:cNvPr id="2222" name="Freeform 2221">
              <a:extLst>
                <a:ext uri="{FF2B5EF4-FFF2-40B4-BE49-F238E27FC236}">
                  <a16:creationId xmlns:a16="http://schemas.microsoft.com/office/drawing/2014/main" id="{CDF70338-0CFF-3688-676B-98EBD07B2203}"/>
                </a:ext>
              </a:extLst>
            </p:cNvPr>
            <p:cNvSpPr/>
            <p:nvPr/>
          </p:nvSpPr>
          <p:spPr bwMode="auto">
            <a:xfrm>
              <a:off x="3904613" y="2373893"/>
              <a:ext cx="3783748" cy="2549877"/>
            </a:xfrm>
            <a:custGeom>
              <a:avLst/>
              <a:gdLst>
                <a:gd name="connsiteX0" fmla="*/ 3368675 w 3743325"/>
                <a:gd name="connsiteY0" fmla="*/ 1235075 h 2498725"/>
                <a:gd name="connsiteX1" fmla="*/ 2047875 w 3743325"/>
                <a:gd name="connsiteY1" fmla="*/ 581025 h 2498725"/>
                <a:gd name="connsiteX2" fmla="*/ 838200 w 3743325"/>
                <a:gd name="connsiteY2" fmla="*/ 25400 h 2498725"/>
                <a:gd name="connsiteX3" fmla="*/ 381000 w 3743325"/>
                <a:gd name="connsiteY3" fmla="*/ 0 h 2498725"/>
                <a:gd name="connsiteX4" fmla="*/ 57150 w 3743325"/>
                <a:gd name="connsiteY4" fmla="*/ 273050 h 2498725"/>
                <a:gd name="connsiteX5" fmla="*/ 0 w 3743325"/>
                <a:gd name="connsiteY5" fmla="*/ 708025 h 2498725"/>
                <a:gd name="connsiteX6" fmla="*/ 415925 w 3743325"/>
                <a:gd name="connsiteY6" fmla="*/ 1336675 h 2498725"/>
                <a:gd name="connsiteX7" fmla="*/ 1577975 w 3743325"/>
                <a:gd name="connsiteY7" fmla="*/ 2117725 h 2498725"/>
                <a:gd name="connsiteX8" fmla="*/ 2806700 w 3743325"/>
                <a:gd name="connsiteY8" fmla="*/ 2498725 h 2498725"/>
                <a:gd name="connsiteX9" fmla="*/ 3514725 w 3743325"/>
                <a:gd name="connsiteY9" fmla="*/ 2311400 h 2498725"/>
                <a:gd name="connsiteX10" fmla="*/ 3743325 w 3743325"/>
                <a:gd name="connsiteY10" fmla="*/ 1936750 h 2498725"/>
                <a:gd name="connsiteX11" fmla="*/ 3616325 w 3743325"/>
                <a:gd name="connsiteY11" fmla="*/ 1470025 h 2498725"/>
                <a:gd name="connsiteX12" fmla="*/ 3368675 w 3743325"/>
                <a:gd name="connsiteY12" fmla="*/ 1235075 h 2498725"/>
                <a:gd name="connsiteX0" fmla="*/ 3368675 w 3745591"/>
                <a:gd name="connsiteY0" fmla="*/ 1235075 h 2498725"/>
                <a:gd name="connsiteX1" fmla="*/ 2047875 w 3745591"/>
                <a:gd name="connsiteY1" fmla="*/ 581025 h 2498725"/>
                <a:gd name="connsiteX2" fmla="*/ 838200 w 3745591"/>
                <a:gd name="connsiteY2" fmla="*/ 25400 h 2498725"/>
                <a:gd name="connsiteX3" fmla="*/ 381000 w 3745591"/>
                <a:gd name="connsiteY3" fmla="*/ 0 h 2498725"/>
                <a:gd name="connsiteX4" fmla="*/ 57150 w 3745591"/>
                <a:gd name="connsiteY4" fmla="*/ 273050 h 2498725"/>
                <a:gd name="connsiteX5" fmla="*/ 0 w 3745591"/>
                <a:gd name="connsiteY5" fmla="*/ 708025 h 2498725"/>
                <a:gd name="connsiteX6" fmla="*/ 415925 w 3745591"/>
                <a:gd name="connsiteY6" fmla="*/ 1336675 h 2498725"/>
                <a:gd name="connsiteX7" fmla="*/ 1577975 w 3745591"/>
                <a:gd name="connsiteY7" fmla="*/ 2117725 h 2498725"/>
                <a:gd name="connsiteX8" fmla="*/ 2806700 w 3745591"/>
                <a:gd name="connsiteY8" fmla="*/ 2498725 h 2498725"/>
                <a:gd name="connsiteX9" fmla="*/ 3514725 w 3745591"/>
                <a:gd name="connsiteY9" fmla="*/ 2311400 h 2498725"/>
                <a:gd name="connsiteX10" fmla="*/ 3743325 w 3745591"/>
                <a:gd name="connsiteY10" fmla="*/ 1936750 h 2498725"/>
                <a:gd name="connsiteX11" fmla="*/ 3616325 w 3745591"/>
                <a:gd name="connsiteY11" fmla="*/ 1470025 h 2498725"/>
                <a:gd name="connsiteX12" fmla="*/ 3368675 w 3745591"/>
                <a:gd name="connsiteY12" fmla="*/ 1235075 h 2498725"/>
                <a:gd name="connsiteX0" fmla="*/ 3368675 w 3745591"/>
                <a:gd name="connsiteY0" fmla="*/ 1235075 h 2498725"/>
                <a:gd name="connsiteX1" fmla="*/ 2047875 w 3745591"/>
                <a:gd name="connsiteY1" fmla="*/ 581025 h 2498725"/>
                <a:gd name="connsiteX2" fmla="*/ 838200 w 3745591"/>
                <a:gd name="connsiteY2" fmla="*/ 25400 h 2498725"/>
                <a:gd name="connsiteX3" fmla="*/ 381000 w 3745591"/>
                <a:gd name="connsiteY3" fmla="*/ 0 h 2498725"/>
                <a:gd name="connsiteX4" fmla="*/ 57150 w 3745591"/>
                <a:gd name="connsiteY4" fmla="*/ 273050 h 2498725"/>
                <a:gd name="connsiteX5" fmla="*/ 0 w 3745591"/>
                <a:gd name="connsiteY5" fmla="*/ 708025 h 2498725"/>
                <a:gd name="connsiteX6" fmla="*/ 415925 w 3745591"/>
                <a:gd name="connsiteY6" fmla="*/ 1336675 h 2498725"/>
                <a:gd name="connsiteX7" fmla="*/ 1577975 w 3745591"/>
                <a:gd name="connsiteY7" fmla="*/ 2117725 h 2498725"/>
                <a:gd name="connsiteX8" fmla="*/ 2806700 w 3745591"/>
                <a:gd name="connsiteY8" fmla="*/ 2498725 h 2498725"/>
                <a:gd name="connsiteX9" fmla="*/ 3514725 w 3745591"/>
                <a:gd name="connsiteY9" fmla="*/ 2311400 h 2498725"/>
                <a:gd name="connsiteX10" fmla="*/ 3743325 w 3745591"/>
                <a:gd name="connsiteY10" fmla="*/ 1936750 h 2498725"/>
                <a:gd name="connsiteX11" fmla="*/ 3616325 w 3745591"/>
                <a:gd name="connsiteY11" fmla="*/ 1470025 h 2498725"/>
                <a:gd name="connsiteX12" fmla="*/ 3368675 w 3745591"/>
                <a:gd name="connsiteY12" fmla="*/ 1235075 h 2498725"/>
                <a:gd name="connsiteX0" fmla="*/ 3368675 w 3745591"/>
                <a:gd name="connsiteY0" fmla="*/ 1235075 h 2503887"/>
                <a:gd name="connsiteX1" fmla="*/ 2047875 w 3745591"/>
                <a:gd name="connsiteY1" fmla="*/ 581025 h 2503887"/>
                <a:gd name="connsiteX2" fmla="*/ 838200 w 3745591"/>
                <a:gd name="connsiteY2" fmla="*/ 25400 h 2503887"/>
                <a:gd name="connsiteX3" fmla="*/ 381000 w 3745591"/>
                <a:gd name="connsiteY3" fmla="*/ 0 h 2503887"/>
                <a:gd name="connsiteX4" fmla="*/ 57150 w 3745591"/>
                <a:gd name="connsiteY4" fmla="*/ 273050 h 2503887"/>
                <a:gd name="connsiteX5" fmla="*/ 0 w 3745591"/>
                <a:gd name="connsiteY5" fmla="*/ 708025 h 2503887"/>
                <a:gd name="connsiteX6" fmla="*/ 415925 w 3745591"/>
                <a:gd name="connsiteY6" fmla="*/ 1336675 h 2503887"/>
                <a:gd name="connsiteX7" fmla="*/ 1577975 w 3745591"/>
                <a:gd name="connsiteY7" fmla="*/ 2117725 h 2503887"/>
                <a:gd name="connsiteX8" fmla="*/ 2806700 w 3745591"/>
                <a:gd name="connsiteY8" fmla="*/ 2498725 h 2503887"/>
                <a:gd name="connsiteX9" fmla="*/ 3514725 w 3745591"/>
                <a:gd name="connsiteY9" fmla="*/ 2311400 h 2503887"/>
                <a:gd name="connsiteX10" fmla="*/ 3743325 w 3745591"/>
                <a:gd name="connsiteY10" fmla="*/ 1936750 h 2503887"/>
                <a:gd name="connsiteX11" fmla="*/ 3616325 w 3745591"/>
                <a:gd name="connsiteY11" fmla="*/ 1470025 h 2503887"/>
                <a:gd name="connsiteX12" fmla="*/ 3368675 w 3745591"/>
                <a:gd name="connsiteY12" fmla="*/ 1235075 h 2503887"/>
                <a:gd name="connsiteX0" fmla="*/ 3368675 w 3745591"/>
                <a:gd name="connsiteY0" fmla="*/ 1235075 h 2503887"/>
                <a:gd name="connsiteX1" fmla="*/ 2047875 w 3745591"/>
                <a:gd name="connsiteY1" fmla="*/ 581025 h 2503887"/>
                <a:gd name="connsiteX2" fmla="*/ 838200 w 3745591"/>
                <a:gd name="connsiteY2" fmla="*/ 25400 h 2503887"/>
                <a:gd name="connsiteX3" fmla="*/ 381000 w 3745591"/>
                <a:gd name="connsiteY3" fmla="*/ 0 h 2503887"/>
                <a:gd name="connsiteX4" fmla="*/ 57150 w 3745591"/>
                <a:gd name="connsiteY4" fmla="*/ 273050 h 2503887"/>
                <a:gd name="connsiteX5" fmla="*/ 0 w 3745591"/>
                <a:gd name="connsiteY5" fmla="*/ 708025 h 2503887"/>
                <a:gd name="connsiteX6" fmla="*/ 415925 w 3745591"/>
                <a:gd name="connsiteY6" fmla="*/ 1336675 h 2503887"/>
                <a:gd name="connsiteX7" fmla="*/ 1577975 w 3745591"/>
                <a:gd name="connsiteY7" fmla="*/ 2117725 h 2503887"/>
                <a:gd name="connsiteX8" fmla="*/ 2806700 w 3745591"/>
                <a:gd name="connsiteY8" fmla="*/ 2498725 h 2503887"/>
                <a:gd name="connsiteX9" fmla="*/ 3514725 w 3745591"/>
                <a:gd name="connsiteY9" fmla="*/ 2311400 h 2503887"/>
                <a:gd name="connsiteX10" fmla="*/ 3743325 w 3745591"/>
                <a:gd name="connsiteY10" fmla="*/ 1936750 h 2503887"/>
                <a:gd name="connsiteX11" fmla="*/ 3616325 w 3745591"/>
                <a:gd name="connsiteY11" fmla="*/ 1470025 h 2503887"/>
                <a:gd name="connsiteX12" fmla="*/ 3368675 w 3745591"/>
                <a:gd name="connsiteY12" fmla="*/ 1235075 h 2503887"/>
                <a:gd name="connsiteX0" fmla="*/ 3368675 w 3745591"/>
                <a:gd name="connsiteY0" fmla="*/ 1235075 h 2503887"/>
                <a:gd name="connsiteX1" fmla="*/ 2047875 w 3745591"/>
                <a:gd name="connsiteY1" fmla="*/ 581025 h 2503887"/>
                <a:gd name="connsiteX2" fmla="*/ 838200 w 3745591"/>
                <a:gd name="connsiteY2" fmla="*/ 25400 h 2503887"/>
                <a:gd name="connsiteX3" fmla="*/ 381000 w 3745591"/>
                <a:gd name="connsiteY3" fmla="*/ 0 h 2503887"/>
                <a:gd name="connsiteX4" fmla="*/ 57150 w 3745591"/>
                <a:gd name="connsiteY4" fmla="*/ 273050 h 2503887"/>
                <a:gd name="connsiteX5" fmla="*/ 0 w 3745591"/>
                <a:gd name="connsiteY5" fmla="*/ 708025 h 2503887"/>
                <a:gd name="connsiteX6" fmla="*/ 415925 w 3745591"/>
                <a:gd name="connsiteY6" fmla="*/ 1336675 h 2503887"/>
                <a:gd name="connsiteX7" fmla="*/ 1577975 w 3745591"/>
                <a:gd name="connsiteY7" fmla="*/ 2117725 h 2503887"/>
                <a:gd name="connsiteX8" fmla="*/ 2806700 w 3745591"/>
                <a:gd name="connsiteY8" fmla="*/ 2498725 h 2503887"/>
                <a:gd name="connsiteX9" fmla="*/ 3514725 w 3745591"/>
                <a:gd name="connsiteY9" fmla="*/ 2311400 h 2503887"/>
                <a:gd name="connsiteX10" fmla="*/ 3743325 w 3745591"/>
                <a:gd name="connsiteY10" fmla="*/ 1936750 h 2503887"/>
                <a:gd name="connsiteX11" fmla="*/ 3616325 w 3745591"/>
                <a:gd name="connsiteY11" fmla="*/ 1470025 h 2503887"/>
                <a:gd name="connsiteX12" fmla="*/ 3368675 w 3745591"/>
                <a:gd name="connsiteY12" fmla="*/ 1235075 h 2503887"/>
                <a:gd name="connsiteX0" fmla="*/ 3368675 w 3745591"/>
                <a:gd name="connsiteY0" fmla="*/ 1235075 h 2503887"/>
                <a:gd name="connsiteX1" fmla="*/ 2047875 w 3745591"/>
                <a:gd name="connsiteY1" fmla="*/ 581025 h 2503887"/>
                <a:gd name="connsiteX2" fmla="*/ 838200 w 3745591"/>
                <a:gd name="connsiteY2" fmla="*/ 25400 h 2503887"/>
                <a:gd name="connsiteX3" fmla="*/ 381000 w 3745591"/>
                <a:gd name="connsiteY3" fmla="*/ 0 h 2503887"/>
                <a:gd name="connsiteX4" fmla="*/ 57150 w 3745591"/>
                <a:gd name="connsiteY4" fmla="*/ 273050 h 2503887"/>
                <a:gd name="connsiteX5" fmla="*/ 0 w 3745591"/>
                <a:gd name="connsiteY5" fmla="*/ 708025 h 2503887"/>
                <a:gd name="connsiteX6" fmla="*/ 415925 w 3745591"/>
                <a:gd name="connsiteY6" fmla="*/ 1336675 h 2503887"/>
                <a:gd name="connsiteX7" fmla="*/ 1577975 w 3745591"/>
                <a:gd name="connsiteY7" fmla="*/ 2117725 h 2503887"/>
                <a:gd name="connsiteX8" fmla="*/ 2806700 w 3745591"/>
                <a:gd name="connsiteY8" fmla="*/ 2498725 h 2503887"/>
                <a:gd name="connsiteX9" fmla="*/ 3514725 w 3745591"/>
                <a:gd name="connsiteY9" fmla="*/ 2311400 h 2503887"/>
                <a:gd name="connsiteX10" fmla="*/ 3743325 w 3745591"/>
                <a:gd name="connsiteY10" fmla="*/ 1936750 h 2503887"/>
                <a:gd name="connsiteX11" fmla="*/ 3616325 w 3745591"/>
                <a:gd name="connsiteY11" fmla="*/ 1470025 h 2503887"/>
                <a:gd name="connsiteX12" fmla="*/ 3368675 w 3745591"/>
                <a:gd name="connsiteY12" fmla="*/ 1235075 h 2503887"/>
                <a:gd name="connsiteX0" fmla="*/ 3394713 w 3771629"/>
                <a:gd name="connsiteY0" fmla="*/ 1235075 h 2503887"/>
                <a:gd name="connsiteX1" fmla="*/ 2073913 w 3771629"/>
                <a:gd name="connsiteY1" fmla="*/ 581025 h 2503887"/>
                <a:gd name="connsiteX2" fmla="*/ 864238 w 3771629"/>
                <a:gd name="connsiteY2" fmla="*/ 25400 h 2503887"/>
                <a:gd name="connsiteX3" fmla="*/ 407038 w 3771629"/>
                <a:gd name="connsiteY3" fmla="*/ 0 h 2503887"/>
                <a:gd name="connsiteX4" fmla="*/ 83188 w 3771629"/>
                <a:gd name="connsiteY4" fmla="*/ 273050 h 2503887"/>
                <a:gd name="connsiteX5" fmla="*/ 26038 w 3771629"/>
                <a:gd name="connsiteY5" fmla="*/ 708025 h 2503887"/>
                <a:gd name="connsiteX6" fmla="*/ 441963 w 3771629"/>
                <a:gd name="connsiteY6" fmla="*/ 1336675 h 2503887"/>
                <a:gd name="connsiteX7" fmla="*/ 1604013 w 3771629"/>
                <a:gd name="connsiteY7" fmla="*/ 2117725 h 2503887"/>
                <a:gd name="connsiteX8" fmla="*/ 2832738 w 3771629"/>
                <a:gd name="connsiteY8" fmla="*/ 2498725 h 2503887"/>
                <a:gd name="connsiteX9" fmla="*/ 3540763 w 3771629"/>
                <a:gd name="connsiteY9" fmla="*/ 2311400 h 2503887"/>
                <a:gd name="connsiteX10" fmla="*/ 3769363 w 3771629"/>
                <a:gd name="connsiteY10" fmla="*/ 1936750 h 2503887"/>
                <a:gd name="connsiteX11" fmla="*/ 3642363 w 3771629"/>
                <a:gd name="connsiteY11" fmla="*/ 1470025 h 2503887"/>
                <a:gd name="connsiteX12" fmla="*/ 3394713 w 3771629"/>
                <a:gd name="connsiteY12" fmla="*/ 1235075 h 2503887"/>
                <a:gd name="connsiteX0" fmla="*/ 3394713 w 3771629"/>
                <a:gd name="connsiteY0" fmla="*/ 1235075 h 2503887"/>
                <a:gd name="connsiteX1" fmla="*/ 2073913 w 3771629"/>
                <a:gd name="connsiteY1" fmla="*/ 581025 h 2503887"/>
                <a:gd name="connsiteX2" fmla="*/ 864238 w 3771629"/>
                <a:gd name="connsiteY2" fmla="*/ 25400 h 2503887"/>
                <a:gd name="connsiteX3" fmla="*/ 407038 w 3771629"/>
                <a:gd name="connsiteY3" fmla="*/ 0 h 2503887"/>
                <a:gd name="connsiteX4" fmla="*/ 83188 w 3771629"/>
                <a:gd name="connsiteY4" fmla="*/ 273050 h 2503887"/>
                <a:gd name="connsiteX5" fmla="*/ 26038 w 3771629"/>
                <a:gd name="connsiteY5" fmla="*/ 708025 h 2503887"/>
                <a:gd name="connsiteX6" fmla="*/ 441963 w 3771629"/>
                <a:gd name="connsiteY6" fmla="*/ 1336675 h 2503887"/>
                <a:gd name="connsiteX7" fmla="*/ 1604013 w 3771629"/>
                <a:gd name="connsiteY7" fmla="*/ 2117725 h 2503887"/>
                <a:gd name="connsiteX8" fmla="*/ 2832738 w 3771629"/>
                <a:gd name="connsiteY8" fmla="*/ 2498725 h 2503887"/>
                <a:gd name="connsiteX9" fmla="*/ 3540763 w 3771629"/>
                <a:gd name="connsiteY9" fmla="*/ 2311400 h 2503887"/>
                <a:gd name="connsiteX10" fmla="*/ 3769363 w 3771629"/>
                <a:gd name="connsiteY10" fmla="*/ 1936750 h 2503887"/>
                <a:gd name="connsiteX11" fmla="*/ 3642363 w 3771629"/>
                <a:gd name="connsiteY11" fmla="*/ 1470025 h 2503887"/>
                <a:gd name="connsiteX12" fmla="*/ 3394713 w 3771629"/>
                <a:gd name="connsiteY12" fmla="*/ 1235075 h 2503887"/>
                <a:gd name="connsiteX0" fmla="*/ 3394713 w 3771629"/>
                <a:gd name="connsiteY0" fmla="*/ 1274182 h 2542994"/>
                <a:gd name="connsiteX1" fmla="*/ 2073913 w 3771629"/>
                <a:gd name="connsiteY1" fmla="*/ 620132 h 2542994"/>
                <a:gd name="connsiteX2" fmla="*/ 864238 w 3771629"/>
                <a:gd name="connsiteY2" fmla="*/ 64507 h 2542994"/>
                <a:gd name="connsiteX3" fmla="*/ 407038 w 3771629"/>
                <a:gd name="connsiteY3" fmla="*/ 39107 h 2542994"/>
                <a:gd name="connsiteX4" fmla="*/ 83188 w 3771629"/>
                <a:gd name="connsiteY4" fmla="*/ 312157 h 2542994"/>
                <a:gd name="connsiteX5" fmla="*/ 26038 w 3771629"/>
                <a:gd name="connsiteY5" fmla="*/ 747132 h 2542994"/>
                <a:gd name="connsiteX6" fmla="*/ 441963 w 3771629"/>
                <a:gd name="connsiteY6" fmla="*/ 1375782 h 2542994"/>
                <a:gd name="connsiteX7" fmla="*/ 1604013 w 3771629"/>
                <a:gd name="connsiteY7" fmla="*/ 2156832 h 2542994"/>
                <a:gd name="connsiteX8" fmla="*/ 2832738 w 3771629"/>
                <a:gd name="connsiteY8" fmla="*/ 2537832 h 2542994"/>
                <a:gd name="connsiteX9" fmla="*/ 3540763 w 3771629"/>
                <a:gd name="connsiteY9" fmla="*/ 2350507 h 2542994"/>
                <a:gd name="connsiteX10" fmla="*/ 3769363 w 3771629"/>
                <a:gd name="connsiteY10" fmla="*/ 1975857 h 2542994"/>
                <a:gd name="connsiteX11" fmla="*/ 3642363 w 3771629"/>
                <a:gd name="connsiteY11" fmla="*/ 1509132 h 2542994"/>
                <a:gd name="connsiteX12" fmla="*/ 3394713 w 3771629"/>
                <a:gd name="connsiteY12" fmla="*/ 1274182 h 2542994"/>
                <a:gd name="connsiteX0" fmla="*/ 3394713 w 3771629"/>
                <a:gd name="connsiteY0" fmla="*/ 1274182 h 2542994"/>
                <a:gd name="connsiteX1" fmla="*/ 2073913 w 3771629"/>
                <a:gd name="connsiteY1" fmla="*/ 620132 h 2542994"/>
                <a:gd name="connsiteX2" fmla="*/ 864238 w 3771629"/>
                <a:gd name="connsiteY2" fmla="*/ 64507 h 2542994"/>
                <a:gd name="connsiteX3" fmla="*/ 407038 w 3771629"/>
                <a:gd name="connsiteY3" fmla="*/ 39107 h 2542994"/>
                <a:gd name="connsiteX4" fmla="*/ 83188 w 3771629"/>
                <a:gd name="connsiteY4" fmla="*/ 312157 h 2542994"/>
                <a:gd name="connsiteX5" fmla="*/ 26038 w 3771629"/>
                <a:gd name="connsiteY5" fmla="*/ 747132 h 2542994"/>
                <a:gd name="connsiteX6" fmla="*/ 441963 w 3771629"/>
                <a:gd name="connsiteY6" fmla="*/ 1375782 h 2542994"/>
                <a:gd name="connsiteX7" fmla="*/ 1604013 w 3771629"/>
                <a:gd name="connsiteY7" fmla="*/ 2156832 h 2542994"/>
                <a:gd name="connsiteX8" fmla="*/ 2832738 w 3771629"/>
                <a:gd name="connsiteY8" fmla="*/ 2537832 h 2542994"/>
                <a:gd name="connsiteX9" fmla="*/ 3540763 w 3771629"/>
                <a:gd name="connsiteY9" fmla="*/ 2350507 h 2542994"/>
                <a:gd name="connsiteX10" fmla="*/ 3769363 w 3771629"/>
                <a:gd name="connsiteY10" fmla="*/ 1975857 h 2542994"/>
                <a:gd name="connsiteX11" fmla="*/ 3642363 w 3771629"/>
                <a:gd name="connsiteY11" fmla="*/ 1509132 h 2542994"/>
                <a:gd name="connsiteX12" fmla="*/ 3394713 w 3771629"/>
                <a:gd name="connsiteY12" fmla="*/ 1274182 h 2542994"/>
                <a:gd name="connsiteX0" fmla="*/ 3394713 w 3771629"/>
                <a:gd name="connsiteY0" fmla="*/ 1274182 h 2542994"/>
                <a:gd name="connsiteX1" fmla="*/ 2073913 w 3771629"/>
                <a:gd name="connsiteY1" fmla="*/ 620132 h 2542994"/>
                <a:gd name="connsiteX2" fmla="*/ 864238 w 3771629"/>
                <a:gd name="connsiteY2" fmla="*/ 64507 h 2542994"/>
                <a:gd name="connsiteX3" fmla="*/ 407038 w 3771629"/>
                <a:gd name="connsiteY3" fmla="*/ 39107 h 2542994"/>
                <a:gd name="connsiteX4" fmla="*/ 83188 w 3771629"/>
                <a:gd name="connsiteY4" fmla="*/ 312157 h 2542994"/>
                <a:gd name="connsiteX5" fmla="*/ 26038 w 3771629"/>
                <a:gd name="connsiteY5" fmla="*/ 747132 h 2542994"/>
                <a:gd name="connsiteX6" fmla="*/ 441963 w 3771629"/>
                <a:gd name="connsiteY6" fmla="*/ 1375782 h 2542994"/>
                <a:gd name="connsiteX7" fmla="*/ 1604013 w 3771629"/>
                <a:gd name="connsiteY7" fmla="*/ 2156832 h 2542994"/>
                <a:gd name="connsiteX8" fmla="*/ 2832738 w 3771629"/>
                <a:gd name="connsiteY8" fmla="*/ 2537832 h 2542994"/>
                <a:gd name="connsiteX9" fmla="*/ 3540763 w 3771629"/>
                <a:gd name="connsiteY9" fmla="*/ 2350507 h 2542994"/>
                <a:gd name="connsiteX10" fmla="*/ 3769363 w 3771629"/>
                <a:gd name="connsiteY10" fmla="*/ 1975857 h 2542994"/>
                <a:gd name="connsiteX11" fmla="*/ 3642363 w 3771629"/>
                <a:gd name="connsiteY11" fmla="*/ 1509132 h 2542994"/>
                <a:gd name="connsiteX12" fmla="*/ 3394713 w 3771629"/>
                <a:gd name="connsiteY12" fmla="*/ 1274182 h 2542994"/>
                <a:gd name="connsiteX0" fmla="*/ 3394713 w 3771629"/>
                <a:gd name="connsiteY0" fmla="*/ 1274182 h 2542994"/>
                <a:gd name="connsiteX1" fmla="*/ 2073913 w 3771629"/>
                <a:gd name="connsiteY1" fmla="*/ 620132 h 2542994"/>
                <a:gd name="connsiteX2" fmla="*/ 864238 w 3771629"/>
                <a:gd name="connsiteY2" fmla="*/ 64507 h 2542994"/>
                <a:gd name="connsiteX3" fmla="*/ 407038 w 3771629"/>
                <a:gd name="connsiteY3" fmla="*/ 39107 h 2542994"/>
                <a:gd name="connsiteX4" fmla="*/ 83188 w 3771629"/>
                <a:gd name="connsiteY4" fmla="*/ 312157 h 2542994"/>
                <a:gd name="connsiteX5" fmla="*/ 26038 w 3771629"/>
                <a:gd name="connsiteY5" fmla="*/ 747132 h 2542994"/>
                <a:gd name="connsiteX6" fmla="*/ 441963 w 3771629"/>
                <a:gd name="connsiteY6" fmla="*/ 1375782 h 2542994"/>
                <a:gd name="connsiteX7" fmla="*/ 1604013 w 3771629"/>
                <a:gd name="connsiteY7" fmla="*/ 2156832 h 2542994"/>
                <a:gd name="connsiteX8" fmla="*/ 2832738 w 3771629"/>
                <a:gd name="connsiteY8" fmla="*/ 2537832 h 2542994"/>
                <a:gd name="connsiteX9" fmla="*/ 3540763 w 3771629"/>
                <a:gd name="connsiteY9" fmla="*/ 2350507 h 2542994"/>
                <a:gd name="connsiteX10" fmla="*/ 3769363 w 3771629"/>
                <a:gd name="connsiteY10" fmla="*/ 1975857 h 2542994"/>
                <a:gd name="connsiteX11" fmla="*/ 3642363 w 3771629"/>
                <a:gd name="connsiteY11" fmla="*/ 1509132 h 2542994"/>
                <a:gd name="connsiteX12" fmla="*/ 3394713 w 3771629"/>
                <a:gd name="connsiteY12" fmla="*/ 1274182 h 2542994"/>
                <a:gd name="connsiteX0" fmla="*/ 3394713 w 3771629"/>
                <a:gd name="connsiteY0" fmla="*/ 1274182 h 2542994"/>
                <a:gd name="connsiteX1" fmla="*/ 2073913 w 3771629"/>
                <a:gd name="connsiteY1" fmla="*/ 620132 h 2542994"/>
                <a:gd name="connsiteX2" fmla="*/ 864238 w 3771629"/>
                <a:gd name="connsiteY2" fmla="*/ 64507 h 2542994"/>
                <a:gd name="connsiteX3" fmla="*/ 407038 w 3771629"/>
                <a:gd name="connsiteY3" fmla="*/ 39107 h 2542994"/>
                <a:gd name="connsiteX4" fmla="*/ 83188 w 3771629"/>
                <a:gd name="connsiteY4" fmla="*/ 312157 h 2542994"/>
                <a:gd name="connsiteX5" fmla="*/ 26038 w 3771629"/>
                <a:gd name="connsiteY5" fmla="*/ 747132 h 2542994"/>
                <a:gd name="connsiteX6" fmla="*/ 441963 w 3771629"/>
                <a:gd name="connsiteY6" fmla="*/ 1375782 h 2542994"/>
                <a:gd name="connsiteX7" fmla="*/ 1604013 w 3771629"/>
                <a:gd name="connsiteY7" fmla="*/ 2156832 h 2542994"/>
                <a:gd name="connsiteX8" fmla="*/ 2832738 w 3771629"/>
                <a:gd name="connsiteY8" fmla="*/ 2537832 h 2542994"/>
                <a:gd name="connsiteX9" fmla="*/ 3540763 w 3771629"/>
                <a:gd name="connsiteY9" fmla="*/ 2350507 h 2542994"/>
                <a:gd name="connsiteX10" fmla="*/ 3769363 w 3771629"/>
                <a:gd name="connsiteY10" fmla="*/ 1975857 h 2542994"/>
                <a:gd name="connsiteX11" fmla="*/ 3642363 w 3771629"/>
                <a:gd name="connsiteY11" fmla="*/ 1509132 h 2542994"/>
                <a:gd name="connsiteX12" fmla="*/ 3394713 w 3771629"/>
                <a:gd name="connsiteY12" fmla="*/ 1274182 h 2542994"/>
                <a:gd name="connsiteX0" fmla="*/ 3394713 w 3777206"/>
                <a:gd name="connsiteY0" fmla="*/ 1274182 h 2542994"/>
                <a:gd name="connsiteX1" fmla="*/ 2073913 w 3777206"/>
                <a:gd name="connsiteY1" fmla="*/ 620132 h 2542994"/>
                <a:gd name="connsiteX2" fmla="*/ 864238 w 3777206"/>
                <a:gd name="connsiteY2" fmla="*/ 64507 h 2542994"/>
                <a:gd name="connsiteX3" fmla="*/ 407038 w 3777206"/>
                <a:gd name="connsiteY3" fmla="*/ 39107 h 2542994"/>
                <a:gd name="connsiteX4" fmla="*/ 83188 w 3777206"/>
                <a:gd name="connsiteY4" fmla="*/ 312157 h 2542994"/>
                <a:gd name="connsiteX5" fmla="*/ 26038 w 3777206"/>
                <a:gd name="connsiteY5" fmla="*/ 747132 h 2542994"/>
                <a:gd name="connsiteX6" fmla="*/ 441963 w 3777206"/>
                <a:gd name="connsiteY6" fmla="*/ 1375782 h 2542994"/>
                <a:gd name="connsiteX7" fmla="*/ 1604013 w 3777206"/>
                <a:gd name="connsiteY7" fmla="*/ 2156832 h 2542994"/>
                <a:gd name="connsiteX8" fmla="*/ 2832738 w 3777206"/>
                <a:gd name="connsiteY8" fmla="*/ 2537832 h 2542994"/>
                <a:gd name="connsiteX9" fmla="*/ 3540763 w 3777206"/>
                <a:gd name="connsiteY9" fmla="*/ 2350507 h 2542994"/>
                <a:gd name="connsiteX10" fmla="*/ 3769363 w 3777206"/>
                <a:gd name="connsiteY10" fmla="*/ 1975857 h 2542994"/>
                <a:gd name="connsiteX11" fmla="*/ 3693163 w 3777206"/>
                <a:gd name="connsiteY11" fmla="*/ 1591682 h 2542994"/>
                <a:gd name="connsiteX12" fmla="*/ 3394713 w 3777206"/>
                <a:gd name="connsiteY12" fmla="*/ 1274182 h 2542994"/>
                <a:gd name="connsiteX0" fmla="*/ 3394713 w 3780730"/>
                <a:gd name="connsiteY0" fmla="*/ 1274182 h 2542994"/>
                <a:gd name="connsiteX1" fmla="*/ 2073913 w 3780730"/>
                <a:gd name="connsiteY1" fmla="*/ 620132 h 2542994"/>
                <a:gd name="connsiteX2" fmla="*/ 864238 w 3780730"/>
                <a:gd name="connsiteY2" fmla="*/ 64507 h 2542994"/>
                <a:gd name="connsiteX3" fmla="*/ 407038 w 3780730"/>
                <a:gd name="connsiteY3" fmla="*/ 39107 h 2542994"/>
                <a:gd name="connsiteX4" fmla="*/ 83188 w 3780730"/>
                <a:gd name="connsiteY4" fmla="*/ 312157 h 2542994"/>
                <a:gd name="connsiteX5" fmla="*/ 26038 w 3780730"/>
                <a:gd name="connsiteY5" fmla="*/ 747132 h 2542994"/>
                <a:gd name="connsiteX6" fmla="*/ 441963 w 3780730"/>
                <a:gd name="connsiteY6" fmla="*/ 1375782 h 2542994"/>
                <a:gd name="connsiteX7" fmla="*/ 1604013 w 3780730"/>
                <a:gd name="connsiteY7" fmla="*/ 2156832 h 2542994"/>
                <a:gd name="connsiteX8" fmla="*/ 2832738 w 3780730"/>
                <a:gd name="connsiteY8" fmla="*/ 2537832 h 2542994"/>
                <a:gd name="connsiteX9" fmla="*/ 3540763 w 3780730"/>
                <a:gd name="connsiteY9" fmla="*/ 2350507 h 2542994"/>
                <a:gd name="connsiteX10" fmla="*/ 3769363 w 3780730"/>
                <a:gd name="connsiteY10" fmla="*/ 1975857 h 2542994"/>
                <a:gd name="connsiteX11" fmla="*/ 3693163 w 3780730"/>
                <a:gd name="connsiteY11" fmla="*/ 1591682 h 2542994"/>
                <a:gd name="connsiteX12" fmla="*/ 3394713 w 3780730"/>
                <a:gd name="connsiteY12" fmla="*/ 1274182 h 2542994"/>
                <a:gd name="connsiteX0" fmla="*/ 3394713 w 3780730"/>
                <a:gd name="connsiteY0" fmla="*/ 1274182 h 2542994"/>
                <a:gd name="connsiteX1" fmla="*/ 2073913 w 3780730"/>
                <a:gd name="connsiteY1" fmla="*/ 620132 h 2542994"/>
                <a:gd name="connsiteX2" fmla="*/ 864238 w 3780730"/>
                <a:gd name="connsiteY2" fmla="*/ 64507 h 2542994"/>
                <a:gd name="connsiteX3" fmla="*/ 407038 w 3780730"/>
                <a:gd name="connsiteY3" fmla="*/ 39107 h 2542994"/>
                <a:gd name="connsiteX4" fmla="*/ 83188 w 3780730"/>
                <a:gd name="connsiteY4" fmla="*/ 312157 h 2542994"/>
                <a:gd name="connsiteX5" fmla="*/ 26038 w 3780730"/>
                <a:gd name="connsiteY5" fmla="*/ 747132 h 2542994"/>
                <a:gd name="connsiteX6" fmla="*/ 441963 w 3780730"/>
                <a:gd name="connsiteY6" fmla="*/ 1375782 h 2542994"/>
                <a:gd name="connsiteX7" fmla="*/ 1604013 w 3780730"/>
                <a:gd name="connsiteY7" fmla="*/ 2156832 h 2542994"/>
                <a:gd name="connsiteX8" fmla="*/ 2832738 w 3780730"/>
                <a:gd name="connsiteY8" fmla="*/ 2537832 h 2542994"/>
                <a:gd name="connsiteX9" fmla="*/ 3540763 w 3780730"/>
                <a:gd name="connsiteY9" fmla="*/ 2350507 h 2542994"/>
                <a:gd name="connsiteX10" fmla="*/ 3769363 w 3780730"/>
                <a:gd name="connsiteY10" fmla="*/ 1975857 h 2542994"/>
                <a:gd name="connsiteX11" fmla="*/ 3693163 w 3780730"/>
                <a:gd name="connsiteY11" fmla="*/ 1591682 h 2542994"/>
                <a:gd name="connsiteX12" fmla="*/ 3394713 w 3780730"/>
                <a:gd name="connsiteY12" fmla="*/ 1274182 h 2542994"/>
                <a:gd name="connsiteX0" fmla="*/ 3394713 w 3783748"/>
                <a:gd name="connsiteY0" fmla="*/ 1274182 h 2549877"/>
                <a:gd name="connsiteX1" fmla="*/ 2073913 w 3783748"/>
                <a:gd name="connsiteY1" fmla="*/ 620132 h 2549877"/>
                <a:gd name="connsiteX2" fmla="*/ 864238 w 3783748"/>
                <a:gd name="connsiteY2" fmla="*/ 64507 h 2549877"/>
                <a:gd name="connsiteX3" fmla="*/ 407038 w 3783748"/>
                <a:gd name="connsiteY3" fmla="*/ 39107 h 2549877"/>
                <a:gd name="connsiteX4" fmla="*/ 83188 w 3783748"/>
                <a:gd name="connsiteY4" fmla="*/ 312157 h 2549877"/>
                <a:gd name="connsiteX5" fmla="*/ 26038 w 3783748"/>
                <a:gd name="connsiteY5" fmla="*/ 747132 h 2549877"/>
                <a:gd name="connsiteX6" fmla="*/ 441963 w 3783748"/>
                <a:gd name="connsiteY6" fmla="*/ 1375782 h 2549877"/>
                <a:gd name="connsiteX7" fmla="*/ 1604013 w 3783748"/>
                <a:gd name="connsiteY7" fmla="*/ 2156832 h 2549877"/>
                <a:gd name="connsiteX8" fmla="*/ 2832738 w 3783748"/>
                <a:gd name="connsiteY8" fmla="*/ 2537832 h 2549877"/>
                <a:gd name="connsiteX9" fmla="*/ 3499488 w 3783748"/>
                <a:gd name="connsiteY9" fmla="*/ 2410832 h 2549877"/>
                <a:gd name="connsiteX10" fmla="*/ 3769363 w 3783748"/>
                <a:gd name="connsiteY10" fmla="*/ 1975857 h 2549877"/>
                <a:gd name="connsiteX11" fmla="*/ 3693163 w 3783748"/>
                <a:gd name="connsiteY11" fmla="*/ 1591682 h 2549877"/>
                <a:gd name="connsiteX12" fmla="*/ 3394713 w 3783748"/>
                <a:gd name="connsiteY12" fmla="*/ 1274182 h 254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3748" h="2549877">
                  <a:moveTo>
                    <a:pt x="3394713" y="1274182"/>
                  </a:moveTo>
                  <a:cubicBezTo>
                    <a:pt x="3113196" y="1072040"/>
                    <a:pt x="3069805" y="1060399"/>
                    <a:pt x="2073913" y="620132"/>
                  </a:cubicBezTo>
                  <a:cubicBezTo>
                    <a:pt x="1652167" y="418520"/>
                    <a:pt x="1142051" y="161345"/>
                    <a:pt x="864238" y="64507"/>
                  </a:cubicBezTo>
                  <a:cubicBezTo>
                    <a:pt x="586426" y="-32331"/>
                    <a:pt x="537213" y="-2168"/>
                    <a:pt x="407038" y="39107"/>
                  </a:cubicBezTo>
                  <a:cubicBezTo>
                    <a:pt x="276863" y="80382"/>
                    <a:pt x="146688" y="194153"/>
                    <a:pt x="83188" y="312157"/>
                  </a:cubicBezTo>
                  <a:cubicBezTo>
                    <a:pt x="19688" y="430161"/>
                    <a:pt x="-33758" y="569861"/>
                    <a:pt x="26038" y="747132"/>
                  </a:cubicBezTo>
                  <a:cubicBezTo>
                    <a:pt x="85834" y="924403"/>
                    <a:pt x="178967" y="1140832"/>
                    <a:pt x="441963" y="1375782"/>
                  </a:cubicBezTo>
                  <a:cubicBezTo>
                    <a:pt x="704959" y="1610732"/>
                    <a:pt x="1205551" y="1963157"/>
                    <a:pt x="1604013" y="2156832"/>
                  </a:cubicBezTo>
                  <a:cubicBezTo>
                    <a:pt x="2002475" y="2350507"/>
                    <a:pt x="2516826" y="2495499"/>
                    <a:pt x="2832738" y="2537832"/>
                  </a:cubicBezTo>
                  <a:cubicBezTo>
                    <a:pt x="3148650" y="2580165"/>
                    <a:pt x="3343384" y="2504494"/>
                    <a:pt x="3499488" y="2410832"/>
                  </a:cubicBezTo>
                  <a:cubicBezTo>
                    <a:pt x="3655592" y="2317170"/>
                    <a:pt x="3737084" y="2112382"/>
                    <a:pt x="3769363" y="1975857"/>
                  </a:cubicBezTo>
                  <a:cubicBezTo>
                    <a:pt x="3801642" y="1839332"/>
                    <a:pt x="3781005" y="1737203"/>
                    <a:pt x="3693163" y="1591682"/>
                  </a:cubicBezTo>
                  <a:cubicBezTo>
                    <a:pt x="3605321" y="1446161"/>
                    <a:pt x="3630721" y="1473149"/>
                    <a:pt x="3394713" y="1274182"/>
                  </a:cubicBezTo>
                  <a:close/>
                </a:path>
              </a:pathLst>
            </a:custGeom>
            <a:solidFill>
              <a:srgbClr val="8CC240"/>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3" name="Freeform 2222">
              <a:extLst>
                <a:ext uri="{FF2B5EF4-FFF2-40B4-BE49-F238E27FC236}">
                  <a16:creationId xmlns:a16="http://schemas.microsoft.com/office/drawing/2014/main" id="{F8099C3D-B3B5-8E45-BF34-919A7D53C638}"/>
                </a:ext>
              </a:extLst>
            </p:cNvPr>
            <p:cNvSpPr/>
            <p:nvPr/>
          </p:nvSpPr>
          <p:spPr bwMode="auto">
            <a:xfrm>
              <a:off x="4085483" y="2562224"/>
              <a:ext cx="3354651" cy="2150035"/>
            </a:xfrm>
            <a:custGeom>
              <a:avLst/>
              <a:gdLst>
                <a:gd name="connsiteX0" fmla="*/ 3086100 w 3340100"/>
                <a:gd name="connsiteY0" fmla="*/ 1339850 h 2120900"/>
                <a:gd name="connsiteX1" fmla="*/ 2768600 w 3340100"/>
                <a:gd name="connsiteY1" fmla="*/ 1435100 h 2120900"/>
                <a:gd name="connsiteX2" fmla="*/ 2670175 w 3340100"/>
                <a:gd name="connsiteY2" fmla="*/ 1447800 h 2120900"/>
                <a:gd name="connsiteX3" fmla="*/ 2654300 w 3340100"/>
                <a:gd name="connsiteY3" fmla="*/ 1425575 h 2120900"/>
                <a:gd name="connsiteX4" fmla="*/ 2647950 w 3340100"/>
                <a:gd name="connsiteY4" fmla="*/ 1397000 h 2120900"/>
                <a:gd name="connsiteX5" fmla="*/ 2692400 w 3340100"/>
                <a:gd name="connsiteY5" fmla="*/ 1317625 h 2120900"/>
                <a:gd name="connsiteX6" fmla="*/ 2825750 w 3340100"/>
                <a:gd name="connsiteY6" fmla="*/ 1228725 h 2120900"/>
                <a:gd name="connsiteX7" fmla="*/ 2835275 w 3340100"/>
                <a:gd name="connsiteY7" fmla="*/ 1127125 h 2120900"/>
                <a:gd name="connsiteX8" fmla="*/ 2781300 w 3340100"/>
                <a:gd name="connsiteY8" fmla="*/ 1079500 h 2120900"/>
                <a:gd name="connsiteX9" fmla="*/ 2749550 w 3340100"/>
                <a:gd name="connsiteY9" fmla="*/ 1076325 h 2120900"/>
                <a:gd name="connsiteX10" fmla="*/ 2698750 w 3340100"/>
                <a:gd name="connsiteY10" fmla="*/ 1079500 h 2120900"/>
                <a:gd name="connsiteX11" fmla="*/ 2613025 w 3340100"/>
                <a:gd name="connsiteY11" fmla="*/ 1069975 h 2120900"/>
                <a:gd name="connsiteX12" fmla="*/ 2584450 w 3340100"/>
                <a:gd name="connsiteY12" fmla="*/ 1066800 h 2120900"/>
                <a:gd name="connsiteX13" fmla="*/ 2568575 w 3340100"/>
                <a:gd name="connsiteY13" fmla="*/ 1063625 h 2120900"/>
                <a:gd name="connsiteX14" fmla="*/ 2454275 w 3340100"/>
                <a:gd name="connsiteY14" fmla="*/ 1089025 h 2120900"/>
                <a:gd name="connsiteX15" fmla="*/ 2324100 w 3340100"/>
                <a:gd name="connsiteY15" fmla="*/ 1298575 h 2120900"/>
                <a:gd name="connsiteX16" fmla="*/ 2190750 w 3340100"/>
                <a:gd name="connsiteY16" fmla="*/ 1371600 h 2120900"/>
                <a:gd name="connsiteX17" fmla="*/ 2159000 w 3340100"/>
                <a:gd name="connsiteY17" fmla="*/ 1368425 h 2120900"/>
                <a:gd name="connsiteX18" fmla="*/ 2139950 w 3340100"/>
                <a:gd name="connsiteY18" fmla="*/ 1362075 h 2120900"/>
                <a:gd name="connsiteX19" fmla="*/ 2130425 w 3340100"/>
                <a:gd name="connsiteY19" fmla="*/ 1352550 h 2120900"/>
                <a:gd name="connsiteX20" fmla="*/ 2117725 w 3340100"/>
                <a:gd name="connsiteY20" fmla="*/ 1330325 h 2120900"/>
                <a:gd name="connsiteX21" fmla="*/ 2114550 w 3340100"/>
                <a:gd name="connsiteY21" fmla="*/ 1311275 h 2120900"/>
                <a:gd name="connsiteX22" fmla="*/ 2117725 w 3340100"/>
                <a:gd name="connsiteY22" fmla="*/ 1292225 h 2120900"/>
                <a:gd name="connsiteX23" fmla="*/ 2124075 w 3340100"/>
                <a:gd name="connsiteY23" fmla="*/ 1270000 h 2120900"/>
                <a:gd name="connsiteX24" fmla="*/ 2130425 w 3340100"/>
                <a:gd name="connsiteY24" fmla="*/ 1260475 h 2120900"/>
                <a:gd name="connsiteX25" fmla="*/ 2133600 w 3340100"/>
                <a:gd name="connsiteY25" fmla="*/ 1250950 h 2120900"/>
                <a:gd name="connsiteX26" fmla="*/ 2155825 w 3340100"/>
                <a:gd name="connsiteY26" fmla="*/ 1225550 h 2120900"/>
                <a:gd name="connsiteX27" fmla="*/ 2352675 w 3340100"/>
                <a:gd name="connsiteY27" fmla="*/ 996950 h 2120900"/>
                <a:gd name="connsiteX28" fmla="*/ 2409825 w 3340100"/>
                <a:gd name="connsiteY28" fmla="*/ 946150 h 2120900"/>
                <a:gd name="connsiteX29" fmla="*/ 2289175 w 3340100"/>
                <a:gd name="connsiteY29" fmla="*/ 781050 h 2120900"/>
                <a:gd name="connsiteX30" fmla="*/ 2257425 w 3340100"/>
                <a:gd name="connsiteY30" fmla="*/ 765175 h 2120900"/>
                <a:gd name="connsiteX31" fmla="*/ 2244725 w 3340100"/>
                <a:gd name="connsiteY31" fmla="*/ 762000 h 2120900"/>
                <a:gd name="connsiteX32" fmla="*/ 2222500 w 3340100"/>
                <a:gd name="connsiteY32" fmla="*/ 755650 h 2120900"/>
                <a:gd name="connsiteX33" fmla="*/ 2184400 w 3340100"/>
                <a:gd name="connsiteY33" fmla="*/ 749300 h 2120900"/>
                <a:gd name="connsiteX34" fmla="*/ 2114550 w 3340100"/>
                <a:gd name="connsiteY34" fmla="*/ 752475 h 2120900"/>
                <a:gd name="connsiteX35" fmla="*/ 2047875 w 3340100"/>
                <a:gd name="connsiteY35" fmla="*/ 869950 h 2120900"/>
                <a:gd name="connsiteX36" fmla="*/ 1917700 w 3340100"/>
                <a:gd name="connsiteY36" fmla="*/ 1073150 h 2120900"/>
                <a:gd name="connsiteX37" fmla="*/ 1854200 w 3340100"/>
                <a:gd name="connsiteY37" fmla="*/ 1127125 h 2120900"/>
                <a:gd name="connsiteX38" fmla="*/ 1774825 w 3340100"/>
                <a:gd name="connsiteY38" fmla="*/ 1098550 h 2120900"/>
                <a:gd name="connsiteX39" fmla="*/ 1844675 w 3340100"/>
                <a:gd name="connsiteY39" fmla="*/ 860425 h 2120900"/>
                <a:gd name="connsiteX40" fmla="*/ 1857375 w 3340100"/>
                <a:gd name="connsiteY40" fmla="*/ 666750 h 2120900"/>
                <a:gd name="connsiteX41" fmla="*/ 1644650 w 3340100"/>
                <a:gd name="connsiteY41" fmla="*/ 542925 h 2120900"/>
                <a:gd name="connsiteX42" fmla="*/ 1574800 w 3340100"/>
                <a:gd name="connsiteY42" fmla="*/ 590550 h 2120900"/>
                <a:gd name="connsiteX43" fmla="*/ 1454150 w 3340100"/>
                <a:gd name="connsiteY43" fmla="*/ 784225 h 2120900"/>
                <a:gd name="connsiteX44" fmla="*/ 1377950 w 3340100"/>
                <a:gd name="connsiteY44" fmla="*/ 850900 h 2120900"/>
                <a:gd name="connsiteX45" fmla="*/ 1295400 w 3340100"/>
                <a:gd name="connsiteY45" fmla="*/ 793750 h 2120900"/>
                <a:gd name="connsiteX46" fmla="*/ 1295400 w 3340100"/>
                <a:gd name="connsiteY46" fmla="*/ 692150 h 2120900"/>
                <a:gd name="connsiteX47" fmla="*/ 1489075 w 3340100"/>
                <a:gd name="connsiteY47" fmla="*/ 485775 h 2120900"/>
                <a:gd name="connsiteX48" fmla="*/ 1470025 w 3340100"/>
                <a:gd name="connsiteY48" fmla="*/ 381000 h 2120900"/>
                <a:gd name="connsiteX49" fmla="*/ 1127125 w 3340100"/>
                <a:gd name="connsiteY49" fmla="*/ 288925 h 2120900"/>
                <a:gd name="connsiteX50" fmla="*/ 1044575 w 3340100"/>
                <a:gd name="connsiteY50" fmla="*/ 298450 h 2120900"/>
                <a:gd name="connsiteX51" fmla="*/ 933450 w 3340100"/>
                <a:gd name="connsiteY51" fmla="*/ 447675 h 2120900"/>
                <a:gd name="connsiteX52" fmla="*/ 749300 w 3340100"/>
                <a:gd name="connsiteY52" fmla="*/ 590550 h 2120900"/>
                <a:gd name="connsiteX53" fmla="*/ 723900 w 3340100"/>
                <a:gd name="connsiteY53" fmla="*/ 565150 h 2120900"/>
                <a:gd name="connsiteX54" fmla="*/ 723900 w 3340100"/>
                <a:gd name="connsiteY54" fmla="*/ 561975 h 2120900"/>
                <a:gd name="connsiteX55" fmla="*/ 838200 w 3340100"/>
                <a:gd name="connsiteY55" fmla="*/ 403225 h 2120900"/>
                <a:gd name="connsiteX56" fmla="*/ 939800 w 3340100"/>
                <a:gd name="connsiteY56" fmla="*/ 222250 h 2120900"/>
                <a:gd name="connsiteX57" fmla="*/ 815975 w 3340100"/>
                <a:gd name="connsiteY57" fmla="*/ 114300 h 2120900"/>
                <a:gd name="connsiteX58" fmla="*/ 635000 w 3340100"/>
                <a:gd name="connsiteY58" fmla="*/ 92075 h 2120900"/>
                <a:gd name="connsiteX59" fmla="*/ 504825 w 3340100"/>
                <a:gd name="connsiteY59" fmla="*/ 273050 h 2120900"/>
                <a:gd name="connsiteX60" fmla="*/ 425450 w 3340100"/>
                <a:gd name="connsiteY60" fmla="*/ 361950 h 2120900"/>
                <a:gd name="connsiteX61" fmla="*/ 320675 w 3340100"/>
                <a:gd name="connsiteY61" fmla="*/ 371475 h 2120900"/>
                <a:gd name="connsiteX62" fmla="*/ 320675 w 3340100"/>
                <a:gd name="connsiteY62" fmla="*/ 298450 h 2120900"/>
                <a:gd name="connsiteX63" fmla="*/ 492125 w 3340100"/>
                <a:gd name="connsiteY63" fmla="*/ 41275 h 2120900"/>
                <a:gd name="connsiteX64" fmla="*/ 463550 w 3340100"/>
                <a:gd name="connsiteY64" fmla="*/ 9525 h 2120900"/>
                <a:gd name="connsiteX65" fmla="*/ 209550 w 3340100"/>
                <a:gd name="connsiteY65" fmla="*/ 0 h 2120900"/>
                <a:gd name="connsiteX66" fmla="*/ 85725 w 3340100"/>
                <a:gd name="connsiteY66" fmla="*/ 82550 h 2120900"/>
                <a:gd name="connsiteX67" fmla="*/ 0 w 3340100"/>
                <a:gd name="connsiteY67" fmla="*/ 241300 h 2120900"/>
                <a:gd name="connsiteX68" fmla="*/ 92075 w 3340100"/>
                <a:gd name="connsiteY68" fmla="*/ 342900 h 2120900"/>
                <a:gd name="connsiteX69" fmla="*/ 276225 w 3340100"/>
                <a:gd name="connsiteY69" fmla="*/ 396875 h 2120900"/>
                <a:gd name="connsiteX70" fmla="*/ 377825 w 3340100"/>
                <a:gd name="connsiteY70" fmla="*/ 485775 h 2120900"/>
                <a:gd name="connsiteX71" fmla="*/ 333375 w 3340100"/>
                <a:gd name="connsiteY71" fmla="*/ 546100 h 2120900"/>
                <a:gd name="connsiteX72" fmla="*/ 209550 w 3340100"/>
                <a:gd name="connsiteY72" fmla="*/ 593725 h 2120900"/>
                <a:gd name="connsiteX73" fmla="*/ 193675 w 3340100"/>
                <a:gd name="connsiteY73" fmla="*/ 635000 h 2120900"/>
                <a:gd name="connsiteX74" fmla="*/ 225425 w 3340100"/>
                <a:gd name="connsiteY74" fmla="*/ 771525 h 2120900"/>
                <a:gd name="connsiteX75" fmla="*/ 307975 w 3340100"/>
                <a:gd name="connsiteY75" fmla="*/ 831850 h 2120900"/>
                <a:gd name="connsiteX76" fmla="*/ 381000 w 3340100"/>
                <a:gd name="connsiteY76" fmla="*/ 739775 h 2120900"/>
                <a:gd name="connsiteX77" fmla="*/ 438150 w 3340100"/>
                <a:gd name="connsiteY77" fmla="*/ 650875 h 2120900"/>
                <a:gd name="connsiteX78" fmla="*/ 542925 w 3340100"/>
                <a:gd name="connsiteY78" fmla="*/ 628650 h 2120900"/>
                <a:gd name="connsiteX79" fmla="*/ 612775 w 3340100"/>
                <a:gd name="connsiteY79" fmla="*/ 685800 h 2120900"/>
                <a:gd name="connsiteX80" fmla="*/ 663575 w 3340100"/>
                <a:gd name="connsiteY80" fmla="*/ 803275 h 2120900"/>
                <a:gd name="connsiteX81" fmla="*/ 571500 w 3340100"/>
                <a:gd name="connsiteY81" fmla="*/ 879475 h 2120900"/>
                <a:gd name="connsiteX82" fmla="*/ 469900 w 3340100"/>
                <a:gd name="connsiteY82" fmla="*/ 933450 h 2120900"/>
                <a:gd name="connsiteX83" fmla="*/ 428625 w 3340100"/>
                <a:gd name="connsiteY83" fmla="*/ 1006475 h 2120900"/>
                <a:gd name="connsiteX84" fmla="*/ 460375 w 3340100"/>
                <a:gd name="connsiteY84" fmla="*/ 1104900 h 2120900"/>
                <a:gd name="connsiteX85" fmla="*/ 498475 w 3340100"/>
                <a:gd name="connsiteY85" fmla="*/ 1127125 h 2120900"/>
                <a:gd name="connsiteX86" fmla="*/ 508000 w 3340100"/>
                <a:gd name="connsiteY86" fmla="*/ 1130300 h 2120900"/>
                <a:gd name="connsiteX87" fmla="*/ 520700 w 3340100"/>
                <a:gd name="connsiteY87" fmla="*/ 1130300 h 2120900"/>
                <a:gd name="connsiteX88" fmla="*/ 612775 w 3340100"/>
                <a:gd name="connsiteY88" fmla="*/ 1117600 h 2120900"/>
                <a:gd name="connsiteX89" fmla="*/ 685800 w 3340100"/>
                <a:gd name="connsiteY89" fmla="*/ 1012825 h 2120900"/>
                <a:gd name="connsiteX90" fmla="*/ 736600 w 3340100"/>
                <a:gd name="connsiteY90" fmla="*/ 914400 h 2120900"/>
                <a:gd name="connsiteX91" fmla="*/ 815975 w 3340100"/>
                <a:gd name="connsiteY91" fmla="*/ 895350 h 2120900"/>
                <a:gd name="connsiteX92" fmla="*/ 869950 w 3340100"/>
                <a:gd name="connsiteY92" fmla="*/ 958850 h 2120900"/>
                <a:gd name="connsiteX93" fmla="*/ 819150 w 3340100"/>
                <a:gd name="connsiteY93" fmla="*/ 1143000 h 2120900"/>
                <a:gd name="connsiteX94" fmla="*/ 784225 w 3340100"/>
                <a:gd name="connsiteY94" fmla="*/ 1235075 h 2120900"/>
                <a:gd name="connsiteX95" fmla="*/ 793750 w 3340100"/>
                <a:gd name="connsiteY95" fmla="*/ 1336675 h 2120900"/>
                <a:gd name="connsiteX96" fmla="*/ 977900 w 3340100"/>
                <a:gd name="connsiteY96" fmla="*/ 1393825 h 2120900"/>
                <a:gd name="connsiteX97" fmla="*/ 1089025 w 3340100"/>
                <a:gd name="connsiteY97" fmla="*/ 1327150 h 2120900"/>
                <a:gd name="connsiteX98" fmla="*/ 1241425 w 3340100"/>
                <a:gd name="connsiteY98" fmla="*/ 1152525 h 2120900"/>
                <a:gd name="connsiteX99" fmla="*/ 1339850 w 3340100"/>
                <a:gd name="connsiteY99" fmla="*/ 1098550 h 2120900"/>
                <a:gd name="connsiteX100" fmla="*/ 1425575 w 3340100"/>
                <a:gd name="connsiteY100" fmla="*/ 1219200 h 2120900"/>
                <a:gd name="connsiteX101" fmla="*/ 1400175 w 3340100"/>
                <a:gd name="connsiteY101" fmla="*/ 1317625 h 2120900"/>
                <a:gd name="connsiteX102" fmla="*/ 1266825 w 3340100"/>
                <a:gd name="connsiteY102" fmla="*/ 1387475 h 2120900"/>
                <a:gd name="connsiteX103" fmla="*/ 1273175 w 3340100"/>
                <a:gd name="connsiteY103" fmla="*/ 1514475 h 2120900"/>
                <a:gd name="connsiteX104" fmla="*/ 1301750 w 3340100"/>
                <a:gd name="connsiteY104" fmla="*/ 1552575 h 2120900"/>
                <a:gd name="connsiteX105" fmla="*/ 1314450 w 3340100"/>
                <a:gd name="connsiteY105" fmla="*/ 1562100 h 2120900"/>
                <a:gd name="connsiteX106" fmla="*/ 1323975 w 3340100"/>
                <a:gd name="connsiteY106" fmla="*/ 1568450 h 2120900"/>
                <a:gd name="connsiteX107" fmla="*/ 1409700 w 3340100"/>
                <a:gd name="connsiteY107" fmla="*/ 1654175 h 2120900"/>
                <a:gd name="connsiteX108" fmla="*/ 1543050 w 3340100"/>
                <a:gd name="connsiteY108" fmla="*/ 1587500 h 2120900"/>
                <a:gd name="connsiteX109" fmla="*/ 1717675 w 3340100"/>
                <a:gd name="connsiteY109" fmla="*/ 1323975 h 2120900"/>
                <a:gd name="connsiteX110" fmla="*/ 1851025 w 3340100"/>
                <a:gd name="connsiteY110" fmla="*/ 1311275 h 2120900"/>
                <a:gd name="connsiteX111" fmla="*/ 1936750 w 3340100"/>
                <a:gd name="connsiteY111" fmla="*/ 1358900 h 2120900"/>
                <a:gd name="connsiteX112" fmla="*/ 1924050 w 3340100"/>
                <a:gd name="connsiteY112" fmla="*/ 1470025 h 2120900"/>
                <a:gd name="connsiteX113" fmla="*/ 1701800 w 3340100"/>
                <a:gd name="connsiteY113" fmla="*/ 1685925 h 2120900"/>
                <a:gd name="connsiteX114" fmla="*/ 1673225 w 3340100"/>
                <a:gd name="connsiteY114" fmla="*/ 1778000 h 2120900"/>
                <a:gd name="connsiteX115" fmla="*/ 1765300 w 3340100"/>
                <a:gd name="connsiteY115" fmla="*/ 1860550 h 2120900"/>
                <a:gd name="connsiteX116" fmla="*/ 1917700 w 3340100"/>
                <a:gd name="connsiteY116" fmla="*/ 1797050 h 2120900"/>
                <a:gd name="connsiteX117" fmla="*/ 2133600 w 3340100"/>
                <a:gd name="connsiteY117" fmla="*/ 1619250 h 2120900"/>
                <a:gd name="connsiteX118" fmla="*/ 2162175 w 3340100"/>
                <a:gd name="connsiteY118" fmla="*/ 1622425 h 2120900"/>
                <a:gd name="connsiteX119" fmla="*/ 2089150 w 3340100"/>
                <a:gd name="connsiteY119" fmla="*/ 1771650 h 2120900"/>
                <a:gd name="connsiteX120" fmla="*/ 2066925 w 3340100"/>
                <a:gd name="connsiteY120" fmla="*/ 1930400 h 2120900"/>
                <a:gd name="connsiteX121" fmla="*/ 2174875 w 3340100"/>
                <a:gd name="connsiteY121" fmla="*/ 2022475 h 2120900"/>
                <a:gd name="connsiteX122" fmla="*/ 2311400 w 3340100"/>
                <a:gd name="connsiteY122" fmla="*/ 1984375 h 2120900"/>
                <a:gd name="connsiteX123" fmla="*/ 2486025 w 3340100"/>
                <a:gd name="connsiteY123" fmla="*/ 1755775 h 2120900"/>
                <a:gd name="connsiteX124" fmla="*/ 2530475 w 3340100"/>
                <a:gd name="connsiteY124" fmla="*/ 1660525 h 2120900"/>
                <a:gd name="connsiteX125" fmla="*/ 2559050 w 3340100"/>
                <a:gd name="connsiteY125" fmla="*/ 1660525 h 2120900"/>
                <a:gd name="connsiteX126" fmla="*/ 2555875 w 3340100"/>
                <a:gd name="connsiteY126" fmla="*/ 1689100 h 2120900"/>
                <a:gd name="connsiteX127" fmla="*/ 2549525 w 3340100"/>
                <a:gd name="connsiteY127" fmla="*/ 1720850 h 2120900"/>
                <a:gd name="connsiteX128" fmla="*/ 2476500 w 3340100"/>
                <a:gd name="connsiteY128" fmla="*/ 2012950 h 2120900"/>
                <a:gd name="connsiteX129" fmla="*/ 2543175 w 3340100"/>
                <a:gd name="connsiteY129" fmla="*/ 2095500 h 2120900"/>
                <a:gd name="connsiteX130" fmla="*/ 2581275 w 3340100"/>
                <a:gd name="connsiteY130" fmla="*/ 2098675 h 2120900"/>
                <a:gd name="connsiteX131" fmla="*/ 2632075 w 3340100"/>
                <a:gd name="connsiteY131" fmla="*/ 2101850 h 2120900"/>
                <a:gd name="connsiteX132" fmla="*/ 2911475 w 3340100"/>
                <a:gd name="connsiteY132" fmla="*/ 2120900 h 2120900"/>
                <a:gd name="connsiteX133" fmla="*/ 2879725 w 3340100"/>
                <a:gd name="connsiteY133" fmla="*/ 2070100 h 2120900"/>
                <a:gd name="connsiteX134" fmla="*/ 2740025 w 3340100"/>
                <a:gd name="connsiteY134" fmla="*/ 1978025 h 2120900"/>
                <a:gd name="connsiteX135" fmla="*/ 2774950 w 3340100"/>
                <a:gd name="connsiteY135" fmla="*/ 1879600 h 2120900"/>
                <a:gd name="connsiteX136" fmla="*/ 2886075 w 3340100"/>
                <a:gd name="connsiteY136" fmla="*/ 1914525 h 2120900"/>
                <a:gd name="connsiteX137" fmla="*/ 3038475 w 3340100"/>
                <a:gd name="connsiteY137" fmla="*/ 2047875 h 2120900"/>
                <a:gd name="connsiteX138" fmla="*/ 3235325 w 3340100"/>
                <a:gd name="connsiteY138" fmla="*/ 2035175 h 2120900"/>
                <a:gd name="connsiteX139" fmla="*/ 3298825 w 3340100"/>
                <a:gd name="connsiteY139" fmla="*/ 1895475 h 2120900"/>
                <a:gd name="connsiteX140" fmla="*/ 3222625 w 3340100"/>
                <a:gd name="connsiteY140" fmla="*/ 1787525 h 2120900"/>
                <a:gd name="connsiteX141" fmla="*/ 2997200 w 3340100"/>
                <a:gd name="connsiteY141" fmla="*/ 1752600 h 2120900"/>
                <a:gd name="connsiteX142" fmla="*/ 2867025 w 3340100"/>
                <a:gd name="connsiteY142" fmla="*/ 1628775 h 2120900"/>
                <a:gd name="connsiteX143" fmla="*/ 2901950 w 3340100"/>
                <a:gd name="connsiteY143" fmla="*/ 1581150 h 2120900"/>
                <a:gd name="connsiteX144" fmla="*/ 3152775 w 3340100"/>
                <a:gd name="connsiteY144" fmla="*/ 1670050 h 2120900"/>
                <a:gd name="connsiteX145" fmla="*/ 3340100 w 3340100"/>
                <a:gd name="connsiteY145" fmla="*/ 1647825 h 2120900"/>
                <a:gd name="connsiteX146" fmla="*/ 3321050 w 3340100"/>
                <a:gd name="connsiteY146" fmla="*/ 1444625 h 2120900"/>
                <a:gd name="connsiteX147" fmla="*/ 3168650 w 3340100"/>
                <a:gd name="connsiteY147" fmla="*/ 1343025 h 2120900"/>
                <a:gd name="connsiteX148" fmla="*/ 3086100 w 33401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0900"/>
                <a:gd name="connsiteX1" fmla="*/ 2768600 w 3354000"/>
                <a:gd name="connsiteY1" fmla="*/ 1435100 h 2120900"/>
                <a:gd name="connsiteX2" fmla="*/ 2670175 w 3354000"/>
                <a:gd name="connsiteY2" fmla="*/ 1447800 h 2120900"/>
                <a:gd name="connsiteX3" fmla="*/ 2654300 w 3354000"/>
                <a:gd name="connsiteY3" fmla="*/ 1425575 h 2120900"/>
                <a:gd name="connsiteX4" fmla="*/ 2647950 w 3354000"/>
                <a:gd name="connsiteY4" fmla="*/ 1397000 h 2120900"/>
                <a:gd name="connsiteX5" fmla="*/ 2692400 w 3354000"/>
                <a:gd name="connsiteY5" fmla="*/ 1317625 h 2120900"/>
                <a:gd name="connsiteX6" fmla="*/ 2825750 w 3354000"/>
                <a:gd name="connsiteY6" fmla="*/ 1228725 h 2120900"/>
                <a:gd name="connsiteX7" fmla="*/ 2835275 w 3354000"/>
                <a:gd name="connsiteY7" fmla="*/ 1127125 h 2120900"/>
                <a:gd name="connsiteX8" fmla="*/ 2781300 w 3354000"/>
                <a:gd name="connsiteY8" fmla="*/ 1079500 h 2120900"/>
                <a:gd name="connsiteX9" fmla="*/ 2749550 w 3354000"/>
                <a:gd name="connsiteY9" fmla="*/ 1076325 h 2120900"/>
                <a:gd name="connsiteX10" fmla="*/ 2698750 w 3354000"/>
                <a:gd name="connsiteY10" fmla="*/ 1079500 h 2120900"/>
                <a:gd name="connsiteX11" fmla="*/ 2613025 w 3354000"/>
                <a:gd name="connsiteY11" fmla="*/ 1069975 h 2120900"/>
                <a:gd name="connsiteX12" fmla="*/ 2584450 w 3354000"/>
                <a:gd name="connsiteY12" fmla="*/ 1066800 h 2120900"/>
                <a:gd name="connsiteX13" fmla="*/ 2568575 w 3354000"/>
                <a:gd name="connsiteY13" fmla="*/ 1063625 h 2120900"/>
                <a:gd name="connsiteX14" fmla="*/ 2454275 w 3354000"/>
                <a:gd name="connsiteY14" fmla="*/ 1089025 h 2120900"/>
                <a:gd name="connsiteX15" fmla="*/ 2324100 w 3354000"/>
                <a:gd name="connsiteY15" fmla="*/ 1298575 h 2120900"/>
                <a:gd name="connsiteX16" fmla="*/ 2190750 w 3354000"/>
                <a:gd name="connsiteY16" fmla="*/ 1371600 h 2120900"/>
                <a:gd name="connsiteX17" fmla="*/ 2159000 w 3354000"/>
                <a:gd name="connsiteY17" fmla="*/ 1368425 h 2120900"/>
                <a:gd name="connsiteX18" fmla="*/ 2139950 w 3354000"/>
                <a:gd name="connsiteY18" fmla="*/ 1362075 h 2120900"/>
                <a:gd name="connsiteX19" fmla="*/ 2130425 w 3354000"/>
                <a:gd name="connsiteY19" fmla="*/ 1352550 h 2120900"/>
                <a:gd name="connsiteX20" fmla="*/ 2117725 w 3354000"/>
                <a:gd name="connsiteY20" fmla="*/ 1330325 h 2120900"/>
                <a:gd name="connsiteX21" fmla="*/ 2114550 w 3354000"/>
                <a:gd name="connsiteY21" fmla="*/ 1311275 h 2120900"/>
                <a:gd name="connsiteX22" fmla="*/ 2117725 w 3354000"/>
                <a:gd name="connsiteY22" fmla="*/ 1292225 h 2120900"/>
                <a:gd name="connsiteX23" fmla="*/ 2124075 w 3354000"/>
                <a:gd name="connsiteY23" fmla="*/ 1270000 h 2120900"/>
                <a:gd name="connsiteX24" fmla="*/ 2130425 w 3354000"/>
                <a:gd name="connsiteY24" fmla="*/ 1260475 h 2120900"/>
                <a:gd name="connsiteX25" fmla="*/ 2133600 w 3354000"/>
                <a:gd name="connsiteY25" fmla="*/ 1250950 h 2120900"/>
                <a:gd name="connsiteX26" fmla="*/ 2155825 w 3354000"/>
                <a:gd name="connsiteY26" fmla="*/ 1225550 h 2120900"/>
                <a:gd name="connsiteX27" fmla="*/ 2352675 w 3354000"/>
                <a:gd name="connsiteY27" fmla="*/ 996950 h 2120900"/>
                <a:gd name="connsiteX28" fmla="*/ 2409825 w 3354000"/>
                <a:gd name="connsiteY28" fmla="*/ 946150 h 2120900"/>
                <a:gd name="connsiteX29" fmla="*/ 2289175 w 3354000"/>
                <a:gd name="connsiteY29" fmla="*/ 781050 h 2120900"/>
                <a:gd name="connsiteX30" fmla="*/ 2257425 w 3354000"/>
                <a:gd name="connsiteY30" fmla="*/ 765175 h 2120900"/>
                <a:gd name="connsiteX31" fmla="*/ 2244725 w 3354000"/>
                <a:gd name="connsiteY31" fmla="*/ 762000 h 2120900"/>
                <a:gd name="connsiteX32" fmla="*/ 2222500 w 3354000"/>
                <a:gd name="connsiteY32" fmla="*/ 755650 h 2120900"/>
                <a:gd name="connsiteX33" fmla="*/ 2184400 w 3354000"/>
                <a:gd name="connsiteY33" fmla="*/ 749300 h 2120900"/>
                <a:gd name="connsiteX34" fmla="*/ 2114550 w 3354000"/>
                <a:gd name="connsiteY34" fmla="*/ 752475 h 2120900"/>
                <a:gd name="connsiteX35" fmla="*/ 2047875 w 3354000"/>
                <a:gd name="connsiteY35" fmla="*/ 869950 h 2120900"/>
                <a:gd name="connsiteX36" fmla="*/ 1917700 w 3354000"/>
                <a:gd name="connsiteY36" fmla="*/ 1073150 h 2120900"/>
                <a:gd name="connsiteX37" fmla="*/ 1854200 w 3354000"/>
                <a:gd name="connsiteY37" fmla="*/ 1127125 h 2120900"/>
                <a:gd name="connsiteX38" fmla="*/ 1774825 w 3354000"/>
                <a:gd name="connsiteY38" fmla="*/ 1098550 h 2120900"/>
                <a:gd name="connsiteX39" fmla="*/ 1844675 w 3354000"/>
                <a:gd name="connsiteY39" fmla="*/ 860425 h 2120900"/>
                <a:gd name="connsiteX40" fmla="*/ 1857375 w 3354000"/>
                <a:gd name="connsiteY40" fmla="*/ 666750 h 2120900"/>
                <a:gd name="connsiteX41" fmla="*/ 1644650 w 3354000"/>
                <a:gd name="connsiteY41" fmla="*/ 542925 h 2120900"/>
                <a:gd name="connsiteX42" fmla="*/ 1574800 w 3354000"/>
                <a:gd name="connsiteY42" fmla="*/ 590550 h 2120900"/>
                <a:gd name="connsiteX43" fmla="*/ 1454150 w 3354000"/>
                <a:gd name="connsiteY43" fmla="*/ 784225 h 2120900"/>
                <a:gd name="connsiteX44" fmla="*/ 1377950 w 3354000"/>
                <a:gd name="connsiteY44" fmla="*/ 850900 h 2120900"/>
                <a:gd name="connsiteX45" fmla="*/ 1295400 w 3354000"/>
                <a:gd name="connsiteY45" fmla="*/ 793750 h 2120900"/>
                <a:gd name="connsiteX46" fmla="*/ 1295400 w 3354000"/>
                <a:gd name="connsiteY46" fmla="*/ 692150 h 2120900"/>
                <a:gd name="connsiteX47" fmla="*/ 1489075 w 3354000"/>
                <a:gd name="connsiteY47" fmla="*/ 485775 h 2120900"/>
                <a:gd name="connsiteX48" fmla="*/ 1470025 w 3354000"/>
                <a:gd name="connsiteY48" fmla="*/ 381000 h 2120900"/>
                <a:gd name="connsiteX49" fmla="*/ 1127125 w 3354000"/>
                <a:gd name="connsiteY49" fmla="*/ 288925 h 2120900"/>
                <a:gd name="connsiteX50" fmla="*/ 1044575 w 3354000"/>
                <a:gd name="connsiteY50" fmla="*/ 298450 h 2120900"/>
                <a:gd name="connsiteX51" fmla="*/ 933450 w 3354000"/>
                <a:gd name="connsiteY51" fmla="*/ 447675 h 2120900"/>
                <a:gd name="connsiteX52" fmla="*/ 749300 w 3354000"/>
                <a:gd name="connsiteY52" fmla="*/ 590550 h 2120900"/>
                <a:gd name="connsiteX53" fmla="*/ 723900 w 3354000"/>
                <a:gd name="connsiteY53" fmla="*/ 565150 h 2120900"/>
                <a:gd name="connsiteX54" fmla="*/ 723900 w 3354000"/>
                <a:gd name="connsiteY54" fmla="*/ 561975 h 2120900"/>
                <a:gd name="connsiteX55" fmla="*/ 838200 w 3354000"/>
                <a:gd name="connsiteY55" fmla="*/ 403225 h 2120900"/>
                <a:gd name="connsiteX56" fmla="*/ 939800 w 3354000"/>
                <a:gd name="connsiteY56" fmla="*/ 222250 h 2120900"/>
                <a:gd name="connsiteX57" fmla="*/ 815975 w 3354000"/>
                <a:gd name="connsiteY57" fmla="*/ 114300 h 2120900"/>
                <a:gd name="connsiteX58" fmla="*/ 635000 w 3354000"/>
                <a:gd name="connsiteY58" fmla="*/ 92075 h 2120900"/>
                <a:gd name="connsiteX59" fmla="*/ 504825 w 3354000"/>
                <a:gd name="connsiteY59" fmla="*/ 273050 h 2120900"/>
                <a:gd name="connsiteX60" fmla="*/ 425450 w 3354000"/>
                <a:gd name="connsiteY60" fmla="*/ 361950 h 2120900"/>
                <a:gd name="connsiteX61" fmla="*/ 320675 w 3354000"/>
                <a:gd name="connsiteY61" fmla="*/ 371475 h 2120900"/>
                <a:gd name="connsiteX62" fmla="*/ 320675 w 3354000"/>
                <a:gd name="connsiteY62" fmla="*/ 298450 h 2120900"/>
                <a:gd name="connsiteX63" fmla="*/ 492125 w 3354000"/>
                <a:gd name="connsiteY63" fmla="*/ 41275 h 2120900"/>
                <a:gd name="connsiteX64" fmla="*/ 463550 w 3354000"/>
                <a:gd name="connsiteY64" fmla="*/ 9525 h 2120900"/>
                <a:gd name="connsiteX65" fmla="*/ 209550 w 3354000"/>
                <a:gd name="connsiteY65" fmla="*/ 0 h 2120900"/>
                <a:gd name="connsiteX66" fmla="*/ 85725 w 3354000"/>
                <a:gd name="connsiteY66" fmla="*/ 82550 h 2120900"/>
                <a:gd name="connsiteX67" fmla="*/ 0 w 3354000"/>
                <a:gd name="connsiteY67" fmla="*/ 241300 h 2120900"/>
                <a:gd name="connsiteX68" fmla="*/ 92075 w 3354000"/>
                <a:gd name="connsiteY68" fmla="*/ 342900 h 2120900"/>
                <a:gd name="connsiteX69" fmla="*/ 276225 w 3354000"/>
                <a:gd name="connsiteY69" fmla="*/ 396875 h 2120900"/>
                <a:gd name="connsiteX70" fmla="*/ 377825 w 3354000"/>
                <a:gd name="connsiteY70" fmla="*/ 485775 h 2120900"/>
                <a:gd name="connsiteX71" fmla="*/ 333375 w 3354000"/>
                <a:gd name="connsiteY71" fmla="*/ 546100 h 2120900"/>
                <a:gd name="connsiteX72" fmla="*/ 209550 w 3354000"/>
                <a:gd name="connsiteY72" fmla="*/ 593725 h 2120900"/>
                <a:gd name="connsiteX73" fmla="*/ 193675 w 3354000"/>
                <a:gd name="connsiteY73" fmla="*/ 635000 h 2120900"/>
                <a:gd name="connsiteX74" fmla="*/ 225425 w 3354000"/>
                <a:gd name="connsiteY74" fmla="*/ 771525 h 2120900"/>
                <a:gd name="connsiteX75" fmla="*/ 307975 w 3354000"/>
                <a:gd name="connsiteY75" fmla="*/ 831850 h 2120900"/>
                <a:gd name="connsiteX76" fmla="*/ 381000 w 3354000"/>
                <a:gd name="connsiteY76" fmla="*/ 739775 h 2120900"/>
                <a:gd name="connsiteX77" fmla="*/ 438150 w 3354000"/>
                <a:gd name="connsiteY77" fmla="*/ 650875 h 2120900"/>
                <a:gd name="connsiteX78" fmla="*/ 542925 w 3354000"/>
                <a:gd name="connsiteY78" fmla="*/ 628650 h 2120900"/>
                <a:gd name="connsiteX79" fmla="*/ 612775 w 3354000"/>
                <a:gd name="connsiteY79" fmla="*/ 685800 h 2120900"/>
                <a:gd name="connsiteX80" fmla="*/ 663575 w 3354000"/>
                <a:gd name="connsiteY80" fmla="*/ 803275 h 2120900"/>
                <a:gd name="connsiteX81" fmla="*/ 571500 w 3354000"/>
                <a:gd name="connsiteY81" fmla="*/ 879475 h 2120900"/>
                <a:gd name="connsiteX82" fmla="*/ 469900 w 3354000"/>
                <a:gd name="connsiteY82" fmla="*/ 933450 h 2120900"/>
                <a:gd name="connsiteX83" fmla="*/ 428625 w 3354000"/>
                <a:gd name="connsiteY83" fmla="*/ 1006475 h 2120900"/>
                <a:gd name="connsiteX84" fmla="*/ 460375 w 3354000"/>
                <a:gd name="connsiteY84" fmla="*/ 1104900 h 2120900"/>
                <a:gd name="connsiteX85" fmla="*/ 498475 w 3354000"/>
                <a:gd name="connsiteY85" fmla="*/ 1127125 h 2120900"/>
                <a:gd name="connsiteX86" fmla="*/ 508000 w 3354000"/>
                <a:gd name="connsiteY86" fmla="*/ 1130300 h 2120900"/>
                <a:gd name="connsiteX87" fmla="*/ 520700 w 3354000"/>
                <a:gd name="connsiteY87" fmla="*/ 1130300 h 2120900"/>
                <a:gd name="connsiteX88" fmla="*/ 612775 w 3354000"/>
                <a:gd name="connsiteY88" fmla="*/ 1117600 h 2120900"/>
                <a:gd name="connsiteX89" fmla="*/ 685800 w 3354000"/>
                <a:gd name="connsiteY89" fmla="*/ 1012825 h 2120900"/>
                <a:gd name="connsiteX90" fmla="*/ 736600 w 3354000"/>
                <a:gd name="connsiteY90" fmla="*/ 914400 h 2120900"/>
                <a:gd name="connsiteX91" fmla="*/ 815975 w 3354000"/>
                <a:gd name="connsiteY91" fmla="*/ 895350 h 2120900"/>
                <a:gd name="connsiteX92" fmla="*/ 869950 w 3354000"/>
                <a:gd name="connsiteY92" fmla="*/ 958850 h 2120900"/>
                <a:gd name="connsiteX93" fmla="*/ 819150 w 3354000"/>
                <a:gd name="connsiteY93" fmla="*/ 1143000 h 2120900"/>
                <a:gd name="connsiteX94" fmla="*/ 784225 w 3354000"/>
                <a:gd name="connsiteY94" fmla="*/ 1235075 h 2120900"/>
                <a:gd name="connsiteX95" fmla="*/ 793750 w 3354000"/>
                <a:gd name="connsiteY95" fmla="*/ 1336675 h 2120900"/>
                <a:gd name="connsiteX96" fmla="*/ 977900 w 3354000"/>
                <a:gd name="connsiteY96" fmla="*/ 1393825 h 2120900"/>
                <a:gd name="connsiteX97" fmla="*/ 1089025 w 3354000"/>
                <a:gd name="connsiteY97" fmla="*/ 1327150 h 2120900"/>
                <a:gd name="connsiteX98" fmla="*/ 1241425 w 3354000"/>
                <a:gd name="connsiteY98" fmla="*/ 1152525 h 2120900"/>
                <a:gd name="connsiteX99" fmla="*/ 1339850 w 3354000"/>
                <a:gd name="connsiteY99" fmla="*/ 1098550 h 2120900"/>
                <a:gd name="connsiteX100" fmla="*/ 1425575 w 3354000"/>
                <a:gd name="connsiteY100" fmla="*/ 1219200 h 2120900"/>
                <a:gd name="connsiteX101" fmla="*/ 1400175 w 3354000"/>
                <a:gd name="connsiteY101" fmla="*/ 1317625 h 2120900"/>
                <a:gd name="connsiteX102" fmla="*/ 1266825 w 3354000"/>
                <a:gd name="connsiteY102" fmla="*/ 1387475 h 2120900"/>
                <a:gd name="connsiteX103" fmla="*/ 1273175 w 3354000"/>
                <a:gd name="connsiteY103" fmla="*/ 1514475 h 2120900"/>
                <a:gd name="connsiteX104" fmla="*/ 1301750 w 3354000"/>
                <a:gd name="connsiteY104" fmla="*/ 1552575 h 2120900"/>
                <a:gd name="connsiteX105" fmla="*/ 1314450 w 3354000"/>
                <a:gd name="connsiteY105" fmla="*/ 1562100 h 2120900"/>
                <a:gd name="connsiteX106" fmla="*/ 1323975 w 3354000"/>
                <a:gd name="connsiteY106" fmla="*/ 1568450 h 2120900"/>
                <a:gd name="connsiteX107" fmla="*/ 1409700 w 3354000"/>
                <a:gd name="connsiteY107" fmla="*/ 1654175 h 2120900"/>
                <a:gd name="connsiteX108" fmla="*/ 1543050 w 3354000"/>
                <a:gd name="connsiteY108" fmla="*/ 1587500 h 2120900"/>
                <a:gd name="connsiteX109" fmla="*/ 1717675 w 3354000"/>
                <a:gd name="connsiteY109" fmla="*/ 1323975 h 2120900"/>
                <a:gd name="connsiteX110" fmla="*/ 1851025 w 3354000"/>
                <a:gd name="connsiteY110" fmla="*/ 1311275 h 2120900"/>
                <a:gd name="connsiteX111" fmla="*/ 1936750 w 3354000"/>
                <a:gd name="connsiteY111" fmla="*/ 1358900 h 2120900"/>
                <a:gd name="connsiteX112" fmla="*/ 1924050 w 3354000"/>
                <a:gd name="connsiteY112" fmla="*/ 1470025 h 2120900"/>
                <a:gd name="connsiteX113" fmla="*/ 1701800 w 3354000"/>
                <a:gd name="connsiteY113" fmla="*/ 1685925 h 2120900"/>
                <a:gd name="connsiteX114" fmla="*/ 1673225 w 3354000"/>
                <a:gd name="connsiteY114" fmla="*/ 1778000 h 2120900"/>
                <a:gd name="connsiteX115" fmla="*/ 1765300 w 3354000"/>
                <a:gd name="connsiteY115" fmla="*/ 1860550 h 2120900"/>
                <a:gd name="connsiteX116" fmla="*/ 1917700 w 3354000"/>
                <a:gd name="connsiteY116" fmla="*/ 1797050 h 2120900"/>
                <a:gd name="connsiteX117" fmla="*/ 2133600 w 3354000"/>
                <a:gd name="connsiteY117" fmla="*/ 1619250 h 2120900"/>
                <a:gd name="connsiteX118" fmla="*/ 2162175 w 3354000"/>
                <a:gd name="connsiteY118" fmla="*/ 1622425 h 2120900"/>
                <a:gd name="connsiteX119" fmla="*/ 2089150 w 3354000"/>
                <a:gd name="connsiteY119" fmla="*/ 1771650 h 2120900"/>
                <a:gd name="connsiteX120" fmla="*/ 2066925 w 3354000"/>
                <a:gd name="connsiteY120" fmla="*/ 1930400 h 2120900"/>
                <a:gd name="connsiteX121" fmla="*/ 2174875 w 3354000"/>
                <a:gd name="connsiteY121" fmla="*/ 2022475 h 2120900"/>
                <a:gd name="connsiteX122" fmla="*/ 2311400 w 3354000"/>
                <a:gd name="connsiteY122" fmla="*/ 1984375 h 2120900"/>
                <a:gd name="connsiteX123" fmla="*/ 2486025 w 3354000"/>
                <a:gd name="connsiteY123" fmla="*/ 1755775 h 2120900"/>
                <a:gd name="connsiteX124" fmla="*/ 2530475 w 3354000"/>
                <a:gd name="connsiteY124" fmla="*/ 1660525 h 2120900"/>
                <a:gd name="connsiteX125" fmla="*/ 2559050 w 3354000"/>
                <a:gd name="connsiteY125" fmla="*/ 1660525 h 2120900"/>
                <a:gd name="connsiteX126" fmla="*/ 2555875 w 3354000"/>
                <a:gd name="connsiteY126" fmla="*/ 1689100 h 2120900"/>
                <a:gd name="connsiteX127" fmla="*/ 2549525 w 3354000"/>
                <a:gd name="connsiteY127" fmla="*/ 1720850 h 2120900"/>
                <a:gd name="connsiteX128" fmla="*/ 2476500 w 3354000"/>
                <a:gd name="connsiteY128" fmla="*/ 2012950 h 2120900"/>
                <a:gd name="connsiteX129" fmla="*/ 2543175 w 3354000"/>
                <a:gd name="connsiteY129" fmla="*/ 2095500 h 2120900"/>
                <a:gd name="connsiteX130" fmla="*/ 2581275 w 3354000"/>
                <a:gd name="connsiteY130" fmla="*/ 2098675 h 2120900"/>
                <a:gd name="connsiteX131" fmla="*/ 2632075 w 3354000"/>
                <a:gd name="connsiteY131" fmla="*/ 2101850 h 2120900"/>
                <a:gd name="connsiteX132" fmla="*/ 2911475 w 3354000"/>
                <a:gd name="connsiteY132" fmla="*/ 2120900 h 2120900"/>
                <a:gd name="connsiteX133" fmla="*/ 2879725 w 3354000"/>
                <a:gd name="connsiteY133" fmla="*/ 2070100 h 2120900"/>
                <a:gd name="connsiteX134" fmla="*/ 2740025 w 3354000"/>
                <a:gd name="connsiteY134" fmla="*/ 1978025 h 2120900"/>
                <a:gd name="connsiteX135" fmla="*/ 2774950 w 3354000"/>
                <a:gd name="connsiteY135" fmla="*/ 1879600 h 2120900"/>
                <a:gd name="connsiteX136" fmla="*/ 2886075 w 3354000"/>
                <a:gd name="connsiteY136" fmla="*/ 1914525 h 2120900"/>
                <a:gd name="connsiteX137" fmla="*/ 3038475 w 3354000"/>
                <a:gd name="connsiteY137" fmla="*/ 2047875 h 2120900"/>
                <a:gd name="connsiteX138" fmla="*/ 3235325 w 3354000"/>
                <a:gd name="connsiteY138" fmla="*/ 2035175 h 2120900"/>
                <a:gd name="connsiteX139" fmla="*/ 3298825 w 3354000"/>
                <a:gd name="connsiteY139" fmla="*/ 1895475 h 2120900"/>
                <a:gd name="connsiteX140" fmla="*/ 3222625 w 3354000"/>
                <a:gd name="connsiteY140" fmla="*/ 1787525 h 2120900"/>
                <a:gd name="connsiteX141" fmla="*/ 2997200 w 3354000"/>
                <a:gd name="connsiteY141" fmla="*/ 1752600 h 2120900"/>
                <a:gd name="connsiteX142" fmla="*/ 2867025 w 3354000"/>
                <a:gd name="connsiteY142" fmla="*/ 1628775 h 2120900"/>
                <a:gd name="connsiteX143" fmla="*/ 2901950 w 3354000"/>
                <a:gd name="connsiteY143" fmla="*/ 1581150 h 2120900"/>
                <a:gd name="connsiteX144" fmla="*/ 3152775 w 3354000"/>
                <a:gd name="connsiteY144" fmla="*/ 1670050 h 2120900"/>
                <a:gd name="connsiteX145" fmla="*/ 3340100 w 3354000"/>
                <a:gd name="connsiteY145" fmla="*/ 1647825 h 2120900"/>
                <a:gd name="connsiteX146" fmla="*/ 3321050 w 3354000"/>
                <a:gd name="connsiteY146" fmla="*/ 1444625 h 2120900"/>
                <a:gd name="connsiteX147" fmla="*/ 3168650 w 3354000"/>
                <a:gd name="connsiteY147" fmla="*/ 1343025 h 2120900"/>
                <a:gd name="connsiteX148" fmla="*/ 3086100 w 3354000"/>
                <a:gd name="connsiteY148" fmla="*/ 1339850 h 2120900"/>
                <a:gd name="connsiteX0" fmla="*/ 3086100 w 3354000"/>
                <a:gd name="connsiteY0" fmla="*/ 1339850 h 2121689"/>
                <a:gd name="connsiteX1" fmla="*/ 2768600 w 3354000"/>
                <a:gd name="connsiteY1" fmla="*/ 1435100 h 2121689"/>
                <a:gd name="connsiteX2" fmla="*/ 2670175 w 3354000"/>
                <a:gd name="connsiteY2" fmla="*/ 1447800 h 2121689"/>
                <a:gd name="connsiteX3" fmla="*/ 2654300 w 3354000"/>
                <a:gd name="connsiteY3" fmla="*/ 1425575 h 2121689"/>
                <a:gd name="connsiteX4" fmla="*/ 2647950 w 3354000"/>
                <a:gd name="connsiteY4" fmla="*/ 1397000 h 2121689"/>
                <a:gd name="connsiteX5" fmla="*/ 2692400 w 3354000"/>
                <a:gd name="connsiteY5" fmla="*/ 1317625 h 2121689"/>
                <a:gd name="connsiteX6" fmla="*/ 2825750 w 3354000"/>
                <a:gd name="connsiteY6" fmla="*/ 1228725 h 2121689"/>
                <a:gd name="connsiteX7" fmla="*/ 2835275 w 3354000"/>
                <a:gd name="connsiteY7" fmla="*/ 1127125 h 2121689"/>
                <a:gd name="connsiteX8" fmla="*/ 2781300 w 3354000"/>
                <a:gd name="connsiteY8" fmla="*/ 1079500 h 2121689"/>
                <a:gd name="connsiteX9" fmla="*/ 2749550 w 3354000"/>
                <a:gd name="connsiteY9" fmla="*/ 1076325 h 2121689"/>
                <a:gd name="connsiteX10" fmla="*/ 2698750 w 3354000"/>
                <a:gd name="connsiteY10" fmla="*/ 1079500 h 2121689"/>
                <a:gd name="connsiteX11" fmla="*/ 2613025 w 3354000"/>
                <a:gd name="connsiteY11" fmla="*/ 1069975 h 2121689"/>
                <a:gd name="connsiteX12" fmla="*/ 2584450 w 3354000"/>
                <a:gd name="connsiteY12" fmla="*/ 1066800 h 2121689"/>
                <a:gd name="connsiteX13" fmla="*/ 2568575 w 3354000"/>
                <a:gd name="connsiteY13" fmla="*/ 1063625 h 2121689"/>
                <a:gd name="connsiteX14" fmla="*/ 2454275 w 3354000"/>
                <a:gd name="connsiteY14" fmla="*/ 1089025 h 2121689"/>
                <a:gd name="connsiteX15" fmla="*/ 2324100 w 3354000"/>
                <a:gd name="connsiteY15" fmla="*/ 1298575 h 2121689"/>
                <a:gd name="connsiteX16" fmla="*/ 2190750 w 3354000"/>
                <a:gd name="connsiteY16" fmla="*/ 1371600 h 2121689"/>
                <a:gd name="connsiteX17" fmla="*/ 2159000 w 3354000"/>
                <a:gd name="connsiteY17" fmla="*/ 1368425 h 2121689"/>
                <a:gd name="connsiteX18" fmla="*/ 2139950 w 3354000"/>
                <a:gd name="connsiteY18" fmla="*/ 1362075 h 2121689"/>
                <a:gd name="connsiteX19" fmla="*/ 2130425 w 3354000"/>
                <a:gd name="connsiteY19" fmla="*/ 1352550 h 2121689"/>
                <a:gd name="connsiteX20" fmla="*/ 2117725 w 3354000"/>
                <a:gd name="connsiteY20" fmla="*/ 1330325 h 2121689"/>
                <a:gd name="connsiteX21" fmla="*/ 2114550 w 3354000"/>
                <a:gd name="connsiteY21" fmla="*/ 1311275 h 2121689"/>
                <a:gd name="connsiteX22" fmla="*/ 2117725 w 3354000"/>
                <a:gd name="connsiteY22" fmla="*/ 1292225 h 2121689"/>
                <a:gd name="connsiteX23" fmla="*/ 2124075 w 3354000"/>
                <a:gd name="connsiteY23" fmla="*/ 1270000 h 2121689"/>
                <a:gd name="connsiteX24" fmla="*/ 2130425 w 3354000"/>
                <a:gd name="connsiteY24" fmla="*/ 1260475 h 2121689"/>
                <a:gd name="connsiteX25" fmla="*/ 2133600 w 3354000"/>
                <a:gd name="connsiteY25" fmla="*/ 1250950 h 2121689"/>
                <a:gd name="connsiteX26" fmla="*/ 2155825 w 3354000"/>
                <a:gd name="connsiteY26" fmla="*/ 1225550 h 2121689"/>
                <a:gd name="connsiteX27" fmla="*/ 2352675 w 3354000"/>
                <a:gd name="connsiteY27" fmla="*/ 996950 h 2121689"/>
                <a:gd name="connsiteX28" fmla="*/ 2409825 w 3354000"/>
                <a:gd name="connsiteY28" fmla="*/ 946150 h 2121689"/>
                <a:gd name="connsiteX29" fmla="*/ 2289175 w 3354000"/>
                <a:gd name="connsiteY29" fmla="*/ 781050 h 2121689"/>
                <a:gd name="connsiteX30" fmla="*/ 2257425 w 3354000"/>
                <a:gd name="connsiteY30" fmla="*/ 765175 h 2121689"/>
                <a:gd name="connsiteX31" fmla="*/ 2244725 w 3354000"/>
                <a:gd name="connsiteY31" fmla="*/ 762000 h 2121689"/>
                <a:gd name="connsiteX32" fmla="*/ 2222500 w 3354000"/>
                <a:gd name="connsiteY32" fmla="*/ 755650 h 2121689"/>
                <a:gd name="connsiteX33" fmla="*/ 2184400 w 3354000"/>
                <a:gd name="connsiteY33" fmla="*/ 749300 h 2121689"/>
                <a:gd name="connsiteX34" fmla="*/ 2114550 w 3354000"/>
                <a:gd name="connsiteY34" fmla="*/ 752475 h 2121689"/>
                <a:gd name="connsiteX35" fmla="*/ 2047875 w 3354000"/>
                <a:gd name="connsiteY35" fmla="*/ 869950 h 2121689"/>
                <a:gd name="connsiteX36" fmla="*/ 1917700 w 3354000"/>
                <a:gd name="connsiteY36" fmla="*/ 1073150 h 2121689"/>
                <a:gd name="connsiteX37" fmla="*/ 1854200 w 3354000"/>
                <a:gd name="connsiteY37" fmla="*/ 1127125 h 2121689"/>
                <a:gd name="connsiteX38" fmla="*/ 1774825 w 3354000"/>
                <a:gd name="connsiteY38" fmla="*/ 1098550 h 2121689"/>
                <a:gd name="connsiteX39" fmla="*/ 1844675 w 3354000"/>
                <a:gd name="connsiteY39" fmla="*/ 860425 h 2121689"/>
                <a:gd name="connsiteX40" fmla="*/ 1857375 w 3354000"/>
                <a:gd name="connsiteY40" fmla="*/ 666750 h 2121689"/>
                <a:gd name="connsiteX41" fmla="*/ 1644650 w 3354000"/>
                <a:gd name="connsiteY41" fmla="*/ 542925 h 2121689"/>
                <a:gd name="connsiteX42" fmla="*/ 1574800 w 3354000"/>
                <a:gd name="connsiteY42" fmla="*/ 590550 h 2121689"/>
                <a:gd name="connsiteX43" fmla="*/ 1454150 w 3354000"/>
                <a:gd name="connsiteY43" fmla="*/ 784225 h 2121689"/>
                <a:gd name="connsiteX44" fmla="*/ 1377950 w 3354000"/>
                <a:gd name="connsiteY44" fmla="*/ 850900 h 2121689"/>
                <a:gd name="connsiteX45" fmla="*/ 1295400 w 3354000"/>
                <a:gd name="connsiteY45" fmla="*/ 793750 h 2121689"/>
                <a:gd name="connsiteX46" fmla="*/ 1295400 w 3354000"/>
                <a:gd name="connsiteY46" fmla="*/ 692150 h 2121689"/>
                <a:gd name="connsiteX47" fmla="*/ 1489075 w 3354000"/>
                <a:gd name="connsiteY47" fmla="*/ 485775 h 2121689"/>
                <a:gd name="connsiteX48" fmla="*/ 1470025 w 3354000"/>
                <a:gd name="connsiteY48" fmla="*/ 381000 h 2121689"/>
                <a:gd name="connsiteX49" fmla="*/ 1127125 w 3354000"/>
                <a:gd name="connsiteY49" fmla="*/ 288925 h 2121689"/>
                <a:gd name="connsiteX50" fmla="*/ 1044575 w 3354000"/>
                <a:gd name="connsiteY50" fmla="*/ 298450 h 2121689"/>
                <a:gd name="connsiteX51" fmla="*/ 933450 w 3354000"/>
                <a:gd name="connsiteY51" fmla="*/ 447675 h 2121689"/>
                <a:gd name="connsiteX52" fmla="*/ 749300 w 3354000"/>
                <a:gd name="connsiteY52" fmla="*/ 590550 h 2121689"/>
                <a:gd name="connsiteX53" fmla="*/ 723900 w 3354000"/>
                <a:gd name="connsiteY53" fmla="*/ 565150 h 2121689"/>
                <a:gd name="connsiteX54" fmla="*/ 723900 w 3354000"/>
                <a:gd name="connsiteY54" fmla="*/ 561975 h 2121689"/>
                <a:gd name="connsiteX55" fmla="*/ 838200 w 3354000"/>
                <a:gd name="connsiteY55" fmla="*/ 403225 h 2121689"/>
                <a:gd name="connsiteX56" fmla="*/ 939800 w 3354000"/>
                <a:gd name="connsiteY56" fmla="*/ 222250 h 2121689"/>
                <a:gd name="connsiteX57" fmla="*/ 815975 w 3354000"/>
                <a:gd name="connsiteY57" fmla="*/ 114300 h 2121689"/>
                <a:gd name="connsiteX58" fmla="*/ 635000 w 3354000"/>
                <a:gd name="connsiteY58" fmla="*/ 92075 h 2121689"/>
                <a:gd name="connsiteX59" fmla="*/ 504825 w 3354000"/>
                <a:gd name="connsiteY59" fmla="*/ 273050 h 2121689"/>
                <a:gd name="connsiteX60" fmla="*/ 425450 w 3354000"/>
                <a:gd name="connsiteY60" fmla="*/ 361950 h 2121689"/>
                <a:gd name="connsiteX61" fmla="*/ 320675 w 3354000"/>
                <a:gd name="connsiteY61" fmla="*/ 371475 h 2121689"/>
                <a:gd name="connsiteX62" fmla="*/ 320675 w 3354000"/>
                <a:gd name="connsiteY62" fmla="*/ 298450 h 2121689"/>
                <a:gd name="connsiteX63" fmla="*/ 492125 w 3354000"/>
                <a:gd name="connsiteY63" fmla="*/ 41275 h 2121689"/>
                <a:gd name="connsiteX64" fmla="*/ 463550 w 3354000"/>
                <a:gd name="connsiteY64" fmla="*/ 9525 h 2121689"/>
                <a:gd name="connsiteX65" fmla="*/ 209550 w 3354000"/>
                <a:gd name="connsiteY65" fmla="*/ 0 h 2121689"/>
                <a:gd name="connsiteX66" fmla="*/ 85725 w 3354000"/>
                <a:gd name="connsiteY66" fmla="*/ 82550 h 2121689"/>
                <a:gd name="connsiteX67" fmla="*/ 0 w 3354000"/>
                <a:gd name="connsiteY67" fmla="*/ 241300 h 2121689"/>
                <a:gd name="connsiteX68" fmla="*/ 92075 w 3354000"/>
                <a:gd name="connsiteY68" fmla="*/ 342900 h 2121689"/>
                <a:gd name="connsiteX69" fmla="*/ 276225 w 3354000"/>
                <a:gd name="connsiteY69" fmla="*/ 396875 h 2121689"/>
                <a:gd name="connsiteX70" fmla="*/ 377825 w 3354000"/>
                <a:gd name="connsiteY70" fmla="*/ 485775 h 2121689"/>
                <a:gd name="connsiteX71" fmla="*/ 333375 w 3354000"/>
                <a:gd name="connsiteY71" fmla="*/ 546100 h 2121689"/>
                <a:gd name="connsiteX72" fmla="*/ 209550 w 3354000"/>
                <a:gd name="connsiteY72" fmla="*/ 593725 h 2121689"/>
                <a:gd name="connsiteX73" fmla="*/ 193675 w 3354000"/>
                <a:gd name="connsiteY73" fmla="*/ 635000 h 2121689"/>
                <a:gd name="connsiteX74" fmla="*/ 225425 w 3354000"/>
                <a:gd name="connsiteY74" fmla="*/ 771525 h 2121689"/>
                <a:gd name="connsiteX75" fmla="*/ 307975 w 3354000"/>
                <a:gd name="connsiteY75" fmla="*/ 831850 h 2121689"/>
                <a:gd name="connsiteX76" fmla="*/ 381000 w 3354000"/>
                <a:gd name="connsiteY76" fmla="*/ 739775 h 2121689"/>
                <a:gd name="connsiteX77" fmla="*/ 438150 w 3354000"/>
                <a:gd name="connsiteY77" fmla="*/ 650875 h 2121689"/>
                <a:gd name="connsiteX78" fmla="*/ 542925 w 3354000"/>
                <a:gd name="connsiteY78" fmla="*/ 628650 h 2121689"/>
                <a:gd name="connsiteX79" fmla="*/ 612775 w 3354000"/>
                <a:gd name="connsiteY79" fmla="*/ 685800 h 2121689"/>
                <a:gd name="connsiteX80" fmla="*/ 663575 w 3354000"/>
                <a:gd name="connsiteY80" fmla="*/ 803275 h 2121689"/>
                <a:gd name="connsiteX81" fmla="*/ 571500 w 3354000"/>
                <a:gd name="connsiteY81" fmla="*/ 879475 h 2121689"/>
                <a:gd name="connsiteX82" fmla="*/ 469900 w 3354000"/>
                <a:gd name="connsiteY82" fmla="*/ 933450 h 2121689"/>
                <a:gd name="connsiteX83" fmla="*/ 428625 w 3354000"/>
                <a:gd name="connsiteY83" fmla="*/ 1006475 h 2121689"/>
                <a:gd name="connsiteX84" fmla="*/ 460375 w 3354000"/>
                <a:gd name="connsiteY84" fmla="*/ 1104900 h 2121689"/>
                <a:gd name="connsiteX85" fmla="*/ 498475 w 3354000"/>
                <a:gd name="connsiteY85" fmla="*/ 1127125 h 2121689"/>
                <a:gd name="connsiteX86" fmla="*/ 508000 w 3354000"/>
                <a:gd name="connsiteY86" fmla="*/ 1130300 h 2121689"/>
                <a:gd name="connsiteX87" fmla="*/ 520700 w 3354000"/>
                <a:gd name="connsiteY87" fmla="*/ 1130300 h 2121689"/>
                <a:gd name="connsiteX88" fmla="*/ 612775 w 3354000"/>
                <a:gd name="connsiteY88" fmla="*/ 1117600 h 2121689"/>
                <a:gd name="connsiteX89" fmla="*/ 685800 w 3354000"/>
                <a:gd name="connsiteY89" fmla="*/ 1012825 h 2121689"/>
                <a:gd name="connsiteX90" fmla="*/ 736600 w 3354000"/>
                <a:gd name="connsiteY90" fmla="*/ 914400 h 2121689"/>
                <a:gd name="connsiteX91" fmla="*/ 815975 w 3354000"/>
                <a:gd name="connsiteY91" fmla="*/ 895350 h 2121689"/>
                <a:gd name="connsiteX92" fmla="*/ 869950 w 3354000"/>
                <a:gd name="connsiteY92" fmla="*/ 958850 h 2121689"/>
                <a:gd name="connsiteX93" fmla="*/ 819150 w 3354000"/>
                <a:gd name="connsiteY93" fmla="*/ 1143000 h 2121689"/>
                <a:gd name="connsiteX94" fmla="*/ 784225 w 3354000"/>
                <a:gd name="connsiteY94" fmla="*/ 1235075 h 2121689"/>
                <a:gd name="connsiteX95" fmla="*/ 793750 w 3354000"/>
                <a:gd name="connsiteY95" fmla="*/ 1336675 h 2121689"/>
                <a:gd name="connsiteX96" fmla="*/ 977900 w 3354000"/>
                <a:gd name="connsiteY96" fmla="*/ 1393825 h 2121689"/>
                <a:gd name="connsiteX97" fmla="*/ 1089025 w 3354000"/>
                <a:gd name="connsiteY97" fmla="*/ 1327150 h 2121689"/>
                <a:gd name="connsiteX98" fmla="*/ 1241425 w 3354000"/>
                <a:gd name="connsiteY98" fmla="*/ 1152525 h 2121689"/>
                <a:gd name="connsiteX99" fmla="*/ 1339850 w 3354000"/>
                <a:gd name="connsiteY99" fmla="*/ 1098550 h 2121689"/>
                <a:gd name="connsiteX100" fmla="*/ 1425575 w 3354000"/>
                <a:gd name="connsiteY100" fmla="*/ 1219200 h 2121689"/>
                <a:gd name="connsiteX101" fmla="*/ 1400175 w 3354000"/>
                <a:gd name="connsiteY101" fmla="*/ 1317625 h 2121689"/>
                <a:gd name="connsiteX102" fmla="*/ 1266825 w 3354000"/>
                <a:gd name="connsiteY102" fmla="*/ 1387475 h 2121689"/>
                <a:gd name="connsiteX103" fmla="*/ 1273175 w 3354000"/>
                <a:gd name="connsiteY103" fmla="*/ 1514475 h 2121689"/>
                <a:gd name="connsiteX104" fmla="*/ 1301750 w 3354000"/>
                <a:gd name="connsiteY104" fmla="*/ 1552575 h 2121689"/>
                <a:gd name="connsiteX105" fmla="*/ 1314450 w 3354000"/>
                <a:gd name="connsiteY105" fmla="*/ 1562100 h 2121689"/>
                <a:gd name="connsiteX106" fmla="*/ 1323975 w 3354000"/>
                <a:gd name="connsiteY106" fmla="*/ 1568450 h 2121689"/>
                <a:gd name="connsiteX107" fmla="*/ 1409700 w 3354000"/>
                <a:gd name="connsiteY107" fmla="*/ 1654175 h 2121689"/>
                <a:gd name="connsiteX108" fmla="*/ 1543050 w 3354000"/>
                <a:gd name="connsiteY108" fmla="*/ 1587500 h 2121689"/>
                <a:gd name="connsiteX109" fmla="*/ 1717675 w 3354000"/>
                <a:gd name="connsiteY109" fmla="*/ 1323975 h 2121689"/>
                <a:gd name="connsiteX110" fmla="*/ 1851025 w 3354000"/>
                <a:gd name="connsiteY110" fmla="*/ 1311275 h 2121689"/>
                <a:gd name="connsiteX111" fmla="*/ 1936750 w 3354000"/>
                <a:gd name="connsiteY111" fmla="*/ 1358900 h 2121689"/>
                <a:gd name="connsiteX112" fmla="*/ 1924050 w 3354000"/>
                <a:gd name="connsiteY112" fmla="*/ 1470025 h 2121689"/>
                <a:gd name="connsiteX113" fmla="*/ 1701800 w 3354000"/>
                <a:gd name="connsiteY113" fmla="*/ 1685925 h 2121689"/>
                <a:gd name="connsiteX114" fmla="*/ 1673225 w 3354000"/>
                <a:gd name="connsiteY114" fmla="*/ 1778000 h 2121689"/>
                <a:gd name="connsiteX115" fmla="*/ 1765300 w 3354000"/>
                <a:gd name="connsiteY115" fmla="*/ 1860550 h 2121689"/>
                <a:gd name="connsiteX116" fmla="*/ 1917700 w 3354000"/>
                <a:gd name="connsiteY116" fmla="*/ 1797050 h 2121689"/>
                <a:gd name="connsiteX117" fmla="*/ 2133600 w 3354000"/>
                <a:gd name="connsiteY117" fmla="*/ 1619250 h 2121689"/>
                <a:gd name="connsiteX118" fmla="*/ 2162175 w 3354000"/>
                <a:gd name="connsiteY118" fmla="*/ 1622425 h 2121689"/>
                <a:gd name="connsiteX119" fmla="*/ 2089150 w 3354000"/>
                <a:gd name="connsiteY119" fmla="*/ 1771650 h 2121689"/>
                <a:gd name="connsiteX120" fmla="*/ 2066925 w 3354000"/>
                <a:gd name="connsiteY120" fmla="*/ 1930400 h 2121689"/>
                <a:gd name="connsiteX121" fmla="*/ 2174875 w 3354000"/>
                <a:gd name="connsiteY121" fmla="*/ 2022475 h 2121689"/>
                <a:gd name="connsiteX122" fmla="*/ 2311400 w 3354000"/>
                <a:gd name="connsiteY122" fmla="*/ 1984375 h 2121689"/>
                <a:gd name="connsiteX123" fmla="*/ 2486025 w 3354000"/>
                <a:gd name="connsiteY123" fmla="*/ 1755775 h 2121689"/>
                <a:gd name="connsiteX124" fmla="*/ 2530475 w 3354000"/>
                <a:gd name="connsiteY124" fmla="*/ 1660525 h 2121689"/>
                <a:gd name="connsiteX125" fmla="*/ 2559050 w 3354000"/>
                <a:gd name="connsiteY125" fmla="*/ 1660525 h 2121689"/>
                <a:gd name="connsiteX126" fmla="*/ 2555875 w 3354000"/>
                <a:gd name="connsiteY126" fmla="*/ 1689100 h 2121689"/>
                <a:gd name="connsiteX127" fmla="*/ 2549525 w 3354000"/>
                <a:gd name="connsiteY127" fmla="*/ 1720850 h 2121689"/>
                <a:gd name="connsiteX128" fmla="*/ 2476500 w 3354000"/>
                <a:gd name="connsiteY128" fmla="*/ 2012950 h 2121689"/>
                <a:gd name="connsiteX129" fmla="*/ 2543175 w 3354000"/>
                <a:gd name="connsiteY129" fmla="*/ 2095500 h 2121689"/>
                <a:gd name="connsiteX130" fmla="*/ 2581275 w 3354000"/>
                <a:gd name="connsiteY130" fmla="*/ 2098675 h 2121689"/>
                <a:gd name="connsiteX131" fmla="*/ 2632075 w 3354000"/>
                <a:gd name="connsiteY131" fmla="*/ 2101850 h 2121689"/>
                <a:gd name="connsiteX132" fmla="*/ 2911475 w 3354000"/>
                <a:gd name="connsiteY132" fmla="*/ 2120900 h 2121689"/>
                <a:gd name="connsiteX133" fmla="*/ 2879725 w 3354000"/>
                <a:gd name="connsiteY133" fmla="*/ 2070100 h 2121689"/>
                <a:gd name="connsiteX134" fmla="*/ 2740025 w 3354000"/>
                <a:gd name="connsiteY134" fmla="*/ 1978025 h 2121689"/>
                <a:gd name="connsiteX135" fmla="*/ 2774950 w 3354000"/>
                <a:gd name="connsiteY135" fmla="*/ 1879600 h 2121689"/>
                <a:gd name="connsiteX136" fmla="*/ 2886075 w 3354000"/>
                <a:gd name="connsiteY136" fmla="*/ 1914525 h 2121689"/>
                <a:gd name="connsiteX137" fmla="*/ 3038475 w 3354000"/>
                <a:gd name="connsiteY137" fmla="*/ 2047875 h 2121689"/>
                <a:gd name="connsiteX138" fmla="*/ 3235325 w 3354000"/>
                <a:gd name="connsiteY138" fmla="*/ 2035175 h 2121689"/>
                <a:gd name="connsiteX139" fmla="*/ 3298825 w 3354000"/>
                <a:gd name="connsiteY139" fmla="*/ 1895475 h 2121689"/>
                <a:gd name="connsiteX140" fmla="*/ 3222625 w 3354000"/>
                <a:gd name="connsiteY140" fmla="*/ 1787525 h 2121689"/>
                <a:gd name="connsiteX141" fmla="*/ 2997200 w 3354000"/>
                <a:gd name="connsiteY141" fmla="*/ 1752600 h 2121689"/>
                <a:gd name="connsiteX142" fmla="*/ 2867025 w 3354000"/>
                <a:gd name="connsiteY142" fmla="*/ 1628775 h 2121689"/>
                <a:gd name="connsiteX143" fmla="*/ 2901950 w 3354000"/>
                <a:gd name="connsiteY143" fmla="*/ 1581150 h 2121689"/>
                <a:gd name="connsiteX144" fmla="*/ 3152775 w 3354000"/>
                <a:gd name="connsiteY144" fmla="*/ 1670050 h 2121689"/>
                <a:gd name="connsiteX145" fmla="*/ 3340100 w 3354000"/>
                <a:gd name="connsiteY145" fmla="*/ 1647825 h 2121689"/>
                <a:gd name="connsiteX146" fmla="*/ 3321050 w 3354000"/>
                <a:gd name="connsiteY146" fmla="*/ 1444625 h 2121689"/>
                <a:gd name="connsiteX147" fmla="*/ 3168650 w 3354000"/>
                <a:gd name="connsiteY147" fmla="*/ 1343025 h 2121689"/>
                <a:gd name="connsiteX148" fmla="*/ 3086100 w 3354000"/>
                <a:gd name="connsiteY148" fmla="*/ 1339850 h 2121689"/>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613025 w 3354000"/>
                <a:gd name="connsiteY11" fmla="*/ 1069975 h 2137335"/>
                <a:gd name="connsiteX12" fmla="*/ 2584450 w 3354000"/>
                <a:gd name="connsiteY12" fmla="*/ 1066800 h 2137335"/>
                <a:gd name="connsiteX13" fmla="*/ 2568575 w 3354000"/>
                <a:gd name="connsiteY13" fmla="*/ 1063625 h 2137335"/>
                <a:gd name="connsiteX14" fmla="*/ 2454275 w 3354000"/>
                <a:gd name="connsiteY14" fmla="*/ 1089025 h 2137335"/>
                <a:gd name="connsiteX15" fmla="*/ 2324100 w 3354000"/>
                <a:gd name="connsiteY15" fmla="*/ 1298575 h 2137335"/>
                <a:gd name="connsiteX16" fmla="*/ 2190750 w 3354000"/>
                <a:gd name="connsiteY16" fmla="*/ 1371600 h 2137335"/>
                <a:gd name="connsiteX17" fmla="*/ 2159000 w 3354000"/>
                <a:gd name="connsiteY17" fmla="*/ 1368425 h 2137335"/>
                <a:gd name="connsiteX18" fmla="*/ 2139950 w 3354000"/>
                <a:gd name="connsiteY18" fmla="*/ 1362075 h 2137335"/>
                <a:gd name="connsiteX19" fmla="*/ 2130425 w 3354000"/>
                <a:gd name="connsiteY19" fmla="*/ 1352550 h 2137335"/>
                <a:gd name="connsiteX20" fmla="*/ 2117725 w 3354000"/>
                <a:gd name="connsiteY20" fmla="*/ 1330325 h 2137335"/>
                <a:gd name="connsiteX21" fmla="*/ 2114550 w 3354000"/>
                <a:gd name="connsiteY21" fmla="*/ 1311275 h 2137335"/>
                <a:gd name="connsiteX22" fmla="*/ 2117725 w 3354000"/>
                <a:gd name="connsiteY22" fmla="*/ 1292225 h 2137335"/>
                <a:gd name="connsiteX23" fmla="*/ 2124075 w 3354000"/>
                <a:gd name="connsiteY23" fmla="*/ 1270000 h 2137335"/>
                <a:gd name="connsiteX24" fmla="*/ 2130425 w 3354000"/>
                <a:gd name="connsiteY24" fmla="*/ 1260475 h 2137335"/>
                <a:gd name="connsiteX25" fmla="*/ 2133600 w 3354000"/>
                <a:gd name="connsiteY25" fmla="*/ 1250950 h 2137335"/>
                <a:gd name="connsiteX26" fmla="*/ 2155825 w 3354000"/>
                <a:gd name="connsiteY26" fmla="*/ 1225550 h 2137335"/>
                <a:gd name="connsiteX27" fmla="*/ 2352675 w 3354000"/>
                <a:gd name="connsiteY27" fmla="*/ 996950 h 2137335"/>
                <a:gd name="connsiteX28" fmla="*/ 2409825 w 3354000"/>
                <a:gd name="connsiteY28" fmla="*/ 946150 h 2137335"/>
                <a:gd name="connsiteX29" fmla="*/ 2289175 w 3354000"/>
                <a:gd name="connsiteY29" fmla="*/ 781050 h 2137335"/>
                <a:gd name="connsiteX30" fmla="*/ 2257425 w 3354000"/>
                <a:gd name="connsiteY30" fmla="*/ 765175 h 2137335"/>
                <a:gd name="connsiteX31" fmla="*/ 2244725 w 3354000"/>
                <a:gd name="connsiteY31" fmla="*/ 762000 h 2137335"/>
                <a:gd name="connsiteX32" fmla="*/ 2222500 w 3354000"/>
                <a:gd name="connsiteY32" fmla="*/ 755650 h 2137335"/>
                <a:gd name="connsiteX33" fmla="*/ 2184400 w 3354000"/>
                <a:gd name="connsiteY33" fmla="*/ 749300 h 2137335"/>
                <a:gd name="connsiteX34" fmla="*/ 2114550 w 3354000"/>
                <a:gd name="connsiteY34" fmla="*/ 752475 h 2137335"/>
                <a:gd name="connsiteX35" fmla="*/ 2047875 w 3354000"/>
                <a:gd name="connsiteY35" fmla="*/ 869950 h 2137335"/>
                <a:gd name="connsiteX36" fmla="*/ 1917700 w 3354000"/>
                <a:gd name="connsiteY36" fmla="*/ 1073150 h 2137335"/>
                <a:gd name="connsiteX37" fmla="*/ 1854200 w 3354000"/>
                <a:gd name="connsiteY37" fmla="*/ 1127125 h 2137335"/>
                <a:gd name="connsiteX38" fmla="*/ 1774825 w 3354000"/>
                <a:gd name="connsiteY38" fmla="*/ 1098550 h 2137335"/>
                <a:gd name="connsiteX39" fmla="*/ 1844675 w 3354000"/>
                <a:gd name="connsiteY39" fmla="*/ 860425 h 2137335"/>
                <a:gd name="connsiteX40" fmla="*/ 1857375 w 3354000"/>
                <a:gd name="connsiteY40" fmla="*/ 666750 h 2137335"/>
                <a:gd name="connsiteX41" fmla="*/ 1644650 w 3354000"/>
                <a:gd name="connsiteY41" fmla="*/ 542925 h 2137335"/>
                <a:gd name="connsiteX42" fmla="*/ 1574800 w 3354000"/>
                <a:gd name="connsiteY42" fmla="*/ 590550 h 2137335"/>
                <a:gd name="connsiteX43" fmla="*/ 1454150 w 3354000"/>
                <a:gd name="connsiteY43" fmla="*/ 784225 h 2137335"/>
                <a:gd name="connsiteX44" fmla="*/ 1377950 w 3354000"/>
                <a:gd name="connsiteY44" fmla="*/ 850900 h 2137335"/>
                <a:gd name="connsiteX45" fmla="*/ 1295400 w 3354000"/>
                <a:gd name="connsiteY45" fmla="*/ 793750 h 2137335"/>
                <a:gd name="connsiteX46" fmla="*/ 1295400 w 3354000"/>
                <a:gd name="connsiteY46" fmla="*/ 692150 h 2137335"/>
                <a:gd name="connsiteX47" fmla="*/ 1489075 w 3354000"/>
                <a:gd name="connsiteY47" fmla="*/ 485775 h 2137335"/>
                <a:gd name="connsiteX48" fmla="*/ 1470025 w 3354000"/>
                <a:gd name="connsiteY48" fmla="*/ 381000 h 2137335"/>
                <a:gd name="connsiteX49" fmla="*/ 1127125 w 3354000"/>
                <a:gd name="connsiteY49" fmla="*/ 288925 h 2137335"/>
                <a:gd name="connsiteX50" fmla="*/ 1044575 w 3354000"/>
                <a:gd name="connsiteY50" fmla="*/ 298450 h 2137335"/>
                <a:gd name="connsiteX51" fmla="*/ 933450 w 3354000"/>
                <a:gd name="connsiteY51" fmla="*/ 447675 h 2137335"/>
                <a:gd name="connsiteX52" fmla="*/ 749300 w 3354000"/>
                <a:gd name="connsiteY52" fmla="*/ 590550 h 2137335"/>
                <a:gd name="connsiteX53" fmla="*/ 723900 w 3354000"/>
                <a:gd name="connsiteY53" fmla="*/ 565150 h 2137335"/>
                <a:gd name="connsiteX54" fmla="*/ 723900 w 3354000"/>
                <a:gd name="connsiteY54" fmla="*/ 561975 h 2137335"/>
                <a:gd name="connsiteX55" fmla="*/ 838200 w 3354000"/>
                <a:gd name="connsiteY55" fmla="*/ 403225 h 2137335"/>
                <a:gd name="connsiteX56" fmla="*/ 939800 w 3354000"/>
                <a:gd name="connsiteY56" fmla="*/ 222250 h 2137335"/>
                <a:gd name="connsiteX57" fmla="*/ 815975 w 3354000"/>
                <a:gd name="connsiteY57" fmla="*/ 114300 h 2137335"/>
                <a:gd name="connsiteX58" fmla="*/ 635000 w 3354000"/>
                <a:gd name="connsiteY58" fmla="*/ 92075 h 2137335"/>
                <a:gd name="connsiteX59" fmla="*/ 504825 w 3354000"/>
                <a:gd name="connsiteY59" fmla="*/ 273050 h 2137335"/>
                <a:gd name="connsiteX60" fmla="*/ 425450 w 3354000"/>
                <a:gd name="connsiteY60" fmla="*/ 361950 h 2137335"/>
                <a:gd name="connsiteX61" fmla="*/ 320675 w 3354000"/>
                <a:gd name="connsiteY61" fmla="*/ 371475 h 2137335"/>
                <a:gd name="connsiteX62" fmla="*/ 320675 w 3354000"/>
                <a:gd name="connsiteY62" fmla="*/ 298450 h 2137335"/>
                <a:gd name="connsiteX63" fmla="*/ 492125 w 3354000"/>
                <a:gd name="connsiteY63" fmla="*/ 41275 h 2137335"/>
                <a:gd name="connsiteX64" fmla="*/ 463550 w 3354000"/>
                <a:gd name="connsiteY64" fmla="*/ 9525 h 2137335"/>
                <a:gd name="connsiteX65" fmla="*/ 209550 w 3354000"/>
                <a:gd name="connsiteY65" fmla="*/ 0 h 2137335"/>
                <a:gd name="connsiteX66" fmla="*/ 85725 w 3354000"/>
                <a:gd name="connsiteY66" fmla="*/ 82550 h 2137335"/>
                <a:gd name="connsiteX67" fmla="*/ 0 w 3354000"/>
                <a:gd name="connsiteY67" fmla="*/ 241300 h 2137335"/>
                <a:gd name="connsiteX68" fmla="*/ 92075 w 3354000"/>
                <a:gd name="connsiteY68" fmla="*/ 342900 h 2137335"/>
                <a:gd name="connsiteX69" fmla="*/ 276225 w 3354000"/>
                <a:gd name="connsiteY69" fmla="*/ 396875 h 2137335"/>
                <a:gd name="connsiteX70" fmla="*/ 377825 w 3354000"/>
                <a:gd name="connsiteY70" fmla="*/ 485775 h 2137335"/>
                <a:gd name="connsiteX71" fmla="*/ 333375 w 3354000"/>
                <a:gd name="connsiteY71" fmla="*/ 546100 h 2137335"/>
                <a:gd name="connsiteX72" fmla="*/ 209550 w 3354000"/>
                <a:gd name="connsiteY72" fmla="*/ 593725 h 2137335"/>
                <a:gd name="connsiteX73" fmla="*/ 193675 w 3354000"/>
                <a:gd name="connsiteY73" fmla="*/ 635000 h 2137335"/>
                <a:gd name="connsiteX74" fmla="*/ 225425 w 3354000"/>
                <a:gd name="connsiteY74" fmla="*/ 771525 h 2137335"/>
                <a:gd name="connsiteX75" fmla="*/ 307975 w 3354000"/>
                <a:gd name="connsiteY75" fmla="*/ 831850 h 2137335"/>
                <a:gd name="connsiteX76" fmla="*/ 381000 w 3354000"/>
                <a:gd name="connsiteY76" fmla="*/ 739775 h 2137335"/>
                <a:gd name="connsiteX77" fmla="*/ 438150 w 3354000"/>
                <a:gd name="connsiteY77" fmla="*/ 650875 h 2137335"/>
                <a:gd name="connsiteX78" fmla="*/ 542925 w 3354000"/>
                <a:gd name="connsiteY78" fmla="*/ 628650 h 2137335"/>
                <a:gd name="connsiteX79" fmla="*/ 612775 w 3354000"/>
                <a:gd name="connsiteY79" fmla="*/ 685800 h 2137335"/>
                <a:gd name="connsiteX80" fmla="*/ 663575 w 3354000"/>
                <a:gd name="connsiteY80" fmla="*/ 803275 h 2137335"/>
                <a:gd name="connsiteX81" fmla="*/ 571500 w 3354000"/>
                <a:gd name="connsiteY81" fmla="*/ 879475 h 2137335"/>
                <a:gd name="connsiteX82" fmla="*/ 469900 w 3354000"/>
                <a:gd name="connsiteY82" fmla="*/ 933450 h 2137335"/>
                <a:gd name="connsiteX83" fmla="*/ 428625 w 3354000"/>
                <a:gd name="connsiteY83" fmla="*/ 1006475 h 2137335"/>
                <a:gd name="connsiteX84" fmla="*/ 460375 w 3354000"/>
                <a:gd name="connsiteY84" fmla="*/ 1104900 h 2137335"/>
                <a:gd name="connsiteX85" fmla="*/ 498475 w 3354000"/>
                <a:gd name="connsiteY85" fmla="*/ 1127125 h 2137335"/>
                <a:gd name="connsiteX86" fmla="*/ 508000 w 3354000"/>
                <a:gd name="connsiteY86" fmla="*/ 1130300 h 2137335"/>
                <a:gd name="connsiteX87" fmla="*/ 520700 w 3354000"/>
                <a:gd name="connsiteY87" fmla="*/ 1130300 h 2137335"/>
                <a:gd name="connsiteX88" fmla="*/ 612775 w 3354000"/>
                <a:gd name="connsiteY88" fmla="*/ 1117600 h 2137335"/>
                <a:gd name="connsiteX89" fmla="*/ 685800 w 3354000"/>
                <a:gd name="connsiteY89" fmla="*/ 1012825 h 2137335"/>
                <a:gd name="connsiteX90" fmla="*/ 736600 w 3354000"/>
                <a:gd name="connsiteY90" fmla="*/ 914400 h 2137335"/>
                <a:gd name="connsiteX91" fmla="*/ 815975 w 3354000"/>
                <a:gd name="connsiteY91" fmla="*/ 895350 h 2137335"/>
                <a:gd name="connsiteX92" fmla="*/ 869950 w 3354000"/>
                <a:gd name="connsiteY92" fmla="*/ 958850 h 2137335"/>
                <a:gd name="connsiteX93" fmla="*/ 819150 w 3354000"/>
                <a:gd name="connsiteY93" fmla="*/ 1143000 h 2137335"/>
                <a:gd name="connsiteX94" fmla="*/ 784225 w 3354000"/>
                <a:gd name="connsiteY94" fmla="*/ 1235075 h 2137335"/>
                <a:gd name="connsiteX95" fmla="*/ 793750 w 3354000"/>
                <a:gd name="connsiteY95" fmla="*/ 1336675 h 2137335"/>
                <a:gd name="connsiteX96" fmla="*/ 977900 w 3354000"/>
                <a:gd name="connsiteY96" fmla="*/ 1393825 h 2137335"/>
                <a:gd name="connsiteX97" fmla="*/ 1089025 w 3354000"/>
                <a:gd name="connsiteY97" fmla="*/ 1327150 h 2137335"/>
                <a:gd name="connsiteX98" fmla="*/ 1241425 w 3354000"/>
                <a:gd name="connsiteY98" fmla="*/ 1152525 h 2137335"/>
                <a:gd name="connsiteX99" fmla="*/ 1339850 w 3354000"/>
                <a:gd name="connsiteY99" fmla="*/ 1098550 h 2137335"/>
                <a:gd name="connsiteX100" fmla="*/ 1425575 w 3354000"/>
                <a:gd name="connsiteY100" fmla="*/ 1219200 h 2137335"/>
                <a:gd name="connsiteX101" fmla="*/ 1400175 w 3354000"/>
                <a:gd name="connsiteY101" fmla="*/ 1317625 h 2137335"/>
                <a:gd name="connsiteX102" fmla="*/ 1266825 w 3354000"/>
                <a:gd name="connsiteY102" fmla="*/ 1387475 h 2137335"/>
                <a:gd name="connsiteX103" fmla="*/ 1273175 w 3354000"/>
                <a:gd name="connsiteY103" fmla="*/ 1514475 h 2137335"/>
                <a:gd name="connsiteX104" fmla="*/ 1301750 w 3354000"/>
                <a:gd name="connsiteY104" fmla="*/ 1552575 h 2137335"/>
                <a:gd name="connsiteX105" fmla="*/ 1314450 w 3354000"/>
                <a:gd name="connsiteY105" fmla="*/ 1562100 h 2137335"/>
                <a:gd name="connsiteX106" fmla="*/ 1323975 w 3354000"/>
                <a:gd name="connsiteY106" fmla="*/ 1568450 h 2137335"/>
                <a:gd name="connsiteX107" fmla="*/ 1409700 w 3354000"/>
                <a:gd name="connsiteY107" fmla="*/ 1654175 h 2137335"/>
                <a:gd name="connsiteX108" fmla="*/ 1543050 w 3354000"/>
                <a:gd name="connsiteY108" fmla="*/ 1587500 h 2137335"/>
                <a:gd name="connsiteX109" fmla="*/ 1717675 w 3354000"/>
                <a:gd name="connsiteY109" fmla="*/ 1323975 h 2137335"/>
                <a:gd name="connsiteX110" fmla="*/ 1851025 w 3354000"/>
                <a:gd name="connsiteY110" fmla="*/ 1311275 h 2137335"/>
                <a:gd name="connsiteX111" fmla="*/ 1936750 w 3354000"/>
                <a:gd name="connsiteY111" fmla="*/ 1358900 h 2137335"/>
                <a:gd name="connsiteX112" fmla="*/ 1924050 w 3354000"/>
                <a:gd name="connsiteY112" fmla="*/ 1470025 h 2137335"/>
                <a:gd name="connsiteX113" fmla="*/ 1701800 w 3354000"/>
                <a:gd name="connsiteY113" fmla="*/ 1685925 h 2137335"/>
                <a:gd name="connsiteX114" fmla="*/ 1673225 w 3354000"/>
                <a:gd name="connsiteY114" fmla="*/ 1778000 h 2137335"/>
                <a:gd name="connsiteX115" fmla="*/ 1765300 w 3354000"/>
                <a:gd name="connsiteY115" fmla="*/ 1860550 h 2137335"/>
                <a:gd name="connsiteX116" fmla="*/ 1917700 w 3354000"/>
                <a:gd name="connsiteY116" fmla="*/ 1797050 h 2137335"/>
                <a:gd name="connsiteX117" fmla="*/ 2133600 w 3354000"/>
                <a:gd name="connsiteY117" fmla="*/ 1619250 h 2137335"/>
                <a:gd name="connsiteX118" fmla="*/ 2162175 w 3354000"/>
                <a:gd name="connsiteY118" fmla="*/ 1622425 h 2137335"/>
                <a:gd name="connsiteX119" fmla="*/ 2089150 w 3354000"/>
                <a:gd name="connsiteY119" fmla="*/ 1771650 h 2137335"/>
                <a:gd name="connsiteX120" fmla="*/ 2066925 w 3354000"/>
                <a:gd name="connsiteY120" fmla="*/ 1930400 h 2137335"/>
                <a:gd name="connsiteX121" fmla="*/ 2174875 w 3354000"/>
                <a:gd name="connsiteY121" fmla="*/ 2022475 h 2137335"/>
                <a:gd name="connsiteX122" fmla="*/ 2311400 w 3354000"/>
                <a:gd name="connsiteY122" fmla="*/ 1984375 h 2137335"/>
                <a:gd name="connsiteX123" fmla="*/ 2486025 w 3354000"/>
                <a:gd name="connsiteY123" fmla="*/ 1755775 h 2137335"/>
                <a:gd name="connsiteX124" fmla="*/ 2530475 w 3354000"/>
                <a:gd name="connsiteY124" fmla="*/ 1660525 h 2137335"/>
                <a:gd name="connsiteX125" fmla="*/ 2559050 w 3354000"/>
                <a:gd name="connsiteY125" fmla="*/ 1660525 h 2137335"/>
                <a:gd name="connsiteX126" fmla="*/ 2555875 w 3354000"/>
                <a:gd name="connsiteY126" fmla="*/ 1689100 h 2137335"/>
                <a:gd name="connsiteX127" fmla="*/ 2549525 w 3354000"/>
                <a:gd name="connsiteY127" fmla="*/ 1720850 h 2137335"/>
                <a:gd name="connsiteX128" fmla="*/ 2476500 w 3354000"/>
                <a:gd name="connsiteY128" fmla="*/ 2012950 h 2137335"/>
                <a:gd name="connsiteX129" fmla="*/ 2543175 w 3354000"/>
                <a:gd name="connsiteY129" fmla="*/ 2095500 h 2137335"/>
                <a:gd name="connsiteX130" fmla="*/ 2581275 w 3354000"/>
                <a:gd name="connsiteY130" fmla="*/ 2098675 h 2137335"/>
                <a:gd name="connsiteX131" fmla="*/ 2632075 w 3354000"/>
                <a:gd name="connsiteY131" fmla="*/ 2101850 h 2137335"/>
                <a:gd name="connsiteX132" fmla="*/ 2851150 w 3354000"/>
                <a:gd name="connsiteY132" fmla="*/ 2136775 h 2137335"/>
                <a:gd name="connsiteX133" fmla="*/ 2879725 w 3354000"/>
                <a:gd name="connsiteY133" fmla="*/ 2070100 h 2137335"/>
                <a:gd name="connsiteX134" fmla="*/ 2740025 w 3354000"/>
                <a:gd name="connsiteY134" fmla="*/ 1978025 h 2137335"/>
                <a:gd name="connsiteX135" fmla="*/ 2774950 w 3354000"/>
                <a:gd name="connsiteY135" fmla="*/ 1879600 h 2137335"/>
                <a:gd name="connsiteX136" fmla="*/ 2886075 w 3354000"/>
                <a:gd name="connsiteY136" fmla="*/ 1914525 h 2137335"/>
                <a:gd name="connsiteX137" fmla="*/ 3038475 w 3354000"/>
                <a:gd name="connsiteY137" fmla="*/ 2047875 h 2137335"/>
                <a:gd name="connsiteX138" fmla="*/ 3235325 w 3354000"/>
                <a:gd name="connsiteY138" fmla="*/ 2035175 h 2137335"/>
                <a:gd name="connsiteX139" fmla="*/ 3298825 w 3354000"/>
                <a:gd name="connsiteY139" fmla="*/ 1895475 h 2137335"/>
                <a:gd name="connsiteX140" fmla="*/ 3222625 w 3354000"/>
                <a:gd name="connsiteY140" fmla="*/ 1787525 h 2137335"/>
                <a:gd name="connsiteX141" fmla="*/ 2997200 w 3354000"/>
                <a:gd name="connsiteY141" fmla="*/ 1752600 h 2137335"/>
                <a:gd name="connsiteX142" fmla="*/ 2867025 w 3354000"/>
                <a:gd name="connsiteY142" fmla="*/ 1628775 h 2137335"/>
                <a:gd name="connsiteX143" fmla="*/ 2901950 w 3354000"/>
                <a:gd name="connsiteY143" fmla="*/ 1581150 h 2137335"/>
                <a:gd name="connsiteX144" fmla="*/ 3152775 w 3354000"/>
                <a:gd name="connsiteY144" fmla="*/ 1670050 h 2137335"/>
                <a:gd name="connsiteX145" fmla="*/ 3340100 w 3354000"/>
                <a:gd name="connsiteY145" fmla="*/ 1647825 h 2137335"/>
                <a:gd name="connsiteX146" fmla="*/ 3321050 w 3354000"/>
                <a:gd name="connsiteY146" fmla="*/ 1444625 h 2137335"/>
                <a:gd name="connsiteX147" fmla="*/ 3168650 w 3354000"/>
                <a:gd name="connsiteY147" fmla="*/ 1343025 h 2137335"/>
                <a:gd name="connsiteX148" fmla="*/ 3086100 w 3354000"/>
                <a:gd name="connsiteY14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613025 w 3354000"/>
                <a:gd name="connsiteY11" fmla="*/ 1069975 h 2137335"/>
                <a:gd name="connsiteX12" fmla="*/ 2584450 w 3354000"/>
                <a:gd name="connsiteY12" fmla="*/ 1066800 h 2137335"/>
                <a:gd name="connsiteX13" fmla="*/ 2568575 w 3354000"/>
                <a:gd name="connsiteY13" fmla="*/ 1063625 h 2137335"/>
                <a:gd name="connsiteX14" fmla="*/ 2454275 w 3354000"/>
                <a:gd name="connsiteY14" fmla="*/ 1089025 h 2137335"/>
                <a:gd name="connsiteX15" fmla="*/ 2324100 w 3354000"/>
                <a:gd name="connsiteY15" fmla="*/ 1298575 h 2137335"/>
                <a:gd name="connsiteX16" fmla="*/ 2190750 w 3354000"/>
                <a:gd name="connsiteY16" fmla="*/ 1371600 h 2137335"/>
                <a:gd name="connsiteX17" fmla="*/ 2159000 w 3354000"/>
                <a:gd name="connsiteY17" fmla="*/ 1368425 h 2137335"/>
                <a:gd name="connsiteX18" fmla="*/ 2139950 w 3354000"/>
                <a:gd name="connsiteY18" fmla="*/ 1362075 h 2137335"/>
                <a:gd name="connsiteX19" fmla="*/ 2130425 w 3354000"/>
                <a:gd name="connsiteY19" fmla="*/ 1352550 h 2137335"/>
                <a:gd name="connsiteX20" fmla="*/ 2117725 w 3354000"/>
                <a:gd name="connsiteY20" fmla="*/ 1330325 h 2137335"/>
                <a:gd name="connsiteX21" fmla="*/ 2114550 w 3354000"/>
                <a:gd name="connsiteY21" fmla="*/ 1311275 h 2137335"/>
                <a:gd name="connsiteX22" fmla="*/ 2117725 w 3354000"/>
                <a:gd name="connsiteY22" fmla="*/ 1292225 h 2137335"/>
                <a:gd name="connsiteX23" fmla="*/ 2124075 w 3354000"/>
                <a:gd name="connsiteY23" fmla="*/ 1270000 h 2137335"/>
                <a:gd name="connsiteX24" fmla="*/ 2130425 w 3354000"/>
                <a:gd name="connsiteY24" fmla="*/ 1260475 h 2137335"/>
                <a:gd name="connsiteX25" fmla="*/ 2133600 w 3354000"/>
                <a:gd name="connsiteY25" fmla="*/ 1250950 h 2137335"/>
                <a:gd name="connsiteX26" fmla="*/ 2155825 w 3354000"/>
                <a:gd name="connsiteY26" fmla="*/ 1225550 h 2137335"/>
                <a:gd name="connsiteX27" fmla="*/ 2352675 w 3354000"/>
                <a:gd name="connsiteY27" fmla="*/ 996950 h 2137335"/>
                <a:gd name="connsiteX28" fmla="*/ 2409825 w 3354000"/>
                <a:gd name="connsiteY28" fmla="*/ 946150 h 2137335"/>
                <a:gd name="connsiteX29" fmla="*/ 2289175 w 3354000"/>
                <a:gd name="connsiteY29" fmla="*/ 781050 h 2137335"/>
                <a:gd name="connsiteX30" fmla="*/ 2257425 w 3354000"/>
                <a:gd name="connsiteY30" fmla="*/ 765175 h 2137335"/>
                <a:gd name="connsiteX31" fmla="*/ 2244725 w 3354000"/>
                <a:gd name="connsiteY31" fmla="*/ 762000 h 2137335"/>
                <a:gd name="connsiteX32" fmla="*/ 2222500 w 3354000"/>
                <a:gd name="connsiteY32" fmla="*/ 755650 h 2137335"/>
                <a:gd name="connsiteX33" fmla="*/ 2184400 w 3354000"/>
                <a:gd name="connsiteY33" fmla="*/ 749300 h 2137335"/>
                <a:gd name="connsiteX34" fmla="*/ 2114550 w 3354000"/>
                <a:gd name="connsiteY34" fmla="*/ 752475 h 2137335"/>
                <a:gd name="connsiteX35" fmla="*/ 2047875 w 3354000"/>
                <a:gd name="connsiteY35" fmla="*/ 869950 h 2137335"/>
                <a:gd name="connsiteX36" fmla="*/ 1917700 w 3354000"/>
                <a:gd name="connsiteY36" fmla="*/ 1073150 h 2137335"/>
                <a:gd name="connsiteX37" fmla="*/ 1854200 w 3354000"/>
                <a:gd name="connsiteY37" fmla="*/ 1127125 h 2137335"/>
                <a:gd name="connsiteX38" fmla="*/ 1774825 w 3354000"/>
                <a:gd name="connsiteY38" fmla="*/ 1098550 h 2137335"/>
                <a:gd name="connsiteX39" fmla="*/ 1844675 w 3354000"/>
                <a:gd name="connsiteY39" fmla="*/ 860425 h 2137335"/>
                <a:gd name="connsiteX40" fmla="*/ 1857375 w 3354000"/>
                <a:gd name="connsiteY40" fmla="*/ 666750 h 2137335"/>
                <a:gd name="connsiteX41" fmla="*/ 1644650 w 3354000"/>
                <a:gd name="connsiteY41" fmla="*/ 542925 h 2137335"/>
                <a:gd name="connsiteX42" fmla="*/ 1574800 w 3354000"/>
                <a:gd name="connsiteY42" fmla="*/ 590550 h 2137335"/>
                <a:gd name="connsiteX43" fmla="*/ 1454150 w 3354000"/>
                <a:gd name="connsiteY43" fmla="*/ 784225 h 2137335"/>
                <a:gd name="connsiteX44" fmla="*/ 1377950 w 3354000"/>
                <a:gd name="connsiteY44" fmla="*/ 850900 h 2137335"/>
                <a:gd name="connsiteX45" fmla="*/ 1295400 w 3354000"/>
                <a:gd name="connsiteY45" fmla="*/ 793750 h 2137335"/>
                <a:gd name="connsiteX46" fmla="*/ 1295400 w 3354000"/>
                <a:gd name="connsiteY46" fmla="*/ 692150 h 2137335"/>
                <a:gd name="connsiteX47" fmla="*/ 1489075 w 3354000"/>
                <a:gd name="connsiteY47" fmla="*/ 485775 h 2137335"/>
                <a:gd name="connsiteX48" fmla="*/ 1470025 w 3354000"/>
                <a:gd name="connsiteY48" fmla="*/ 381000 h 2137335"/>
                <a:gd name="connsiteX49" fmla="*/ 1127125 w 3354000"/>
                <a:gd name="connsiteY49" fmla="*/ 288925 h 2137335"/>
                <a:gd name="connsiteX50" fmla="*/ 1044575 w 3354000"/>
                <a:gd name="connsiteY50" fmla="*/ 298450 h 2137335"/>
                <a:gd name="connsiteX51" fmla="*/ 933450 w 3354000"/>
                <a:gd name="connsiteY51" fmla="*/ 447675 h 2137335"/>
                <a:gd name="connsiteX52" fmla="*/ 749300 w 3354000"/>
                <a:gd name="connsiteY52" fmla="*/ 590550 h 2137335"/>
                <a:gd name="connsiteX53" fmla="*/ 723900 w 3354000"/>
                <a:gd name="connsiteY53" fmla="*/ 565150 h 2137335"/>
                <a:gd name="connsiteX54" fmla="*/ 723900 w 3354000"/>
                <a:gd name="connsiteY54" fmla="*/ 561975 h 2137335"/>
                <a:gd name="connsiteX55" fmla="*/ 838200 w 3354000"/>
                <a:gd name="connsiteY55" fmla="*/ 403225 h 2137335"/>
                <a:gd name="connsiteX56" fmla="*/ 939800 w 3354000"/>
                <a:gd name="connsiteY56" fmla="*/ 222250 h 2137335"/>
                <a:gd name="connsiteX57" fmla="*/ 815975 w 3354000"/>
                <a:gd name="connsiteY57" fmla="*/ 114300 h 2137335"/>
                <a:gd name="connsiteX58" fmla="*/ 635000 w 3354000"/>
                <a:gd name="connsiteY58" fmla="*/ 92075 h 2137335"/>
                <a:gd name="connsiteX59" fmla="*/ 504825 w 3354000"/>
                <a:gd name="connsiteY59" fmla="*/ 273050 h 2137335"/>
                <a:gd name="connsiteX60" fmla="*/ 425450 w 3354000"/>
                <a:gd name="connsiteY60" fmla="*/ 361950 h 2137335"/>
                <a:gd name="connsiteX61" fmla="*/ 320675 w 3354000"/>
                <a:gd name="connsiteY61" fmla="*/ 371475 h 2137335"/>
                <a:gd name="connsiteX62" fmla="*/ 320675 w 3354000"/>
                <a:gd name="connsiteY62" fmla="*/ 298450 h 2137335"/>
                <a:gd name="connsiteX63" fmla="*/ 492125 w 3354000"/>
                <a:gd name="connsiteY63" fmla="*/ 41275 h 2137335"/>
                <a:gd name="connsiteX64" fmla="*/ 463550 w 3354000"/>
                <a:gd name="connsiteY64" fmla="*/ 9525 h 2137335"/>
                <a:gd name="connsiteX65" fmla="*/ 209550 w 3354000"/>
                <a:gd name="connsiteY65" fmla="*/ 0 h 2137335"/>
                <a:gd name="connsiteX66" fmla="*/ 85725 w 3354000"/>
                <a:gd name="connsiteY66" fmla="*/ 82550 h 2137335"/>
                <a:gd name="connsiteX67" fmla="*/ 0 w 3354000"/>
                <a:gd name="connsiteY67" fmla="*/ 241300 h 2137335"/>
                <a:gd name="connsiteX68" fmla="*/ 92075 w 3354000"/>
                <a:gd name="connsiteY68" fmla="*/ 342900 h 2137335"/>
                <a:gd name="connsiteX69" fmla="*/ 276225 w 3354000"/>
                <a:gd name="connsiteY69" fmla="*/ 396875 h 2137335"/>
                <a:gd name="connsiteX70" fmla="*/ 377825 w 3354000"/>
                <a:gd name="connsiteY70" fmla="*/ 485775 h 2137335"/>
                <a:gd name="connsiteX71" fmla="*/ 333375 w 3354000"/>
                <a:gd name="connsiteY71" fmla="*/ 546100 h 2137335"/>
                <a:gd name="connsiteX72" fmla="*/ 209550 w 3354000"/>
                <a:gd name="connsiteY72" fmla="*/ 593725 h 2137335"/>
                <a:gd name="connsiteX73" fmla="*/ 193675 w 3354000"/>
                <a:gd name="connsiteY73" fmla="*/ 635000 h 2137335"/>
                <a:gd name="connsiteX74" fmla="*/ 225425 w 3354000"/>
                <a:gd name="connsiteY74" fmla="*/ 771525 h 2137335"/>
                <a:gd name="connsiteX75" fmla="*/ 307975 w 3354000"/>
                <a:gd name="connsiteY75" fmla="*/ 831850 h 2137335"/>
                <a:gd name="connsiteX76" fmla="*/ 381000 w 3354000"/>
                <a:gd name="connsiteY76" fmla="*/ 739775 h 2137335"/>
                <a:gd name="connsiteX77" fmla="*/ 438150 w 3354000"/>
                <a:gd name="connsiteY77" fmla="*/ 650875 h 2137335"/>
                <a:gd name="connsiteX78" fmla="*/ 542925 w 3354000"/>
                <a:gd name="connsiteY78" fmla="*/ 628650 h 2137335"/>
                <a:gd name="connsiteX79" fmla="*/ 612775 w 3354000"/>
                <a:gd name="connsiteY79" fmla="*/ 685800 h 2137335"/>
                <a:gd name="connsiteX80" fmla="*/ 663575 w 3354000"/>
                <a:gd name="connsiteY80" fmla="*/ 803275 h 2137335"/>
                <a:gd name="connsiteX81" fmla="*/ 571500 w 3354000"/>
                <a:gd name="connsiteY81" fmla="*/ 879475 h 2137335"/>
                <a:gd name="connsiteX82" fmla="*/ 469900 w 3354000"/>
                <a:gd name="connsiteY82" fmla="*/ 933450 h 2137335"/>
                <a:gd name="connsiteX83" fmla="*/ 428625 w 3354000"/>
                <a:gd name="connsiteY83" fmla="*/ 1006475 h 2137335"/>
                <a:gd name="connsiteX84" fmla="*/ 460375 w 3354000"/>
                <a:gd name="connsiteY84" fmla="*/ 1104900 h 2137335"/>
                <a:gd name="connsiteX85" fmla="*/ 498475 w 3354000"/>
                <a:gd name="connsiteY85" fmla="*/ 1127125 h 2137335"/>
                <a:gd name="connsiteX86" fmla="*/ 508000 w 3354000"/>
                <a:gd name="connsiteY86" fmla="*/ 1130300 h 2137335"/>
                <a:gd name="connsiteX87" fmla="*/ 520700 w 3354000"/>
                <a:gd name="connsiteY87" fmla="*/ 1130300 h 2137335"/>
                <a:gd name="connsiteX88" fmla="*/ 612775 w 3354000"/>
                <a:gd name="connsiteY88" fmla="*/ 1117600 h 2137335"/>
                <a:gd name="connsiteX89" fmla="*/ 685800 w 3354000"/>
                <a:gd name="connsiteY89" fmla="*/ 1012825 h 2137335"/>
                <a:gd name="connsiteX90" fmla="*/ 736600 w 3354000"/>
                <a:gd name="connsiteY90" fmla="*/ 914400 h 2137335"/>
                <a:gd name="connsiteX91" fmla="*/ 815975 w 3354000"/>
                <a:gd name="connsiteY91" fmla="*/ 895350 h 2137335"/>
                <a:gd name="connsiteX92" fmla="*/ 869950 w 3354000"/>
                <a:gd name="connsiteY92" fmla="*/ 958850 h 2137335"/>
                <a:gd name="connsiteX93" fmla="*/ 819150 w 3354000"/>
                <a:gd name="connsiteY93" fmla="*/ 1143000 h 2137335"/>
                <a:gd name="connsiteX94" fmla="*/ 784225 w 3354000"/>
                <a:gd name="connsiteY94" fmla="*/ 1235075 h 2137335"/>
                <a:gd name="connsiteX95" fmla="*/ 793750 w 3354000"/>
                <a:gd name="connsiteY95" fmla="*/ 1336675 h 2137335"/>
                <a:gd name="connsiteX96" fmla="*/ 977900 w 3354000"/>
                <a:gd name="connsiteY96" fmla="*/ 1393825 h 2137335"/>
                <a:gd name="connsiteX97" fmla="*/ 1089025 w 3354000"/>
                <a:gd name="connsiteY97" fmla="*/ 1327150 h 2137335"/>
                <a:gd name="connsiteX98" fmla="*/ 1241425 w 3354000"/>
                <a:gd name="connsiteY98" fmla="*/ 1152525 h 2137335"/>
                <a:gd name="connsiteX99" fmla="*/ 1339850 w 3354000"/>
                <a:gd name="connsiteY99" fmla="*/ 1098550 h 2137335"/>
                <a:gd name="connsiteX100" fmla="*/ 1425575 w 3354000"/>
                <a:gd name="connsiteY100" fmla="*/ 1219200 h 2137335"/>
                <a:gd name="connsiteX101" fmla="*/ 1400175 w 3354000"/>
                <a:gd name="connsiteY101" fmla="*/ 1317625 h 2137335"/>
                <a:gd name="connsiteX102" fmla="*/ 1266825 w 3354000"/>
                <a:gd name="connsiteY102" fmla="*/ 1387475 h 2137335"/>
                <a:gd name="connsiteX103" fmla="*/ 1273175 w 3354000"/>
                <a:gd name="connsiteY103" fmla="*/ 1514475 h 2137335"/>
                <a:gd name="connsiteX104" fmla="*/ 1301750 w 3354000"/>
                <a:gd name="connsiteY104" fmla="*/ 1552575 h 2137335"/>
                <a:gd name="connsiteX105" fmla="*/ 1314450 w 3354000"/>
                <a:gd name="connsiteY105" fmla="*/ 1562100 h 2137335"/>
                <a:gd name="connsiteX106" fmla="*/ 1323975 w 3354000"/>
                <a:gd name="connsiteY106" fmla="*/ 1568450 h 2137335"/>
                <a:gd name="connsiteX107" fmla="*/ 1409700 w 3354000"/>
                <a:gd name="connsiteY107" fmla="*/ 1654175 h 2137335"/>
                <a:gd name="connsiteX108" fmla="*/ 1543050 w 3354000"/>
                <a:gd name="connsiteY108" fmla="*/ 1587500 h 2137335"/>
                <a:gd name="connsiteX109" fmla="*/ 1717675 w 3354000"/>
                <a:gd name="connsiteY109" fmla="*/ 1323975 h 2137335"/>
                <a:gd name="connsiteX110" fmla="*/ 1851025 w 3354000"/>
                <a:gd name="connsiteY110" fmla="*/ 1311275 h 2137335"/>
                <a:gd name="connsiteX111" fmla="*/ 1936750 w 3354000"/>
                <a:gd name="connsiteY111" fmla="*/ 1358900 h 2137335"/>
                <a:gd name="connsiteX112" fmla="*/ 1924050 w 3354000"/>
                <a:gd name="connsiteY112" fmla="*/ 1470025 h 2137335"/>
                <a:gd name="connsiteX113" fmla="*/ 1701800 w 3354000"/>
                <a:gd name="connsiteY113" fmla="*/ 1685925 h 2137335"/>
                <a:gd name="connsiteX114" fmla="*/ 1673225 w 3354000"/>
                <a:gd name="connsiteY114" fmla="*/ 1778000 h 2137335"/>
                <a:gd name="connsiteX115" fmla="*/ 1765300 w 3354000"/>
                <a:gd name="connsiteY115" fmla="*/ 1860550 h 2137335"/>
                <a:gd name="connsiteX116" fmla="*/ 1917700 w 3354000"/>
                <a:gd name="connsiteY116" fmla="*/ 1797050 h 2137335"/>
                <a:gd name="connsiteX117" fmla="*/ 2133600 w 3354000"/>
                <a:gd name="connsiteY117" fmla="*/ 1619250 h 2137335"/>
                <a:gd name="connsiteX118" fmla="*/ 2162175 w 3354000"/>
                <a:gd name="connsiteY118" fmla="*/ 1622425 h 2137335"/>
                <a:gd name="connsiteX119" fmla="*/ 2089150 w 3354000"/>
                <a:gd name="connsiteY119" fmla="*/ 1771650 h 2137335"/>
                <a:gd name="connsiteX120" fmla="*/ 2066925 w 3354000"/>
                <a:gd name="connsiteY120" fmla="*/ 1930400 h 2137335"/>
                <a:gd name="connsiteX121" fmla="*/ 2174875 w 3354000"/>
                <a:gd name="connsiteY121" fmla="*/ 2022475 h 2137335"/>
                <a:gd name="connsiteX122" fmla="*/ 2311400 w 3354000"/>
                <a:gd name="connsiteY122" fmla="*/ 1984375 h 2137335"/>
                <a:gd name="connsiteX123" fmla="*/ 2486025 w 3354000"/>
                <a:gd name="connsiteY123" fmla="*/ 1755775 h 2137335"/>
                <a:gd name="connsiteX124" fmla="*/ 2530475 w 3354000"/>
                <a:gd name="connsiteY124" fmla="*/ 1660525 h 2137335"/>
                <a:gd name="connsiteX125" fmla="*/ 2559050 w 3354000"/>
                <a:gd name="connsiteY125" fmla="*/ 1660525 h 2137335"/>
                <a:gd name="connsiteX126" fmla="*/ 2555875 w 3354000"/>
                <a:gd name="connsiteY126" fmla="*/ 1689100 h 2137335"/>
                <a:gd name="connsiteX127" fmla="*/ 2549525 w 3354000"/>
                <a:gd name="connsiteY127" fmla="*/ 1720850 h 2137335"/>
                <a:gd name="connsiteX128" fmla="*/ 2476500 w 3354000"/>
                <a:gd name="connsiteY128" fmla="*/ 2012950 h 2137335"/>
                <a:gd name="connsiteX129" fmla="*/ 2543175 w 3354000"/>
                <a:gd name="connsiteY129" fmla="*/ 2095500 h 2137335"/>
                <a:gd name="connsiteX130" fmla="*/ 2581275 w 3354000"/>
                <a:gd name="connsiteY130" fmla="*/ 2098675 h 2137335"/>
                <a:gd name="connsiteX131" fmla="*/ 2851150 w 3354000"/>
                <a:gd name="connsiteY131" fmla="*/ 2136775 h 2137335"/>
                <a:gd name="connsiteX132" fmla="*/ 2879725 w 3354000"/>
                <a:gd name="connsiteY132" fmla="*/ 2070100 h 2137335"/>
                <a:gd name="connsiteX133" fmla="*/ 2740025 w 3354000"/>
                <a:gd name="connsiteY133" fmla="*/ 1978025 h 2137335"/>
                <a:gd name="connsiteX134" fmla="*/ 2774950 w 3354000"/>
                <a:gd name="connsiteY134" fmla="*/ 1879600 h 2137335"/>
                <a:gd name="connsiteX135" fmla="*/ 2886075 w 3354000"/>
                <a:gd name="connsiteY135" fmla="*/ 1914525 h 2137335"/>
                <a:gd name="connsiteX136" fmla="*/ 3038475 w 3354000"/>
                <a:gd name="connsiteY136" fmla="*/ 2047875 h 2137335"/>
                <a:gd name="connsiteX137" fmla="*/ 3235325 w 3354000"/>
                <a:gd name="connsiteY137" fmla="*/ 2035175 h 2137335"/>
                <a:gd name="connsiteX138" fmla="*/ 3298825 w 3354000"/>
                <a:gd name="connsiteY138" fmla="*/ 1895475 h 2137335"/>
                <a:gd name="connsiteX139" fmla="*/ 3222625 w 3354000"/>
                <a:gd name="connsiteY139" fmla="*/ 1787525 h 2137335"/>
                <a:gd name="connsiteX140" fmla="*/ 2997200 w 3354000"/>
                <a:gd name="connsiteY140" fmla="*/ 1752600 h 2137335"/>
                <a:gd name="connsiteX141" fmla="*/ 2867025 w 3354000"/>
                <a:gd name="connsiteY141" fmla="*/ 1628775 h 2137335"/>
                <a:gd name="connsiteX142" fmla="*/ 2901950 w 3354000"/>
                <a:gd name="connsiteY142" fmla="*/ 1581150 h 2137335"/>
                <a:gd name="connsiteX143" fmla="*/ 3152775 w 3354000"/>
                <a:gd name="connsiteY143" fmla="*/ 1670050 h 2137335"/>
                <a:gd name="connsiteX144" fmla="*/ 3340100 w 3354000"/>
                <a:gd name="connsiteY144" fmla="*/ 1647825 h 2137335"/>
                <a:gd name="connsiteX145" fmla="*/ 3321050 w 3354000"/>
                <a:gd name="connsiteY145" fmla="*/ 1444625 h 2137335"/>
                <a:gd name="connsiteX146" fmla="*/ 3168650 w 3354000"/>
                <a:gd name="connsiteY146" fmla="*/ 1343025 h 2137335"/>
                <a:gd name="connsiteX147" fmla="*/ 3086100 w 3354000"/>
                <a:gd name="connsiteY14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613025 w 3354000"/>
                <a:gd name="connsiteY11" fmla="*/ 1069975 h 2137335"/>
                <a:gd name="connsiteX12" fmla="*/ 2584450 w 3354000"/>
                <a:gd name="connsiteY12" fmla="*/ 1066800 h 2137335"/>
                <a:gd name="connsiteX13" fmla="*/ 2568575 w 3354000"/>
                <a:gd name="connsiteY13" fmla="*/ 1063625 h 2137335"/>
                <a:gd name="connsiteX14" fmla="*/ 2454275 w 3354000"/>
                <a:gd name="connsiteY14" fmla="*/ 1089025 h 2137335"/>
                <a:gd name="connsiteX15" fmla="*/ 2324100 w 3354000"/>
                <a:gd name="connsiteY15" fmla="*/ 1298575 h 2137335"/>
                <a:gd name="connsiteX16" fmla="*/ 2190750 w 3354000"/>
                <a:gd name="connsiteY16" fmla="*/ 1371600 h 2137335"/>
                <a:gd name="connsiteX17" fmla="*/ 2159000 w 3354000"/>
                <a:gd name="connsiteY17" fmla="*/ 1368425 h 2137335"/>
                <a:gd name="connsiteX18" fmla="*/ 2139950 w 3354000"/>
                <a:gd name="connsiteY18" fmla="*/ 1362075 h 2137335"/>
                <a:gd name="connsiteX19" fmla="*/ 2130425 w 3354000"/>
                <a:gd name="connsiteY19" fmla="*/ 1352550 h 2137335"/>
                <a:gd name="connsiteX20" fmla="*/ 2117725 w 3354000"/>
                <a:gd name="connsiteY20" fmla="*/ 1330325 h 2137335"/>
                <a:gd name="connsiteX21" fmla="*/ 2114550 w 3354000"/>
                <a:gd name="connsiteY21" fmla="*/ 1311275 h 2137335"/>
                <a:gd name="connsiteX22" fmla="*/ 2117725 w 3354000"/>
                <a:gd name="connsiteY22" fmla="*/ 1292225 h 2137335"/>
                <a:gd name="connsiteX23" fmla="*/ 2124075 w 3354000"/>
                <a:gd name="connsiteY23" fmla="*/ 1270000 h 2137335"/>
                <a:gd name="connsiteX24" fmla="*/ 2130425 w 3354000"/>
                <a:gd name="connsiteY24" fmla="*/ 1260475 h 2137335"/>
                <a:gd name="connsiteX25" fmla="*/ 2133600 w 3354000"/>
                <a:gd name="connsiteY25" fmla="*/ 1250950 h 2137335"/>
                <a:gd name="connsiteX26" fmla="*/ 2155825 w 3354000"/>
                <a:gd name="connsiteY26" fmla="*/ 1225550 h 2137335"/>
                <a:gd name="connsiteX27" fmla="*/ 2352675 w 3354000"/>
                <a:gd name="connsiteY27" fmla="*/ 996950 h 2137335"/>
                <a:gd name="connsiteX28" fmla="*/ 2409825 w 3354000"/>
                <a:gd name="connsiteY28" fmla="*/ 946150 h 2137335"/>
                <a:gd name="connsiteX29" fmla="*/ 2289175 w 3354000"/>
                <a:gd name="connsiteY29" fmla="*/ 781050 h 2137335"/>
                <a:gd name="connsiteX30" fmla="*/ 2257425 w 3354000"/>
                <a:gd name="connsiteY30" fmla="*/ 765175 h 2137335"/>
                <a:gd name="connsiteX31" fmla="*/ 2244725 w 3354000"/>
                <a:gd name="connsiteY31" fmla="*/ 762000 h 2137335"/>
                <a:gd name="connsiteX32" fmla="*/ 2222500 w 3354000"/>
                <a:gd name="connsiteY32" fmla="*/ 755650 h 2137335"/>
                <a:gd name="connsiteX33" fmla="*/ 2184400 w 3354000"/>
                <a:gd name="connsiteY33" fmla="*/ 749300 h 2137335"/>
                <a:gd name="connsiteX34" fmla="*/ 2114550 w 3354000"/>
                <a:gd name="connsiteY34" fmla="*/ 752475 h 2137335"/>
                <a:gd name="connsiteX35" fmla="*/ 2047875 w 3354000"/>
                <a:gd name="connsiteY35" fmla="*/ 869950 h 2137335"/>
                <a:gd name="connsiteX36" fmla="*/ 1917700 w 3354000"/>
                <a:gd name="connsiteY36" fmla="*/ 1073150 h 2137335"/>
                <a:gd name="connsiteX37" fmla="*/ 1854200 w 3354000"/>
                <a:gd name="connsiteY37" fmla="*/ 1127125 h 2137335"/>
                <a:gd name="connsiteX38" fmla="*/ 1774825 w 3354000"/>
                <a:gd name="connsiteY38" fmla="*/ 1098550 h 2137335"/>
                <a:gd name="connsiteX39" fmla="*/ 1844675 w 3354000"/>
                <a:gd name="connsiteY39" fmla="*/ 860425 h 2137335"/>
                <a:gd name="connsiteX40" fmla="*/ 1857375 w 3354000"/>
                <a:gd name="connsiteY40" fmla="*/ 666750 h 2137335"/>
                <a:gd name="connsiteX41" fmla="*/ 1644650 w 3354000"/>
                <a:gd name="connsiteY41" fmla="*/ 542925 h 2137335"/>
                <a:gd name="connsiteX42" fmla="*/ 1574800 w 3354000"/>
                <a:gd name="connsiteY42" fmla="*/ 590550 h 2137335"/>
                <a:gd name="connsiteX43" fmla="*/ 1454150 w 3354000"/>
                <a:gd name="connsiteY43" fmla="*/ 784225 h 2137335"/>
                <a:gd name="connsiteX44" fmla="*/ 1377950 w 3354000"/>
                <a:gd name="connsiteY44" fmla="*/ 850900 h 2137335"/>
                <a:gd name="connsiteX45" fmla="*/ 1295400 w 3354000"/>
                <a:gd name="connsiteY45" fmla="*/ 793750 h 2137335"/>
                <a:gd name="connsiteX46" fmla="*/ 1295400 w 3354000"/>
                <a:gd name="connsiteY46" fmla="*/ 692150 h 2137335"/>
                <a:gd name="connsiteX47" fmla="*/ 1489075 w 3354000"/>
                <a:gd name="connsiteY47" fmla="*/ 485775 h 2137335"/>
                <a:gd name="connsiteX48" fmla="*/ 1470025 w 3354000"/>
                <a:gd name="connsiteY48" fmla="*/ 381000 h 2137335"/>
                <a:gd name="connsiteX49" fmla="*/ 1127125 w 3354000"/>
                <a:gd name="connsiteY49" fmla="*/ 288925 h 2137335"/>
                <a:gd name="connsiteX50" fmla="*/ 1044575 w 3354000"/>
                <a:gd name="connsiteY50" fmla="*/ 298450 h 2137335"/>
                <a:gd name="connsiteX51" fmla="*/ 933450 w 3354000"/>
                <a:gd name="connsiteY51" fmla="*/ 447675 h 2137335"/>
                <a:gd name="connsiteX52" fmla="*/ 749300 w 3354000"/>
                <a:gd name="connsiteY52" fmla="*/ 590550 h 2137335"/>
                <a:gd name="connsiteX53" fmla="*/ 723900 w 3354000"/>
                <a:gd name="connsiteY53" fmla="*/ 565150 h 2137335"/>
                <a:gd name="connsiteX54" fmla="*/ 723900 w 3354000"/>
                <a:gd name="connsiteY54" fmla="*/ 561975 h 2137335"/>
                <a:gd name="connsiteX55" fmla="*/ 838200 w 3354000"/>
                <a:gd name="connsiteY55" fmla="*/ 403225 h 2137335"/>
                <a:gd name="connsiteX56" fmla="*/ 939800 w 3354000"/>
                <a:gd name="connsiteY56" fmla="*/ 222250 h 2137335"/>
                <a:gd name="connsiteX57" fmla="*/ 815975 w 3354000"/>
                <a:gd name="connsiteY57" fmla="*/ 114300 h 2137335"/>
                <a:gd name="connsiteX58" fmla="*/ 635000 w 3354000"/>
                <a:gd name="connsiteY58" fmla="*/ 92075 h 2137335"/>
                <a:gd name="connsiteX59" fmla="*/ 504825 w 3354000"/>
                <a:gd name="connsiteY59" fmla="*/ 273050 h 2137335"/>
                <a:gd name="connsiteX60" fmla="*/ 425450 w 3354000"/>
                <a:gd name="connsiteY60" fmla="*/ 361950 h 2137335"/>
                <a:gd name="connsiteX61" fmla="*/ 320675 w 3354000"/>
                <a:gd name="connsiteY61" fmla="*/ 371475 h 2137335"/>
                <a:gd name="connsiteX62" fmla="*/ 320675 w 3354000"/>
                <a:gd name="connsiteY62" fmla="*/ 298450 h 2137335"/>
                <a:gd name="connsiteX63" fmla="*/ 492125 w 3354000"/>
                <a:gd name="connsiteY63" fmla="*/ 41275 h 2137335"/>
                <a:gd name="connsiteX64" fmla="*/ 463550 w 3354000"/>
                <a:gd name="connsiteY64" fmla="*/ 9525 h 2137335"/>
                <a:gd name="connsiteX65" fmla="*/ 209550 w 3354000"/>
                <a:gd name="connsiteY65" fmla="*/ 0 h 2137335"/>
                <a:gd name="connsiteX66" fmla="*/ 85725 w 3354000"/>
                <a:gd name="connsiteY66" fmla="*/ 82550 h 2137335"/>
                <a:gd name="connsiteX67" fmla="*/ 0 w 3354000"/>
                <a:gd name="connsiteY67" fmla="*/ 241300 h 2137335"/>
                <a:gd name="connsiteX68" fmla="*/ 92075 w 3354000"/>
                <a:gd name="connsiteY68" fmla="*/ 342900 h 2137335"/>
                <a:gd name="connsiteX69" fmla="*/ 276225 w 3354000"/>
                <a:gd name="connsiteY69" fmla="*/ 396875 h 2137335"/>
                <a:gd name="connsiteX70" fmla="*/ 377825 w 3354000"/>
                <a:gd name="connsiteY70" fmla="*/ 485775 h 2137335"/>
                <a:gd name="connsiteX71" fmla="*/ 333375 w 3354000"/>
                <a:gd name="connsiteY71" fmla="*/ 546100 h 2137335"/>
                <a:gd name="connsiteX72" fmla="*/ 209550 w 3354000"/>
                <a:gd name="connsiteY72" fmla="*/ 593725 h 2137335"/>
                <a:gd name="connsiteX73" fmla="*/ 193675 w 3354000"/>
                <a:gd name="connsiteY73" fmla="*/ 635000 h 2137335"/>
                <a:gd name="connsiteX74" fmla="*/ 225425 w 3354000"/>
                <a:gd name="connsiteY74" fmla="*/ 771525 h 2137335"/>
                <a:gd name="connsiteX75" fmla="*/ 307975 w 3354000"/>
                <a:gd name="connsiteY75" fmla="*/ 831850 h 2137335"/>
                <a:gd name="connsiteX76" fmla="*/ 381000 w 3354000"/>
                <a:gd name="connsiteY76" fmla="*/ 739775 h 2137335"/>
                <a:gd name="connsiteX77" fmla="*/ 438150 w 3354000"/>
                <a:gd name="connsiteY77" fmla="*/ 650875 h 2137335"/>
                <a:gd name="connsiteX78" fmla="*/ 542925 w 3354000"/>
                <a:gd name="connsiteY78" fmla="*/ 628650 h 2137335"/>
                <a:gd name="connsiteX79" fmla="*/ 612775 w 3354000"/>
                <a:gd name="connsiteY79" fmla="*/ 685800 h 2137335"/>
                <a:gd name="connsiteX80" fmla="*/ 663575 w 3354000"/>
                <a:gd name="connsiteY80" fmla="*/ 803275 h 2137335"/>
                <a:gd name="connsiteX81" fmla="*/ 571500 w 3354000"/>
                <a:gd name="connsiteY81" fmla="*/ 879475 h 2137335"/>
                <a:gd name="connsiteX82" fmla="*/ 469900 w 3354000"/>
                <a:gd name="connsiteY82" fmla="*/ 933450 h 2137335"/>
                <a:gd name="connsiteX83" fmla="*/ 428625 w 3354000"/>
                <a:gd name="connsiteY83" fmla="*/ 1006475 h 2137335"/>
                <a:gd name="connsiteX84" fmla="*/ 460375 w 3354000"/>
                <a:gd name="connsiteY84" fmla="*/ 1104900 h 2137335"/>
                <a:gd name="connsiteX85" fmla="*/ 498475 w 3354000"/>
                <a:gd name="connsiteY85" fmla="*/ 1127125 h 2137335"/>
                <a:gd name="connsiteX86" fmla="*/ 508000 w 3354000"/>
                <a:gd name="connsiteY86" fmla="*/ 1130300 h 2137335"/>
                <a:gd name="connsiteX87" fmla="*/ 520700 w 3354000"/>
                <a:gd name="connsiteY87" fmla="*/ 1130300 h 2137335"/>
                <a:gd name="connsiteX88" fmla="*/ 612775 w 3354000"/>
                <a:gd name="connsiteY88" fmla="*/ 1117600 h 2137335"/>
                <a:gd name="connsiteX89" fmla="*/ 685800 w 3354000"/>
                <a:gd name="connsiteY89" fmla="*/ 1012825 h 2137335"/>
                <a:gd name="connsiteX90" fmla="*/ 736600 w 3354000"/>
                <a:gd name="connsiteY90" fmla="*/ 914400 h 2137335"/>
                <a:gd name="connsiteX91" fmla="*/ 815975 w 3354000"/>
                <a:gd name="connsiteY91" fmla="*/ 895350 h 2137335"/>
                <a:gd name="connsiteX92" fmla="*/ 869950 w 3354000"/>
                <a:gd name="connsiteY92" fmla="*/ 958850 h 2137335"/>
                <a:gd name="connsiteX93" fmla="*/ 819150 w 3354000"/>
                <a:gd name="connsiteY93" fmla="*/ 1143000 h 2137335"/>
                <a:gd name="connsiteX94" fmla="*/ 784225 w 3354000"/>
                <a:gd name="connsiteY94" fmla="*/ 1235075 h 2137335"/>
                <a:gd name="connsiteX95" fmla="*/ 793750 w 3354000"/>
                <a:gd name="connsiteY95" fmla="*/ 1336675 h 2137335"/>
                <a:gd name="connsiteX96" fmla="*/ 977900 w 3354000"/>
                <a:gd name="connsiteY96" fmla="*/ 1393825 h 2137335"/>
                <a:gd name="connsiteX97" fmla="*/ 1089025 w 3354000"/>
                <a:gd name="connsiteY97" fmla="*/ 1327150 h 2137335"/>
                <a:gd name="connsiteX98" fmla="*/ 1241425 w 3354000"/>
                <a:gd name="connsiteY98" fmla="*/ 1152525 h 2137335"/>
                <a:gd name="connsiteX99" fmla="*/ 1339850 w 3354000"/>
                <a:gd name="connsiteY99" fmla="*/ 1098550 h 2137335"/>
                <a:gd name="connsiteX100" fmla="*/ 1425575 w 3354000"/>
                <a:gd name="connsiteY100" fmla="*/ 1219200 h 2137335"/>
                <a:gd name="connsiteX101" fmla="*/ 1400175 w 3354000"/>
                <a:gd name="connsiteY101" fmla="*/ 1317625 h 2137335"/>
                <a:gd name="connsiteX102" fmla="*/ 1266825 w 3354000"/>
                <a:gd name="connsiteY102" fmla="*/ 1387475 h 2137335"/>
                <a:gd name="connsiteX103" fmla="*/ 1273175 w 3354000"/>
                <a:gd name="connsiteY103" fmla="*/ 1514475 h 2137335"/>
                <a:gd name="connsiteX104" fmla="*/ 1301750 w 3354000"/>
                <a:gd name="connsiteY104" fmla="*/ 1552575 h 2137335"/>
                <a:gd name="connsiteX105" fmla="*/ 1314450 w 3354000"/>
                <a:gd name="connsiteY105" fmla="*/ 1562100 h 2137335"/>
                <a:gd name="connsiteX106" fmla="*/ 1323975 w 3354000"/>
                <a:gd name="connsiteY106" fmla="*/ 1568450 h 2137335"/>
                <a:gd name="connsiteX107" fmla="*/ 1409700 w 3354000"/>
                <a:gd name="connsiteY107" fmla="*/ 1654175 h 2137335"/>
                <a:gd name="connsiteX108" fmla="*/ 1543050 w 3354000"/>
                <a:gd name="connsiteY108" fmla="*/ 1587500 h 2137335"/>
                <a:gd name="connsiteX109" fmla="*/ 1717675 w 3354000"/>
                <a:gd name="connsiteY109" fmla="*/ 1323975 h 2137335"/>
                <a:gd name="connsiteX110" fmla="*/ 1851025 w 3354000"/>
                <a:gd name="connsiteY110" fmla="*/ 1311275 h 2137335"/>
                <a:gd name="connsiteX111" fmla="*/ 1936750 w 3354000"/>
                <a:gd name="connsiteY111" fmla="*/ 1358900 h 2137335"/>
                <a:gd name="connsiteX112" fmla="*/ 1924050 w 3354000"/>
                <a:gd name="connsiteY112" fmla="*/ 1470025 h 2137335"/>
                <a:gd name="connsiteX113" fmla="*/ 1701800 w 3354000"/>
                <a:gd name="connsiteY113" fmla="*/ 1685925 h 2137335"/>
                <a:gd name="connsiteX114" fmla="*/ 1673225 w 3354000"/>
                <a:gd name="connsiteY114" fmla="*/ 1778000 h 2137335"/>
                <a:gd name="connsiteX115" fmla="*/ 1765300 w 3354000"/>
                <a:gd name="connsiteY115" fmla="*/ 1860550 h 2137335"/>
                <a:gd name="connsiteX116" fmla="*/ 1917700 w 3354000"/>
                <a:gd name="connsiteY116" fmla="*/ 1797050 h 2137335"/>
                <a:gd name="connsiteX117" fmla="*/ 2133600 w 3354000"/>
                <a:gd name="connsiteY117" fmla="*/ 1619250 h 2137335"/>
                <a:gd name="connsiteX118" fmla="*/ 2162175 w 3354000"/>
                <a:gd name="connsiteY118" fmla="*/ 1622425 h 2137335"/>
                <a:gd name="connsiteX119" fmla="*/ 2089150 w 3354000"/>
                <a:gd name="connsiteY119" fmla="*/ 1771650 h 2137335"/>
                <a:gd name="connsiteX120" fmla="*/ 2066925 w 3354000"/>
                <a:gd name="connsiteY120" fmla="*/ 1930400 h 2137335"/>
                <a:gd name="connsiteX121" fmla="*/ 2174875 w 3354000"/>
                <a:gd name="connsiteY121" fmla="*/ 2022475 h 2137335"/>
                <a:gd name="connsiteX122" fmla="*/ 2311400 w 3354000"/>
                <a:gd name="connsiteY122" fmla="*/ 1984375 h 2137335"/>
                <a:gd name="connsiteX123" fmla="*/ 2486025 w 3354000"/>
                <a:gd name="connsiteY123" fmla="*/ 1755775 h 2137335"/>
                <a:gd name="connsiteX124" fmla="*/ 2530475 w 3354000"/>
                <a:gd name="connsiteY124" fmla="*/ 1660525 h 2137335"/>
                <a:gd name="connsiteX125" fmla="*/ 2559050 w 3354000"/>
                <a:gd name="connsiteY125" fmla="*/ 1660525 h 2137335"/>
                <a:gd name="connsiteX126" fmla="*/ 2555875 w 3354000"/>
                <a:gd name="connsiteY126" fmla="*/ 1689100 h 2137335"/>
                <a:gd name="connsiteX127" fmla="*/ 2549525 w 3354000"/>
                <a:gd name="connsiteY127" fmla="*/ 1720850 h 2137335"/>
                <a:gd name="connsiteX128" fmla="*/ 2476500 w 3354000"/>
                <a:gd name="connsiteY128" fmla="*/ 2012950 h 2137335"/>
                <a:gd name="connsiteX129" fmla="*/ 2543175 w 3354000"/>
                <a:gd name="connsiteY129" fmla="*/ 2095500 h 2137335"/>
                <a:gd name="connsiteX130" fmla="*/ 2851150 w 3354000"/>
                <a:gd name="connsiteY130" fmla="*/ 2136775 h 2137335"/>
                <a:gd name="connsiteX131" fmla="*/ 2879725 w 3354000"/>
                <a:gd name="connsiteY131" fmla="*/ 2070100 h 2137335"/>
                <a:gd name="connsiteX132" fmla="*/ 2740025 w 3354000"/>
                <a:gd name="connsiteY132" fmla="*/ 1978025 h 2137335"/>
                <a:gd name="connsiteX133" fmla="*/ 2774950 w 3354000"/>
                <a:gd name="connsiteY133" fmla="*/ 1879600 h 2137335"/>
                <a:gd name="connsiteX134" fmla="*/ 2886075 w 3354000"/>
                <a:gd name="connsiteY134" fmla="*/ 1914525 h 2137335"/>
                <a:gd name="connsiteX135" fmla="*/ 3038475 w 3354000"/>
                <a:gd name="connsiteY135" fmla="*/ 2047875 h 2137335"/>
                <a:gd name="connsiteX136" fmla="*/ 3235325 w 3354000"/>
                <a:gd name="connsiteY136" fmla="*/ 2035175 h 2137335"/>
                <a:gd name="connsiteX137" fmla="*/ 3298825 w 3354000"/>
                <a:gd name="connsiteY137" fmla="*/ 1895475 h 2137335"/>
                <a:gd name="connsiteX138" fmla="*/ 3222625 w 3354000"/>
                <a:gd name="connsiteY138" fmla="*/ 1787525 h 2137335"/>
                <a:gd name="connsiteX139" fmla="*/ 2997200 w 3354000"/>
                <a:gd name="connsiteY139" fmla="*/ 1752600 h 2137335"/>
                <a:gd name="connsiteX140" fmla="*/ 2867025 w 3354000"/>
                <a:gd name="connsiteY140" fmla="*/ 1628775 h 2137335"/>
                <a:gd name="connsiteX141" fmla="*/ 2901950 w 3354000"/>
                <a:gd name="connsiteY141" fmla="*/ 1581150 h 2137335"/>
                <a:gd name="connsiteX142" fmla="*/ 3152775 w 3354000"/>
                <a:gd name="connsiteY142" fmla="*/ 1670050 h 2137335"/>
                <a:gd name="connsiteX143" fmla="*/ 3340100 w 3354000"/>
                <a:gd name="connsiteY143" fmla="*/ 1647825 h 2137335"/>
                <a:gd name="connsiteX144" fmla="*/ 3321050 w 3354000"/>
                <a:gd name="connsiteY144" fmla="*/ 1444625 h 2137335"/>
                <a:gd name="connsiteX145" fmla="*/ 3168650 w 3354000"/>
                <a:gd name="connsiteY145" fmla="*/ 1343025 h 2137335"/>
                <a:gd name="connsiteX146" fmla="*/ 3086100 w 3354000"/>
                <a:gd name="connsiteY146"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613025 w 3354000"/>
                <a:gd name="connsiteY11" fmla="*/ 1069975 h 2137335"/>
                <a:gd name="connsiteX12" fmla="*/ 2584450 w 3354000"/>
                <a:gd name="connsiteY12" fmla="*/ 1066800 h 2137335"/>
                <a:gd name="connsiteX13" fmla="*/ 2568575 w 3354000"/>
                <a:gd name="connsiteY13" fmla="*/ 1063625 h 2137335"/>
                <a:gd name="connsiteX14" fmla="*/ 2454275 w 3354000"/>
                <a:gd name="connsiteY14" fmla="*/ 1089025 h 2137335"/>
                <a:gd name="connsiteX15" fmla="*/ 2324100 w 3354000"/>
                <a:gd name="connsiteY15" fmla="*/ 1298575 h 2137335"/>
                <a:gd name="connsiteX16" fmla="*/ 2190750 w 3354000"/>
                <a:gd name="connsiteY16" fmla="*/ 1371600 h 2137335"/>
                <a:gd name="connsiteX17" fmla="*/ 2159000 w 3354000"/>
                <a:gd name="connsiteY17" fmla="*/ 1368425 h 2137335"/>
                <a:gd name="connsiteX18" fmla="*/ 2139950 w 3354000"/>
                <a:gd name="connsiteY18" fmla="*/ 1362075 h 2137335"/>
                <a:gd name="connsiteX19" fmla="*/ 2130425 w 3354000"/>
                <a:gd name="connsiteY19" fmla="*/ 1352550 h 2137335"/>
                <a:gd name="connsiteX20" fmla="*/ 2117725 w 3354000"/>
                <a:gd name="connsiteY20" fmla="*/ 1330325 h 2137335"/>
                <a:gd name="connsiteX21" fmla="*/ 2114550 w 3354000"/>
                <a:gd name="connsiteY21" fmla="*/ 1311275 h 2137335"/>
                <a:gd name="connsiteX22" fmla="*/ 2117725 w 3354000"/>
                <a:gd name="connsiteY22" fmla="*/ 1292225 h 2137335"/>
                <a:gd name="connsiteX23" fmla="*/ 2124075 w 3354000"/>
                <a:gd name="connsiteY23" fmla="*/ 1270000 h 2137335"/>
                <a:gd name="connsiteX24" fmla="*/ 2130425 w 3354000"/>
                <a:gd name="connsiteY24" fmla="*/ 1260475 h 2137335"/>
                <a:gd name="connsiteX25" fmla="*/ 2133600 w 3354000"/>
                <a:gd name="connsiteY25" fmla="*/ 1250950 h 2137335"/>
                <a:gd name="connsiteX26" fmla="*/ 2155825 w 3354000"/>
                <a:gd name="connsiteY26" fmla="*/ 1225550 h 2137335"/>
                <a:gd name="connsiteX27" fmla="*/ 2352675 w 3354000"/>
                <a:gd name="connsiteY27" fmla="*/ 996950 h 2137335"/>
                <a:gd name="connsiteX28" fmla="*/ 2409825 w 3354000"/>
                <a:gd name="connsiteY28" fmla="*/ 946150 h 2137335"/>
                <a:gd name="connsiteX29" fmla="*/ 2289175 w 3354000"/>
                <a:gd name="connsiteY29" fmla="*/ 781050 h 2137335"/>
                <a:gd name="connsiteX30" fmla="*/ 2257425 w 3354000"/>
                <a:gd name="connsiteY30" fmla="*/ 765175 h 2137335"/>
                <a:gd name="connsiteX31" fmla="*/ 2244725 w 3354000"/>
                <a:gd name="connsiteY31" fmla="*/ 762000 h 2137335"/>
                <a:gd name="connsiteX32" fmla="*/ 2222500 w 3354000"/>
                <a:gd name="connsiteY32" fmla="*/ 755650 h 2137335"/>
                <a:gd name="connsiteX33" fmla="*/ 2184400 w 3354000"/>
                <a:gd name="connsiteY33" fmla="*/ 749300 h 2137335"/>
                <a:gd name="connsiteX34" fmla="*/ 2114550 w 3354000"/>
                <a:gd name="connsiteY34" fmla="*/ 752475 h 2137335"/>
                <a:gd name="connsiteX35" fmla="*/ 2047875 w 3354000"/>
                <a:gd name="connsiteY35" fmla="*/ 869950 h 2137335"/>
                <a:gd name="connsiteX36" fmla="*/ 1917700 w 3354000"/>
                <a:gd name="connsiteY36" fmla="*/ 1073150 h 2137335"/>
                <a:gd name="connsiteX37" fmla="*/ 1854200 w 3354000"/>
                <a:gd name="connsiteY37" fmla="*/ 1127125 h 2137335"/>
                <a:gd name="connsiteX38" fmla="*/ 1774825 w 3354000"/>
                <a:gd name="connsiteY38" fmla="*/ 1098550 h 2137335"/>
                <a:gd name="connsiteX39" fmla="*/ 1844675 w 3354000"/>
                <a:gd name="connsiteY39" fmla="*/ 860425 h 2137335"/>
                <a:gd name="connsiteX40" fmla="*/ 1857375 w 3354000"/>
                <a:gd name="connsiteY40" fmla="*/ 666750 h 2137335"/>
                <a:gd name="connsiteX41" fmla="*/ 1644650 w 3354000"/>
                <a:gd name="connsiteY41" fmla="*/ 542925 h 2137335"/>
                <a:gd name="connsiteX42" fmla="*/ 1574800 w 3354000"/>
                <a:gd name="connsiteY42" fmla="*/ 590550 h 2137335"/>
                <a:gd name="connsiteX43" fmla="*/ 1454150 w 3354000"/>
                <a:gd name="connsiteY43" fmla="*/ 784225 h 2137335"/>
                <a:gd name="connsiteX44" fmla="*/ 1377950 w 3354000"/>
                <a:gd name="connsiteY44" fmla="*/ 850900 h 2137335"/>
                <a:gd name="connsiteX45" fmla="*/ 1295400 w 3354000"/>
                <a:gd name="connsiteY45" fmla="*/ 793750 h 2137335"/>
                <a:gd name="connsiteX46" fmla="*/ 1295400 w 3354000"/>
                <a:gd name="connsiteY46" fmla="*/ 692150 h 2137335"/>
                <a:gd name="connsiteX47" fmla="*/ 1489075 w 3354000"/>
                <a:gd name="connsiteY47" fmla="*/ 485775 h 2137335"/>
                <a:gd name="connsiteX48" fmla="*/ 1470025 w 3354000"/>
                <a:gd name="connsiteY48" fmla="*/ 381000 h 2137335"/>
                <a:gd name="connsiteX49" fmla="*/ 1127125 w 3354000"/>
                <a:gd name="connsiteY49" fmla="*/ 288925 h 2137335"/>
                <a:gd name="connsiteX50" fmla="*/ 1044575 w 3354000"/>
                <a:gd name="connsiteY50" fmla="*/ 298450 h 2137335"/>
                <a:gd name="connsiteX51" fmla="*/ 933450 w 3354000"/>
                <a:gd name="connsiteY51" fmla="*/ 447675 h 2137335"/>
                <a:gd name="connsiteX52" fmla="*/ 749300 w 3354000"/>
                <a:gd name="connsiteY52" fmla="*/ 590550 h 2137335"/>
                <a:gd name="connsiteX53" fmla="*/ 723900 w 3354000"/>
                <a:gd name="connsiteY53" fmla="*/ 565150 h 2137335"/>
                <a:gd name="connsiteX54" fmla="*/ 723900 w 3354000"/>
                <a:gd name="connsiteY54" fmla="*/ 561975 h 2137335"/>
                <a:gd name="connsiteX55" fmla="*/ 838200 w 3354000"/>
                <a:gd name="connsiteY55" fmla="*/ 403225 h 2137335"/>
                <a:gd name="connsiteX56" fmla="*/ 939800 w 3354000"/>
                <a:gd name="connsiteY56" fmla="*/ 222250 h 2137335"/>
                <a:gd name="connsiteX57" fmla="*/ 815975 w 3354000"/>
                <a:gd name="connsiteY57" fmla="*/ 114300 h 2137335"/>
                <a:gd name="connsiteX58" fmla="*/ 635000 w 3354000"/>
                <a:gd name="connsiteY58" fmla="*/ 92075 h 2137335"/>
                <a:gd name="connsiteX59" fmla="*/ 504825 w 3354000"/>
                <a:gd name="connsiteY59" fmla="*/ 273050 h 2137335"/>
                <a:gd name="connsiteX60" fmla="*/ 425450 w 3354000"/>
                <a:gd name="connsiteY60" fmla="*/ 361950 h 2137335"/>
                <a:gd name="connsiteX61" fmla="*/ 320675 w 3354000"/>
                <a:gd name="connsiteY61" fmla="*/ 371475 h 2137335"/>
                <a:gd name="connsiteX62" fmla="*/ 320675 w 3354000"/>
                <a:gd name="connsiteY62" fmla="*/ 298450 h 2137335"/>
                <a:gd name="connsiteX63" fmla="*/ 492125 w 3354000"/>
                <a:gd name="connsiteY63" fmla="*/ 41275 h 2137335"/>
                <a:gd name="connsiteX64" fmla="*/ 463550 w 3354000"/>
                <a:gd name="connsiteY64" fmla="*/ 9525 h 2137335"/>
                <a:gd name="connsiteX65" fmla="*/ 209550 w 3354000"/>
                <a:gd name="connsiteY65" fmla="*/ 0 h 2137335"/>
                <a:gd name="connsiteX66" fmla="*/ 85725 w 3354000"/>
                <a:gd name="connsiteY66" fmla="*/ 82550 h 2137335"/>
                <a:gd name="connsiteX67" fmla="*/ 0 w 3354000"/>
                <a:gd name="connsiteY67" fmla="*/ 241300 h 2137335"/>
                <a:gd name="connsiteX68" fmla="*/ 92075 w 3354000"/>
                <a:gd name="connsiteY68" fmla="*/ 342900 h 2137335"/>
                <a:gd name="connsiteX69" fmla="*/ 276225 w 3354000"/>
                <a:gd name="connsiteY69" fmla="*/ 396875 h 2137335"/>
                <a:gd name="connsiteX70" fmla="*/ 377825 w 3354000"/>
                <a:gd name="connsiteY70" fmla="*/ 485775 h 2137335"/>
                <a:gd name="connsiteX71" fmla="*/ 333375 w 3354000"/>
                <a:gd name="connsiteY71" fmla="*/ 546100 h 2137335"/>
                <a:gd name="connsiteX72" fmla="*/ 209550 w 3354000"/>
                <a:gd name="connsiteY72" fmla="*/ 593725 h 2137335"/>
                <a:gd name="connsiteX73" fmla="*/ 193675 w 3354000"/>
                <a:gd name="connsiteY73" fmla="*/ 635000 h 2137335"/>
                <a:gd name="connsiteX74" fmla="*/ 225425 w 3354000"/>
                <a:gd name="connsiteY74" fmla="*/ 771525 h 2137335"/>
                <a:gd name="connsiteX75" fmla="*/ 307975 w 3354000"/>
                <a:gd name="connsiteY75" fmla="*/ 831850 h 2137335"/>
                <a:gd name="connsiteX76" fmla="*/ 381000 w 3354000"/>
                <a:gd name="connsiteY76" fmla="*/ 739775 h 2137335"/>
                <a:gd name="connsiteX77" fmla="*/ 438150 w 3354000"/>
                <a:gd name="connsiteY77" fmla="*/ 650875 h 2137335"/>
                <a:gd name="connsiteX78" fmla="*/ 542925 w 3354000"/>
                <a:gd name="connsiteY78" fmla="*/ 628650 h 2137335"/>
                <a:gd name="connsiteX79" fmla="*/ 612775 w 3354000"/>
                <a:gd name="connsiteY79" fmla="*/ 685800 h 2137335"/>
                <a:gd name="connsiteX80" fmla="*/ 663575 w 3354000"/>
                <a:gd name="connsiteY80" fmla="*/ 803275 h 2137335"/>
                <a:gd name="connsiteX81" fmla="*/ 571500 w 3354000"/>
                <a:gd name="connsiteY81" fmla="*/ 879475 h 2137335"/>
                <a:gd name="connsiteX82" fmla="*/ 469900 w 3354000"/>
                <a:gd name="connsiteY82" fmla="*/ 933450 h 2137335"/>
                <a:gd name="connsiteX83" fmla="*/ 428625 w 3354000"/>
                <a:gd name="connsiteY83" fmla="*/ 1006475 h 2137335"/>
                <a:gd name="connsiteX84" fmla="*/ 460375 w 3354000"/>
                <a:gd name="connsiteY84" fmla="*/ 1104900 h 2137335"/>
                <a:gd name="connsiteX85" fmla="*/ 498475 w 3354000"/>
                <a:gd name="connsiteY85" fmla="*/ 1127125 h 2137335"/>
                <a:gd name="connsiteX86" fmla="*/ 508000 w 3354000"/>
                <a:gd name="connsiteY86" fmla="*/ 1130300 h 2137335"/>
                <a:gd name="connsiteX87" fmla="*/ 520700 w 3354000"/>
                <a:gd name="connsiteY87" fmla="*/ 1130300 h 2137335"/>
                <a:gd name="connsiteX88" fmla="*/ 612775 w 3354000"/>
                <a:gd name="connsiteY88" fmla="*/ 1117600 h 2137335"/>
                <a:gd name="connsiteX89" fmla="*/ 685800 w 3354000"/>
                <a:gd name="connsiteY89" fmla="*/ 1012825 h 2137335"/>
                <a:gd name="connsiteX90" fmla="*/ 736600 w 3354000"/>
                <a:gd name="connsiteY90" fmla="*/ 914400 h 2137335"/>
                <a:gd name="connsiteX91" fmla="*/ 815975 w 3354000"/>
                <a:gd name="connsiteY91" fmla="*/ 895350 h 2137335"/>
                <a:gd name="connsiteX92" fmla="*/ 869950 w 3354000"/>
                <a:gd name="connsiteY92" fmla="*/ 958850 h 2137335"/>
                <a:gd name="connsiteX93" fmla="*/ 819150 w 3354000"/>
                <a:gd name="connsiteY93" fmla="*/ 1143000 h 2137335"/>
                <a:gd name="connsiteX94" fmla="*/ 784225 w 3354000"/>
                <a:gd name="connsiteY94" fmla="*/ 1235075 h 2137335"/>
                <a:gd name="connsiteX95" fmla="*/ 793750 w 3354000"/>
                <a:gd name="connsiteY95" fmla="*/ 1336675 h 2137335"/>
                <a:gd name="connsiteX96" fmla="*/ 977900 w 3354000"/>
                <a:gd name="connsiteY96" fmla="*/ 1393825 h 2137335"/>
                <a:gd name="connsiteX97" fmla="*/ 1089025 w 3354000"/>
                <a:gd name="connsiteY97" fmla="*/ 1327150 h 2137335"/>
                <a:gd name="connsiteX98" fmla="*/ 1241425 w 3354000"/>
                <a:gd name="connsiteY98" fmla="*/ 1152525 h 2137335"/>
                <a:gd name="connsiteX99" fmla="*/ 1339850 w 3354000"/>
                <a:gd name="connsiteY99" fmla="*/ 1098550 h 2137335"/>
                <a:gd name="connsiteX100" fmla="*/ 1425575 w 3354000"/>
                <a:gd name="connsiteY100" fmla="*/ 1219200 h 2137335"/>
                <a:gd name="connsiteX101" fmla="*/ 1400175 w 3354000"/>
                <a:gd name="connsiteY101" fmla="*/ 1317625 h 2137335"/>
                <a:gd name="connsiteX102" fmla="*/ 1266825 w 3354000"/>
                <a:gd name="connsiteY102" fmla="*/ 1387475 h 2137335"/>
                <a:gd name="connsiteX103" fmla="*/ 1273175 w 3354000"/>
                <a:gd name="connsiteY103" fmla="*/ 1514475 h 2137335"/>
                <a:gd name="connsiteX104" fmla="*/ 1301750 w 3354000"/>
                <a:gd name="connsiteY104" fmla="*/ 1552575 h 2137335"/>
                <a:gd name="connsiteX105" fmla="*/ 1314450 w 3354000"/>
                <a:gd name="connsiteY105" fmla="*/ 1562100 h 2137335"/>
                <a:gd name="connsiteX106" fmla="*/ 1323975 w 3354000"/>
                <a:gd name="connsiteY106" fmla="*/ 1568450 h 2137335"/>
                <a:gd name="connsiteX107" fmla="*/ 1409700 w 3354000"/>
                <a:gd name="connsiteY107" fmla="*/ 1654175 h 2137335"/>
                <a:gd name="connsiteX108" fmla="*/ 1543050 w 3354000"/>
                <a:gd name="connsiteY108" fmla="*/ 1587500 h 2137335"/>
                <a:gd name="connsiteX109" fmla="*/ 1717675 w 3354000"/>
                <a:gd name="connsiteY109" fmla="*/ 1323975 h 2137335"/>
                <a:gd name="connsiteX110" fmla="*/ 1851025 w 3354000"/>
                <a:gd name="connsiteY110" fmla="*/ 1311275 h 2137335"/>
                <a:gd name="connsiteX111" fmla="*/ 1936750 w 3354000"/>
                <a:gd name="connsiteY111" fmla="*/ 1358900 h 2137335"/>
                <a:gd name="connsiteX112" fmla="*/ 1924050 w 3354000"/>
                <a:gd name="connsiteY112" fmla="*/ 1470025 h 2137335"/>
                <a:gd name="connsiteX113" fmla="*/ 1701800 w 3354000"/>
                <a:gd name="connsiteY113" fmla="*/ 1685925 h 2137335"/>
                <a:gd name="connsiteX114" fmla="*/ 1673225 w 3354000"/>
                <a:gd name="connsiteY114" fmla="*/ 1778000 h 2137335"/>
                <a:gd name="connsiteX115" fmla="*/ 1765300 w 3354000"/>
                <a:gd name="connsiteY115" fmla="*/ 1860550 h 2137335"/>
                <a:gd name="connsiteX116" fmla="*/ 1917700 w 3354000"/>
                <a:gd name="connsiteY116" fmla="*/ 1797050 h 2137335"/>
                <a:gd name="connsiteX117" fmla="*/ 2133600 w 3354000"/>
                <a:gd name="connsiteY117" fmla="*/ 1619250 h 2137335"/>
                <a:gd name="connsiteX118" fmla="*/ 2162175 w 3354000"/>
                <a:gd name="connsiteY118" fmla="*/ 1622425 h 2137335"/>
                <a:gd name="connsiteX119" fmla="*/ 2089150 w 3354000"/>
                <a:gd name="connsiteY119" fmla="*/ 1771650 h 2137335"/>
                <a:gd name="connsiteX120" fmla="*/ 2066925 w 3354000"/>
                <a:gd name="connsiteY120" fmla="*/ 1930400 h 2137335"/>
                <a:gd name="connsiteX121" fmla="*/ 2174875 w 3354000"/>
                <a:gd name="connsiteY121" fmla="*/ 2022475 h 2137335"/>
                <a:gd name="connsiteX122" fmla="*/ 2311400 w 3354000"/>
                <a:gd name="connsiteY122" fmla="*/ 1984375 h 2137335"/>
                <a:gd name="connsiteX123" fmla="*/ 2486025 w 3354000"/>
                <a:gd name="connsiteY123" fmla="*/ 1755775 h 2137335"/>
                <a:gd name="connsiteX124" fmla="*/ 2530475 w 3354000"/>
                <a:gd name="connsiteY124" fmla="*/ 1660525 h 2137335"/>
                <a:gd name="connsiteX125" fmla="*/ 2559050 w 3354000"/>
                <a:gd name="connsiteY125" fmla="*/ 1660525 h 2137335"/>
                <a:gd name="connsiteX126" fmla="*/ 2555875 w 3354000"/>
                <a:gd name="connsiteY126" fmla="*/ 1689100 h 2137335"/>
                <a:gd name="connsiteX127" fmla="*/ 2549525 w 3354000"/>
                <a:gd name="connsiteY127" fmla="*/ 1720850 h 2137335"/>
                <a:gd name="connsiteX128" fmla="*/ 2476500 w 3354000"/>
                <a:gd name="connsiteY128" fmla="*/ 2012950 h 2137335"/>
                <a:gd name="connsiteX129" fmla="*/ 2543175 w 3354000"/>
                <a:gd name="connsiteY129" fmla="*/ 2095500 h 2137335"/>
                <a:gd name="connsiteX130" fmla="*/ 2851150 w 3354000"/>
                <a:gd name="connsiteY130" fmla="*/ 2136775 h 2137335"/>
                <a:gd name="connsiteX131" fmla="*/ 2879725 w 3354000"/>
                <a:gd name="connsiteY131" fmla="*/ 2070100 h 2137335"/>
                <a:gd name="connsiteX132" fmla="*/ 2740025 w 3354000"/>
                <a:gd name="connsiteY132" fmla="*/ 1978025 h 2137335"/>
                <a:gd name="connsiteX133" fmla="*/ 2774950 w 3354000"/>
                <a:gd name="connsiteY133" fmla="*/ 1879600 h 2137335"/>
                <a:gd name="connsiteX134" fmla="*/ 2886075 w 3354000"/>
                <a:gd name="connsiteY134" fmla="*/ 1914525 h 2137335"/>
                <a:gd name="connsiteX135" fmla="*/ 3038475 w 3354000"/>
                <a:gd name="connsiteY135" fmla="*/ 2047875 h 2137335"/>
                <a:gd name="connsiteX136" fmla="*/ 3235325 w 3354000"/>
                <a:gd name="connsiteY136" fmla="*/ 2035175 h 2137335"/>
                <a:gd name="connsiteX137" fmla="*/ 3298825 w 3354000"/>
                <a:gd name="connsiteY137" fmla="*/ 1895475 h 2137335"/>
                <a:gd name="connsiteX138" fmla="*/ 3222625 w 3354000"/>
                <a:gd name="connsiteY138" fmla="*/ 1787525 h 2137335"/>
                <a:gd name="connsiteX139" fmla="*/ 2997200 w 3354000"/>
                <a:gd name="connsiteY139" fmla="*/ 1752600 h 2137335"/>
                <a:gd name="connsiteX140" fmla="*/ 2867025 w 3354000"/>
                <a:gd name="connsiteY140" fmla="*/ 1628775 h 2137335"/>
                <a:gd name="connsiteX141" fmla="*/ 2901950 w 3354000"/>
                <a:gd name="connsiteY141" fmla="*/ 1581150 h 2137335"/>
                <a:gd name="connsiteX142" fmla="*/ 3152775 w 3354000"/>
                <a:gd name="connsiteY142" fmla="*/ 1670050 h 2137335"/>
                <a:gd name="connsiteX143" fmla="*/ 3340100 w 3354000"/>
                <a:gd name="connsiteY143" fmla="*/ 1647825 h 2137335"/>
                <a:gd name="connsiteX144" fmla="*/ 3321050 w 3354000"/>
                <a:gd name="connsiteY144" fmla="*/ 1444625 h 2137335"/>
                <a:gd name="connsiteX145" fmla="*/ 3168650 w 3354000"/>
                <a:gd name="connsiteY145" fmla="*/ 1343025 h 2137335"/>
                <a:gd name="connsiteX146" fmla="*/ 3086100 w 3354000"/>
                <a:gd name="connsiteY146"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584450 w 3354000"/>
                <a:gd name="connsiteY11" fmla="*/ 1066800 h 2137335"/>
                <a:gd name="connsiteX12" fmla="*/ 2568575 w 3354000"/>
                <a:gd name="connsiteY12" fmla="*/ 1063625 h 2137335"/>
                <a:gd name="connsiteX13" fmla="*/ 2454275 w 3354000"/>
                <a:gd name="connsiteY13" fmla="*/ 1089025 h 2137335"/>
                <a:gd name="connsiteX14" fmla="*/ 2324100 w 3354000"/>
                <a:gd name="connsiteY14" fmla="*/ 1298575 h 2137335"/>
                <a:gd name="connsiteX15" fmla="*/ 2190750 w 3354000"/>
                <a:gd name="connsiteY15" fmla="*/ 1371600 h 2137335"/>
                <a:gd name="connsiteX16" fmla="*/ 2159000 w 3354000"/>
                <a:gd name="connsiteY16" fmla="*/ 1368425 h 2137335"/>
                <a:gd name="connsiteX17" fmla="*/ 2139950 w 3354000"/>
                <a:gd name="connsiteY17" fmla="*/ 1362075 h 2137335"/>
                <a:gd name="connsiteX18" fmla="*/ 2130425 w 3354000"/>
                <a:gd name="connsiteY18" fmla="*/ 1352550 h 2137335"/>
                <a:gd name="connsiteX19" fmla="*/ 2117725 w 3354000"/>
                <a:gd name="connsiteY19" fmla="*/ 1330325 h 2137335"/>
                <a:gd name="connsiteX20" fmla="*/ 2114550 w 3354000"/>
                <a:gd name="connsiteY20" fmla="*/ 1311275 h 2137335"/>
                <a:gd name="connsiteX21" fmla="*/ 2117725 w 3354000"/>
                <a:gd name="connsiteY21" fmla="*/ 1292225 h 2137335"/>
                <a:gd name="connsiteX22" fmla="*/ 2124075 w 3354000"/>
                <a:gd name="connsiteY22" fmla="*/ 1270000 h 2137335"/>
                <a:gd name="connsiteX23" fmla="*/ 2130425 w 3354000"/>
                <a:gd name="connsiteY23" fmla="*/ 1260475 h 2137335"/>
                <a:gd name="connsiteX24" fmla="*/ 2133600 w 3354000"/>
                <a:gd name="connsiteY24" fmla="*/ 1250950 h 2137335"/>
                <a:gd name="connsiteX25" fmla="*/ 2155825 w 3354000"/>
                <a:gd name="connsiteY25" fmla="*/ 1225550 h 2137335"/>
                <a:gd name="connsiteX26" fmla="*/ 2352675 w 3354000"/>
                <a:gd name="connsiteY26" fmla="*/ 996950 h 2137335"/>
                <a:gd name="connsiteX27" fmla="*/ 2409825 w 3354000"/>
                <a:gd name="connsiteY27" fmla="*/ 946150 h 2137335"/>
                <a:gd name="connsiteX28" fmla="*/ 2289175 w 3354000"/>
                <a:gd name="connsiteY28" fmla="*/ 781050 h 2137335"/>
                <a:gd name="connsiteX29" fmla="*/ 2257425 w 3354000"/>
                <a:gd name="connsiteY29" fmla="*/ 765175 h 2137335"/>
                <a:gd name="connsiteX30" fmla="*/ 2244725 w 3354000"/>
                <a:gd name="connsiteY30" fmla="*/ 762000 h 2137335"/>
                <a:gd name="connsiteX31" fmla="*/ 2222500 w 3354000"/>
                <a:gd name="connsiteY31" fmla="*/ 755650 h 2137335"/>
                <a:gd name="connsiteX32" fmla="*/ 2184400 w 3354000"/>
                <a:gd name="connsiteY32" fmla="*/ 749300 h 2137335"/>
                <a:gd name="connsiteX33" fmla="*/ 2114550 w 3354000"/>
                <a:gd name="connsiteY33" fmla="*/ 752475 h 2137335"/>
                <a:gd name="connsiteX34" fmla="*/ 2047875 w 3354000"/>
                <a:gd name="connsiteY34" fmla="*/ 869950 h 2137335"/>
                <a:gd name="connsiteX35" fmla="*/ 1917700 w 3354000"/>
                <a:gd name="connsiteY35" fmla="*/ 1073150 h 2137335"/>
                <a:gd name="connsiteX36" fmla="*/ 1854200 w 3354000"/>
                <a:gd name="connsiteY36" fmla="*/ 1127125 h 2137335"/>
                <a:gd name="connsiteX37" fmla="*/ 1774825 w 3354000"/>
                <a:gd name="connsiteY37" fmla="*/ 1098550 h 2137335"/>
                <a:gd name="connsiteX38" fmla="*/ 1844675 w 3354000"/>
                <a:gd name="connsiteY38" fmla="*/ 860425 h 2137335"/>
                <a:gd name="connsiteX39" fmla="*/ 1857375 w 3354000"/>
                <a:gd name="connsiteY39" fmla="*/ 666750 h 2137335"/>
                <a:gd name="connsiteX40" fmla="*/ 1644650 w 3354000"/>
                <a:gd name="connsiteY40" fmla="*/ 542925 h 2137335"/>
                <a:gd name="connsiteX41" fmla="*/ 1574800 w 3354000"/>
                <a:gd name="connsiteY41" fmla="*/ 590550 h 2137335"/>
                <a:gd name="connsiteX42" fmla="*/ 1454150 w 3354000"/>
                <a:gd name="connsiteY42" fmla="*/ 784225 h 2137335"/>
                <a:gd name="connsiteX43" fmla="*/ 1377950 w 3354000"/>
                <a:gd name="connsiteY43" fmla="*/ 850900 h 2137335"/>
                <a:gd name="connsiteX44" fmla="*/ 1295400 w 3354000"/>
                <a:gd name="connsiteY44" fmla="*/ 793750 h 2137335"/>
                <a:gd name="connsiteX45" fmla="*/ 1295400 w 3354000"/>
                <a:gd name="connsiteY45" fmla="*/ 692150 h 2137335"/>
                <a:gd name="connsiteX46" fmla="*/ 1489075 w 3354000"/>
                <a:gd name="connsiteY46" fmla="*/ 485775 h 2137335"/>
                <a:gd name="connsiteX47" fmla="*/ 1470025 w 3354000"/>
                <a:gd name="connsiteY47" fmla="*/ 381000 h 2137335"/>
                <a:gd name="connsiteX48" fmla="*/ 1127125 w 3354000"/>
                <a:gd name="connsiteY48" fmla="*/ 288925 h 2137335"/>
                <a:gd name="connsiteX49" fmla="*/ 1044575 w 3354000"/>
                <a:gd name="connsiteY49" fmla="*/ 298450 h 2137335"/>
                <a:gd name="connsiteX50" fmla="*/ 933450 w 3354000"/>
                <a:gd name="connsiteY50" fmla="*/ 447675 h 2137335"/>
                <a:gd name="connsiteX51" fmla="*/ 749300 w 3354000"/>
                <a:gd name="connsiteY51" fmla="*/ 590550 h 2137335"/>
                <a:gd name="connsiteX52" fmla="*/ 723900 w 3354000"/>
                <a:gd name="connsiteY52" fmla="*/ 565150 h 2137335"/>
                <a:gd name="connsiteX53" fmla="*/ 723900 w 3354000"/>
                <a:gd name="connsiteY53" fmla="*/ 561975 h 2137335"/>
                <a:gd name="connsiteX54" fmla="*/ 838200 w 3354000"/>
                <a:gd name="connsiteY54" fmla="*/ 403225 h 2137335"/>
                <a:gd name="connsiteX55" fmla="*/ 939800 w 3354000"/>
                <a:gd name="connsiteY55" fmla="*/ 222250 h 2137335"/>
                <a:gd name="connsiteX56" fmla="*/ 815975 w 3354000"/>
                <a:gd name="connsiteY56" fmla="*/ 114300 h 2137335"/>
                <a:gd name="connsiteX57" fmla="*/ 635000 w 3354000"/>
                <a:gd name="connsiteY57" fmla="*/ 92075 h 2137335"/>
                <a:gd name="connsiteX58" fmla="*/ 504825 w 3354000"/>
                <a:gd name="connsiteY58" fmla="*/ 273050 h 2137335"/>
                <a:gd name="connsiteX59" fmla="*/ 425450 w 3354000"/>
                <a:gd name="connsiteY59" fmla="*/ 361950 h 2137335"/>
                <a:gd name="connsiteX60" fmla="*/ 320675 w 3354000"/>
                <a:gd name="connsiteY60" fmla="*/ 371475 h 2137335"/>
                <a:gd name="connsiteX61" fmla="*/ 320675 w 3354000"/>
                <a:gd name="connsiteY61" fmla="*/ 298450 h 2137335"/>
                <a:gd name="connsiteX62" fmla="*/ 492125 w 3354000"/>
                <a:gd name="connsiteY62" fmla="*/ 41275 h 2137335"/>
                <a:gd name="connsiteX63" fmla="*/ 463550 w 3354000"/>
                <a:gd name="connsiteY63" fmla="*/ 9525 h 2137335"/>
                <a:gd name="connsiteX64" fmla="*/ 209550 w 3354000"/>
                <a:gd name="connsiteY64" fmla="*/ 0 h 2137335"/>
                <a:gd name="connsiteX65" fmla="*/ 85725 w 3354000"/>
                <a:gd name="connsiteY65" fmla="*/ 82550 h 2137335"/>
                <a:gd name="connsiteX66" fmla="*/ 0 w 3354000"/>
                <a:gd name="connsiteY66" fmla="*/ 241300 h 2137335"/>
                <a:gd name="connsiteX67" fmla="*/ 92075 w 3354000"/>
                <a:gd name="connsiteY67" fmla="*/ 342900 h 2137335"/>
                <a:gd name="connsiteX68" fmla="*/ 276225 w 3354000"/>
                <a:gd name="connsiteY68" fmla="*/ 396875 h 2137335"/>
                <a:gd name="connsiteX69" fmla="*/ 377825 w 3354000"/>
                <a:gd name="connsiteY69" fmla="*/ 485775 h 2137335"/>
                <a:gd name="connsiteX70" fmla="*/ 333375 w 3354000"/>
                <a:gd name="connsiteY70" fmla="*/ 546100 h 2137335"/>
                <a:gd name="connsiteX71" fmla="*/ 209550 w 3354000"/>
                <a:gd name="connsiteY71" fmla="*/ 593725 h 2137335"/>
                <a:gd name="connsiteX72" fmla="*/ 193675 w 3354000"/>
                <a:gd name="connsiteY72" fmla="*/ 635000 h 2137335"/>
                <a:gd name="connsiteX73" fmla="*/ 225425 w 3354000"/>
                <a:gd name="connsiteY73" fmla="*/ 771525 h 2137335"/>
                <a:gd name="connsiteX74" fmla="*/ 307975 w 3354000"/>
                <a:gd name="connsiteY74" fmla="*/ 831850 h 2137335"/>
                <a:gd name="connsiteX75" fmla="*/ 381000 w 3354000"/>
                <a:gd name="connsiteY75" fmla="*/ 739775 h 2137335"/>
                <a:gd name="connsiteX76" fmla="*/ 438150 w 3354000"/>
                <a:gd name="connsiteY76" fmla="*/ 650875 h 2137335"/>
                <a:gd name="connsiteX77" fmla="*/ 542925 w 3354000"/>
                <a:gd name="connsiteY77" fmla="*/ 628650 h 2137335"/>
                <a:gd name="connsiteX78" fmla="*/ 612775 w 3354000"/>
                <a:gd name="connsiteY78" fmla="*/ 685800 h 2137335"/>
                <a:gd name="connsiteX79" fmla="*/ 663575 w 3354000"/>
                <a:gd name="connsiteY79" fmla="*/ 803275 h 2137335"/>
                <a:gd name="connsiteX80" fmla="*/ 571500 w 3354000"/>
                <a:gd name="connsiteY80" fmla="*/ 879475 h 2137335"/>
                <a:gd name="connsiteX81" fmla="*/ 469900 w 3354000"/>
                <a:gd name="connsiteY81" fmla="*/ 933450 h 2137335"/>
                <a:gd name="connsiteX82" fmla="*/ 428625 w 3354000"/>
                <a:gd name="connsiteY82" fmla="*/ 1006475 h 2137335"/>
                <a:gd name="connsiteX83" fmla="*/ 460375 w 3354000"/>
                <a:gd name="connsiteY83" fmla="*/ 1104900 h 2137335"/>
                <a:gd name="connsiteX84" fmla="*/ 498475 w 3354000"/>
                <a:gd name="connsiteY84" fmla="*/ 1127125 h 2137335"/>
                <a:gd name="connsiteX85" fmla="*/ 508000 w 3354000"/>
                <a:gd name="connsiteY85" fmla="*/ 1130300 h 2137335"/>
                <a:gd name="connsiteX86" fmla="*/ 520700 w 3354000"/>
                <a:gd name="connsiteY86" fmla="*/ 1130300 h 2137335"/>
                <a:gd name="connsiteX87" fmla="*/ 612775 w 3354000"/>
                <a:gd name="connsiteY87" fmla="*/ 1117600 h 2137335"/>
                <a:gd name="connsiteX88" fmla="*/ 685800 w 3354000"/>
                <a:gd name="connsiteY88" fmla="*/ 1012825 h 2137335"/>
                <a:gd name="connsiteX89" fmla="*/ 736600 w 3354000"/>
                <a:gd name="connsiteY89" fmla="*/ 914400 h 2137335"/>
                <a:gd name="connsiteX90" fmla="*/ 815975 w 3354000"/>
                <a:gd name="connsiteY90" fmla="*/ 895350 h 2137335"/>
                <a:gd name="connsiteX91" fmla="*/ 869950 w 3354000"/>
                <a:gd name="connsiteY91" fmla="*/ 958850 h 2137335"/>
                <a:gd name="connsiteX92" fmla="*/ 819150 w 3354000"/>
                <a:gd name="connsiteY92" fmla="*/ 1143000 h 2137335"/>
                <a:gd name="connsiteX93" fmla="*/ 784225 w 3354000"/>
                <a:gd name="connsiteY93" fmla="*/ 1235075 h 2137335"/>
                <a:gd name="connsiteX94" fmla="*/ 793750 w 3354000"/>
                <a:gd name="connsiteY94" fmla="*/ 1336675 h 2137335"/>
                <a:gd name="connsiteX95" fmla="*/ 977900 w 3354000"/>
                <a:gd name="connsiteY95" fmla="*/ 1393825 h 2137335"/>
                <a:gd name="connsiteX96" fmla="*/ 1089025 w 3354000"/>
                <a:gd name="connsiteY96" fmla="*/ 1327150 h 2137335"/>
                <a:gd name="connsiteX97" fmla="*/ 1241425 w 3354000"/>
                <a:gd name="connsiteY97" fmla="*/ 1152525 h 2137335"/>
                <a:gd name="connsiteX98" fmla="*/ 1339850 w 3354000"/>
                <a:gd name="connsiteY98" fmla="*/ 1098550 h 2137335"/>
                <a:gd name="connsiteX99" fmla="*/ 1425575 w 3354000"/>
                <a:gd name="connsiteY99" fmla="*/ 1219200 h 2137335"/>
                <a:gd name="connsiteX100" fmla="*/ 1400175 w 3354000"/>
                <a:gd name="connsiteY100" fmla="*/ 1317625 h 2137335"/>
                <a:gd name="connsiteX101" fmla="*/ 1266825 w 3354000"/>
                <a:gd name="connsiteY101" fmla="*/ 1387475 h 2137335"/>
                <a:gd name="connsiteX102" fmla="*/ 1273175 w 3354000"/>
                <a:gd name="connsiteY102" fmla="*/ 1514475 h 2137335"/>
                <a:gd name="connsiteX103" fmla="*/ 1301750 w 3354000"/>
                <a:gd name="connsiteY103" fmla="*/ 1552575 h 2137335"/>
                <a:gd name="connsiteX104" fmla="*/ 1314450 w 3354000"/>
                <a:gd name="connsiteY104" fmla="*/ 1562100 h 2137335"/>
                <a:gd name="connsiteX105" fmla="*/ 1323975 w 3354000"/>
                <a:gd name="connsiteY105" fmla="*/ 1568450 h 2137335"/>
                <a:gd name="connsiteX106" fmla="*/ 1409700 w 3354000"/>
                <a:gd name="connsiteY106" fmla="*/ 1654175 h 2137335"/>
                <a:gd name="connsiteX107" fmla="*/ 1543050 w 3354000"/>
                <a:gd name="connsiteY107" fmla="*/ 1587500 h 2137335"/>
                <a:gd name="connsiteX108" fmla="*/ 1717675 w 3354000"/>
                <a:gd name="connsiteY108" fmla="*/ 1323975 h 2137335"/>
                <a:gd name="connsiteX109" fmla="*/ 1851025 w 3354000"/>
                <a:gd name="connsiteY109" fmla="*/ 1311275 h 2137335"/>
                <a:gd name="connsiteX110" fmla="*/ 1936750 w 3354000"/>
                <a:gd name="connsiteY110" fmla="*/ 1358900 h 2137335"/>
                <a:gd name="connsiteX111" fmla="*/ 1924050 w 3354000"/>
                <a:gd name="connsiteY111" fmla="*/ 1470025 h 2137335"/>
                <a:gd name="connsiteX112" fmla="*/ 1701800 w 3354000"/>
                <a:gd name="connsiteY112" fmla="*/ 1685925 h 2137335"/>
                <a:gd name="connsiteX113" fmla="*/ 1673225 w 3354000"/>
                <a:gd name="connsiteY113" fmla="*/ 1778000 h 2137335"/>
                <a:gd name="connsiteX114" fmla="*/ 1765300 w 3354000"/>
                <a:gd name="connsiteY114" fmla="*/ 1860550 h 2137335"/>
                <a:gd name="connsiteX115" fmla="*/ 1917700 w 3354000"/>
                <a:gd name="connsiteY115" fmla="*/ 1797050 h 2137335"/>
                <a:gd name="connsiteX116" fmla="*/ 2133600 w 3354000"/>
                <a:gd name="connsiteY116" fmla="*/ 1619250 h 2137335"/>
                <a:gd name="connsiteX117" fmla="*/ 2162175 w 3354000"/>
                <a:gd name="connsiteY117" fmla="*/ 1622425 h 2137335"/>
                <a:gd name="connsiteX118" fmla="*/ 2089150 w 3354000"/>
                <a:gd name="connsiteY118" fmla="*/ 1771650 h 2137335"/>
                <a:gd name="connsiteX119" fmla="*/ 2066925 w 3354000"/>
                <a:gd name="connsiteY119" fmla="*/ 1930400 h 2137335"/>
                <a:gd name="connsiteX120" fmla="*/ 2174875 w 3354000"/>
                <a:gd name="connsiteY120" fmla="*/ 2022475 h 2137335"/>
                <a:gd name="connsiteX121" fmla="*/ 2311400 w 3354000"/>
                <a:gd name="connsiteY121" fmla="*/ 1984375 h 2137335"/>
                <a:gd name="connsiteX122" fmla="*/ 2486025 w 3354000"/>
                <a:gd name="connsiteY122" fmla="*/ 1755775 h 2137335"/>
                <a:gd name="connsiteX123" fmla="*/ 2530475 w 3354000"/>
                <a:gd name="connsiteY123" fmla="*/ 1660525 h 2137335"/>
                <a:gd name="connsiteX124" fmla="*/ 2559050 w 3354000"/>
                <a:gd name="connsiteY124" fmla="*/ 1660525 h 2137335"/>
                <a:gd name="connsiteX125" fmla="*/ 2555875 w 3354000"/>
                <a:gd name="connsiteY125" fmla="*/ 1689100 h 2137335"/>
                <a:gd name="connsiteX126" fmla="*/ 2549525 w 3354000"/>
                <a:gd name="connsiteY126" fmla="*/ 1720850 h 2137335"/>
                <a:gd name="connsiteX127" fmla="*/ 2476500 w 3354000"/>
                <a:gd name="connsiteY127" fmla="*/ 2012950 h 2137335"/>
                <a:gd name="connsiteX128" fmla="*/ 2543175 w 3354000"/>
                <a:gd name="connsiteY128" fmla="*/ 2095500 h 2137335"/>
                <a:gd name="connsiteX129" fmla="*/ 2851150 w 3354000"/>
                <a:gd name="connsiteY129" fmla="*/ 2136775 h 2137335"/>
                <a:gd name="connsiteX130" fmla="*/ 2879725 w 3354000"/>
                <a:gd name="connsiteY130" fmla="*/ 2070100 h 2137335"/>
                <a:gd name="connsiteX131" fmla="*/ 2740025 w 3354000"/>
                <a:gd name="connsiteY131" fmla="*/ 1978025 h 2137335"/>
                <a:gd name="connsiteX132" fmla="*/ 2774950 w 3354000"/>
                <a:gd name="connsiteY132" fmla="*/ 1879600 h 2137335"/>
                <a:gd name="connsiteX133" fmla="*/ 2886075 w 3354000"/>
                <a:gd name="connsiteY133" fmla="*/ 1914525 h 2137335"/>
                <a:gd name="connsiteX134" fmla="*/ 3038475 w 3354000"/>
                <a:gd name="connsiteY134" fmla="*/ 2047875 h 2137335"/>
                <a:gd name="connsiteX135" fmla="*/ 3235325 w 3354000"/>
                <a:gd name="connsiteY135" fmla="*/ 2035175 h 2137335"/>
                <a:gd name="connsiteX136" fmla="*/ 3298825 w 3354000"/>
                <a:gd name="connsiteY136" fmla="*/ 1895475 h 2137335"/>
                <a:gd name="connsiteX137" fmla="*/ 3222625 w 3354000"/>
                <a:gd name="connsiteY137" fmla="*/ 1787525 h 2137335"/>
                <a:gd name="connsiteX138" fmla="*/ 2997200 w 3354000"/>
                <a:gd name="connsiteY138" fmla="*/ 1752600 h 2137335"/>
                <a:gd name="connsiteX139" fmla="*/ 2867025 w 3354000"/>
                <a:gd name="connsiteY139" fmla="*/ 1628775 h 2137335"/>
                <a:gd name="connsiteX140" fmla="*/ 2901950 w 3354000"/>
                <a:gd name="connsiteY140" fmla="*/ 1581150 h 2137335"/>
                <a:gd name="connsiteX141" fmla="*/ 3152775 w 3354000"/>
                <a:gd name="connsiteY141" fmla="*/ 1670050 h 2137335"/>
                <a:gd name="connsiteX142" fmla="*/ 3340100 w 3354000"/>
                <a:gd name="connsiteY142" fmla="*/ 1647825 h 2137335"/>
                <a:gd name="connsiteX143" fmla="*/ 3321050 w 3354000"/>
                <a:gd name="connsiteY143" fmla="*/ 1444625 h 2137335"/>
                <a:gd name="connsiteX144" fmla="*/ 3168650 w 3354000"/>
                <a:gd name="connsiteY144" fmla="*/ 1343025 h 2137335"/>
                <a:gd name="connsiteX145" fmla="*/ 3086100 w 3354000"/>
                <a:gd name="connsiteY14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568575 w 3354000"/>
                <a:gd name="connsiteY11" fmla="*/ 1063625 h 2137335"/>
                <a:gd name="connsiteX12" fmla="*/ 2454275 w 3354000"/>
                <a:gd name="connsiteY12" fmla="*/ 1089025 h 2137335"/>
                <a:gd name="connsiteX13" fmla="*/ 2324100 w 3354000"/>
                <a:gd name="connsiteY13" fmla="*/ 1298575 h 2137335"/>
                <a:gd name="connsiteX14" fmla="*/ 2190750 w 3354000"/>
                <a:gd name="connsiteY14" fmla="*/ 1371600 h 2137335"/>
                <a:gd name="connsiteX15" fmla="*/ 2159000 w 3354000"/>
                <a:gd name="connsiteY15" fmla="*/ 1368425 h 2137335"/>
                <a:gd name="connsiteX16" fmla="*/ 2139950 w 3354000"/>
                <a:gd name="connsiteY16" fmla="*/ 1362075 h 2137335"/>
                <a:gd name="connsiteX17" fmla="*/ 2130425 w 3354000"/>
                <a:gd name="connsiteY17" fmla="*/ 1352550 h 2137335"/>
                <a:gd name="connsiteX18" fmla="*/ 2117725 w 3354000"/>
                <a:gd name="connsiteY18" fmla="*/ 1330325 h 2137335"/>
                <a:gd name="connsiteX19" fmla="*/ 2114550 w 3354000"/>
                <a:gd name="connsiteY19" fmla="*/ 1311275 h 2137335"/>
                <a:gd name="connsiteX20" fmla="*/ 2117725 w 3354000"/>
                <a:gd name="connsiteY20" fmla="*/ 1292225 h 2137335"/>
                <a:gd name="connsiteX21" fmla="*/ 2124075 w 3354000"/>
                <a:gd name="connsiteY21" fmla="*/ 1270000 h 2137335"/>
                <a:gd name="connsiteX22" fmla="*/ 2130425 w 3354000"/>
                <a:gd name="connsiteY22" fmla="*/ 1260475 h 2137335"/>
                <a:gd name="connsiteX23" fmla="*/ 2133600 w 3354000"/>
                <a:gd name="connsiteY23" fmla="*/ 1250950 h 2137335"/>
                <a:gd name="connsiteX24" fmla="*/ 2155825 w 3354000"/>
                <a:gd name="connsiteY24" fmla="*/ 1225550 h 2137335"/>
                <a:gd name="connsiteX25" fmla="*/ 2352675 w 3354000"/>
                <a:gd name="connsiteY25" fmla="*/ 996950 h 2137335"/>
                <a:gd name="connsiteX26" fmla="*/ 2409825 w 3354000"/>
                <a:gd name="connsiteY26" fmla="*/ 946150 h 2137335"/>
                <a:gd name="connsiteX27" fmla="*/ 2289175 w 3354000"/>
                <a:gd name="connsiteY27" fmla="*/ 781050 h 2137335"/>
                <a:gd name="connsiteX28" fmla="*/ 2257425 w 3354000"/>
                <a:gd name="connsiteY28" fmla="*/ 765175 h 2137335"/>
                <a:gd name="connsiteX29" fmla="*/ 2244725 w 3354000"/>
                <a:gd name="connsiteY29" fmla="*/ 762000 h 2137335"/>
                <a:gd name="connsiteX30" fmla="*/ 2222500 w 3354000"/>
                <a:gd name="connsiteY30" fmla="*/ 755650 h 2137335"/>
                <a:gd name="connsiteX31" fmla="*/ 2184400 w 3354000"/>
                <a:gd name="connsiteY31" fmla="*/ 749300 h 2137335"/>
                <a:gd name="connsiteX32" fmla="*/ 2114550 w 3354000"/>
                <a:gd name="connsiteY32" fmla="*/ 752475 h 2137335"/>
                <a:gd name="connsiteX33" fmla="*/ 2047875 w 3354000"/>
                <a:gd name="connsiteY33" fmla="*/ 869950 h 2137335"/>
                <a:gd name="connsiteX34" fmla="*/ 1917700 w 3354000"/>
                <a:gd name="connsiteY34" fmla="*/ 1073150 h 2137335"/>
                <a:gd name="connsiteX35" fmla="*/ 1854200 w 3354000"/>
                <a:gd name="connsiteY35" fmla="*/ 1127125 h 2137335"/>
                <a:gd name="connsiteX36" fmla="*/ 1774825 w 3354000"/>
                <a:gd name="connsiteY36" fmla="*/ 1098550 h 2137335"/>
                <a:gd name="connsiteX37" fmla="*/ 1844675 w 3354000"/>
                <a:gd name="connsiteY37" fmla="*/ 860425 h 2137335"/>
                <a:gd name="connsiteX38" fmla="*/ 1857375 w 3354000"/>
                <a:gd name="connsiteY38" fmla="*/ 666750 h 2137335"/>
                <a:gd name="connsiteX39" fmla="*/ 1644650 w 3354000"/>
                <a:gd name="connsiteY39" fmla="*/ 542925 h 2137335"/>
                <a:gd name="connsiteX40" fmla="*/ 1574800 w 3354000"/>
                <a:gd name="connsiteY40" fmla="*/ 590550 h 2137335"/>
                <a:gd name="connsiteX41" fmla="*/ 1454150 w 3354000"/>
                <a:gd name="connsiteY41" fmla="*/ 784225 h 2137335"/>
                <a:gd name="connsiteX42" fmla="*/ 1377950 w 3354000"/>
                <a:gd name="connsiteY42" fmla="*/ 850900 h 2137335"/>
                <a:gd name="connsiteX43" fmla="*/ 1295400 w 3354000"/>
                <a:gd name="connsiteY43" fmla="*/ 793750 h 2137335"/>
                <a:gd name="connsiteX44" fmla="*/ 1295400 w 3354000"/>
                <a:gd name="connsiteY44" fmla="*/ 692150 h 2137335"/>
                <a:gd name="connsiteX45" fmla="*/ 1489075 w 3354000"/>
                <a:gd name="connsiteY45" fmla="*/ 485775 h 2137335"/>
                <a:gd name="connsiteX46" fmla="*/ 1470025 w 3354000"/>
                <a:gd name="connsiteY46" fmla="*/ 381000 h 2137335"/>
                <a:gd name="connsiteX47" fmla="*/ 1127125 w 3354000"/>
                <a:gd name="connsiteY47" fmla="*/ 288925 h 2137335"/>
                <a:gd name="connsiteX48" fmla="*/ 1044575 w 3354000"/>
                <a:gd name="connsiteY48" fmla="*/ 298450 h 2137335"/>
                <a:gd name="connsiteX49" fmla="*/ 933450 w 3354000"/>
                <a:gd name="connsiteY49" fmla="*/ 447675 h 2137335"/>
                <a:gd name="connsiteX50" fmla="*/ 749300 w 3354000"/>
                <a:gd name="connsiteY50" fmla="*/ 590550 h 2137335"/>
                <a:gd name="connsiteX51" fmla="*/ 723900 w 3354000"/>
                <a:gd name="connsiteY51" fmla="*/ 565150 h 2137335"/>
                <a:gd name="connsiteX52" fmla="*/ 723900 w 3354000"/>
                <a:gd name="connsiteY52" fmla="*/ 561975 h 2137335"/>
                <a:gd name="connsiteX53" fmla="*/ 838200 w 3354000"/>
                <a:gd name="connsiteY53" fmla="*/ 403225 h 2137335"/>
                <a:gd name="connsiteX54" fmla="*/ 939800 w 3354000"/>
                <a:gd name="connsiteY54" fmla="*/ 222250 h 2137335"/>
                <a:gd name="connsiteX55" fmla="*/ 815975 w 3354000"/>
                <a:gd name="connsiteY55" fmla="*/ 114300 h 2137335"/>
                <a:gd name="connsiteX56" fmla="*/ 635000 w 3354000"/>
                <a:gd name="connsiteY56" fmla="*/ 92075 h 2137335"/>
                <a:gd name="connsiteX57" fmla="*/ 504825 w 3354000"/>
                <a:gd name="connsiteY57" fmla="*/ 273050 h 2137335"/>
                <a:gd name="connsiteX58" fmla="*/ 425450 w 3354000"/>
                <a:gd name="connsiteY58" fmla="*/ 361950 h 2137335"/>
                <a:gd name="connsiteX59" fmla="*/ 320675 w 3354000"/>
                <a:gd name="connsiteY59" fmla="*/ 371475 h 2137335"/>
                <a:gd name="connsiteX60" fmla="*/ 320675 w 3354000"/>
                <a:gd name="connsiteY60" fmla="*/ 298450 h 2137335"/>
                <a:gd name="connsiteX61" fmla="*/ 492125 w 3354000"/>
                <a:gd name="connsiteY61" fmla="*/ 41275 h 2137335"/>
                <a:gd name="connsiteX62" fmla="*/ 463550 w 3354000"/>
                <a:gd name="connsiteY62" fmla="*/ 9525 h 2137335"/>
                <a:gd name="connsiteX63" fmla="*/ 209550 w 3354000"/>
                <a:gd name="connsiteY63" fmla="*/ 0 h 2137335"/>
                <a:gd name="connsiteX64" fmla="*/ 85725 w 3354000"/>
                <a:gd name="connsiteY64" fmla="*/ 82550 h 2137335"/>
                <a:gd name="connsiteX65" fmla="*/ 0 w 3354000"/>
                <a:gd name="connsiteY65" fmla="*/ 241300 h 2137335"/>
                <a:gd name="connsiteX66" fmla="*/ 92075 w 3354000"/>
                <a:gd name="connsiteY66" fmla="*/ 342900 h 2137335"/>
                <a:gd name="connsiteX67" fmla="*/ 276225 w 3354000"/>
                <a:gd name="connsiteY67" fmla="*/ 396875 h 2137335"/>
                <a:gd name="connsiteX68" fmla="*/ 377825 w 3354000"/>
                <a:gd name="connsiteY68" fmla="*/ 485775 h 2137335"/>
                <a:gd name="connsiteX69" fmla="*/ 333375 w 3354000"/>
                <a:gd name="connsiteY69" fmla="*/ 546100 h 2137335"/>
                <a:gd name="connsiteX70" fmla="*/ 209550 w 3354000"/>
                <a:gd name="connsiteY70" fmla="*/ 593725 h 2137335"/>
                <a:gd name="connsiteX71" fmla="*/ 193675 w 3354000"/>
                <a:gd name="connsiteY71" fmla="*/ 635000 h 2137335"/>
                <a:gd name="connsiteX72" fmla="*/ 225425 w 3354000"/>
                <a:gd name="connsiteY72" fmla="*/ 771525 h 2137335"/>
                <a:gd name="connsiteX73" fmla="*/ 307975 w 3354000"/>
                <a:gd name="connsiteY73" fmla="*/ 831850 h 2137335"/>
                <a:gd name="connsiteX74" fmla="*/ 381000 w 3354000"/>
                <a:gd name="connsiteY74" fmla="*/ 739775 h 2137335"/>
                <a:gd name="connsiteX75" fmla="*/ 438150 w 3354000"/>
                <a:gd name="connsiteY75" fmla="*/ 650875 h 2137335"/>
                <a:gd name="connsiteX76" fmla="*/ 542925 w 3354000"/>
                <a:gd name="connsiteY76" fmla="*/ 628650 h 2137335"/>
                <a:gd name="connsiteX77" fmla="*/ 612775 w 3354000"/>
                <a:gd name="connsiteY77" fmla="*/ 685800 h 2137335"/>
                <a:gd name="connsiteX78" fmla="*/ 663575 w 3354000"/>
                <a:gd name="connsiteY78" fmla="*/ 803275 h 2137335"/>
                <a:gd name="connsiteX79" fmla="*/ 571500 w 3354000"/>
                <a:gd name="connsiteY79" fmla="*/ 879475 h 2137335"/>
                <a:gd name="connsiteX80" fmla="*/ 469900 w 3354000"/>
                <a:gd name="connsiteY80" fmla="*/ 933450 h 2137335"/>
                <a:gd name="connsiteX81" fmla="*/ 428625 w 3354000"/>
                <a:gd name="connsiteY81" fmla="*/ 1006475 h 2137335"/>
                <a:gd name="connsiteX82" fmla="*/ 460375 w 3354000"/>
                <a:gd name="connsiteY82" fmla="*/ 1104900 h 2137335"/>
                <a:gd name="connsiteX83" fmla="*/ 498475 w 3354000"/>
                <a:gd name="connsiteY83" fmla="*/ 1127125 h 2137335"/>
                <a:gd name="connsiteX84" fmla="*/ 508000 w 3354000"/>
                <a:gd name="connsiteY84" fmla="*/ 1130300 h 2137335"/>
                <a:gd name="connsiteX85" fmla="*/ 520700 w 3354000"/>
                <a:gd name="connsiteY85" fmla="*/ 1130300 h 2137335"/>
                <a:gd name="connsiteX86" fmla="*/ 612775 w 3354000"/>
                <a:gd name="connsiteY86" fmla="*/ 1117600 h 2137335"/>
                <a:gd name="connsiteX87" fmla="*/ 685800 w 3354000"/>
                <a:gd name="connsiteY87" fmla="*/ 1012825 h 2137335"/>
                <a:gd name="connsiteX88" fmla="*/ 736600 w 3354000"/>
                <a:gd name="connsiteY88" fmla="*/ 914400 h 2137335"/>
                <a:gd name="connsiteX89" fmla="*/ 815975 w 3354000"/>
                <a:gd name="connsiteY89" fmla="*/ 895350 h 2137335"/>
                <a:gd name="connsiteX90" fmla="*/ 869950 w 3354000"/>
                <a:gd name="connsiteY90" fmla="*/ 958850 h 2137335"/>
                <a:gd name="connsiteX91" fmla="*/ 819150 w 3354000"/>
                <a:gd name="connsiteY91" fmla="*/ 1143000 h 2137335"/>
                <a:gd name="connsiteX92" fmla="*/ 784225 w 3354000"/>
                <a:gd name="connsiteY92" fmla="*/ 1235075 h 2137335"/>
                <a:gd name="connsiteX93" fmla="*/ 793750 w 3354000"/>
                <a:gd name="connsiteY93" fmla="*/ 1336675 h 2137335"/>
                <a:gd name="connsiteX94" fmla="*/ 977900 w 3354000"/>
                <a:gd name="connsiteY94" fmla="*/ 1393825 h 2137335"/>
                <a:gd name="connsiteX95" fmla="*/ 1089025 w 3354000"/>
                <a:gd name="connsiteY95" fmla="*/ 1327150 h 2137335"/>
                <a:gd name="connsiteX96" fmla="*/ 1241425 w 3354000"/>
                <a:gd name="connsiteY96" fmla="*/ 1152525 h 2137335"/>
                <a:gd name="connsiteX97" fmla="*/ 1339850 w 3354000"/>
                <a:gd name="connsiteY97" fmla="*/ 1098550 h 2137335"/>
                <a:gd name="connsiteX98" fmla="*/ 1425575 w 3354000"/>
                <a:gd name="connsiteY98" fmla="*/ 1219200 h 2137335"/>
                <a:gd name="connsiteX99" fmla="*/ 1400175 w 3354000"/>
                <a:gd name="connsiteY99" fmla="*/ 1317625 h 2137335"/>
                <a:gd name="connsiteX100" fmla="*/ 1266825 w 3354000"/>
                <a:gd name="connsiteY100" fmla="*/ 1387475 h 2137335"/>
                <a:gd name="connsiteX101" fmla="*/ 1273175 w 3354000"/>
                <a:gd name="connsiteY101" fmla="*/ 1514475 h 2137335"/>
                <a:gd name="connsiteX102" fmla="*/ 1301750 w 3354000"/>
                <a:gd name="connsiteY102" fmla="*/ 1552575 h 2137335"/>
                <a:gd name="connsiteX103" fmla="*/ 1314450 w 3354000"/>
                <a:gd name="connsiteY103" fmla="*/ 1562100 h 2137335"/>
                <a:gd name="connsiteX104" fmla="*/ 1323975 w 3354000"/>
                <a:gd name="connsiteY104" fmla="*/ 1568450 h 2137335"/>
                <a:gd name="connsiteX105" fmla="*/ 1409700 w 3354000"/>
                <a:gd name="connsiteY105" fmla="*/ 1654175 h 2137335"/>
                <a:gd name="connsiteX106" fmla="*/ 1543050 w 3354000"/>
                <a:gd name="connsiteY106" fmla="*/ 1587500 h 2137335"/>
                <a:gd name="connsiteX107" fmla="*/ 1717675 w 3354000"/>
                <a:gd name="connsiteY107" fmla="*/ 1323975 h 2137335"/>
                <a:gd name="connsiteX108" fmla="*/ 1851025 w 3354000"/>
                <a:gd name="connsiteY108" fmla="*/ 1311275 h 2137335"/>
                <a:gd name="connsiteX109" fmla="*/ 1936750 w 3354000"/>
                <a:gd name="connsiteY109" fmla="*/ 1358900 h 2137335"/>
                <a:gd name="connsiteX110" fmla="*/ 1924050 w 3354000"/>
                <a:gd name="connsiteY110" fmla="*/ 1470025 h 2137335"/>
                <a:gd name="connsiteX111" fmla="*/ 1701800 w 3354000"/>
                <a:gd name="connsiteY111" fmla="*/ 1685925 h 2137335"/>
                <a:gd name="connsiteX112" fmla="*/ 1673225 w 3354000"/>
                <a:gd name="connsiteY112" fmla="*/ 1778000 h 2137335"/>
                <a:gd name="connsiteX113" fmla="*/ 1765300 w 3354000"/>
                <a:gd name="connsiteY113" fmla="*/ 1860550 h 2137335"/>
                <a:gd name="connsiteX114" fmla="*/ 1917700 w 3354000"/>
                <a:gd name="connsiteY114" fmla="*/ 1797050 h 2137335"/>
                <a:gd name="connsiteX115" fmla="*/ 2133600 w 3354000"/>
                <a:gd name="connsiteY115" fmla="*/ 1619250 h 2137335"/>
                <a:gd name="connsiteX116" fmla="*/ 2162175 w 3354000"/>
                <a:gd name="connsiteY116" fmla="*/ 1622425 h 2137335"/>
                <a:gd name="connsiteX117" fmla="*/ 2089150 w 3354000"/>
                <a:gd name="connsiteY117" fmla="*/ 1771650 h 2137335"/>
                <a:gd name="connsiteX118" fmla="*/ 2066925 w 3354000"/>
                <a:gd name="connsiteY118" fmla="*/ 1930400 h 2137335"/>
                <a:gd name="connsiteX119" fmla="*/ 2174875 w 3354000"/>
                <a:gd name="connsiteY119" fmla="*/ 2022475 h 2137335"/>
                <a:gd name="connsiteX120" fmla="*/ 2311400 w 3354000"/>
                <a:gd name="connsiteY120" fmla="*/ 1984375 h 2137335"/>
                <a:gd name="connsiteX121" fmla="*/ 2486025 w 3354000"/>
                <a:gd name="connsiteY121" fmla="*/ 1755775 h 2137335"/>
                <a:gd name="connsiteX122" fmla="*/ 2530475 w 3354000"/>
                <a:gd name="connsiteY122" fmla="*/ 1660525 h 2137335"/>
                <a:gd name="connsiteX123" fmla="*/ 2559050 w 3354000"/>
                <a:gd name="connsiteY123" fmla="*/ 1660525 h 2137335"/>
                <a:gd name="connsiteX124" fmla="*/ 2555875 w 3354000"/>
                <a:gd name="connsiteY124" fmla="*/ 1689100 h 2137335"/>
                <a:gd name="connsiteX125" fmla="*/ 2549525 w 3354000"/>
                <a:gd name="connsiteY125" fmla="*/ 1720850 h 2137335"/>
                <a:gd name="connsiteX126" fmla="*/ 2476500 w 3354000"/>
                <a:gd name="connsiteY126" fmla="*/ 2012950 h 2137335"/>
                <a:gd name="connsiteX127" fmla="*/ 2543175 w 3354000"/>
                <a:gd name="connsiteY127" fmla="*/ 2095500 h 2137335"/>
                <a:gd name="connsiteX128" fmla="*/ 2851150 w 3354000"/>
                <a:gd name="connsiteY128" fmla="*/ 2136775 h 2137335"/>
                <a:gd name="connsiteX129" fmla="*/ 2879725 w 3354000"/>
                <a:gd name="connsiteY129" fmla="*/ 2070100 h 2137335"/>
                <a:gd name="connsiteX130" fmla="*/ 2740025 w 3354000"/>
                <a:gd name="connsiteY130" fmla="*/ 1978025 h 2137335"/>
                <a:gd name="connsiteX131" fmla="*/ 2774950 w 3354000"/>
                <a:gd name="connsiteY131" fmla="*/ 1879600 h 2137335"/>
                <a:gd name="connsiteX132" fmla="*/ 2886075 w 3354000"/>
                <a:gd name="connsiteY132" fmla="*/ 1914525 h 2137335"/>
                <a:gd name="connsiteX133" fmla="*/ 3038475 w 3354000"/>
                <a:gd name="connsiteY133" fmla="*/ 2047875 h 2137335"/>
                <a:gd name="connsiteX134" fmla="*/ 3235325 w 3354000"/>
                <a:gd name="connsiteY134" fmla="*/ 2035175 h 2137335"/>
                <a:gd name="connsiteX135" fmla="*/ 3298825 w 3354000"/>
                <a:gd name="connsiteY135" fmla="*/ 1895475 h 2137335"/>
                <a:gd name="connsiteX136" fmla="*/ 3222625 w 3354000"/>
                <a:gd name="connsiteY136" fmla="*/ 1787525 h 2137335"/>
                <a:gd name="connsiteX137" fmla="*/ 2997200 w 3354000"/>
                <a:gd name="connsiteY137" fmla="*/ 1752600 h 2137335"/>
                <a:gd name="connsiteX138" fmla="*/ 2867025 w 3354000"/>
                <a:gd name="connsiteY138" fmla="*/ 1628775 h 2137335"/>
                <a:gd name="connsiteX139" fmla="*/ 2901950 w 3354000"/>
                <a:gd name="connsiteY139" fmla="*/ 1581150 h 2137335"/>
                <a:gd name="connsiteX140" fmla="*/ 3152775 w 3354000"/>
                <a:gd name="connsiteY140" fmla="*/ 1670050 h 2137335"/>
                <a:gd name="connsiteX141" fmla="*/ 3340100 w 3354000"/>
                <a:gd name="connsiteY141" fmla="*/ 1647825 h 2137335"/>
                <a:gd name="connsiteX142" fmla="*/ 3321050 w 3354000"/>
                <a:gd name="connsiteY142" fmla="*/ 1444625 h 2137335"/>
                <a:gd name="connsiteX143" fmla="*/ 3168650 w 3354000"/>
                <a:gd name="connsiteY143" fmla="*/ 1343025 h 2137335"/>
                <a:gd name="connsiteX144" fmla="*/ 3086100 w 3354000"/>
                <a:gd name="connsiteY144"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568575 w 3354000"/>
                <a:gd name="connsiteY11" fmla="*/ 1063625 h 2137335"/>
                <a:gd name="connsiteX12" fmla="*/ 2454275 w 3354000"/>
                <a:gd name="connsiteY12" fmla="*/ 1089025 h 2137335"/>
                <a:gd name="connsiteX13" fmla="*/ 2324100 w 3354000"/>
                <a:gd name="connsiteY13" fmla="*/ 1298575 h 2137335"/>
                <a:gd name="connsiteX14" fmla="*/ 2190750 w 3354000"/>
                <a:gd name="connsiteY14" fmla="*/ 1371600 h 2137335"/>
                <a:gd name="connsiteX15" fmla="*/ 2159000 w 3354000"/>
                <a:gd name="connsiteY15" fmla="*/ 1368425 h 2137335"/>
                <a:gd name="connsiteX16" fmla="*/ 2139950 w 3354000"/>
                <a:gd name="connsiteY16" fmla="*/ 1362075 h 2137335"/>
                <a:gd name="connsiteX17" fmla="*/ 2130425 w 3354000"/>
                <a:gd name="connsiteY17" fmla="*/ 1352550 h 2137335"/>
                <a:gd name="connsiteX18" fmla="*/ 2117725 w 3354000"/>
                <a:gd name="connsiteY18" fmla="*/ 1330325 h 2137335"/>
                <a:gd name="connsiteX19" fmla="*/ 2114550 w 3354000"/>
                <a:gd name="connsiteY19" fmla="*/ 1311275 h 2137335"/>
                <a:gd name="connsiteX20" fmla="*/ 2117725 w 3354000"/>
                <a:gd name="connsiteY20" fmla="*/ 1292225 h 2137335"/>
                <a:gd name="connsiteX21" fmla="*/ 2124075 w 3354000"/>
                <a:gd name="connsiteY21" fmla="*/ 1270000 h 2137335"/>
                <a:gd name="connsiteX22" fmla="*/ 2130425 w 3354000"/>
                <a:gd name="connsiteY22" fmla="*/ 1260475 h 2137335"/>
                <a:gd name="connsiteX23" fmla="*/ 2133600 w 3354000"/>
                <a:gd name="connsiteY23" fmla="*/ 1250950 h 2137335"/>
                <a:gd name="connsiteX24" fmla="*/ 2155825 w 3354000"/>
                <a:gd name="connsiteY24" fmla="*/ 1225550 h 2137335"/>
                <a:gd name="connsiteX25" fmla="*/ 2352675 w 3354000"/>
                <a:gd name="connsiteY25" fmla="*/ 996950 h 2137335"/>
                <a:gd name="connsiteX26" fmla="*/ 2409825 w 3354000"/>
                <a:gd name="connsiteY26" fmla="*/ 946150 h 2137335"/>
                <a:gd name="connsiteX27" fmla="*/ 2289175 w 3354000"/>
                <a:gd name="connsiteY27" fmla="*/ 781050 h 2137335"/>
                <a:gd name="connsiteX28" fmla="*/ 2257425 w 3354000"/>
                <a:gd name="connsiteY28" fmla="*/ 765175 h 2137335"/>
                <a:gd name="connsiteX29" fmla="*/ 2244725 w 3354000"/>
                <a:gd name="connsiteY29" fmla="*/ 762000 h 2137335"/>
                <a:gd name="connsiteX30" fmla="*/ 2222500 w 3354000"/>
                <a:gd name="connsiteY30" fmla="*/ 755650 h 2137335"/>
                <a:gd name="connsiteX31" fmla="*/ 2184400 w 3354000"/>
                <a:gd name="connsiteY31" fmla="*/ 749300 h 2137335"/>
                <a:gd name="connsiteX32" fmla="*/ 2114550 w 3354000"/>
                <a:gd name="connsiteY32" fmla="*/ 752475 h 2137335"/>
                <a:gd name="connsiteX33" fmla="*/ 2047875 w 3354000"/>
                <a:gd name="connsiteY33" fmla="*/ 869950 h 2137335"/>
                <a:gd name="connsiteX34" fmla="*/ 1917700 w 3354000"/>
                <a:gd name="connsiteY34" fmla="*/ 1073150 h 2137335"/>
                <a:gd name="connsiteX35" fmla="*/ 1854200 w 3354000"/>
                <a:gd name="connsiteY35" fmla="*/ 1127125 h 2137335"/>
                <a:gd name="connsiteX36" fmla="*/ 1774825 w 3354000"/>
                <a:gd name="connsiteY36" fmla="*/ 1098550 h 2137335"/>
                <a:gd name="connsiteX37" fmla="*/ 1844675 w 3354000"/>
                <a:gd name="connsiteY37" fmla="*/ 860425 h 2137335"/>
                <a:gd name="connsiteX38" fmla="*/ 1857375 w 3354000"/>
                <a:gd name="connsiteY38" fmla="*/ 666750 h 2137335"/>
                <a:gd name="connsiteX39" fmla="*/ 1644650 w 3354000"/>
                <a:gd name="connsiteY39" fmla="*/ 542925 h 2137335"/>
                <a:gd name="connsiteX40" fmla="*/ 1574800 w 3354000"/>
                <a:gd name="connsiteY40" fmla="*/ 590550 h 2137335"/>
                <a:gd name="connsiteX41" fmla="*/ 1454150 w 3354000"/>
                <a:gd name="connsiteY41" fmla="*/ 784225 h 2137335"/>
                <a:gd name="connsiteX42" fmla="*/ 1377950 w 3354000"/>
                <a:gd name="connsiteY42" fmla="*/ 850900 h 2137335"/>
                <a:gd name="connsiteX43" fmla="*/ 1295400 w 3354000"/>
                <a:gd name="connsiteY43" fmla="*/ 793750 h 2137335"/>
                <a:gd name="connsiteX44" fmla="*/ 1295400 w 3354000"/>
                <a:gd name="connsiteY44" fmla="*/ 692150 h 2137335"/>
                <a:gd name="connsiteX45" fmla="*/ 1489075 w 3354000"/>
                <a:gd name="connsiteY45" fmla="*/ 485775 h 2137335"/>
                <a:gd name="connsiteX46" fmla="*/ 1470025 w 3354000"/>
                <a:gd name="connsiteY46" fmla="*/ 381000 h 2137335"/>
                <a:gd name="connsiteX47" fmla="*/ 1127125 w 3354000"/>
                <a:gd name="connsiteY47" fmla="*/ 288925 h 2137335"/>
                <a:gd name="connsiteX48" fmla="*/ 1044575 w 3354000"/>
                <a:gd name="connsiteY48" fmla="*/ 298450 h 2137335"/>
                <a:gd name="connsiteX49" fmla="*/ 933450 w 3354000"/>
                <a:gd name="connsiteY49" fmla="*/ 447675 h 2137335"/>
                <a:gd name="connsiteX50" fmla="*/ 749300 w 3354000"/>
                <a:gd name="connsiteY50" fmla="*/ 590550 h 2137335"/>
                <a:gd name="connsiteX51" fmla="*/ 723900 w 3354000"/>
                <a:gd name="connsiteY51" fmla="*/ 565150 h 2137335"/>
                <a:gd name="connsiteX52" fmla="*/ 723900 w 3354000"/>
                <a:gd name="connsiteY52" fmla="*/ 561975 h 2137335"/>
                <a:gd name="connsiteX53" fmla="*/ 838200 w 3354000"/>
                <a:gd name="connsiteY53" fmla="*/ 403225 h 2137335"/>
                <a:gd name="connsiteX54" fmla="*/ 939800 w 3354000"/>
                <a:gd name="connsiteY54" fmla="*/ 222250 h 2137335"/>
                <a:gd name="connsiteX55" fmla="*/ 815975 w 3354000"/>
                <a:gd name="connsiteY55" fmla="*/ 114300 h 2137335"/>
                <a:gd name="connsiteX56" fmla="*/ 635000 w 3354000"/>
                <a:gd name="connsiteY56" fmla="*/ 92075 h 2137335"/>
                <a:gd name="connsiteX57" fmla="*/ 504825 w 3354000"/>
                <a:gd name="connsiteY57" fmla="*/ 273050 h 2137335"/>
                <a:gd name="connsiteX58" fmla="*/ 425450 w 3354000"/>
                <a:gd name="connsiteY58" fmla="*/ 361950 h 2137335"/>
                <a:gd name="connsiteX59" fmla="*/ 320675 w 3354000"/>
                <a:gd name="connsiteY59" fmla="*/ 371475 h 2137335"/>
                <a:gd name="connsiteX60" fmla="*/ 320675 w 3354000"/>
                <a:gd name="connsiteY60" fmla="*/ 298450 h 2137335"/>
                <a:gd name="connsiteX61" fmla="*/ 492125 w 3354000"/>
                <a:gd name="connsiteY61" fmla="*/ 41275 h 2137335"/>
                <a:gd name="connsiteX62" fmla="*/ 463550 w 3354000"/>
                <a:gd name="connsiteY62" fmla="*/ 9525 h 2137335"/>
                <a:gd name="connsiteX63" fmla="*/ 209550 w 3354000"/>
                <a:gd name="connsiteY63" fmla="*/ 0 h 2137335"/>
                <a:gd name="connsiteX64" fmla="*/ 85725 w 3354000"/>
                <a:gd name="connsiteY64" fmla="*/ 82550 h 2137335"/>
                <a:gd name="connsiteX65" fmla="*/ 0 w 3354000"/>
                <a:gd name="connsiteY65" fmla="*/ 241300 h 2137335"/>
                <a:gd name="connsiteX66" fmla="*/ 92075 w 3354000"/>
                <a:gd name="connsiteY66" fmla="*/ 342900 h 2137335"/>
                <a:gd name="connsiteX67" fmla="*/ 276225 w 3354000"/>
                <a:gd name="connsiteY67" fmla="*/ 396875 h 2137335"/>
                <a:gd name="connsiteX68" fmla="*/ 377825 w 3354000"/>
                <a:gd name="connsiteY68" fmla="*/ 485775 h 2137335"/>
                <a:gd name="connsiteX69" fmla="*/ 333375 w 3354000"/>
                <a:gd name="connsiteY69" fmla="*/ 546100 h 2137335"/>
                <a:gd name="connsiteX70" fmla="*/ 209550 w 3354000"/>
                <a:gd name="connsiteY70" fmla="*/ 593725 h 2137335"/>
                <a:gd name="connsiteX71" fmla="*/ 193675 w 3354000"/>
                <a:gd name="connsiteY71" fmla="*/ 635000 h 2137335"/>
                <a:gd name="connsiteX72" fmla="*/ 225425 w 3354000"/>
                <a:gd name="connsiteY72" fmla="*/ 771525 h 2137335"/>
                <a:gd name="connsiteX73" fmla="*/ 307975 w 3354000"/>
                <a:gd name="connsiteY73" fmla="*/ 831850 h 2137335"/>
                <a:gd name="connsiteX74" fmla="*/ 381000 w 3354000"/>
                <a:gd name="connsiteY74" fmla="*/ 739775 h 2137335"/>
                <a:gd name="connsiteX75" fmla="*/ 438150 w 3354000"/>
                <a:gd name="connsiteY75" fmla="*/ 650875 h 2137335"/>
                <a:gd name="connsiteX76" fmla="*/ 542925 w 3354000"/>
                <a:gd name="connsiteY76" fmla="*/ 628650 h 2137335"/>
                <a:gd name="connsiteX77" fmla="*/ 612775 w 3354000"/>
                <a:gd name="connsiteY77" fmla="*/ 685800 h 2137335"/>
                <a:gd name="connsiteX78" fmla="*/ 663575 w 3354000"/>
                <a:gd name="connsiteY78" fmla="*/ 803275 h 2137335"/>
                <a:gd name="connsiteX79" fmla="*/ 571500 w 3354000"/>
                <a:gd name="connsiteY79" fmla="*/ 879475 h 2137335"/>
                <a:gd name="connsiteX80" fmla="*/ 469900 w 3354000"/>
                <a:gd name="connsiteY80" fmla="*/ 933450 h 2137335"/>
                <a:gd name="connsiteX81" fmla="*/ 428625 w 3354000"/>
                <a:gd name="connsiteY81" fmla="*/ 1006475 h 2137335"/>
                <a:gd name="connsiteX82" fmla="*/ 460375 w 3354000"/>
                <a:gd name="connsiteY82" fmla="*/ 1104900 h 2137335"/>
                <a:gd name="connsiteX83" fmla="*/ 498475 w 3354000"/>
                <a:gd name="connsiteY83" fmla="*/ 1127125 h 2137335"/>
                <a:gd name="connsiteX84" fmla="*/ 508000 w 3354000"/>
                <a:gd name="connsiteY84" fmla="*/ 1130300 h 2137335"/>
                <a:gd name="connsiteX85" fmla="*/ 520700 w 3354000"/>
                <a:gd name="connsiteY85" fmla="*/ 1130300 h 2137335"/>
                <a:gd name="connsiteX86" fmla="*/ 612775 w 3354000"/>
                <a:gd name="connsiteY86" fmla="*/ 1117600 h 2137335"/>
                <a:gd name="connsiteX87" fmla="*/ 685800 w 3354000"/>
                <a:gd name="connsiteY87" fmla="*/ 1012825 h 2137335"/>
                <a:gd name="connsiteX88" fmla="*/ 736600 w 3354000"/>
                <a:gd name="connsiteY88" fmla="*/ 914400 h 2137335"/>
                <a:gd name="connsiteX89" fmla="*/ 815975 w 3354000"/>
                <a:gd name="connsiteY89" fmla="*/ 895350 h 2137335"/>
                <a:gd name="connsiteX90" fmla="*/ 869950 w 3354000"/>
                <a:gd name="connsiteY90" fmla="*/ 958850 h 2137335"/>
                <a:gd name="connsiteX91" fmla="*/ 819150 w 3354000"/>
                <a:gd name="connsiteY91" fmla="*/ 1143000 h 2137335"/>
                <a:gd name="connsiteX92" fmla="*/ 784225 w 3354000"/>
                <a:gd name="connsiteY92" fmla="*/ 1235075 h 2137335"/>
                <a:gd name="connsiteX93" fmla="*/ 793750 w 3354000"/>
                <a:gd name="connsiteY93" fmla="*/ 1336675 h 2137335"/>
                <a:gd name="connsiteX94" fmla="*/ 977900 w 3354000"/>
                <a:gd name="connsiteY94" fmla="*/ 1393825 h 2137335"/>
                <a:gd name="connsiteX95" fmla="*/ 1089025 w 3354000"/>
                <a:gd name="connsiteY95" fmla="*/ 1327150 h 2137335"/>
                <a:gd name="connsiteX96" fmla="*/ 1241425 w 3354000"/>
                <a:gd name="connsiteY96" fmla="*/ 1152525 h 2137335"/>
                <a:gd name="connsiteX97" fmla="*/ 1339850 w 3354000"/>
                <a:gd name="connsiteY97" fmla="*/ 1098550 h 2137335"/>
                <a:gd name="connsiteX98" fmla="*/ 1425575 w 3354000"/>
                <a:gd name="connsiteY98" fmla="*/ 1219200 h 2137335"/>
                <a:gd name="connsiteX99" fmla="*/ 1400175 w 3354000"/>
                <a:gd name="connsiteY99" fmla="*/ 1317625 h 2137335"/>
                <a:gd name="connsiteX100" fmla="*/ 1266825 w 3354000"/>
                <a:gd name="connsiteY100" fmla="*/ 1387475 h 2137335"/>
                <a:gd name="connsiteX101" fmla="*/ 1273175 w 3354000"/>
                <a:gd name="connsiteY101" fmla="*/ 1514475 h 2137335"/>
                <a:gd name="connsiteX102" fmla="*/ 1301750 w 3354000"/>
                <a:gd name="connsiteY102" fmla="*/ 1552575 h 2137335"/>
                <a:gd name="connsiteX103" fmla="*/ 1314450 w 3354000"/>
                <a:gd name="connsiteY103" fmla="*/ 1562100 h 2137335"/>
                <a:gd name="connsiteX104" fmla="*/ 1323975 w 3354000"/>
                <a:gd name="connsiteY104" fmla="*/ 1568450 h 2137335"/>
                <a:gd name="connsiteX105" fmla="*/ 1409700 w 3354000"/>
                <a:gd name="connsiteY105" fmla="*/ 1654175 h 2137335"/>
                <a:gd name="connsiteX106" fmla="*/ 1543050 w 3354000"/>
                <a:gd name="connsiteY106" fmla="*/ 1587500 h 2137335"/>
                <a:gd name="connsiteX107" fmla="*/ 1717675 w 3354000"/>
                <a:gd name="connsiteY107" fmla="*/ 1323975 h 2137335"/>
                <a:gd name="connsiteX108" fmla="*/ 1851025 w 3354000"/>
                <a:gd name="connsiteY108" fmla="*/ 1311275 h 2137335"/>
                <a:gd name="connsiteX109" fmla="*/ 1936750 w 3354000"/>
                <a:gd name="connsiteY109" fmla="*/ 1358900 h 2137335"/>
                <a:gd name="connsiteX110" fmla="*/ 1924050 w 3354000"/>
                <a:gd name="connsiteY110" fmla="*/ 1470025 h 2137335"/>
                <a:gd name="connsiteX111" fmla="*/ 1701800 w 3354000"/>
                <a:gd name="connsiteY111" fmla="*/ 1685925 h 2137335"/>
                <a:gd name="connsiteX112" fmla="*/ 1673225 w 3354000"/>
                <a:gd name="connsiteY112" fmla="*/ 1778000 h 2137335"/>
                <a:gd name="connsiteX113" fmla="*/ 1765300 w 3354000"/>
                <a:gd name="connsiteY113" fmla="*/ 1860550 h 2137335"/>
                <a:gd name="connsiteX114" fmla="*/ 1917700 w 3354000"/>
                <a:gd name="connsiteY114" fmla="*/ 1797050 h 2137335"/>
                <a:gd name="connsiteX115" fmla="*/ 2133600 w 3354000"/>
                <a:gd name="connsiteY115" fmla="*/ 1619250 h 2137335"/>
                <a:gd name="connsiteX116" fmla="*/ 2162175 w 3354000"/>
                <a:gd name="connsiteY116" fmla="*/ 1622425 h 2137335"/>
                <a:gd name="connsiteX117" fmla="*/ 2089150 w 3354000"/>
                <a:gd name="connsiteY117" fmla="*/ 1771650 h 2137335"/>
                <a:gd name="connsiteX118" fmla="*/ 2066925 w 3354000"/>
                <a:gd name="connsiteY118" fmla="*/ 1930400 h 2137335"/>
                <a:gd name="connsiteX119" fmla="*/ 2174875 w 3354000"/>
                <a:gd name="connsiteY119" fmla="*/ 2022475 h 2137335"/>
                <a:gd name="connsiteX120" fmla="*/ 2311400 w 3354000"/>
                <a:gd name="connsiteY120" fmla="*/ 1984375 h 2137335"/>
                <a:gd name="connsiteX121" fmla="*/ 2486025 w 3354000"/>
                <a:gd name="connsiteY121" fmla="*/ 1755775 h 2137335"/>
                <a:gd name="connsiteX122" fmla="*/ 2530475 w 3354000"/>
                <a:gd name="connsiteY122" fmla="*/ 1660525 h 2137335"/>
                <a:gd name="connsiteX123" fmla="*/ 2559050 w 3354000"/>
                <a:gd name="connsiteY123" fmla="*/ 1660525 h 2137335"/>
                <a:gd name="connsiteX124" fmla="*/ 2555875 w 3354000"/>
                <a:gd name="connsiteY124" fmla="*/ 1689100 h 2137335"/>
                <a:gd name="connsiteX125" fmla="*/ 2549525 w 3354000"/>
                <a:gd name="connsiteY125" fmla="*/ 1720850 h 2137335"/>
                <a:gd name="connsiteX126" fmla="*/ 2476500 w 3354000"/>
                <a:gd name="connsiteY126" fmla="*/ 2012950 h 2137335"/>
                <a:gd name="connsiteX127" fmla="*/ 2543175 w 3354000"/>
                <a:gd name="connsiteY127" fmla="*/ 2095500 h 2137335"/>
                <a:gd name="connsiteX128" fmla="*/ 2851150 w 3354000"/>
                <a:gd name="connsiteY128" fmla="*/ 2136775 h 2137335"/>
                <a:gd name="connsiteX129" fmla="*/ 2879725 w 3354000"/>
                <a:gd name="connsiteY129" fmla="*/ 2070100 h 2137335"/>
                <a:gd name="connsiteX130" fmla="*/ 2740025 w 3354000"/>
                <a:gd name="connsiteY130" fmla="*/ 1978025 h 2137335"/>
                <a:gd name="connsiteX131" fmla="*/ 2774950 w 3354000"/>
                <a:gd name="connsiteY131" fmla="*/ 1879600 h 2137335"/>
                <a:gd name="connsiteX132" fmla="*/ 2886075 w 3354000"/>
                <a:gd name="connsiteY132" fmla="*/ 1914525 h 2137335"/>
                <a:gd name="connsiteX133" fmla="*/ 3038475 w 3354000"/>
                <a:gd name="connsiteY133" fmla="*/ 2047875 h 2137335"/>
                <a:gd name="connsiteX134" fmla="*/ 3235325 w 3354000"/>
                <a:gd name="connsiteY134" fmla="*/ 2035175 h 2137335"/>
                <a:gd name="connsiteX135" fmla="*/ 3298825 w 3354000"/>
                <a:gd name="connsiteY135" fmla="*/ 1895475 h 2137335"/>
                <a:gd name="connsiteX136" fmla="*/ 3222625 w 3354000"/>
                <a:gd name="connsiteY136" fmla="*/ 1787525 h 2137335"/>
                <a:gd name="connsiteX137" fmla="*/ 2997200 w 3354000"/>
                <a:gd name="connsiteY137" fmla="*/ 1752600 h 2137335"/>
                <a:gd name="connsiteX138" fmla="*/ 2867025 w 3354000"/>
                <a:gd name="connsiteY138" fmla="*/ 1628775 h 2137335"/>
                <a:gd name="connsiteX139" fmla="*/ 2901950 w 3354000"/>
                <a:gd name="connsiteY139" fmla="*/ 1581150 h 2137335"/>
                <a:gd name="connsiteX140" fmla="*/ 3152775 w 3354000"/>
                <a:gd name="connsiteY140" fmla="*/ 1670050 h 2137335"/>
                <a:gd name="connsiteX141" fmla="*/ 3340100 w 3354000"/>
                <a:gd name="connsiteY141" fmla="*/ 1647825 h 2137335"/>
                <a:gd name="connsiteX142" fmla="*/ 3321050 w 3354000"/>
                <a:gd name="connsiteY142" fmla="*/ 1444625 h 2137335"/>
                <a:gd name="connsiteX143" fmla="*/ 3168650 w 3354000"/>
                <a:gd name="connsiteY143" fmla="*/ 1343025 h 2137335"/>
                <a:gd name="connsiteX144" fmla="*/ 3086100 w 3354000"/>
                <a:gd name="connsiteY144"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698750 w 3354000"/>
                <a:gd name="connsiteY10" fmla="*/ 1079500 h 2137335"/>
                <a:gd name="connsiteX11" fmla="*/ 2568575 w 3354000"/>
                <a:gd name="connsiteY11" fmla="*/ 1063625 h 2137335"/>
                <a:gd name="connsiteX12" fmla="*/ 2454275 w 3354000"/>
                <a:gd name="connsiteY12" fmla="*/ 1089025 h 2137335"/>
                <a:gd name="connsiteX13" fmla="*/ 2324100 w 3354000"/>
                <a:gd name="connsiteY13" fmla="*/ 1298575 h 2137335"/>
                <a:gd name="connsiteX14" fmla="*/ 2190750 w 3354000"/>
                <a:gd name="connsiteY14" fmla="*/ 1371600 h 2137335"/>
                <a:gd name="connsiteX15" fmla="*/ 2159000 w 3354000"/>
                <a:gd name="connsiteY15" fmla="*/ 1368425 h 2137335"/>
                <a:gd name="connsiteX16" fmla="*/ 2139950 w 3354000"/>
                <a:gd name="connsiteY16" fmla="*/ 1362075 h 2137335"/>
                <a:gd name="connsiteX17" fmla="*/ 2130425 w 3354000"/>
                <a:gd name="connsiteY17" fmla="*/ 1352550 h 2137335"/>
                <a:gd name="connsiteX18" fmla="*/ 2117725 w 3354000"/>
                <a:gd name="connsiteY18" fmla="*/ 1330325 h 2137335"/>
                <a:gd name="connsiteX19" fmla="*/ 2114550 w 3354000"/>
                <a:gd name="connsiteY19" fmla="*/ 1311275 h 2137335"/>
                <a:gd name="connsiteX20" fmla="*/ 2117725 w 3354000"/>
                <a:gd name="connsiteY20" fmla="*/ 1292225 h 2137335"/>
                <a:gd name="connsiteX21" fmla="*/ 2124075 w 3354000"/>
                <a:gd name="connsiteY21" fmla="*/ 1270000 h 2137335"/>
                <a:gd name="connsiteX22" fmla="*/ 2130425 w 3354000"/>
                <a:gd name="connsiteY22" fmla="*/ 1260475 h 2137335"/>
                <a:gd name="connsiteX23" fmla="*/ 2133600 w 3354000"/>
                <a:gd name="connsiteY23" fmla="*/ 1250950 h 2137335"/>
                <a:gd name="connsiteX24" fmla="*/ 2155825 w 3354000"/>
                <a:gd name="connsiteY24" fmla="*/ 1225550 h 2137335"/>
                <a:gd name="connsiteX25" fmla="*/ 2352675 w 3354000"/>
                <a:gd name="connsiteY25" fmla="*/ 996950 h 2137335"/>
                <a:gd name="connsiteX26" fmla="*/ 2409825 w 3354000"/>
                <a:gd name="connsiteY26" fmla="*/ 946150 h 2137335"/>
                <a:gd name="connsiteX27" fmla="*/ 2289175 w 3354000"/>
                <a:gd name="connsiteY27" fmla="*/ 781050 h 2137335"/>
                <a:gd name="connsiteX28" fmla="*/ 2257425 w 3354000"/>
                <a:gd name="connsiteY28" fmla="*/ 765175 h 2137335"/>
                <a:gd name="connsiteX29" fmla="*/ 2244725 w 3354000"/>
                <a:gd name="connsiteY29" fmla="*/ 762000 h 2137335"/>
                <a:gd name="connsiteX30" fmla="*/ 2222500 w 3354000"/>
                <a:gd name="connsiteY30" fmla="*/ 755650 h 2137335"/>
                <a:gd name="connsiteX31" fmla="*/ 2184400 w 3354000"/>
                <a:gd name="connsiteY31" fmla="*/ 749300 h 2137335"/>
                <a:gd name="connsiteX32" fmla="*/ 2114550 w 3354000"/>
                <a:gd name="connsiteY32" fmla="*/ 752475 h 2137335"/>
                <a:gd name="connsiteX33" fmla="*/ 2047875 w 3354000"/>
                <a:gd name="connsiteY33" fmla="*/ 869950 h 2137335"/>
                <a:gd name="connsiteX34" fmla="*/ 1917700 w 3354000"/>
                <a:gd name="connsiteY34" fmla="*/ 1073150 h 2137335"/>
                <a:gd name="connsiteX35" fmla="*/ 1854200 w 3354000"/>
                <a:gd name="connsiteY35" fmla="*/ 1127125 h 2137335"/>
                <a:gd name="connsiteX36" fmla="*/ 1774825 w 3354000"/>
                <a:gd name="connsiteY36" fmla="*/ 1098550 h 2137335"/>
                <a:gd name="connsiteX37" fmla="*/ 1844675 w 3354000"/>
                <a:gd name="connsiteY37" fmla="*/ 860425 h 2137335"/>
                <a:gd name="connsiteX38" fmla="*/ 1857375 w 3354000"/>
                <a:gd name="connsiteY38" fmla="*/ 666750 h 2137335"/>
                <a:gd name="connsiteX39" fmla="*/ 1644650 w 3354000"/>
                <a:gd name="connsiteY39" fmla="*/ 542925 h 2137335"/>
                <a:gd name="connsiteX40" fmla="*/ 1574800 w 3354000"/>
                <a:gd name="connsiteY40" fmla="*/ 590550 h 2137335"/>
                <a:gd name="connsiteX41" fmla="*/ 1454150 w 3354000"/>
                <a:gd name="connsiteY41" fmla="*/ 784225 h 2137335"/>
                <a:gd name="connsiteX42" fmla="*/ 1377950 w 3354000"/>
                <a:gd name="connsiteY42" fmla="*/ 850900 h 2137335"/>
                <a:gd name="connsiteX43" fmla="*/ 1295400 w 3354000"/>
                <a:gd name="connsiteY43" fmla="*/ 793750 h 2137335"/>
                <a:gd name="connsiteX44" fmla="*/ 1295400 w 3354000"/>
                <a:gd name="connsiteY44" fmla="*/ 692150 h 2137335"/>
                <a:gd name="connsiteX45" fmla="*/ 1489075 w 3354000"/>
                <a:gd name="connsiteY45" fmla="*/ 485775 h 2137335"/>
                <a:gd name="connsiteX46" fmla="*/ 1470025 w 3354000"/>
                <a:gd name="connsiteY46" fmla="*/ 381000 h 2137335"/>
                <a:gd name="connsiteX47" fmla="*/ 1127125 w 3354000"/>
                <a:gd name="connsiteY47" fmla="*/ 288925 h 2137335"/>
                <a:gd name="connsiteX48" fmla="*/ 1044575 w 3354000"/>
                <a:gd name="connsiteY48" fmla="*/ 298450 h 2137335"/>
                <a:gd name="connsiteX49" fmla="*/ 933450 w 3354000"/>
                <a:gd name="connsiteY49" fmla="*/ 447675 h 2137335"/>
                <a:gd name="connsiteX50" fmla="*/ 749300 w 3354000"/>
                <a:gd name="connsiteY50" fmla="*/ 590550 h 2137335"/>
                <a:gd name="connsiteX51" fmla="*/ 723900 w 3354000"/>
                <a:gd name="connsiteY51" fmla="*/ 565150 h 2137335"/>
                <a:gd name="connsiteX52" fmla="*/ 723900 w 3354000"/>
                <a:gd name="connsiteY52" fmla="*/ 561975 h 2137335"/>
                <a:gd name="connsiteX53" fmla="*/ 838200 w 3354000"/>
                <a:gd name="connsiteY53" fmla="*/ 403225 h 2137335"/>
                <a:gd name="connsiteX54" fmla="*/ 939800 w 3354000"/>
                <a:gd name="connsiteY54" fmla="*/ 222250 h 2137335"/>
                <a:gd name="connsiteX55" fmla="*/ 815975 w 3354000"/>
                <a:gd name="connsiteY55" fmla="*/ 114300 h 2137335"/>
                <a:gd name="connsiteX56" fmla="*/ 635000 w 3354000"/>
                <a:gd name="connsiteY56" fmla="*/ 92075 h 2137335"/>
                <a:gd name="connsiteX57" fmla="*/ 504825 w 3354000"/>
                <a:gd name="connsiteY57" fmla="*/ 273050 h 2137335"/>
                <a:gd name="connsiteX58" fmla="*/ 425450 w 3354000"/>
                <a:gd name="connsiteY58" fmla="*/ 361950 h 2137335"/>
                <a:gd name="connsiteX59" fmla="*/ 320675 w 3354000"/>
                <a:gd name="connsiteY59" fmla="*/ 371475 h 2137335"/>
                <a:gd name="connsiteX60" fmla="*/ 320675 w 3354000"/>
                <a:gd name="connsiteY60" fmla="*/ 298450 h 2137335"/>
                <a:gd name="connsiteX61" fmla="*/ 492125 w 3354000"/>
                <a:gd name="connsiteY61" fmla="*/ 41275 h 2137335"/>
                <a:gd name="connsiteX62" fmla="*/ 463550 w 3354000"/>
                <a:gd name="connsiteY62" fmla="*/ 9525 h 2137335"/>
                <a:gd name="connsiteX63" fmla="*/ 209550 w 3354000"/>
                <a:gd name="connsiteY63" fmla="*/ 0 h 2137335"/>
                <a:gd name="connsiteX64" fmla="*/ 85725 w 3354000"/>
                <a:gd name="connsiteY64" fmla="*/ 82550 h 2137335"/>
                <a:gd name="connsiteX65" fmla="*/ 0 w 3354000"/>
                <a:gd name="connsiteY65" fmla="*/ 241300 h 2137335"/>
                <a:gd name="connsiteX66" fmla="*/ 92075 w 3354000"/>
                <a:gd name="connsiteY66" fmla="*/ 342900 h 2137335"/>
                <a:gd name="connsiteX67" fmla="*/ 276225 w 3354000"/>
                <a:gd name="connsiteY67" fmla="*/ 396875 h 2137335"/>
                <a:gd name="connsiteX68" fmla="*/ 377825 w 3354000"/>
                <a:gd name="connsiteY68" fmla="*/ 485775 h 2137335"/>
                <a:gd name="connsiteX69" fmla="*/ 333375 w 3354000"/>
                <a:gd name="connsiteY69" fmla="*/ 546100 h 2137335"/>
                <a:gd name="connsiteX70" fmla="*/ 209550 w 3354000"/>
                <a:gd name="connsiteY70" fmla="*/ 593725 h 2137335"/>
                <a:gd name="connsiteX71" fmla="*/ 193675 w 3354000"/>
                <a:gd name="connsiteY71" fmla="*/ 635000 h 2137335"/>
                <a:gd name="connsiteX72" fmla="*/ 225425 w 3354000"/>
                <a:gd name="connsiteY72" fmla="*/ 771525 h 2137335"/>
                <a:gd name="connsiteX73" fmla="*/ 307975 w 3354000"/>
                <a:gd name="connsiteY73" fmla="*/ 831850 h 2137335"/>
                <a:gd name="connsiteX74" fmla="*/ 381000 w 3354000"/>
                <a:gd name="connsiteY74" fmla="*/ 739775 h 2137335"/>
                <a:gd name="connsiteX75" fmla="*/ 438150 w 3354000"/>
                <a:gd name="connsiteY75" fmla="*/ 650875 h 2137335"/>
                <a:gd name="connsiteX76" fmla="*/ 542925 w 3354000"/>
                <a:gd name="connsiteY76" fmla="*/ 628650 h 2137335"/>
                <a:gd name="connsiteX77" fmla="*/ 612775 w 3354000"/>
                <a:gd name="connsiteY77" fmla="*/ 685800 h 2137335"/>
                <a:gd name="connsiteX78" fmla="*/ 663575 w 3354000"/>
                <a:gd name="connsiteY78" fmla="*/ 803275 h 2137335"/>
                <a:gd name="connsiteX79" fmla="*/ 571500 w 3354000"/>
                <a:gd name="connsiteY79" fmla="*/ 879475 h 2137335"/>
                <a:gd name="connsiteX80" fmla="*/ 469900 w 3354000"/>
                <a:gd name="connsiteY80" fmla="*/ 933450 h 2137335"/>
                <a:gd name="connsiteX81" fmla="*/ 428625 w 3354000"/>
                <a:gd name="connsiteY81" fmla="*/ 1006475 h 2137335"/>
                <a:gd name="connsiteX82" fmla="*/ 460375 w 3354000"/>
                <a:gd name="connsiteY82" fmla="*/ 1104900 h 2137335"/>
                <a:gd name="connsiteX83" fmla="*/ 498475 w 3354000"/>
                <a:gd name="connsiteY83" fmla="*/ 1127125 h 2137335"/>
                <a:gd name="connsiteX84" fmla="*/ 508000 w 3354000"/>
                <a:gd name="connsiteY84" fmla="*/ 1130300 h 2137335"/>
                <a:gd name="connsiteX85" fmla="*/ 520700 w 3354000"/>
                <a:gd name="connsiteY85" fmla="*/ 1130300 h 2137335"/>
                <a:gd name="connsiteX86" fmla="*/ 612775 w 3354000"/>
                <a:gd name="connsiteY86" fmla="*/ 1117600 h 2137335"/>
                <a:gd name="connsiteX87" fmla="*/ 685800 w 3354000"/>
                <a:gd name="connsiteY87" fmla="*/ 1012825 h 2137335"/>
                <a:gd name="connsiteX88" fmla="*/ 736600 w 3354000"/>
                <a:gd name="connsiteY88" fmla="*/ 914400 h 2137335"/>
                <a:gd name="connsiteX89" fmla="*/ 815975 w 3354000"/>
                <a:gd name="connsiteY89" fmla="*/ 895350 h 2137335"/>
                <a:gd name="connsiteX90" fmla="*/ 869950 w 3354000"/>
                <a:gd name="connsiteY90" fmla="*/ 958850 h 2137335"/>
                <a:gd name="connsiteX91" fmla="*/ 819150 w 3354000"/>
                <a:gd name="connsiteY91" fmla="*/ 1143000 h 2137335"/>
                <a:gd name="connsiteX92" fmla="*/ 784225 w 3354000"/>
                <a:gd name="connsiteY92" fmla="*/ 1235075 h 2137335"/>
                <a:gd name="connsiteX93" fmla="*/ 793750 w 3354000"/>
                <a:gd name="connsiteY93" fmla="*/ 1336675 h 2137335"/>
                <a:gd name="connsiteX94" fmla="*/ 977900 w 3354000"/>
                <a:gd name="connsiteY94" fmla="*/ 1393825 h 2137335"/>
                <a:gd name="connsiteX95" fmla="*/ 1089025 w 3354000"/>
                <a:gd name="connsiteY95" fmla="*/ 1327150 h 2137335"/>
                <a:gd name="connsiteX96" fmla="*/ 1241425 w 3354000"/>
                <a:gd name="connsiteY96" fmla="*/ 1152525 h 2137335"/>
                <a:gd name="connsiteX97" fmla="*/ 1339850 w 3354000"/>
                <a:gd name="connsiteY97" fmla="*/ 1098550 h 2137335"/>
                <a:gd name="connsiteX98" fmla="*/ 1425575 w 3354000"/>
                <a:gd name="connsiteY98" fmla="*/ 1219200 h 2137335"/>
                <a:gd name="connsiteX99" fmla="*/ 1400175 w 3354000"/>
                <a:gd name="connsiteY99" fmla="*/ 1317625 h 2137335"/>
                <a:gd name="connsiteX100" fmla="*/ 1266825 w 3354000"/>
                <a:gd name="connsiteY100" fmla="*/ 1387475 h 2137335"/>
                <a:gd name="connsiteX101" fmla="*/ 1273175 w 3354000"/>
                <a:gd name="connsiteY101" fmla="*/ 1514475 h 2137335"/>
                <a:gd name="connsiteX102" fmla="*/ 1301750 w 3354000"/>
                <a:gd name="connsiteY102" fmla="*/ 1552575 h 2137335"/>
                <a:gd name="connsiteX103" fmla="*/ 1314450 w 3354000"/>
                <a:gd name="connsiteY103" fmla="*/ 1562100 h 2137335"/>
                <a:gd name="connsiteX104" fmla="*/ 1323975 w 3354000"/>
                <a:gd name="connsiteY104" fmla="*/ 1568450 h 2137335"/>
                <a:gd name="connsiteX105" fmla="*/ 1409700 w 3354000"/>
                <a:gd name="connsiteY105" fmla="*/ 1654175 h 2137335"/>
                <a:gd name="connsiteX106" fmla="*/ 1543050 w 3354000"/>
                <a:gd name="connsiteY106" fmla="*/ 1587500 h 2137335"/>
                <a:gd name="connsiteX107" fmla="*/ 1717675 w 3354000"/>
                <a:gd name="connsiteY107" fmla="*/ 1323975 h 2137335"/>
                <a:gd name="connsiteX108" fmla="*/ 1851025 w 3354000"/>
                <a:gd name="connsiteY108" fmla="*/ 1311275 h 2137335"/>
                <a:gd name="connsiteX109" fmla="*/ 1936750 w 3354000"/>
                <a:gd name="connsiteY109" fmla="*/ 1358900 h 2137335"/>
                <a:gd name="connsiteX110" fmla="*/ 1924050 w 3354000"/>
                <a:gd name="connsiteY110" fmla="*/ 1470025 h 2137335"/>
                <a:gd name="connsiteX111" fmla="*/ 1701800 w 3354000"/>
                <a:gd name="connsiteY111" fmla="*/ 1685925 h 2137335"/>
                <a:gd name="connsiteX112" fmla="*/ 1673225 w 3354000"/>
                <a:gd name="connsiteY112" fmla="*/ 1778000 h 2137335"/>
                <a:gd name="connsiteX113" fmla="*/ 1765300 w 3354000"/>
                <a:gd name="connsiteY113" fmla="*/ 1860550 h 2137335"/>
                <a:gd name="connsiteX114" fmla="*/ 1917700 w 3354000"/>
                <a:gd name="connsiteY114" fmla="*/ 1797050 h 2137335"/>
                <a:gd name="connsiteX115" fmla="*/ 2133600 w 3354000"/>
                <a:gd name="connsiteY115" fmla="*/ 1619250 h 2137335"/>
                <a:gd name="connsiteX116" fmla="*/ 2162175 w 3354000"/>
                <a:gd name="connsiteY116" fmla="*/ 1622425 h 2137335"/>
                <a:gd name="connsiteX117" fmla="*/ 2089150 w 3354000"/>
                <a:gd name="connsiteY117" fmla="*/ 1771650 h 2137335"/>
                <a:gd name="connsiteX118" fmla="*/ 2066925 w 3354000"/>
                <a:gd name="connsiteY118" fmla="*/ 1930400 h 2137335"/>
                <a:gd name="connsiteX119" fmla="*/ 2174875 w 3354000"/>
                <a:gd name="connsiteY119" fmla="*/ 2022475 h 2137335"/>
                <a:gd name="connsiteX120" fmla="*/ 2311400 w 3354000"/>
                <a:gd name="connsiteY120" fmla="*/ 1984375 h 2137335"/>
                <a:gd name="connsiteX121" fmla="*/ 2486025 w 3354000"/>
                <a:gd name="connsiteY121" fmla="*/ 1755775 h 2137335"/>
                <a:gd name="connsiteX122" fmla="*/ 2530475 w 3354000"/>
                <a:gd name="connsiteY122" fmla="*/ 1660525 h 2137335"/>
                <a:gd name="connsiteX123" fmla="*/ 2559050 w 3354000"/>
                <a:gd name="connsiteY123" fmla="*/ 1660525 h 2137335"/>
                <a:gd name="connsiteX124" fmla="*/ 2555875 w 3354000"/>
                <a:gd name="connsiteY124" fmla="*/ 1689100 h 2137335"/>
                <a:gd name="connsiteX125" fmla="*/ 2549525 w 3354000"/>
                <a:gd name="connsiteY125" fmla="*/ 1720850 h 2137335"/>
                <a:gd name="connsiteX126" fmla="*/ 2476500 w 3354000"/>
                <a:gd name="connsiteY126" fmla="*/ 2012950 h 2137335"/>
                <a:gd name="connsiteX127" fmla="*/ 2543175 w 3354000"/>
                <a:gd name="connsiteY127" fmla="*/ 2095500 h 2137335"/>
                <a:gd name="connsiteX128" fmla="*/ 2851150 w 3354000"/>
                <a:gd name="connsiteY128" fmla="*/ 2136775 h 2137335"/>
                <a:gd name="connsiteX129" fmla="*/ 2879725 w 3354000"/>
                <a:gd name="connsiteY129" fmla="*/ 2070100 h 2137335"/>
                <a:gd name="connsiteX130" fmla="*/ 2740025 w 3354000"/>
                <a:gd name="connsiteY130" fmla="*/ 1978025 h 2137335"/>
                <a:gd name="connsiteX131" fmla="*/ 2774950 w 3354000"/>
                <a:gd name="connsiteY131" fmla="*/ 1879600 h 2137335"/>
                <a:gd name="connsiteX132" fmla="*/ 2886075 w 3354000"/>
                <a:gd name="connsiteY132" fmla="*/ 1914525 h 2137335"/>
                <a:gd name="connsiteX133" fmla="*/ 3038475 w 3354000"/>
                <a:gd name="connsiteY133" fmla="*/ 2047875 h 2137335"/>
                <a:gd name="connsiteX134" fmla="*/ 3235325 w 3354000"/>
                <a:gd name="connsiteY134" fmla="*/ 2035175 h 2137335"/>
                <a:gd name="connsiteX135" fmla="*/ 3298825 w 3354000"/>
                <a:gd name="connsiteY135" fmla="*/ 1895475 h 2137335"/>
                <a:gd name="connsiteX136" fmla="*/ 3222625 w 3354000"/>
                <a:gd name="connsiteY136" fmla="*/ 1787525 h 2137335"/>
                <a:gd name="connsiteX137" fmla="*/ 2997200 w 3354000"/>
                <a:gd name="connsiteY137" fmla="*/ 1752600 h 2137335"/>
                <a:gd name="connsiteX138" fmla="*/ 2867025 w 3354000"/>
                <a:gd name="connsiteY138" fmla="*/ 1628775 h 2137335"/>
                <a:gd name="connsiteX139" fmla="*/ 2901950 w 3354000"/>
                <a:gd name="connsiteY139" fmla="*/ 1581150 h 2137335"/>
                <a:gd name="connsiteX140" fmla="*/ 3152775 w 3354000"/>
                <a:gd name="connsiteY140" fmla="*/ 1670050 h 2137335"/>
                <a:gd name="connsiteX141" fmla="*/ 3340100 w 3354000"/>
                <a:gd name="connsiteY141" fmla="*/ 1647825 h 2137335"/>
                <a:gd name="connsiteX142" fmla="*/ 3321050 w 3354000"/>
                <a:gd name="connsiteY142" fmla="*/ 1444625 h 2137335"/>
                <a:gd name="connsiteX143" fmla="*/ 3168650 w 3354000"/>
                <a:gd name="connsiteY143" fmla="*/ 1343025 h 2137335"/>
                <a:gd name="connsiteX144" fmla="*/ 3086100 w 3354000"/>
                <a:gd name="connsiteY144"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749550 w 3354000"/>
                <a:gd name="connsiteY9" fmla="*/ 1076325 h 2137335"/>
                <a:gd name="connsiteX10" fmla="*/ 2568575 w 3354000"/>
                <a:gd name="connsiteY10" fmla="*/ 1063625 h 2137335"/>
                <a:gd name="connsiteX11" fmla="*/ 2454275 w 3354000"/>
                <a:gd name="connsiteY11" fmla="*/ 1089025 h 2137335"/>
                <a:gd name="connsiteX12" fmla="*/ 2324100 w 3354000"/>
                <a:gd name="connsiteY12" fmla="*/ 1298575 h 2137335"/>
                <a:gd name="connsiteX13" fmla="*/ 2190750 w 3354000"/>
                <a:gd name="connsiteY13" fmla="*/ 1371600 h 2137335"/>
                <a:gd name="connsiteX14" fmla="*/ 2159000 w 3354000"/>
                <a:gd name="connsiteY14" fmla="*/ 1368425 h 2137335"/>
                <a:gd name="connsiteX15" fmla="*/ 2139950 w 3354000"/>
                <a:gd name="connsiteY15" fmla="*/ 1362075 h 2137335"/>
                <a:gd name="connsiteX16" fmla="*/ 2130425 w 3354000"/>
                <a:gd name="connsiteY16" fmla="*/ 1352550 h 2137335"/>
                <a:gd name="connsiteX17" fmla="*/ 2117725 w 3354000"/>
                <a:gd name="connsiteY17" fmla="*/ 1330325 h 2137335"/>
                <a:gd name="connsiteX18" fmla="*/ 2114550 w 3354000"/>
                <a:gd name="connsiteY18" fmla="*/ 1311275 h 2137335"/>
                <a:gd name="connsiteX19" fmla="*/ 2117725 w 3354000"/>
                <a:gd name="connsiteY19" fmla="*/ 1292225 h 2137335"/>
                <a:gd name="connsiteX20" fmla="*/ 2124075 w 3354000"/>
                <a:gd name="connsiteY20" fmla="*/ 1270000 h 2137335"/>
                <a:gd name="connsiteX21" fmla="*/ 2130425 w 3354000"/>
                <a:gd name="connsiteY21" fmla="*/ 1260475 h 2137335"/>
                <a:gd name="connsiteX22" fmla="*/ 2133600 w 3354000"/>
                <a:gd name="connsiteY22" fmla="*/ 1250950 h 2137335"/>
                <a:gd name="connsiteX23" fmla="*/ 2155825 w 3354000"/>
                <a:gd name="connsiteY23" fmla="*/ 1225550 h 2137335"/>
                <a:gd name="connsiteX24" fmla="*/ 2352675 w 3354000"/>
                <a:gd name="connsiteY24" fmla="*/ 996950 h 2137335"/>
                <a:gd name="connsiteX25" fmla="*/ 2409825 w 3354000"/>
                <a:gd name="connsiteY25" fmla="*/ 946150 h 2137335"/>
                <a:gd name="connsiteX26" fmla="*/ 2289175 w 3354000"/>
                <a:gd name="connsiteY26" fmla="*/ 781050 h 2137335"/>
                <a:gd name="connsiteX27" fmla="*/ 2257425 w 3354000"/>
                <a:gd name="connsiteY27" fmla="*/ 765175 h 2137335"/>
                <a:gd name="connsiteX28" fmla="*/ 2244725 w 3354000"/>
                <a:gd name="connsiteY28" fmla="*/ 762000 h 2137335"/>
                <a:gd name="connsiteX29" fmla="*/ 2222500 w 3354000"/>
                <a:gd name="connsiteY29" fmla="*/ 755650 h 2137335"/>
                <a:gd name="connsiteX30" fmla="*/ 2184400 w 3354000"/>
                <a:gd name="connsiteY30" fmla="*/ 749300 h 2137335"/>
                <a:gd name="connsiteX31" fmla="*/ 2114550 w 3354000"/>
                <a:gd name="connsiteY31" fmla="*/ 752475 h 2137335"/>
                <a:gd name="connsiteX32" fmla="*/ 2047875 w 3354000"/>
                <a:gd name="connsiteY32" fmla="*/ 869950 h 2137335"/>
                <a:gd name="connsiteX33" fmla="*/ 1917700 w 3354000"/>
                <a:gd name="connsiteY33" fmla="*/ 1073150 h 2137335"/>
                <a:gd name="connsiteX34" fmla="*/ 1854200 w 3354000"/>
                <a:gd name="connsiteY34" fmla="*/ 1127125 h 2137335"/>
                <a:gd name="connsiteX35" fmla="*/ 1774825 w 3354000"/>
                <a:gd name="connsiteY35" fmla="*/ 1098550 h 2137335"/>
                <a:gd name="connsiteX36" fmla="*/ 1844675 w 3354000"/>
                <a:gd name="connsiteY36" fmla="*/ 860425 h 2137335"/>
                <a:gd name="connsiteX37" fmla="*/ 1857375 w 3354000"/>
                <a:gd name="connsiteY37" fmla="*/ 666750 h 2137335"/>
                <a:gd name="connsiteX38" fmla="*/ 1644650 w 3354000"/>
                <a:gd name="connsiteY38" fmla="*/ 542925 h 2137335"/>
                <a:gd name="connsiteX39" fmla="*/ 1574800 w 3354000"/>
                <a:gd name="connsiteY39" fmla="*/ 590550 h 2137335"/>
                <a:gd name="connsiteX40" fmla="*/ 1454150 w 3354000"/>
                <a:gd name="connsiteY40" fmla="*/ 784225 h 2137335"/>
                <a:gd name="connsiteX41" fmla="*/ 1377950 w 3354000"/>
                <a:gd name="connsiteY41" fmla="*/ 850900 h 2137335"/>
                <a:gd name="connsiteX42" fmla="*/ 1295400 w 3354000"/>
                <a:gd name="connsiteY42" fmla="*/ 793750 h 2137335"/>
                <a:gd name="connsiteX43" fmla="*/ 1295400 w 3354000"/>
                <a:gd name="connsiteY43" fmla="*/ 692150 h 2137335"/>
                <a:gd name="connsiteX44" fmla="*/ 1489075 w 3354000"/>
                <a:gd name="connsiteY44" fmla="*/ 485775 h 2137335"/>
                <a:gd name="connsiteX45" fmla="*/ 1470025 w 3354000"/>
                <a:gd name="connsiteY45" fmla="*/ 381000 h 2137335"/>
                <a:gd name="connsiteX46" fmla="*/ 1127125 w 3354000"/>
                <a:gd name="connsiteY46" fmla="*/ 288925 h 2137335"/>
                <a:gd name="connsiteX47" fmla="*/ 1044575 w 3354000"/>
                <a:gd name="connsiteY47" fmla="*/ 298450 h 2137335"/>
                <a:gd name="connsiteX48" fmla="*/ 933450 w 3354000"/>
                <a:gd name="connsiteY48" fmla="*/ 447675 h 2137335"/>
                <a:gd name="connsiteX49" fmla="*/ 749300 w 3354000"/>
                <a:gd name="connsiteY49" fmla="*/ 590550 h 2137335"/>
                <a:gd name="connsiteX50" fmla="*/ 723900 w 3354000"/>
                <a:gd name="connsiteY50" fmla="*/ 565150 h 2137335"/>
                <a:gd name="connsiteX51" fmla="*/ 723900 w 3354000"/>
                <a:gd name="connsiteY51" fmla="*/ 561975 h 2137335"/>
                <a:gd name="connsiteX52" fmla="*/ 838200 w 3354000"/>
                <a:gd name="connsiteY52" fmla="*/ 403225 h 2137335"/>
                <a:gd name="connsiteX53" fmla="*/ 939800 w 3354000"/>
                <a:gd name="connsiteY53" fmla="*/ 222250 h 2137335"/>
                <a:gd name="connsiteX54" fmla="*/ 815975 w 3354000"/>
                <a:gd name="connsiteY54" fmla="*/ 114300 h 2137335"/>
                <a:gd name="connsiteX55" fmla="*/ 635000 w 3354000"/>
                <a:gd name="connsiteY55" fmla="*/ 92075 h 2137335"/>
                <a:gd name="connsiteX56" fmla="*/ 504825 w 3354000"/>
                <a:gd name="connsiteY56" fmla="*/ 273050 h 2137335"/>
                <a:gd name="connsiteX57" fmla="*/ 425450 w 3354000"/>
                <a:gd name="connsiteY57" fmla="*/ 361950 h 2137335"/>
                <a:gd name="connsiteX58" fmla="*/ 320675 w 3354000"/>
                <a:gd name="connsiteY58" fmla="*/ 371475 h 2137335"/>
                <a:gd name="connsiteX59" fmla="*/ 320675 w 3354000"/>
                <a:gd name="connsiteY59" fmla="*/ 298450 h 2137335"/>
                <a:gd name="connsiteX60" fmla="*/ 492125 w 3354000"/>
                <a:gd name="connsiteY60" fmla="*/ 41275 h 2137335"/>
                <a:gd name="connsiteX61" fmla="*/ 463550 w 3354000"/>
                <a:gd name="connsiteY61" fmla="*/ 9525 h 2137335"/>
                <a:gd name="connsiteX62" fmla="*/ 209550 w 3354000"/>
                <a:gd name="connsiteY62" fmla="*/ 0 h 2137335"/>
                <a:gd name="connsiteX63" fmla="*/ 85725 w 3354000"/>
                <a:gd name="connsiteY63" fmla="*/ 82550 h 2137335"/>
                <a:gd name="connsiteX64" fmla="*/ 0 w 3354000"/>
                <a:gd name="connsiteY64" fmla="*/ 241300 h 2137335"/>
                <a:gd name="connsiteX65" fmla="*/ 92075 w 3354000"/>
                <a:gd name="connsiteY65" fmla="*/ 342900 h 2137335"/>
                <a:gd name="connsiteX66" fmla="*/ 276225 w 3354000"/>
                <a:gd name="connsiteY66" fmla="*/ 396875 h 2137335"/>
                <a:gd name="connsiteX67" fmla="*/ 377825 w 3354000"/>
                <a:gd name="connsiteY67" fmla="*/ 485775 h 2137335"/>
                <a:gd name="connsiteX68" fmla="*/ 333375 w 3354000"/>
                <a:gd name="connsiteY68" fmla="*/ 546100 h 2137335"/>
                <a:gd name="connsiteX69" fmla="*/ 209550 w 3354000"/>
                <a:gd name="connsiteY69" fmla="*/ 593725 h 2137335"/>
                <a:gd name="connsiteX70" fmla="*/ 193675 w 3354000"/>
                <a:gd name="connsiteY70" fmla="*/ 635000 h 2137335"/>
                <a:gd name="connsiteX71" fmla="*/ 225425 w 3354000"/>
                <a:gd name="connsiteY71" fmla="*/ 771525 h 2137335"/>
                <a:gd name="connsiteX72" fmla="*/ 307975 w 3354000"/>
                <a:gd name="connsiteY72" fmla="*/ 831850 h 2137335"/>
                <a:gd name="connsiteX73" fmla="*/ 381000 w 3354000"/>
                <a:gd name="connsiteY73" fmla="*/ 739775 h 2137335"/>
                <a:gd name="connsiteX74" fmla="*/ 438150 w 3354000"/>
                <a:gd name="connsiteY74" fmla="*/ 650875 h 2137335"/>
                <a:gd name="connsiteX75" fmla="*/ 542925 w 3354000"/>
                <a:gd name="connsiteY75" fmla="*/ 628650 h 2137335"/>
                <a:gd name="connsiteX76" fmla="*/ 612775 w 3354000"/>
                <a:gd name="connsiteY76" fmla="*/ 685800 h 2137335"/>
                <a:gd name="connsiteX77" fmla="*/ 663575 w 3354000"/>
                <a:gd name="connsiteY77" fmla="*/ 803275 h 2137335"/>
                <a:gd name="connsiteX78" fmla="*/ 571500 w 3354000"/>
                <a:gd name="connsiteY78" fmla="*/ 879475 h 2137335"/>
                <a:gd name="connsiteX79" fmla="*/ 469900 w 3354000"/>
                <a:gd name="connsiteY79" fmla="*/ 933450 h 2137335"/>
                <a:gd name="connsiteX80" fmla="*/ 428625 w 3354000"/>
                <a:gd name="connsiteY80" fmla="*/ 1006475 h 2137335"/>
                <a:gd name="connsiteX81" fmla="*/ 460375 w 3354000"/>
                <a:gd name="connsiteY81" fmla="*/ 1104900 h 2137335"/>
                <a:gd name="connsiteX82" fmla="*/ 498475 w 3354000"/>
                <a:gd name="connsiteY82" fmla="*/ 1127125 h 2137335"/>
                <a:gd name="connsiteX83" fmla="*/ 508000 w 3354000"/>
                <a:gd name="connsiteY83" fmla="*/ 1130300 h 2137335"/>
                <a:gd name="connsiteX84" fmla="*/ 520700 w 3354000"/>
                <a:gd name="connsiteY84" fmla="*/ 1130300 h 2137335"/>
                <a:gd name="connsiteX85" fmla="*/ 612775 w 3354000"/>
                <a:gd name="connsiteY85" fmla="*/ 1117600 h 2137335"/>
                <a:gd name="connsiteX86" fmla="*/ 685800 w 3354000"/>
                <a:gd name="connsiteY86" fmla="*/ 1012825 h 2137335"/>
                <a:gd name="connsiteX87" fmla="*/ 736600 w 3354000"/>
                <a:gd name="connsiteY87" fmla="*/ 914400 h 2137335"/>
                <a:gd name="connsiteX88" fmla="*/ 815975 w 3354000"/>
                <a:gd name="connsiteY88" fmla="*/ 895350 h 2137335"/>
                <a:gd name="connsiteX89" fmla="*/ 869950 w 3354000"/>
                <a:gd name="connsiteY89" fmla="*/ 958850 h 2137335"/>
                <a:gd name="connsiteX90" fmla="*/ 819150 w 3354000"/>
                <a:gd name="connsiteY90" fmla="*/ 1143000 h 2137335"/>
                <a:gd name="connsiteX91" fmla="*/ 784225 w 3354000"/>
                <a:gd name="connsiteY91" fmla="*/ 1235075 h 2137335"/>
                <a:gd name="connsiteX92" fmla="*/ 793750 w 3354000"/>
                <a:gd name="connsiteY92" fmla="*/ 1336675 h 2137335"/>
                <a:gd name="connsiteX93" fmla="*/ 977900 w 3354000"/>
                <a:gd name="connsiteY93" fmla="*/ 1393825 h 2137335"/>
                <a:gd name="connsiteX94" fmla="*/ 1089025 w 3354000"/>
                <a:gd name="connsiteY94" fmla="*/ 1327150 h 2137335"/>
                <a:gd name="connsiteX95" fmla="*/ 1241425 w 3354000"/>
                <a:gd name="connsiteY95" fmla="*/ 1152525 h 2137335"/>
                <a:gd name="connsiteX96" fmla="*/ 1339850 w 3354000"/>
                <a:gd name="connsiteY96" fmla="*/ 1098550 h 2137335"/>
                <a:gd name="connsiteX97" fmla="*/ 1425575 w 3354000"/>
                <a:gd name="connsiteY97" fmla="*/ 1219200 h 2137335"/>
                <a:gd name="connsiteX98" fmla="*/ 1400175 w 3354000"/>
                <a:gd name="connsiteY98" fmla="*/ 1317625 h 2137335"/>
                <a:gd name="connsiteX99" fmla="*/ 1266825 w 3354000"/>
                <a:gd name="connsiteY99" fmla="*/ 1387475 h 2137335"/>
                <a:gd name="connsiteX100" fmla="*/ 1273175 w 3354000"/>
                <a:gd name="connsiteY100" fmla="*/ 1514475 h 2137335"/>
                <a:gd name="connsiteX101" fmla="*/ 1301750 w 3354000"/>
                <a:gd name="connsiteY101" fmla="*/ 1552575 h 2137335"/>
                <a:gd name="connsiteX102" fmla="*/ 1314450 w 3354000"/>
                <a:gd name="connsiteY102" fmla="*/ 1562100 h 2137335"/>
                <a:gd name="connsiteX103" fmla="*/ 1323975 w 3354000"/>
                <a:gd name="connsiteY103" fmla="*/ 1568450 h 2137335"/>
                <a:gd name="connsiteX104" fmla="*/ 1409700 w 3354000"/>
                <a:gd name="connsiteY104" fmla="*/ 1654175 h 2137335"/>
                <a:gd name="connsiteX105" fmla="*/ 1543050 w 3354000"/>
                <a:gd name="connsiteY105" fmla="*/ 1587500 h 2137335"/>
                <a:gd name="connsiteX106" fmla="*/ 1717675 w 3354000"/>
                <a:gd name="connsiteY106" fmla="*/ 1323975 h 2137335"/>
                <a:gd name="connsiteX107" fmla="*/ 1851025 w 3354000"/>
                <a:gd name="connsiteY107" fmla="*/ 1311275 h 2137335"/>
                <a:gd name="connsiteX108" fmla="*/ 1936750 w 3354000"/>
                <a:gd name="connsiteY108" fmla="*/ 1358900 h 2137335"/>
                <a:gd name="connsiteX109" fmla="*/ 1924050 w 3354000"/>
                <a:gd name="connsiteY109" fmla="*/ 1470025 h 2137335"/>
                <a:gd name="connsiteX110" fmla="*/ 1701800 w 3354000"/>
                <a:gd name="connsiteY110" fmla="*/ 1685925 h 2137335"/>
                <a:gd name="connsiteX111" fmla="*/ 1673225 w 3354000"/>
                <a:gd name="connsiteY111" fmla="*/ 1778000 h 2137335"/>
                <a:gd name="connsiteX112" fmla="*/ 1765300 w 3354000"/>
                <a:gd name="connsiteY112" fmla="*/ 1860550 h 2137335"/>
                <a:gd name="connsiteX113" fmla="*/ 1917700 w 3354000"/>
                <a:gd name="connsiteY113" fmla="*/ 1797050 h 2137335"/>
                <a:gd name="connsiteX114" fmla="*/ 2133600 w 3354000"/>
                <a:gd name="connsiteY114" fmla="*/ 1619250 h 2137335"/>
                <a:gd name="connsiteX115" fmla="*/ 2162175 w 3354000"/>
                <a:gd name="connsiteY115" fmla="*/ 1622425 h 2137335"/>
                <a:gd name="connsiteX116" fmla="*/ 2089150 w 3354000"/>
                <a:gd name="connsiteY116" fmla="*/ 1771650 h 2137335"/>
                <a:gd name="connsiteX117" fmla="*/ 2066925 w 3354000"/>
                <a:gd name="connsiteY117" fmla="*/ 1930400 h 2137335"/>
                <a:gd name="connsiteX118" fmla="*/ 2174875 w 3354000"/>
                <a:gd name="connsiteY118" fmla="*/ 2022475 h 2137335"/>
                <a:gd name="connsiteX119" fmla="*/ 2311400 w 3354000"/>
                <a:gd name="connsiteY119" fmla="*/ 1984375 h 2137335"/>
                <a:gd name="connsiteX120" fmla="*/ 2486025 w 3354000"/>
                <a:gd name="connsiteY120" fmla="*/ 1755775 h 2137335"/>
                <a:gd name="connsiteX121" fmla="*/ 2530475 w 3354000"/>
                <a:gd name="connsiteY121" fmla="*/ 1660525 h 2137335"/>
                <a:gd name="connsiteX122" fmla="*/ 2559050 w 3354000"/>
                <a:gd name="connsiteY122" fmla="*/ 1660525 h 2137335"/>
                <a:gd name="connsiteX123" fmla="*/ 2555875 w 3354000"/>
                <a:gd name="connsiteY123" fmla="*/ 1689100 h 2137335"/>
                <a:gd name="connsiteX124" fmla="*/ 2549525 w 3354000"/>
                <a:gd name="connsiteY124" fmla="*/ 1720850 h 2137335"/>
                <a:gd name="connsiteX125" fmla="*/ 2476500 w 3354000"/>
                <a:gd name="connsiteY125" fmla="*/ 2012950 h 2137335"/>
                <a:gd name="connsiteX126" fmla="*/ 2543175 w 3354000"/>
                <a:gd name="connsiteY126" fmla="*/ 2095500 h 2137335"/>
                <a:gd name="connsiteX127" fmla="*/ 2851150 w 3354000"/>
                <a:gd name="connsiteY127" fmla="*/ 2136775 h 2137335"/>
                <a:gd name="connsiteX128" fmla="*/ 2879725 w 3354000"/>
                <a:gd name="connsiteY128" fmla="*/ 2070100 h 2137335"/>
                <a:gd name="connsiteX129" fmla="*/ 2740025 w 3354000"/>
                <a:gd name="connsiteY129" fmla="*/ 1978025 h 2137335"/>
                <a:gd name="connsiteX130" fmla="*/ 2774950 w 3354000"/>
                <a:gd name="connsiteY130" fmla="*/ 1879600 h 2137335"/>
                <a:gd name="connsiteX131" fmla="*/ 2886075 w 3354000"/>
                <a:gd name="connsiteY131" fmla="*/ 1914525 h 2137335"/>
                <a:gd name="connsiteX132" fmla="*/ 3038475 w 3354000"/>
                <a:gd name="connsiteY132" fmla="*/ 2047875 h 2137335"/>
                <a:gd name="connsiteX133" fmla="*/ 3235325 w 3354000"/>
                <a:gd name="connsiteY133" fmla="*/ 2035175 h 2137335"/>
                <a:gd name="connsiteX134" fmla="*/ 3298825 w 3354000"/>
                <a:gd name="connsiteY134" fmla="*/ 1895475 h 2137335"/>
                <a:gd name="connsiteX135" fmla="*/ 3222625 w 3354000"/>
                <a:gd name="connsiteY135" fmla="*/ 1787525 h 2137335"/>
                <a:gd name="connsiteX136" fmla="*/ 2997200 w 3354000"/>
                <a:gd name="connsiteY136" fmla="*/ 1752600 h 2137335"/>
                <a:gd name="connsiteX137" fmla="*/ 2867025 w 3354000"/>
                <a:gd name="connsiteY137" fmla="*/ 1628775 h 2137335"/>
                <a:gd name="connsiteX138" fmla="*/ 2901950 w 3354000"/>
                <a:gd name="connsiteY138" fmla="*/ 1581150 h 2137335"/>
                <a:gd name="connsiteX139" fmla="*/ 3152775 w 3354000"/>
                <a:gd name="connsiteY139" fmla="*/ 1670050 h 2137335"/>
                <a:gd name="connsiteX140" fmla="*/ 3340100 w 3354000"/>
                <a:gd name="connsiteY140" fmla="*/ 1647825 h 2137335"/>
                <a:gd name="connsiteX141" fmla="*/ 3321050 w 3354000"/>
                <a:gd name="connsiteY141" fmla="*/ 1444625 h 2137335"/>
                <a:gd name="connsiteX142" fmla="*/ 3168650 w 3354000"/>
                <a:gd name="connsiteY142" fmla="*/ 1343025 h 2137335"/>
                <a:gd name="connsiteX143" fmla="*/ 3086100 w 3354000"/>
                <a:gd name="connsiteY143"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2901950 w 3354000"/>
                <a:gd name="connsiteY137" fmla="*/ 1581150 h 2137335"/>
                <a:gd name="connsiteX138" fmla="*/ 3152775 w 3354000"/>
                <a:gd name="connsiteY138" fmla="*/ 1670050 h 2137335"/>
                <a:gd name="connsiteX139" fmla="*/ 3340100 w 3354000"/>
                <a:gd name="connsiteY139" fmla="*/ 1647825 h 2137335"/>
                <a:gd name="connsiteX140" fmla="*/ 3321050 w 3354000"/>
                <a:gd name="connsiteY140" fmla="*/ 1444625 h 2137335"/>
                <a:gd name="connsiteX141" fmla="*/ 3168650 w 3354000"/>
                <a:gd name="connsiteY141" fmla="*/ 1343025 h 2137335"/>
                <a:gd name="connsiteX142" fmla="*/ 3086100 w 3354000"/>
                <a:gd name="connsiteY14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2901950 w 3354000"/>
                <a:gd name="connsiteY137" fmla="*/ 1581150 h 2137335"/>
                <a:gd name="connsiteX138" fmla="*/ 3152775 w 3354000"/>
                <a:gd name="connsiteY138" fmla="*/ 1670050 h 2137335"/>
                <a:gd name="connsiteX139" fmla="*/ 3340100 w 3354000"/>
                <a:gd name="connsiteY139" fmla="*/ 1647825 h 2137335"/>
                <a:gd name="connsiteX140" fmla="*/ 3321050 w 3354000"/>
                <a:gd name="connsiteY140" fmla="*/ 1444625 h 2137335"/>
                <a:gd name="connsiteX141" fmla="*/ 3168650 w 3354000"/>
                <a:gd name="connsiteY141" fmla="*/ 1343025 h 2137335"/>
                <a:gd name="connsiteX142" fmla="*/ 3086100 w 3354000"/>
                <a:gd name="connsiteY14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2901950 w 3354000"/>
                <a:gd name="connsiteY137" fmla="*/ 1581150 h 2137335"/>
                <a:gd name="connsiteX138" fmla="*/ 3152775 w 3354000"/>
                <a:gd name="connsiteY138" fmla="*/ 1670050 h 2137335"/>
                <a:gd name="connsiteX139" fmla="*/ 3340100 w 3354000"/>
                <a:gd name="connsiteY139" fmla="*/ 1647825 h 2137335"/>
                <a:gd name="connsiteX140" fmla="*/ 3321050 w 3354000"/>
                <a:gd name="connsiteY140" fmla="*/ 1444625 h 2137335"/>
                <a:gd name="connsiteX141" fmla="*/ 3168650 w 3354000"/>
                <a:gd name="connsiteY141" fmla="*/ 1343025 h 2137335"/>
                <a:gd name="connsiteX142" fmla="*/ 3086100 w 3354000"/>
                <a:gd name="connsiteY14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2901950 w 3354000"/>
                <a:gd name="connsiteY137" fmla="*/ 1581150 h 2137335"/>
                <a:gd name="connsiteX138" fmla="*/ 3152775 w 3354000"/>
                <a:gd name="connsiteY138" fmla="*/ 1670050 h 2137335"/>
                <a:gd name="connsiteX139" fmla="*/ 3340100 w 3354000"/>
                <a:gd name="connsiteY139" fmla="*/ 1647825 h 2137335"/>
                <a:gd name="connsiteX140" fmla="*/ 3321050 w 3354000"/>
                <a:gd name="connsiteY140" fmla="*/ 1444625 h 2137335"/>
                <a:gd name="connsiteX141" fmla="*/ 3168650 w 3354000"/>
                <a:gd name="connsiteY141" fmla="*/ 1343025 h 2137335"/>
                <a:gd name="connsiteX142" fmla="*/ 3086100 w 3354000"/>
                <a:gd name="connsiteY14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67025 w 3354000"/>
                <a:gd name="connsiteY136" fmla="*/ 16287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323975 w 3354000"/>
                <a:gd name="connsiteY102" fmla="*/ 1568450 h 2137335"/>
                <a:gd name="connsiteX103" fmla="*/ 1409700 w 3354000"/>
                <a:gd name="connsiteY103" fmla="*/ 1654175 h 2137335"/>
                <a:gd name="connsiteX104" fmla="*/ 1543050 w 3354000"/>
                <a:gd name="connsiteY104" fmla="*/ 1587500 h 2137335"/>
                <a:gd name="connsiteX105" fmla="*/ 1717675 w 3354000"/>
                <a:gd name="connsiteY105" fmla="*/ 1323975 h 2137335"/>
                <a:gd name="connsiteX106" fmla="*/ 1851025 w 3354000"/>
                <a:gd name="connsiteY106" fmla="*/ 1311275 h 2137335"/>
                <a:gd name="connsiteX107" fmla="*/ 1936750 w 3354000"/>
                <a:gd name="connsiteY107" fmla="*/ 1358900 h 2137335"/>
                <a:gd name="connsiteX108" fmla="*/ 1924050 w 3354000"/>
                <a:gd name="connsiteY108" fmla="*/ 1470025 h 2137335"/>
                <a:gd name="connsiteX109" fmla="*/ 1701800 w 3354000"/>
                <a:gd name="connsiteY109" fmla="*/ 1685925 h 2137335"/>
                <a:gd name="connsiteX110" fmla="*/ 1673225 w 3354000"/>
                <a:gd name="connsiteY110" fmla="*/ 1778000 h 2137335"/>
                <a:gd name="connsiteX111" fmla="*/ 1765300 w 3354000"/>
                <a:gd name="connsiteY111" fmla="*/ 1860550 h 2137335"/>
                <a:gd name="connsiteX112" fmla="*/ 1917700 w 3354000"/>
                <a:gd name="connsiteY112" fmla="*/ 1797050 h 2137335"/>
                <a:gd name="connsiteX113" fmla="*/ 2133600 w 3354000"/>
                <a:gd name="connsiteY113" fmla="*/ 1619250 h 2137335"/>
                <a:gd name="connsiteX114" fmla="*/ 2162175 w 3354000"/>
                <a:gd name="connsiteY114" fmla="*/ 1622425 h 2137335"/>
                <a:gd name="connsiteX115" fmla="*/ 2089150 w 3354000"/>
                <a:gd name="connsiteY115" fmla="*/ 1771650 h 2137335"/>
                <a:gd name="connsiteX116" fmla="*/ 2066925 w 3354000"/>
                <a:gd name="connsiteY116" fmla="*/ 1930400 h 2137335"/>
                <a:gd name="connsiteX117" fmla="*/ 2174875 w 3354000"/>
                <a:gd name="connsiteY117" fmla="*/ 2022475 h 2137335"/>
                <a:gd name="connsiteX118" fmla="*/ 2311400 w 3354000"/>
                <a:gd name="connsiteY118" fmla="*/ 1984375 h 2137335"/>
                <a:gd name="connsiteX119" fmla="*/ 2486025 w 3354000"/>
                <a:gd name="connsiteY119" fmla="*/ 1755775 h 2137335"/>
                <a:gd name="connsiteX120" fmla="*/ 2530475 w 3354000"/>
                <a:gd name="connsiteY120" fmla="*/ 1660525 h 2137335"/>
                <a:gd name="connsiteX121" fmla="*/ 2559050 w 3354000"/>
                <a:gd name="connsiteY121" fmla="*/ 1660525 h 2137335"/>
                <a:gd name="connsiteX122" fmla="*/ 2555875 w 3354000"/>
                <a:gd name="connsiteY122" fmla="*/ 1689100 h 2137335"/>
                <a:gd name="connsiteX123" fmla="*/ 2549525 w 3354000"/>
                <a:gd name="connsiteY123" fmla="*/ 1720850 h 2137335"/>
                <a:gd name="connsiteX124" fmla="*/ 2476500 w 3354000"/>
                <a:gd name="connsiteY124" fmla="*/ 2012950 h 2137335"/>
                <a:gd name="connsiteX125" fmla="*/ 2543175 w 3354000"/>
                <a:gd name="connsiteY125" fmla="*/ 2095500 h 2137335"/>
                <a:gd name="connsiteX126" fmla="*/ 2851150 w 3354000"/>
                <a:gd name="connsiteY126" fmla="*/ 2136775 h 2137335"/>
                <a:gd name="connsiteX127" fmla="*/ 2879725 w 3354000"/>
                <a:gd name="connsiteY127" fmla="*/ 2070100 h 2137335"/>
                <a:gd name="connsiteX128" fmla="*/ 2740025 w 3354000"/>
                <a:gd name="connsiteY128" fmla="*/ 1978025 h 2137335"/>
                <a:gd name="connsiteX129" fmla="*/ 2774950 w 3354000"/>
                <a:gd name="connsiteY129" fmla="*/ 1879600 h 2137335"/>
                <a:gd name="connsiteX130" fmla="*/ 2886075 w 3354000"/>
                <a:gd name="connsiteY130" fmla="*/ 1914525 h 2137335"/>
                <a:gd name="connsiteX131" fmla="*/ 3038475 w 3354000"/>
                <a:gd name="connsiteY131" fmla="*/ 2047875 h 2137335"/>
                <a:gd name="connsiteX132" fmla="*/ 3235325 w 3354000"/>
                <a:gd name="connsiteY132" fmla="*/ 2035175 h 2137335"/>
                <a:gd name="connsiteX133" fmla="*/ 3298825 w 3354000"/>
                <a:gd name="connsiteY133" fmla="*/ 1895475 h 2137335"/>
                <a:gd name="connsiteX134" fmla="*/ 3222625 w 3354000"/>
                <a:gd name="connsiteY134" fmla="*/ 1787525 h 2137335"/>
                <a:gd name="connsiteX135" fmla="*/ 2997200 w 3354000"/>
                <a:gd name="connsiteY135" fmla="*/ 1752600 h 2137335"/>
                <a:gd name="connsiteX136" fmla="*/ 2886075 w 3354000"/>
                <a:gd name="connsiteY136" fmla="*/ 1603375 h 2137335"/>
                <a:gd name="connsiteX137" fmla="*/ 3152775 w 3354000"/>
                <a:gd name="connsiteY137" fmla="*/ 1670050 h 2137335"/>
                <a:gd name="connsiteX138" fmla="*/ 3340100 w 3354000"/>
                <a:gd name="connsiteY138" fmla="*/ 1647825 h 2137335"/>
                <a:gd name="connsiteX139" fmla="*/ 3321050 w 3354000"/>
                <a:gd name="connsiteY139" fmla="*/ 1444625 h 2137335"/>
                <a:gd name="connsiteX140" fmla="*/ 3168650 w 3354000"/>
                <a:gd name="connsiteY140" fmla="*/ 1343025 h 2137335"/>
                <a:gd name="connsiteX141" fmla="*/ 3086100 w 3354000"/>
                <a:gd name="connsiteY14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314450 w 3354000"/>
                <a:gd name="connsiteY101" fmla="*/ 1562100 h 2137335"/>
                <a:gd name="connsiteX102" fmla="*/ 1409700 w 3354000"/>
                <a:gd name="connsiteY102" fmla="*/ 1654175 h 2137335"/>
                <a:gd name="connsiteX103" fmla="*/ 1543050 w 3354000"/>
                <a:gd name="connsiteY103" fmla="*/ 1587500 h 2137335"/>
                <a:gd name="connsiteX104" fmla="*/ 1717675 w 3354000"/>
                <a:gd name="connsiteY104" fmla="*/ 1323975 h 2137335"/>
                <a:gd name="connsiteX105" fmla="*/ 1851025 w 3354000"/>
                <a:gd name="connsiteY105" fmla="*/ 1311275 h 2137335"/>
                <a:gd name="connsiteX106" fmla="*/ 1936750 w 3354000"/>
                <a:gd name="connsiteY106" fmla="*/ 1358900 h 2137335"/>
                <a:gd name="connsiteX107" fmla="*/ 1924050 w 3354000"/>
                <a:gd name="connsiteY107" fmla="*/ 1470025 h 2137335"/>
                <a:gd name="connsiteX108" fmla="*/ 1701800 w 3354000"/>
                <a:gd name="connsiteY108" fmla="*/ 1685925 h 2137335"/>
                <a:gd name="connsiteX109" fmla="*/ 1673225 w 3354000"/>
                <a:gd name="connsiteY109" fmla="*/ 1778000 h 2137335"/>
                <a:gd name="connsiteX110" fmla="*/ 1765300 w 3354000"/>
                <a:gd name="connsiteY110" fmla="*/ 1860550 h 2137335"/>
                <a:gd name="connsiteX111" fmla="*/ 1917700 w 3354000"/>
                <a:gd name="connsiteY111" fmla="*/ 1797050 h 2137335"/>
                <a:gd name="connsiteX112" fmla="*/ 2133600 w 3354000"/>
                <a:gd name="connsiteY112" fmla="*/ 1619250 h 2137335"/>
                <a:gd name="connsiteX113" fmla="*/ 2162175 w 3354000"/>
                <a:gd name="connsiteY113" fmla="*/ 1622425 h 2137335"/>
                <a:gd name="connsiteX114" fmla="*/ 2089150 w 3354000"/>
                <a:gd name="connsiteY114" fmla="*/ 1771650 h 2137335"/>
                <a:gd name="connsiteX115" fmla="*/ 2066925 w 3354000"/>
                <a:gd name="connsiteY115" fmla="*/ 1930400 h 2137335"/>
                <a:gd name="connsiteX116" fmla="*/ 2174875 w 3354000"/>
                <a:gd name="connsiteY116" fmla="*/ 2022475 h 2137335"/>
                <a:gd name="connsiteX117" fmla="*/ 2311400 w 3354000"/>
                <a:gd name="connsiteY117" fmla="*/ 1984375 h 2137335"/>
                <a:gd name="connsiteX118" fmla="*/ 2486025 w 3354000"/>
                <a:gd name="connsiteY118" fmla="*/ 1755775 h 2137335"/>
                <a:gd name="connsiteX119" fmla="*/ 2530475 w 3354000"/>
                <a:gd name="connsiteY119" fmla="*/ 1660525 h 2137335"/>
                <a:gd name="connsiteX120" fmla="*/ 2559050 w 3354000"/>
                <a:gd name="connsiteY120" fmla="*/ 1660525 h 2137335"/>
                <a:gd name="connsiteX121" fmla="*/ 2555875 w 3354000"/>
                <a:gd name="connsiteY121" fmla="*/ 1689100 h 2137335"/>
                <a:gd name="connsiteX122" fmla="*/ 2549525 w 3354000"/>
                <a:gd name="connsiteY122" fmla="*/ 1720850 h 2137335"/>
                <a:gd name="connsiteX123" fmla="*/ 2476500 w 3354000"/>
                <a:gd name="connsiteY123" fmla="*/ 2012950 h 2137335"/>
                <a:gd name="connsiteX124" fmla="*/ 2543175 w 3354000"/>
                <a:gd name="connsiteY124" fmla="*/ 2095500 h 2137335"/>
                <a:gd name="connsiteX125" fmla="*/ 2851150 w 3354000"/>
                <a:gd name="connsiteY125" fmla="*/ 2136775 h 2137335"/>
                <a:gd name="connsiteX126" fmla="*/ 2879725 w 3354000"/>
                <a:gd name="connsiteY126" fmla="*/ 2070100 h 2137335"/>
                <a:gd name="connsiteX127" fmla="*/ 2740025 w 3354000"/>
                <a:gd name="connsiteY127" fmla="*/ 1978025 h 2137335"/>
                <a:gd name="connsiteX128" fmla="*/ 2774950 w 3354000"/>
                <a:gd name="connsiteY128" fmla="*/ 1879600 h 2137335"/>
                <a:gd name="connsiteX129" fmla="*/ 2886075 w 3354000"/>
                <a:gd name="connsiteY129" fmla="*/ 1914525 h 2137335"/>
                <a:gd name="connsiteX130" fmla="*/ 3038475 w 3354000"/>
                <a:gd name="connsiteY130" fmla="*/ 2047875 h 2137335"/>
                <a:gd name="connsiteX131" fmla="*/ 3235325 w 3354000"/>
                <a:gd name="connsiteY131" fmla="*/ 2035175 h 2137335"/>
                <a:gd name="connsiteX132" fmla="*/ 3298825 w 3354000"/>
                <a:gd name="connsiteY132" fmla="*/ 1895475 h 2137335"/>
                <a:gd name="connsiteX133" fmla="*/ 3222625 w 3354000"/>
                <a:gd name="connsiteY133" fmla="*/ 1787525 h 2137335"/>
                <a:gd name="connsiteX134" fmla="*/ 2997200 w 3354000"/>
                <a:gd name="connsiteY134" fmla="*/ 1752600 h 2137335"/>
                <a:gd name="connsiteX135" fmla="*/ 2886075 w 3354000"/>
                <a:gd name="connsiteY135" fmla="*/ 1603375 h 2137335"/>
                <a:gd name="connsiteX136" fmla="*/ 3152775 w 3354000"/>
                <a:gd name="connsiteY136" fmla="*/ 1670050 h 2137335"/>
                <a:gd name="connsiteX137" fmla="*/ 3340100 w 3354000"/>
                <a:gd name="connsiteY137" fmla="*/ 1647825 h 2137335"/>
                <a:gd name="connsiteX138" fmla="*/ 3321050 w 3354000"/>
                <a:gd name="connsiteY138" fmla="*/ 1444625 h 2137335"/>
                <a:gd name="connsiteX139" fmla="*/ 3168650 w 3354000"/>
                <a:gd name="connsiteY139" fmla="*/ 1343025 h 2137335"/>
                <a:gd name="connsiteX140" fmla="*/ 3086100 w 3354000"/>
                <a:gd name="connsiteY140"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301750 w 3354000"/>
                <a:gd name="connsiteY100" fmla="*/ 1552575 h 2137335"/>
                <a:gd name="connsiteX101" fmla="*/ 1409700 w 3354000"/>
                <a:gd name="connsiteY101" fmla="*/ 1654175 h 2137335"/>
                <a:gd name="connsiteX102" fmla="*/ 1543050 w 3354000"/>
                <a:gd name="connsiteY102" fmla="*/ 1587500 h 2137335"/>
                <a:gd name="connsiteX103" fmla="*/ 1717675 w 3354000"/>
                <a:gd name="connsiteY103" fmla="*/ 1323975 h 2137335"/>
                <a:gd name="connsiteX104" fmla="*/ 1851025 w 3354000"/>
                <a:gd name="connsiteY104" fmla="*/ 1311275 h 2137335"/>
                <a:gd name="connsiteX105" fmla="*/ 1936750 w 3354000"/>
                <a:gd name="connsiteY105" fmla="*/ 1358900 h 2137335"/>
                <a:gd name="connsiteX106" fmla="*/ 1924050 w 3354000"/>
                <a:gd name="connsiteY106" fmla="*/ 1470025 h 2137335"/>
                <a:gd name="connsiteX107" fmla="*/ 1701800 w 3354000"/>
                <a:gd name="connsiteY107" fmla="*/ 1685925 h 2137335"/>
                <a:gd name="connsiteX108" fmla="*/ 1673225 w 3354000"/>
                <a:gd name="connsiteY108" fmla="*/ 1778000 h 2137335"/>
                <a:gd name="connsiteX109" fmla="*/ 1765300 w 3354000"/>
                <a:gd name="connsiteY109" fmla="*/ 1860550 h 2137335"/>
                <a:gd name="connsiteX110" fmla="*/ 1917700 w 3354000"/>
                <a:gd name="connsiteY110" fmla="*/ 1797050 h 2137335"/>
                <a:gd name="connsiteX111" fmla="*/ 2133600 w 3354000"/>
                <a:gd name="connsiteY111" fmla="*/ 1619250 h 2137335"/>
                <a:gd name="connsiteX112" fmla="*/ 2162175 w 3354000"/>
                <a:gd name="connsiteY112" fmla="*/ 1622425 h 2137335"/>
                <a:gd name="connsiteX113" fmla="*/ 2089150 w 3354000"/>
                <a:gd name="connsiteY113" fmla="*/ 1771650 h 2137335"/>
                <a:gd name="connsiteX114" fmla="*/ 2066925 w 3354000"/>
                <a:gd name="connsiteY114" fmla="*/ 1930400 h 2137335"/>
                <a:gd name="connsiteX115" fmla="*/ 2174875 w 3354000"/>
                <a:gd name="connsiteY115" fmla="*/ 2022475 h 2137335"/>
                <a:gd name="connsiteX116" fmla="*/ 2311400 w 3354000"/>
                <a:gd name="connsiteY116" fmla="*/ 1984375 h 2137335"/>
                <a:gd name="connsiteX117" fmla="*/ 2486025 w 3354000"/>
                <a:gd name="connsiteY117" fmla="*/ 1755775 h 2137335"/>
                <a:gd name="connsiteX118" fmla="*/ 2530475 w 3354000"/>
                <a:gd name="connsiteY118" fmla="*/ 1660525 h 2137335"/>
                <a:gd name="connsiteX119" fmla="*/ 2559050 w 3354000"/>
                <a:gd name="connsiteY119" fmla="*/ 1660525 h 2137335"/>
                <a:gd name="connsiteX120" fmla="*/ 2555875 w 3354000"/>
                <a:gd name="connsiteY120" fmla="*/ 1689100 h 2137335"/>
                <a:gd name="connsiteX121" fmla="*/ 2549525 w 3354000"/>
                <a:gd name="connsiteY121" fmla="*/ 1720850 h 2137335"/>
                <a:gd name="connsiteX122" fmla="*/ 2476500 w 3354000"/>
                <a:gd name="connsiteY122" fmla="*/ 2012950 h 2137335"/>
                <a:gd name="connsiteX123" fmla="*/ 2543175 w 3354000"/>
                <a:gd name="connsiteY123" fmla="*/ 2095500 h 2137335"/>
                <a:gd name="connsiteX124" fmla="*/ 2851150 w 3354000"/>
                <a:gd name="connsiteY124" fmla="*/ 2136775 h 2137335"/>
                <a:gd name="connsiteX125" fmla="*/ 2879725 w 3354000"/>
                <a:gd name="connsiteY125" fmla="*/ 2070100 h 2137335"/>
                <a:gd name="connsiteX126" fmla="*/ 2740025 w 3354000"/>
                <a:gd name="connsiteY126" fmla="*/ 1978025 h 2137335"/>
                <a:gd name="connsiteX127" fmla="*/ 2774950 w 3354000"/>
                <a:gd name="connsiteY127" fmla="*/ 1879600 h 2137335"/>
                <a:gd name="connsiteX128" fmla="*/ 2886075 w 3354000"/>
                <a:gd name="connsiteY128" fmla="*/ 1914525 h 2137335"/>
                <a:gd name="connsiteX129" fmla="*/ 3038475 w 3354000"/>
                <a:gd name="connsiteY129" fmla="*/ 2047875 h 2137335"/>
                <a:gd name="connsiteX130" fmla="*/ 3235325 w 3354000"/>
                <a:gd name="connsiteY130" fmla="*/ 2035175 h 2137335"/>
                <a:gd name="connsiteX131" fmla="*/ 3298825 w 3354000"/>
                <a:gd name="connsiteY131" fmla="*/ 1895475 h 2137335"/>
                <a:gd name="connsiteX132" fmla="*/ 3222625 w 3354000"/>
                <a:gd name="connsiteY132" fmla="*/ 1787525 h 2137335"/>
                <a:gd name="connsiteX133" fmla="*/ 2997200 w 3354000"/>
                <a:gd name="connsiteY133" fmla="*/ 1752600 h 2137335"/>
                <a:gd name="connsiteX134" fmla="*/ 2886075 w 3354000"/>
                <a:gd name="connsiteY134" fmla="*/ 1603375 h 2137335"/>
                <a:gd name="connsiteX135" fmla="*/ 3152775 w 3354000"/>
                <a:gd name="connsiteY135" fmla="*/ 1670050 h 2137335"/>
                <a:gd name="connsiteX136" fmla="*/ 3340100 w 3354000"/>
                <a:gd name="connsiteY136" fmla="*/ 1647825 h 2137335"/>
                <a:gd name="connsiteX137" fmla="*/ 3321050 w 3354000"/>
                <a:gd name="connsiteY137" fmla="*/ 1444625 h 2137335"/>
                <a:gd name="connsiteX138" fmla="*/ 3168650 w 3354000"/>
                <a:gd name="connsiteY138" fmla="*/ 1343025 h 2137335"/>
                <a:gd name="connsiteX139" fmla="*/ 3086100 w 3354000"/>
                <a:gd name="connsiteY13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400175 w 3354000"/>
                <a:gd name="connsiteY97" fmla="*/ 1317625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39850 w 3354000"/>
                <a:gd name="connsiteY95" fmla="*/ 1098550 h 2137335"/>
                <a:gd name="connsiteX96" fmla="*/ 1425575 w 3354000"/>
                <a:gd name="connsiteY96" fmla="*/ 1219200 h 2137335"/>
                <a:gd name="connsiteX97" fmla="*/ 1393825 w 3354000"/>
                <a:gd name="connsiteY97" fmla="*/ 1301750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46200 w 3354000"/>
                <a:gd name="connsiteY95" fmla="*/ 1120775 h 2137335"/>
                <a:gd name="connsiteX96" fmla="*/ 1425575 w 3354000"/>
                <a:gd name="connsiteY96" fmla="*/ 1219200 h 2137335"/>
                <a:gd name="connsiteX97" fmla="*/ 1393825 w 3354000"/>
                <a:gd name="connsiteY97" fmla="*/ 1301750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46200 w 3354000"/>
                <a:gd name="connsiteY95" fmla="*/ 1120775 h 2137335"/>
                <a:gd name="connsiteX96" fmla="*/ 1425575 w 3354000"/>
                <a:gd name="connsiteY96" fmla="*/ 1219200 h 2137335"/>
                <a:gd name="connsiteX97" fmla="*/ 1393825 w 3354000"/>
                <a:gd name="connsiteY97" fmla="*/ 1301750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46200 w 3354000"/>
                <a:gd name="connsiteY95" fmla="*/ 1120775 h 2137335"/>
                <a:gd name="connsiteX96" fmla="*/ 1425575 w 3354000"/>
                <a:gd name="connsiteY96" fmla="*/ 1219200 h 2137335"/>
                <a:gd name="connsiteX97" fmla="*/ 1393825 w 3354000"/>
                <a:gd name="connsiteY97" fmla="*/ 1301750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235075 h 2137335"/>
                <a:gd name="connsiteX91" fmla="*/ 793750 w 3354000"/>
                <a:gd name="connsiteY91" fmla="*/ 1336675 h 2137335"/>
                <a:gd name="connsiteX92" fmla="*/ 977900 w 3354000"/>
                <a:gd name="connsiteY92" fmla="*/ 1393825 h 2137335"/>
                <a:gd name="connsiteX93" fmla="*/ 1089025 w 3354000"/>
                <a:gd name="connsiteY93" fmla="*/ 1327150 h 2137335"/>
                <a:gd name="connsiteX94" fmla="*/ 1241425 w 3354000"/>
                <a:gd name="connsiteY94" fmla="*/ 1152525 h 2137335"/>
                <a:gd name="connsiteX95" fmla="*/ 1346200 w 3354000"/>
                <a:gd name="connsiteY95" fmla="*/ 1120775 h 2137335"/>
                <a:gd name="connsiteX96" fmla="*/ 1425575 w 3354000"/>
                <a:gd name="connsiteY96" fmla="*/ 1219200 h 2137335"/>
                <a:gd name="connsiteX97" fmla="*/ 1393825 w 3354000"/>
                <a:gd name="connsiteY97" fmla="*/ 1301750 h 2137335"/>
                <a:gd name="connsiteX98" fmla="*/ 1266825 w 3354000"/>
                <a:gd name="connsiteY98" fmla="*/ 1387475 h 2137335"/>
                <a:gd name="connsiteX99" fmla="*/ 1273175 w 3354000"/>
                <a:gd name="connsiteY99" fmla="*/ 1514475 h 2137335"/>
                <a:gd name="connsiteX100" fmla="*/ 1409700 w 3354000"/>
                <a:gd name="connsiteY100" fmla="*/ 1654175 h 2137335"/>
                <a:gd name="connsiteX101" fmla="*/ 1543050 w 3354000"/>
                <a:gd name="connsiteY101" fmla="*/ 1587500 h 2137335"/>
                <a:gd name="connsiteX102" fmla="*/ 1717675 w 3354000"/>
                <a:gd name="connsiteY102" fmla="*/ 1323975 h 2137335"/>
                <a:gd name="connsiteX103" fmla="*/ 1851025 w 3354000"/>
                <a:gd name="connsiteY103" fmla="*/ 1311275 h 2137335"/>
                <a:gd name="connsiteX104" fmla="*/ 1936750 w 3354000"/>
                <a:gd name="connsiteY104" fmla="*/ 1358900 h 2137335"/>
                <a:gd name="connsiteX105" fmla="*/ 1924050 w 3354000"/>
                <a:gd name="connsiteY105" fmla="*/ 1470025 h 2137335"/>
                <a:gd name="connsiteX106" fmla="*/ 1701800 w 3354000"/>
                <a:gd name="connsiteY106" fmla="*/ 1685925 h 2137335"/>
                <a:gd name="connsiteX107" fmla="*/ 1673225 w 3354000"/>
                <a:gd name="connsiteY107" fmla="*/ 1778000 h 2137335"/>
                <a:gd name="connsiteX108" fmla="*/ 1765300 w 3354000"/>
                <a:gd name="connsiteY108" fmla="*/ 1860550 h 2137335"/>
                <a:gd name="connsiteX109" fmla="*/ 1917700 w 3354000"/>
                <a:gd name="connsiteY109" fmla="*/ 1797050 h 2137335"/>
                <a:gd name="connsiteX110" fmla="*/ 2133600 w 3354000"/>
                <a:gd name="connsiteY110" fmla="*/ 1619250 h 2137335"/>
                <a:gd name="connsiteX111" fmla="*/ 2162175 w 3354000"/>
                <a:gd name="connsiteY111" fmla="*/ 1622425 h 2137335"/>
                <a:gd name="connsiteX112" fmla="*/ 2089150 w 3354000"/>
                <a:gd name="connsiteY112" fmla="*/ 1771650 h 2137335"/>
                <a:gd name="connsiteX113" fmla="*/ 2066925 w 3354000"/>
                <a:gd name="connsiteY113" fmla="*/ 1930400 h 2137335"/>
                <a:gd name="connsiteX114" fmla="*/ 2174875 w 3354000"/>
                <a:gd name="connsiteY114" fmla="*/ 2022475 h 2137335"/>
                <a:gd name="connsiteX115" fmla="*/ 2311400 w 3354000"/>
                <a:gd name="connsiteY115" fmla="*/ 1984375 h 2137335"/>
                <a:gd name="connsiteX116" fmla="*/ 2486025 w 3354000"/>
                <a:gd name="connsiteY116" fmla="*/ 1755775 h 2137335"/>
                <a:gd name="connsiteX117" fmla="*/ 2530475 w 3354000"/>
                <a:gd name="connsiteY117" fmla="*/ 1660525 h 2137335"/>
                <a:gd name="connsiteX118" fmla="*/ 2559050 w 3354000"/>
                <a:gd name="connsiteY118" fmla="*/ 1660525 h 2137335"/>
                <a:gd name="connsiteX119" fmla="*/ 2555875 w 3354000"/>
                <a:gd name="connsiteY119" fmla="*/ 1689100 h 2137335"/>
                <a:gd name="connsiteX120" fmla="*/ 2549525 w 3354000"/>
                <a:gd name="connsiteY120" fmla="*/ 1720850 h 2137335"/>
                <a:gd name="connsiteX121" fmla="*/ 2476500 w 3354000"/>
                <a:gd name="connsiteY121" fmla="*/ 2012950 h 2137335"/>
                <a:gd name="connsiteX122" fmla="*/ 2543175 w 3354000"/>
                <a:gd name="connsiteY122" fmla="*/ 2095500 h 2137335"/>
                <a:gd name="connsiteX123" fmla="*/ 2851150 w 3354000"/>
                <a:gd name="connsiteY123" fmla="*/ 2136775 h 2137335"/>
                <a:gd name="connsiteX124" fmla="*/ 2879725 w 3354000"/>
                <a:gd name="connsiteY124" fmla="*/ 2070100 h 2137335"/>
                <a:gd name="connsiteX125" fmla="*/ 2740025 w 3354000"/>
                <a:gd name="connsiteY125" fmla="*/ 1978025 h 2137335"/>
                <a:gd name="connsiteX126" fmla="*/ 2774950 w 3354000"/>
                <a:gd name="connsiteY126" fmla="*/ 1879600 h 2137335"/>
                <a:gd name="connsiteX127" fmla="*/ 2886075 w 3354000"/>
                <a:gd name="connsiteY127" fmla="*/ 1914525 h 2137335"/>
                <a:gd name="connsiteX128" fmla="*/ 3038475 w 3354000"/>
                <a:gd name="connsiteY128" fmla="*/ 2047875 h 2137335"/>
                <a:gd name="connsiteX129" fmla="*/ 3235325 w 3354000"/>
                <a:gd name="connsiteY129" fmla="*/ 2035175 h 2137335"/>
                <a:gd name="connsiteX130" fmla="*/ 3298825 w 3354000"/>
                <a:gd name="connsiteY130" fmla="*/ 1895475 h 2137335"/>
                <a:gd name="connsiteX131" fmla="*/ 3222625 w 3354000"/>
                <a:gd name="connsiteY131" fmla="*/ 1787525 h 2137335"/>
                <a:gd name="connsiteX132" fmla="*/ 2997200 w 3354000"/>
                <a:gd name="connsiteY132" fmla="*/ 1752600 h 2137335"/>
                <a:gd name="connsiteX133" fmla="*/ 2886075 w 3354000"/>
                <a:gd name="connsiteY133" fmla="*/ 1603375 h 2137335"/>
                <a:gd name="connsiteX134" fmla="*/ 3152775 w 3354000"/>
                <a:gd name="connsiteY134" fmla="*/ 1670050 h 2137335"/>
                <a:gd name="connsiteX135" fmla="*/ 3340100 w 3354000"/>
                <a:gd name="connsiteY135" fmla="*/ 1647825 h 2137335"/>
                <a:gd name="connsiteX136" fmla="*/ 3321050 w 3354000"/>
                <a:gd name="connsiteY136" fmla="*/ 1444625 h 2137335"/>
                <a:gd name="connsiteX137" fmla="*/ 3168650 w 3354000"/>
                <a:gd name="connsiteY137" fmla="*/ 1343025 h 2137335"/>
                <a:gd name="connsiteX138" fmla="*/ 3086100 w 3354000"/>
                <a:gd name="connsiteY13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93750 w 3354000"/>
                <a:gd name="connsiteY90" fmla="*/ 1336675 h 2137335"/>
                <a:gd name="connsiteX91" fmla="*/ 977900 w 3354000"/>
                <a:gd name="connsiteY91" fmla="*/ 139382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93750 w 3354000"/>
                <a:gd name="connsiteY90" fmla="*/ 1336675 h 2137335"/>
                <a:gd name="connsiteX91" fmla="*/ 977900 w 3354000"/>
                <a:gd name="connsiteY91" fmla="*/ 139382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93750 w 3354000"/>
                <a:gd name="connsiteY90" fmla="*/ 1336675 h 2137335"/>
                <a:gd name="connsiteX91" fmla="*/ 981075 w 3354000"/>
                <a:gd name="connsiteY91" fmla="*/ 141287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819150 w 3354000"/>
                <a:gd name="connsiteY89" fmla="*/ 1143000 h 2137335"/>
                <a:gd name="connsiteX90" fmla="*/ 784225 w 3354000"/>
                <a:gd name="connsiteY90" fmla="*/ 1323975 h 2137335"/>
                <a:gd name="connsiteX91" fmla="*/ 981075 w 3354000"/>
                <a:gd name="connsiteY91" fmla="*/ 141287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787400 w 3354000"/>
                <a:gd name="connsiteY89" fmla="*/ 1136650 h 2137335"/>
                <a:gd name="connsiteX90" fmla="*/ 784225 w 3354000"/>
                <a:gd name="connsiteY90" fmla="*/ 1323975 h 2137335"/>
                <a:gd name="connsiteX91" fmla="*/ 981075 w 3354000"/>
                <a:gd name="connsiteY91" fmla="*/ 141287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787400 w 3354000"/>
                <a:gd name="connsiteY89" fmla="*/ 1136650 h 2137335"/>
                <a:gd name="connsiteX90" fmla="*/ 784225 w 3354000"/>
                <a:gd name="connsiteY90" fmla="*/ 1323975 h 2137335"/>
                <a:gd name="connsiteX91" fmla="*/ 981075 w 3354000"/>
                <a:gd name="connsiteY91" fmla="*/ 141287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30425 w 3354000"/>
                <a:gd name="connsiteY15" fmla="*/ 1352550 h 2137335"/>
                <a:gd name="connsiteX16" fmla="*/ 2117725 w 3354000"/>
                <a:gd name="connsiteY16" fmla="*/ 1330325 h 2137335"/>
                <a:gd name="connsiteX17" fmla="*/ 2114550 w 3354000"/>
                <a:gd name="connsiteY17" fmla="*/ 1311275 h 2137335"/>
                <a:gd name="connsiteX18" fmla="*/ 2117725 w 3354000"/>
                <a:gd name="connsiteY18" fmla="*/ 1292225 h 2137335"/>
                <a:gd name="connsiteX19" fmla="*/ 2124075 w 3354000"/>
                <a:gd name="connsiteY19" fmla="*/ 1270000 h 2137335"/>
                <a:gd name="connsiteX20" fmla="*/ 2130425 w 3354000"/>
                <a:gd name="connsiteY20" fmla="*/ 1260475 h 2137335"/>
                <a:gd name="connsiteX21" fmla="*/ 2133600 w 3354000"/>
                <a:gd name="connsiteY21" fmla="*/ 1250950 h 2137335"/>
                <a:gd name="connsiteX22" fmla="*/ 2155825 w 3354000"/>
                <a:gd name="connsiteY22" fmla="*/ 1225550 h 2137335"/>
                <a:gd name="connsiteX23" fmla="*/ 2352675 w 3354000"/>
                <a:gd name="connsiteY23" fmla="*/ 996950 h 2137335"/>
                <a:gd name="connsiteX24" fmla="*/ 2409825 w 3354000"/>
                <a:gd name="connsiteY24" fmla="*/ 946150 h 2137335"/>
                <a:gd name="connsiteX25" fmla="*/ 2289175 w 3354000"/>
                <a:gd name="connsiteY25" fmla="*/ 781050 h 2137335"/>
                <a:gd name="connsiteX26" fmla="*/ 2257425 w 3354000"/>
                <a:gd name="connsiteY26" fmla="*/ 765175 h 2137335"/>
                <a:gd name="connsiteX27" fmla="*/ 2244725 w 3354000"/>
                <a:gd name="connsiteY27" fmla="*/ 762000 h 2137335"/>
                <a:gd name="connsiteX28" fmla="*/ 2222500 w 3354000"/>
                <a:gd name="connsiteY28" fmla="*/ 755650 h 2137335"/>
                <a:gd name="connsiteX29" fmla="*/ 2184400 w 3354000"/>
                <a:gd name="connsiteY29" fmla="*/ 749300 h 2137335"/>
                <a:gd name="connsiteX30" fmla="*/ 2114550 w 3354000"/>
                <a:gd name="connsiteY30" fmla="*/ 752475 h 2137335"/>
                <a:gd name="connsiteX31" fmla="*/ 2047875 w 3354000"/>
                <a:gd name="connsiteY31" fmla="*/ 869950 h 2137335"/>
                <a:gd name="connsiteX32" fmla="*/ 1917700 w 3354000"/>
                <a:gd name="connsiteY32" fmla="*/ 1073150 h 2137335"/>
                <a:gd name="connsiteX33" fmla="*/ 1854200 w 3354000"/>
                <a:gd name="connsiteY33" fmla="*/ 1127125 h 2137335"/>
                <a:gd name="connsiteX34" fmla="*/ 1774825 w 3354000"/>
                <a:gd name="connsiteY34" fmla="*/ 1098550 h 2137335"/>
                <a:gd name="connsiteX35" fmla="*/ 1844675 w 3354000"/>
                <a:gd name="connsiteY35" fmla="*/ 860425 h 2137335"/>
                <a:gd name="connsiteX36" fmla="*/ 1857375 w 3354000"/>
                <a:gd name="connsiteY36" fmla="*/ 666750 h 2137335"/>
                <a:gd name="connsiteX37" fmla="*/ 1644650 w 3354000"/>
                <a:gd name="connsiteY37" fmla="*/ 542925 h 2137335"/>
                <a:gd name="connsiteX38" fmla="*/ 1574800 w 3354000"/>
                <a:gd name="connsiteY38" fmla="*/ 590550 h 2137335"/>
                <a:gd name="connsiteX39" fmla="*/ 1454150 w 3354000"/>
                <a:gd name="connsiteY39" fmla="*/ 784225 h 2137335"/>
                <a:gd name="connsiteX40" fmla="*/ 1377950 w 3354000"/>
                <a:gd name="connsiteY40" fmla="*/ 850900 h 2137335"/>
                <a:gd name="connsiteX41" fmla="*/ 1295400 w 3354000"/>
                <a:gd name="connsiteY41" fmla="*/ 793750 h 2137335"/>
                <a:gd name="connsiteX42" fmla="*/ 1295400 w 3354000"/>
                <a:gd name="connsiteY42" fmla="*/ 692150 h 2137335"/>
                <a:gd name="connsiteX43" fmla="*/ 1489075 w 3354000"/>
                <a:gd name="connsiteY43" fmla="*/ 485775 h 2137335"/>
                <a:gd name="connsiteX44" fmla="*/ 1470025 w 3354000"/>
                <a:gd name="connsiteY44" fmla="*/ 381000 h 2137335"/>
                <a:gd name="connsiteX45" fmla="*/ 1127125 w 3354000"/>
                <a:gd name="connsiteY45" fmla="*/ 288925 h 2137335"/>
                <a:gd name="connsiteX46" fmla="*/ 1044575 w 3354000"/>
                <a:gd name="connsiteY46" fmla="*/ 298450 h 2137335"/>
                <a:gd name="connsiteX47" fmla="*/ 933450 w 3354000"/>
                <a:gd name="connsiteY47" fmla="*/ 447675 h 2137335"/>
                <a:gd name="connsiteX48" fmla="*/ 749300 w 3354000"/>
                <a:gd name="connsiteY48" fmla="*/ 590550 h 2137335"/>
                <a:gd name="connsiteX49" fmla="*/ 723900 w 3354000"/>
                <a:gd name="connsiteY49" fmla="*/ 565150 h 2137335"/>
                <a:gd name="connsiteX50" fmla="*/ 723900 w 3354000"/>
                <a:gd name="connsiteY50" fmla="*/ 561975 h 2137335"/>
                <a:gd name="connsiteX51" fmla="*/ 838200 w 3354000"/>
                <a:gd name="connsiteY51" fmla="*/ 403225 h 2137335"/>
                <a:gd name="connsiteX52" fmla="*/ 939800 w 3354000"/>
                <a:gd name="connsiteY52" fmla="*/ 222250 h 2137335"/>
                <a:gd name="connsiteX53" fmla="*/ 815975 w 3354000"/>
                <a:gd name="connsiteY53" fmla="*/ 114300 h 2137335"/>
                <a:gd name="connsiteX54" fmla="*/ 635000 w 3354000"/>
                <a:gd name="connsiteY54" fmla="*/ 92075 h 2137335"/>
                <a:gd name="connsiteX55" fmla="*/ 504825 w 3354000"/>
                <a:gd name="connsiteY55" fmla="*/ 273050 h 2137335"/>
                <a:gd name="connsiteX56" fmla="*/ 425450 w 3354000"/>
                <a:gd name="connsiteY56" fmla="*/ 361950 h 2137335"/>
                <a:gd name="connsiteX57" fmla="*/ 320675 w 3354000"/>
                <a:gd name="connsiteY57" fmla="*/ 371475 h 2137335"/>
                <a:gd name="connsiteX58" fmla="*/ 320675 w 3354000"/>
                <a:gd name="connsiteY58" fmla="*/ 298450 h 2137335"/>
                <a:gd name="connsiteX59" fmla="*/ 492125 w 3354000"/>
                <a:gd name="connsiteY59" fmla="*/ 41275 h 2137335"/>
                <a:gd name="connsiteX60" fmla="*/ 463550 w 3354000"/>
                <a:gd name="connsiteY60" fmla="*/ 9525 h 2137335"/>
                <a:gd name="connsiteX61" fmla="*/ 209550 w 3354000"/>
                <a:gd name="connsiteY61" fmla="*/ 0 h 2137335"/>
                <a:gd name="connsiteX62" fmla="*/ 85725 w 3354000"/>
                <a:gd name="connsiteY62" fmla="*/ 82550 h 2137335"/>
                <a:gd name="connsiteX63" fmla="*/ 0 w 3354000"/>
                <a:gd name="connsiteY63" fmla="*/ 241300 h 2137335"/>
                <a:gd name="connsiteX64" fmla="*/ 92075 w 3354000"/>
                <a:gd name="connsiteY64" fmla="*/ 342900 h 2137335"/>
                <a:gd name="connsiteX65" fmla="*/ 276225 w 3354000"/>
                <a:gd name="connsiteY65" fmla="*/ 396875 h 2137335"/>
                <a:gd name="connsiteX66" fmla="*/ 377825 w 3354000"/>
                <a:gd name="connsiteY66" fmla="*/ 485775 h 2137335"/>
                <a:gd name="connsiteX67" fmla="*/ 333375 w 3354000"/>
                <a:gd name="connsiteY67" fmla="*/ 546100 h 2137335"/>
                <a:gd name="connsiteX68" fmla="*/ 209550 w 3354000"/>
                <a:gd name="connsiteY68" fmla="*/ 593725 h 2137335"/>
                <a:gd name="connsiteX69" fmla="*/ 193675 w 3354000"/>
                <a:gd name="connsiteY69" fmla="*/ 635000 h 2137335"/>
                <a:gd name="connsiteX70" fmla="*/ 225425 w 3354000"/>
                <a:gd name="connsiteY70" fmla="*/ 771525 h 2137335"/>
                <a:gd name="connsiteX71" fmla="*/ 307975 w 3354000"/>
                <a:gd name="connsiteY71" fmla="*/ 831850 h 2137335"/>
                <a:gd name="connsiteX72" fmla="*/ 381000 w 3354000"/>
                <a:gd name="connsiteY72" fmla="*/ 739775 h 2137335"/>
                <a:gd name="connsiteX73" fmla="*/ 438150 w 3354000"/>
                <a:gd name="connsiteY73" fmla="*/ 650875 h 2137335"/>
                <a:gd name="connsiteX74" fmla="*/ 542925 w 3354000"/>
                <a:gd name="connsiteY74" fmla="*/ 628650 h 2137335"/>
                <a:gd name="connsiteX75" fmla="*/ 612775 w 3354000"/>
                <a:gd name="connsiteY75" fmla="*/ 685800 h 2137335"/>
                <a:gd name="connsiteX76" fmla="*/ 663575 w 3354000"/>
                <a:gd name="connsiteY76" fmla="*/ 803275 h 2137335"/>
                <a:gd name="connsiteX77" fmla="*/ 571500 w 3354000"/>
                <a:gd name="connsiteY77" fmla="*/ 879475 h 2137335"/>
                <a:gd name="connsiteX78" fmla="*/ 469900 w 3354000"/>
                <a:gd name="connsiteY78" fmla="*/ 933450 h 2137335"/>
                <a:gd name="connsiteX79" fmla="*/ 428625 w 3354000"/>
                <a:gd name="connsiteY79" fmla="*/ 1006475 h 2137335"/>
                <a:gd name="connsiteX80" fmla="*/ 460375 w 3354000"/>
                <a:gd name="connsiteY80" fmla="*/ 1104900 h 2137335"/>
                <a:gd name="connsiteX81" fmla="*/ 498475 w 3354000"/>
                <a:gd name="connsiteY81" fmla="*/ 1127125 h 2137335"/>
                <a:gd name="connsiteX82" fmla="*/ 508000 w 3354000"/>
                <a:gd name="connsiteY82" fmla="*/ 1130300 h 2137335"/>
                <a:gd name="connsiteX83" fmla="*/ 520700 w 3354000"/>
                <a:gd name="connsiteY83" fmla="*/ 1130300 h 2137335"/>
                <a:gd name="connsiteX84" fmla="*/ 612775 w 3354000"/>
                <a:gd name="connsiteY84" fmla="*/ 1117600 h 2137335"/>
                <a:gd name="connsiteX85" fmla="*/ 685800 w 3354000"/>
                <a:gd name="connsiteY85" fmla="*/ 1012825 h 2137335"/>
                <a:gd name="connsiteX86" fmla="*/ 736600 w 3354000"/>
                <a:gd name="connsiteY86" fmla="*/ 914400 h 2137335"/>
                <a:gd name="connsiteX87" fmla="*/ 815975 w 3354000"/>
                <a:gd name="connsiteY87" fmla="*/ 895350 h 2137335"/>
                <a:gd name="connsiteX88" fmla="*/ 869950 w 3354000"/>
                <a:gd name="connsiteY88" fmla="*/ 958850 h 2137335"/>
                <a:gd name="connsiteX89" fmla="*/ 787400 w 3354000"/>
                <a:gd name="connsiteY89" fmla="*/ 1136650 h 2137335"/>
                <a:gd name="connsiteX90" fmla="*/ 784225 w 3354000"/>
                <a:gd name="connsiteY90" fmla="*/ 1323975 h 2137335"/>
                <a:gd name="connsiteX91" fmla="*/ 981075 w 3354000"/>
                <a:gd name="connsiteY91" fmla="*/ 1412875 h 2137335"/>
                <a:gd name="connsiteX92" fmla="*/ 1089025 w 3354000"/>
                <a:gd name="connsiteY92" fmla="*/ 1327150 h 2137335"/>
                <a:gd name="connsiteX93" fmla="*/ 1241425 w 3354000"/>
                <a:gd name="connsiteY93" fmla="*/ 1152525 h 2137335"/>
                <a:gd name="connsiteX94" fmla="*/ 1346200 w 3354000"/>
                <a:gd name="connsiteY94" fmla="*/ 1120775 h 2137335"/>
                <a:gd name="connsiteX95" fmla="*/ 1425575 w 3354000"/>
                <a:gd name="connsiteY95" fmla="*/ 1219200 h 2137335"/>
                <a:gd name="connsiteX96" fmla="*/ 1393825 w 3354000"/>
                <a:gd name="connsiteY96" fmla="*/ 1301750 h 2137335"/>
                <a:gd name="connsiteX97" fmla="*/ 1266825 w 3354000"/>
                <a:gd name="connsiteY97" fmla="*/ 1387475 h 2137335"/>
                <a:gd name="connsiteX98" fmla="*/ 1273175 w 3354000"/>
                <a:gd name="connsiteY98" fmla="*/ 1514475 h 2137335"/>
                <a:gd name="connsiteX99" fmla="*/ 1409700 w 3354000"/>
                <a:gd name="connsiteY99" fmla="*/ 1654175 h 2137335"/>
                <a:gd name="connsiteX100" fmla="*/ 1543050 w 3354000"/>
                <a:gd name="connsiteY100" fmla="*/ 1587500 h 2137335"/>
                <a:gd name="connsiteX101" fmla="*/ 1717675 w 3354000"/>
                <a:gd name="connsiteY101" fmla="*/ 1323975 h 2137335"/>
                <a:gd name="connsiteX102" fmla="*/ 1851025 w 3354000"/>
                <a:gd name="connsiteY102" fmla="*/ 1311275 h 2137335"/>
                <a:gd name="connsiteX103" fmla="*/ 1936750 w 3354000"/>
                <a:gd name="connsiteY103" fmla="*/ 1358900 h 2137335"/>
                <a:gd name="connsiteX104" fmla="*/ 1924050 w 3354000"/>
                <a:gd name="connsiteY104" fmla="*/ 1470025 h 2137335"/>
                <a:gd name="connsiteX105" fmla="*/ 1701800 w 3354000"/>
                <a:gd name="connsiteY105" fmla="*/ 1685925 h 2137335"/>
                <a:gd name="connsiteX106" fmla="*/ 1673225 w 3354000"/>
                <a:gd name="connsiteY106" fmla="*/ 1778000 h 2137335"/>
                <a:gd name="connsiteX107" fmla="*/ 1765300 w 3354000"/>
                <a:gd name="connsiteY107" fmla="*/ 1860550 h 2137335"/>
                <a:gd name="connsiteX108" fmla="*/ 1917700 w 3354000"/>
                <a:gd name="connsiteY108" fmla="*/ 1797050 h 2137335"/>
                <a:gd name="connsiteX109" fmla="*/ 2133600 w 3354000"/>
                <a:gd name="connsiteY109" fmla="*/ 1619250 h 2137335"/>
                <a:gd name="connsiteX110" fmla="*/ 2162175 w 3354000"/>
                <a:gd name="connsiteY110" fmla="*/ 1622425 h 2137335"/>
                <a:gd name="connsiteX111" fmla="*/ 2089150 w 3354000"/>
                <a:gd name="connsiteY111" fmla="*/ 1771650 h 2137335"/>
                <a:gd name="connsiteX112" fmla="*/ 2066925 w 3354000"/>
                <a:gd name="connsiteY112" fmla="*/ 1930400 h 2137335"/>
                <a:gd name="connsiteX113" fmla="*/ 2174875 w 3354000"/>
                <a:gd name="connsiteY113" fmla="*/ 2022475 h 2137335"/>
                <a:gd name="connsiteX114" fmla="*/ 2311400 w 3354000"/>
                <a:gd name="connsiteY114" fmla="*/ 1984375 h 2137335"/>
                <a:gd name="connsiteX115" fmla="*/ 2486025 w 3354000"/>
                <a:gd name="connsiteY115" fmla="*/ 1755775 h 2137335"/>
                <a:gd name="connsiteX116" fmla="*/ 2530475 w 3354000"/>
                <a:gd name="connsiteY116" fmla="*/ 1660525 h 2137335"/>
                <a:gd name="connsiteX117" fmla="*/ 2559050 w 3354000"/>
                <a:gd name="connsiteY117" fmla="*/ 1660525 h 2137335"/>
                <a:gd name="connsiteX118" fmla="*/ 2555875 w 3354000"/>
                <a:gd name="connsiteY118" fmla="*/ 1689100 h 2137335"/>
                <a:gd name="connsiteX119" fmla="*/ 2549525 w 3354000"/>
                <a:gd name="connsiteY119" fmla="*/ 1720850 h 2137335"/>
                <a:gd name="connsiteX120" fmla="*/ 2476500 w 3354000"/>
                <a:gd name="connsiteY120" fmla="*/ 2012950 h 2137335"/>
                <a:gd name="connsiteX121" fmla="*/ 2543175 w 3354000"/>
                <a:gd name="connsiteY121" fmla="*/ 2095500 h 2137335"/>
                <a:gd name="connsiteX122" fmla="*/ 2851150 w 3354000"/>
                <a:gd name="connsiteY122" fmla="*/ 2136775 h 2137335"/>
                <a:gd name="connsiteX123" fmla="*/ 2879725 w 3354000"/>
                <a:gd name="connsiteY123" fmla="*/ 2070100 h 2137335"/>
                <a:gd name="connsiteX124" fmla="*/ 2740025 w 3354000"/>
                <a:gd name="connsiteY124" fmla="*/ 1978025 h 2137335"/>
                <a:gd name="connsiteX125" fmla="*/ 2774950 w 3354000"/>
                <a:gd name="connsiteY125" fmla="*/ 1879600 h 2137335"/>
                <a:gd name="connsiteX126" fmla="*/ 2886075 w 3354000"/>
                <a:gd name="connsiteY126" fmla="*/ 1914525 h 2137335"/>
                <a:gd name="connsiteX127" fmla="*/ 3038475 w 3354000"/>
                <a:gd name="connsiteY127" fmla="*/ 2047875 h 2137335"/>
                <a:gd name="connsiteX128" fmla="*/ 3235325 w 3354000"/>
                <a:gd name="connsiteY128" fmla="*/ 2035175 h 2137335"/>
                <a:gd name="connsiteX129" fmla="*/ 3298825 w 3354000"/>
                <a:gd name="connsiteY129" fmla="*/ 1895475 h 2137335"/>
                <a:gd name="connsiteX130" fmla="*/ 3222625 w 3354000"/>
                <a:gd name="connsiteY130" fmla="*/ 1787525 h 2137335"/>
                <a:gd name="connsiteX131" fmla="*/ 2997200 w 3354000"/>
                <a:gd name="connsiteY131" fmla="*/ 1752600 h 2137335"/>
                <a:gd name="connsiteX132" fmla="*/ 2886075 w 3354000"/>
                <a:gd name="connsiteY132" fmla="*/ 1603375 h 2137335"/>
                <a:gd name="connsiteX133" fmla="*/ 3152775 w 3354000"/>
                <a:gd name="connsiteY133" fmla="*/ 1670050 h 2137335"/>
                <a:gd name="connsiteX134" fmla="*/ 3340100 w 3354000"/>
                <a:gd name="connsiteY134" fmla="*/ 1647825 h 2137335"/>
                <a:gd name="connsiteX135" fmla="*/ 3321050 w 3354000"/>
                <a:gd name="connsiteY135" fmla="*/ 1444625 h 2137335"/>
                <a:gd name="connsiteX136" fmla="*/ 3168650 w 3354000"/>
                <a:gd name="connsiteY136" fmla="*/ 1343025 h 2137335"/>
                <a:gd name="connsiteX137" fmla="*/ 3086100 w 3354000"/>
                <a:gd name="connsiteY13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39950 w 3354000"/>
                <a:gd name="connsiteY14" fmla="*/ 1362075 h 2137335"/>
                <a:gd name="connsiteX15" fmla="*/ 2117725 w 3354000"/>
                <a:gd name="connsiteY15" fmla="*/ 1330325 h 2137335"/>
                <a:gd name="connsiteX16" fmla="*/ 2114550 w 3354000"/>
                <a:gd name="connsiteY16" fmla="*/ 1311275 h 2137335"/>
                <a:gd name="connsiteX17" fmla="*/ 2117725 w 3354000"/>
                <a:gd name="connsiteY17" fmla="*/ 1292225 h 2137335"/>
                <a:gd name="connsiteX18" fmla="*/ 2124075 w 3354000"/>
                <a:gd name="connsiteY18" fmla="*/ 1270000 h 2137335"/>
                <a:gd name="connsiteX19" fmla="*/ 2130425 w 3354000"/>
                <a:gd name="connsiteY19" fmla="*/ 1260475 h 2137335"/>
                <a:gd name="connsiteX20" fmla="*/ 2133600 w 3354000"/>
                <a:gd name="connsiteY20" fmla="*/ 1250950 h 2137335"/>
                <a:gd name="connsiteX21" fmla="*/ 2155825 w 3354000"/>
                <a:gd name="connsiteY21" fmla="*/ 1225550 h 2137335"/>
                <a:gd name="connsiteX22" fmla="*/ 2352675 w 3354000"/>
                <a:gd name="connsiteY22" fmla="*/ 996950 h 2137335"/>
                <a:gd name="connsiteX23" fmla="*/ 2409825 w 3354000"/>
                <a:gd name="connsiteY23" fmla="*/ 946150 h 2137335"/>
                <a:gd name="connsiteX24" fmla="*/ 2289175 w 3354000"/>
                <a:gd name="connsiteY24" fmla="*/ 781050 h 2137335"/>
                <a:gd name="connsiteX25" fmla="*/ 2257425 w 3354000"/>
                <a:gd name="connsiteY25" fmla="*/ 765175 h 2137335"/>
                <a:gd name="connsiteX26" fmla="*/ 2244725 w 3354000"/>
                <a:gd name="connsiteY26" fmla="*/ 762000 h 2137335"/>
                <a:gd name="connsiteX27" fmla="*/ 2222500 w 3354000"/>
                <a:gd name="connsiteY27" fmla="*/ 755650 h 2137335"/>
                <a:gd name="connsiteX28" fmla="*/ 2184400 w 3354000"/>
                <a:gd name="connsiteY28" fmla="*/ 749300 h 2137335"/>
                <a:gd name="connsiteX29" fmla="*/ 2114550 w 3354000"/>
                <a:gd name="connsiteY29" fmla="*/ 752475 h 2137335"/>
                <a:gd name="connsiteX30" fmla="*/ 2047875 w 3354000"/>
                <a:gd name="connsiteY30" fmla="*/ 869950 h 2137335"/>
                <a:gd name="connsiteX31" fmla="*/ 1917700 w 3354000"/>
                <a:gd name="connsiteY31" fmla="*/ 1073150 h 2137335"/>
                <a:gd name="connsiteX32" fmla="*/ 1854200 w 3354000"/>
                <a:gd name="connsiteY32" fmla="*/ 1127125 h 2137335"/>
                <a:gd name="connsiteX33" fmla="*/ 1774825 w 3354000"/>
                <a:gd name="connsiteY33" fmla="*/ 1098550 h 2137335"/>
                <a:gd name="connsiteX34" fmla="*/ 1844675 w 3354000"/>
                <a:gd name="connsiteY34" fmla="*/ 860425 h 2137335"/>
                <a:gd name="connsiteX35" fmla="*/ 1857375 w 3354000"/>
                <a:gd name="connsiteY35" fmla="*/ 666750 h 2137335"/>
                <a:gd name="connsiteX36" fmla="*/ 1644650 w 3354000"/>
                <a:gd name="connsiteY36" fmla="*/ 542925 h 2137335"/>
                <a:gd name="connsiteX37" fmla="*/ 1574800 w 3354000"/>
                <a:gd name="connsiteY37" fmla="*/ 590550 h 2137335"/>
                <a:gd name="connsiteX38" fmla="*/ 1454150 w 3354000"/>
                <a:gd name="connsiteY38" fmla="*/ 784225 h 2137335"/>
                <a:gd name="connsiteX39" fmla="*/ 1377950 w 3354000"/>
                <a:gd name="connsiteY39" fmla="*/ 850900 h 2137335"/>
                <a:gd name="connsiteX40" fmla="*/ 1295400 w 3354000"/>
                <a:gd name="connsiteY40" fmla="*/ 793750 h 2137335"/>
                <a:gd name="connsiteX41" fmla="*/ 1295400 w 3354000"/>
                <a:gd name="connsiteY41" fmla="*/ 692150 h 2137335"/>
                <a:gd name="connsiteX42" fmla="*/ 1489075 w 3354000"/>
                <a:gd name="connsiteY42" fmla="*/ 485775 h 2137335"/>
                <a:gd name="connsiteX43" fmla="*/ 1470025 w 3354000"/>
                <a:gd name="connsiteY43" fmla="*/ 381000 h 2137335"/>
                <a:gd name="connsiteX44" fmla="*/ 1127125 w 3354000"/>
                <a:gd name="connsiteY44" fmla="*/ 288925 h 2137335"/>
                <a:gd name="connsiteX45" fmla="*/ 1044575 w 3354000"/>
                <a:gd name="connsiteY45" fmla="*/ 298450 h 2137335"/>
                <a:gd name="connsiteX46" fmla="*/ 933450 w 3354000"/>
                <a:gd name="connsiteY46" fmla="*/ 447675 h 2137335"/>
                <a:gd name="connsiteX47" fmla="*/ 749300 w 3354000"/>
                <a:gd name="connsiteY47" fmla="*/ 590550 h 2137335"/>
                <a:gd name="connsiteX48" fmla="*/ 723900 w 3354000"/>
                <a:gd name="connsiteY48" fmla="*/ 565150 h 2137335"/>
                <a:gd name="connsiteX49" fmla="*/ 723900 w 3354000"/>
                <a:gd name="connsiteY49" fmla="*/ 561975 h 2137335"/>
                <a:gd name="connsiteX50" fmla="*/ 838200 w 3354000"/>
                <a:gd name="connsiteY50" fmla="*/ 403225 h 2137335"/>
                <a:gd name="connsiteX51" fmla="*/ 939800 w 3354000"/>
                <a:gd name="connsiteY51" fmla="*/ 222250 h 2137335"/>
                <a:gd name="connsiteX52" fmla="*/ 815975 w 3354000"/>
                <a:gd name="connsiteY52" fmla="*/ 114300 h 2137335"/>
                <a:gd name="connsiteX53" fmla="*/ 635000 w 3354000"/>
                <a:gd name="connsiteY53" fmla="*/ 92075 h 2137335"/>
                <a:gd name="connsiteX54" fmla="*/ 504825 w 3354000"/>
                <a:gd name="connsiteY54" fmla="*/ 273050 h 2137335"/>
                <a:gd name="connsiteX55" fmla="*/ 425450 w 3354000"/>
                <a:gd name="connsiteY55" fmla="*/ 361950 h 2137335"/>
                <a:gd name="connsiteX56" fmla="*/ 320675 w 3354000"/>
                <a:gd name="connsiteY56" fmla="*/ 371475 h 2137335"/>
                <a:gd name="connsiteX57" fmla="*/ 320675 w 3354000"/>
                <a:gd name="connsiteY57" fmla="*/ 298450 h 2137335"/>
                <a:gd name="connsiteX58" fmla="*/ 492125 w 3354000"/>
                <a:gd name="connsiteY58" fmla="*/ 41275 h 2137335"/>
                <a:gd name="connsiteX59" fmla="*/ 463550 w 3354000"/>
                <a:gd name="connsiteY59" fmla="*/ 9525 h 2137335"/>
                <a:gd name="connsiteX60" fmla="*/ 209550 w 3354000"/>
                <a:gd name="connsiteY60" fmla="*/ 0 h 2137335"/>
                <a:gd name="connsiteX61" fmla="*/ 85725 w 3354000"/>
                <a:gd name="connsiteY61" fmla="*/ 82550 h 2137335"/>
                <a:gd name="connsiteX62" fmla="*/ 0 w 3354000"/>
                <a:gd name="connsiteY62" fmla="*/ 241300 h 2137335"/>
                <a:gd name="connsiteX63" fmla="*/ 92075 w 3354000"/>
                <a:gd name="connsiteY63" fmla="*/ 342900 h 2137335"/>
                <a:gd name="connsiteX64" fmla="*/ 276225 w 3354000"/>
                <a:gd name="connsiteY64" fmla="*/ 396875 h 2137335"/>
                <a:gd name="connsiteX65" fmla="*/ 377825 w 3354000"/>
                <a:gd name="connsiteY65" fmla="*/ 485775 h 2137335"/>
                <a:gd name="connsiteX66" fmla="*/ 333375 w 3354000"/>
                <a:gd name="connsiteY66" fmla="*/ 546100 h 2137335"/>
                <a:gd name="connsiteX67" fmla="*/ 209550 w 3354000"/>
                <a:gd name="connsiteY67" fmla="*/ 593725 h 2137335"/>
                <a:gd name="connsiteX68" fmla="*/ 193675 w 3354000"/>
                <a:gd name="connsiteY68" fmla="*/ 635000 h 2137335"/>
                <a:gd name="connsiteX69" fmla="*/ 225425 w 3354000"/>
                <a:gd name="connsiteY69" fmla="*/ 771525 h 2137335"/>
                <a:gd name="connsiteX70" fmla="*/ 307975 w 3354000"/>
                <a:gd name="connsiteY70" fmla="*/ 831850 h 2137335"/>
                <a:gd name="connsiteX71" fmla="*/ 381000 w 3354000"/>
                <a:gd name="connsiteY71" fmla="*/ 739775 h 2137335"/>
                <a:gd name="connsiteX72" fmla="*/ 438150 w 3354000"/>
                <a:gd name="connsiteY72" fmla="*/ 650875 h 2137335"/>
                <a:gd name="connsiteX73" fmla="*/ 542925 w 3354000"/>
                <a:gd name="connsiteY73" fmla="*/ 628650 h 2137335"/>
                <a:gd name="connsiteX74" fmla="*/ 612775 w 3354000"/>
                <a:gd name="connsiteY74" fmla="*/ 685800 h 2137335"/>
                <a:gd name="connsiteX75" fmla="*/ 663575 w 3354000"/>
                <a:gd name="connsiteY75" fmla="*/ 803275 h 2137335"/>
                <a:gd name="connsiteX76" fmla="*/ 571500 w 3354000"/>
                <a:gd name="connsiteY76" fmla="*/ 879475 h 2137335"/>
                <a:gd name="connsiteX77" fmla="*/ 469900 w 3354000"/>
                <a:gd name="connsiteY77" fmla="*/ 933450 h 2137335"/>
                <a:gd name="connsiteX78" fmla="*/ 428625 w 3354000"/>
                <a:gd name="connsiteY78" fmla="*/ 1006475 h 2137335"/>
                <a:gd name="connsiteX79" fmla="*/ 460375 w 3354000"/>
                <a:gd name="connsiteY79" fmla="*/ 1104900 h 2137335"/>
                <a:gd name="connsiteX80" fmla="*/ 498475 w 3354000"/>
                <a:gd name="connsiteY80" fmla="*/ 1127125 h 2137335"/>
                <a:gd name="connsiteX81" fmla="*/ 508000 w 3354000"/>
                <a:gd name="connsiteY81" fmla="*/ 1130300 h 2137335"/>
                <a:gd name="connsiteX82" fmla="*/ 520700 w 3354000"/>
                <a:gd name="connsiteY82" fmla="*/ 1130300 h 2137335"/>
                <a:gd name="connsiteX83" fmla="*/ 612775 w 3354000"/>
                <a:gd name="connsiteY83" fmla="*/ 1117600 h 2137335"/>
                <a:gd name="connsiteX84" fmla="*/ 685800 w 3354000"/>
                <a:gd name="connsiteY84" fmla="*/ 1012825 h 2137335"/>
                <a:gd name="connsiteX85" fmla="*/ 736600 w 3354000"/>
                <a:gd name="connsiteY85" fmla="*/ 914400 h 2137335"/>
                <a:gd name="connsiteX86" fmla="*/ 815975 w 3354000"/>
                <a:gd name="connsiteY86" fmla="*/ 895350 h 2137335"/>
                <a:gd name="connsiteX87" fmla="*/ 869950 w 3354000"/>
                <a:gd name="connsiteY87" fmla="*/ 958850 h 2137335"/>
                <a:gd name="connsiteX88" fmla="*/ 787400 w 3354000"/>
                <a:gd name="connsiteY88" fmla="*/ 1136650 h 2137335"/>
                <a:gd name="connsiteX89" fmla="*/ 784225 w 3354000"/>
                <a:gd name="connsiteY89" fmla="*/ 1323975 h 2137335"/>
                <a:gd name="connsiteX90" fmla="*/ 981075 w 3354000"/>
                <a:gd name="connsiteY90" fmla="*/ 1412875 h 2137335"/>
                <a:gd name="connsiteX91" fmla="*/ 1089025 w 3354000"/>
                <a:gd name="connsiteY91" fmla="*/ 1327150 h 2137335"/>
                <a:gd name="connsiteX92" fmla="*/ 1241425 w 3354000"/>
                <a:gd name="connsiteY92" fmla="*/ 1152525 h 2137335"/>
                <a:gd name="connsiteX93" fmla="*/ 1346200 w 3354000"/>
                <a:gd name="connsiteY93" fmla="*/ 1120775 h 2137335"/>
                <a:gd name="connsiteX94" fmla="*/ 1425575 w 3354000"/>
                <a:gd name="connsiteY94" fmla="*/ 1219200 h 2137335"/>
                <a:gd name="connsiteX95" fmla="*/ 1393825 w 3354000"/>
                <a:gd name="connsiteY95" fmla="*/ 1301750 h 2137335"/>
                <a:gd name="connsiteX96" fmla="*/ 1266825 w 3354000"/>
                <a:gd name="connsiteY96" fmla="*/ 1387475 h 2137335"/>
                <a:gd name="connsiteX97" fmla="*/ 1273175 w 3354000"/>
                <a:gd name="connsiteY97" fmla="*/ 1514475 h 2137335"/>
                <a:gd name="connsiteX98" fmla="*/ 1409700 w 3354000"/>
                <a:gd name="connsiteY98" fmla="*/ 1654175 h 2137335"/>
                <a:gd name="connsiteX99" fmla="*/ 1543050 w 3354000"/>
                <a:gd name="connsiteY99" fmla="*/ 1587500 h 2137335"/>
                <a:gd name="connsiteX100" fmla="*/ 1717675 w 3354000"/>
                <a:gd name="connsiteY100" fmla="*/ 1323975 h 2137335"/>
                <a:gd name="connsiteX101" fmla="*/ 1851025 w 3354000"/>
                <a:gd name="connsiteY101" fmla="*/ 1311275 h 2137335"/>
                <a:gd name="connsiteX102" fmla="*/ 1936750 w 3354000"/>
                <a:gd name="connsiteY102" fmla="*/ 1358900 h 2137335"/>
                <a:gd name="connsiteX103" fmla="*/ 1924050 w 3354000"/>
                <a:gd name="connsiteY103" fmla="*/ 1470025 h 2137335"/>
                <a:gd name="connsiteX104" fmla="*/ 1701800 w 3354000"/>
                <a:gd name="connsiteY104" fmla="*/ 1685925 h 2137335"/>
                <a:gd name="connsiteX105" fmla="*/ 1673225 w 3354000"/>
                <a:gd name="connsiteY105" fmla="*/ 1778000 h 2137335"/>
                <a:gd name="connsiteX106" fmla="*/ 1765300 w 3354000"/>
                <a:gd name="connsiteY106" fmla="*/ 1860550 h 2137335"/>
                <a:gd name="connsiteX107" fmla="*/ 1917700 w 3354000"/>
                <a:gd name="connsiteY107" fmla="*/ 1797050 h 2137335"/>
                <a:gd name="connsiteX108" fmla="*/ 2133600 w 3354000"/>
                <a:gd name="connsiteY108" fmla="*/ 1619250 h 2137335"/>
                <a:gd name="connsiteX109" fmla="*/ 2162175 w 3354000"/>
                <a:gd name="connsiteY109" fmla="*/ 1622425 h 2137335"/>
                <a:gd name="connsiteX110" fmla="*/ 2089150 w 3354000"/>
                <a:gd name="connsiteY110" fmla="*/ 1771650 h 2137335"/>
                <a:gd name="connsiteX111" fmla="*/ 2066925 w 3354000"/>
                <a:gd name="connsiteY111" fmla="*/ 1930400 h 2137335"/>
                <a:gd name="connsiteX112" fmla="*/ 2174875 w 3354000"/>
                <a:gd name="connsiteY112" fmla="*/ 2022475 h 2137335"/>
                <a:gd name="connsiteX113" fmla="*/ 2311400 w 3354000"/>
                <a:gd name="connsiteY113" fmla="*/ 1984375 h 2137335"/>
                <a:gd name="connsiteX114" fmla="*/ 2486025 w 3354000"/>
                <a:gd name="connsiteY114" fmla="*/ 1755775 h 2137335"/>
                <a:gd name="connsiteX115" fmla="*/ 2530475 w 3354000"/>
                <a:gd name="connsiteY115" fmla="*/ 1660525 h 2137335"/>
                <a:gd name="connsiteX116" fmla="*/ 2559050 w 3354000"/>
                <a:gd name="connsiteY116" fmla="*/ 1660525 h 2137335"/>
                <a:gd name="connsiteX117" fmla="*/ 2555875 w 3354000"/>
                <a:gd name="connsiteY117" fmla="*/ 1689100 h 2137335"/>
                <a:gd name="connsiteX118" fmla="*/ 2549525 w 3354000"/>
                <a:gd name="connsiteY118" fmla="*/ 1720850 h 2137335"/>
                <a:gd name="connsiteX119" fmla="*/ 2476500 w 3354000"/>
                <a:gd name="connsiteY119" fmla="*/ 2012950 h 2137335"/>
                <a:gd name="connsiteX120" fmla="*/ 2543175 w 3354000"/>
                <a:gd name="connsiteY120" fmla="*/ 2095500 h 2137335"/>
                <a:gd name="connsiteX121" fmla="*/ 2851150 w 3354000"/>
                <a:gd name="connsiteY121" fmla="*/ 2136775 h 2137335"/>
                <a:gd name="connsiteX122" fmla="*/ 2879725 w 3354000"/>
                <a:gd name="connsiteY122" fmla="*/ 2070100 h 2137335"/>
                <a:gd name="connsiteX123" fmla="*/ 2740025 w 3354000"/>
                <a:gd name="connsiteY123" fmla="*/ 1978025 h 2137335"/>
                <a:gd name="connsiteX124" fmla="*/ 2774950 w 3354000"/>
                <a:gd name="connsiteY124" fmla="*/ 1879600 h 2137335"/>
                <a:gd name="connsiteX125" fmla="*/ 2886075 w 3354000"/>
                <a:gd name="connsiteY125" fmla="*/ 1914525 h 2137335"/>
                <a:gd name="connsiteX126" fmla="*/ 3038475 w 3354000"/>
                <a:gd name="connsiteY126" fmla="*/ 2047875 h 2137335"/>
                <a:gd name="connsiteX127" fmla="*/ 3235325 w 3354000"/>
                <a:gd name="connsiteY127" fmla="*/ 2035175 h 2137335"/>
                <a:gd name="connsiteX128" fmla="*/ 3298825 w 3354000"/>
                <a:gd name="connsiteY128" fmla="*/ 1895475 h 2137335"/>
                <a:gd name="connsiteX129" fmla="*/ 3222625 w 3354000"/>
                <a:gd name="connsiteY129" fmla="*/ 1787525 h 2137335"/>
                <a:gd name="connsiteX130" fmla="*/ 2997200 w 3354000"/>
                <a:gd name="connsiteY130" fmla="*/ 1752600 h 2137335"/>
                <a:gd name="connsiteX131" fmla="*/ 2886075 w 3354000"/>
                <a:gd name="connsiteY131" fmla="*/ 1603375 h 2137335"/>
                <a:gd name="connsiteX132" fmla="*/ 3152775 w 3354000"/>
                <a:gd name="connsiteY132" fmla="*/ 1670050 h 2137335"/>
                <a:gd name="connsiteX133" fmla="*/ 3340100 w 3354000"/>
                <a:gd name="connsiteY133" fmla="*/ 1647825 h 2137335"/>
                <a:gd name="connsiteX134" fmla="*/ 3321050 w 3354000"/>
                <a:gd name="connsiteY134" fmla="*/ 1444625 h 2137335"/>
                <a:gd name="connsiteX135" fmla="*/ 3168650 w 3354000"/>
                <a:gd name="connsiteY135" fmla="*/ 1343025 h 2137335"/>
                <a:gd name="connsiteX136" fmla="*/ 3086100 w 3354000"/>
                <a:gd name="connsiteY136"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17725 w 3354000"/>
                <a:gd name="connsiteY14" fmla="*/ 1330325 h 2137335"/>
                <a:gd name="connsiteX15" fmla="*/ 2114550 w 3354000"/>
                <a:gd name="connsiteY15" fmla="*/ 1311275 h 2137335"/>
                <a:gd name="connsiteX16" fmla="*/ 2117725 w 3354000"/>
                <a:gd name="connsiteY16" fmla="*/ 1292225 h 2137335"/>
                <a:gd name="connsiteX17" fmla="*/ 2124075 w 3354000"/>
                <a:gd name="connsiteY17" fmla="*/ 1270000 h 2137335"/>
                <a:gd name="connsiteX18" fmla="*/ 2130425 w 3354000"/>
                <a:gd name="connsiteY18" fmla="*/ 1260475 h 2137335"/>
                <a:gd name="connsiteX19" fmla="*/ 2133600 w 3354000"/>
                <a:gd name="connsiteY19" fmla="*/ 1250950 h 2137335"/>
                <a:gd name="connsiteX20" fmla="*/ 2155825 w 3354000"/>
                <a:gd name="connsiteY20" fmla="*/ 1225550 h 2137335"/>
                <a:gd name="connsiteX21" fmla="*/ 2352675 w 3354000"/>
                <a:gd name="connsiteY21" fmla="*/ 996950 h 2137335"/>
                <a:gd name="connsiteX22" fmla="*/ 2409825 w 3354000"/>
                <a:gd name="connsiteY22" fmla="*/ 946150 h 2137335"/>
                <a:gd name="connsiteX23" fmla="*/ 2289175 w 3354000"/>
                <a:gd name="connsiteY23" fmla="*/ 781050 h 2137335"/>
                <a:gd name="connsiteX24" fmla="*/ 2257425 w 3354000"/>
                <a:gd name="connsiteY24" fmla="*/ 765175 h 2137335"/>
                <a:gd name="connsiteX25" fmla="*/ 2244725 w 3354000"/>
                <a:gd name="connsiteY25" fmla="*/ 762000 h 2137335"/>
                <a:gd name="connsiteX26" fmla="*/ 2222500 w 3354000"/>
                <a:gd name="connsiteY26" fmla="*/ 755650 h 2137335"/>
                <a:gd name="connsiteX27" fmla="*/ 2184400 w 3354000"/>
                <a:gd name="connsiteY27" fmla="*/ 749300 h 2137335"/>
                <a:gd name="connsiteX28" fmla="*/ 2114550 w 3354000"/>
                <a:gd name="connsiteY28" fmla="*/ 752475 h 2137335"/>
                <a:gd name="connsiteX29" fmla="*/ 2047875 w 3354000"/>
                <a:gd name="connsiteY29" fmla="*/ 869950 h 2137335"/>
                <a:gd name="connsiteX30" fmla="*/ 1917700 w 3354000"/>
                <a:gd name="connsiteY30" fmla="*/ 1073150 h 2137335"/>
                <a:gd name="connsiteX31" fmla="*/ 1854200 w 3354000"/>
                <a:gd name="connsiteY31" fmla="*/ 1127125 h 2137335"/>
                <a:gd name="connsiteX32" fmla="*/ 1774825 w 3354000"/>
                <a:gd name="connsiteY32" fmla="*/ 1098550 h 2137335"/>
                <a:gd name="connsiteX33" fmla="*/ 1844675 w 3354000"/>
                <a:gd name="connsiteY33" fmla="*/ 860425 h 2137335"/>
                <a:gd name="connsiteX34" fmla="*/ 1857375 w 3354000"/>
                <a:gd name="connsiteY34" fmla="*/ 666750 h 2137335"/>
                <a:gd name="connsiteX35" fmla="*/ 1644650 w 3354000"/>
                <a:gd name="connsiteY35" fmla="*/ 542925 h 2137335"/>
                <a:gd name="connsiteX36" fmla="*/ 1574800 w 3354000"/>
                <a:gd name="connsiteY36" fmla="*/ 590550 h 2137335"/>
                <a:gd name="connsiteX37" fmla="*/ 1454150 w 3354000"/>
                <a:gd name="connsiteY37" fmla="*/ 784225 h 2137335"/>
                <a:gd name="connsiteX38" fmla="*/ 1377950 w 3354000"/>
                <a:gd name="connsiteY38" fmla="*/ 850900 h 2137335"/>
                <a:gd name="connsiteX39" fmla="*/ 1295400 w 3354000"/>
                <a:gd name="connsiteY39" fmla="*/ 793750 h 2137335"/>
                <a:gd name="connsiteX40" fmla="*/ 1295400 w 3354000"/>
                <a:gd name="connsiteY40" fmla="*/ 692150 h 2137335"/>
                <a:gd name="connsiteX41" fmla="*/ 1489075 w 3354000"/>
                <a:gd name="connsiteY41" fmla="*/ 485775 h 2137335"/>
                <a:gd name="connsiteX42" fmla="*/ 1470025 w 3354000"/>
                <a:gd name="connsiteY42" fmla="*/ 381000 h 2137335"/>
                <a:gd name="connsiteX43" fmla="*/ 1127125 w 3354000"/>
                <a:gd name="connsiteY43" fmla="*/ 288925 h 2137335"/>
                <a:gd name="connsiteX44" fmla="*/ 1044575 w 3354000"/>
                <a:gd name="connsiteY44" fmla="*/ 298450 h 2137335"/>
                <a:gd name="connsiteX45" fmla="*/ 933450 w 3354000"/>
                <a:gd name="connsiteY45" fmla="*/ 447675 h 2137335"/>
                <a:gd name="connsiteX46" fmla="*/ 749300 w 3354000"/>
                <a:gd name="connsiteY46" fmla="*/ 590550 h 2137335"/>
                <a:gd name="connsiteX47" fmla="*/ 723900 w 3354000"/>
                <a:gd name="connsiteY47" fmla="*/ 565150 h 2137335"/>
                <a:gd name="connsiteX48" fmla="*/ 723900 w 3354000"/>
                <a:gd name="connsiteY48" fmla="*/ 561975 h 2137335"/>
                <a:gd name="connsiteX49" fmla="*/ 838200 w 3354000"/>
                <a:gd name="connsiteY49" fmla="*/ 403225 h 2137335"/>
                <a:gd name="connsiteX50" fmla="*/ 939800 w 3354000"/>
                <a:gd name="connsiteY50" fmla="*/ 222250 h 2137335"/>
                <a:gd name="connsiteX51" fmla="*/ 815975 w 3354000"/>
                <a:gd name="connsiteY51" fmla="*/ 114300 h 2137335"/>
                <a:gd name="connsiteX52" fmla="*/ 635000 w 3354000"/>
                <a:gd name="connsiteY52" fmla="*/ 92075 h 2137335"/>
                <a:gd name="connsiteX53" fmla="*/ 504825 w 3354000"/>
                <a:gd name="connsiteY53" fmla="*/ 273050 h 2137335"/>
                <a:gd name="connsiteX54" fmla="*/ 425450 w 3354000"/>
                <a:gd name="connsiteY54" fmla="*/ 361950 h 2137335"/>
                <a:gd name="connsiteX55" fmla="*/ 320675 w 3354000"/>
                <a:gd name="connsiteY55" fmla="*/ 371475 h 2137335"/>
                <a:gd name="connsiteX56" fmla="*/ 320675 w 3354000"/>
                <a:gd name="connsiteY56" fmla="*/ 298450 h 2137335"/>
                <a:gd name="connsiteX57" fmla="*/ 492125 w 3354000"/>
                <a:gd name="connsiteY57" fmla="*/ 41275 h 2137335"/>
                <a:gd name="connsiteX58" fmla="*/ 463550 w 3354000"/>
                <a:gd name="connsiteY58" fmla="*/ 9525 h 2137335"/>
                <a:gd name="connsiteX59" fmla="*/ 209550 w 3354000"/>
                <a:gd name="connsiteY59" fmla="*/ 0 h 2137335"/>
                <a:gd name="connsiteX60" fmla="*/ 85725 w 3354000"/>
                <a:gd name="connsiteY60" fmla="*/ 82550 h 2137335"/>
                <a:gd name="connsiteX61" fmla="*/ 0 w 3354000"/>
                <a:gd name="connsiteY61" fmla="*/ 241300 h 2137335"/>
                <a:gd name="connsiteX62" fmla="*/ 92075 w 3354000"/>
                <a:gd name="connsiteY62" fmla="*/ 342900 h 2137335"/>
                <a:gd name="connsiteX63" fmla="*/ 276225 w 3354000"/>
                <a:gd name="connsiteY63" fmla="*/ 396875 h 2137335"/>
                <a:gd name="connsiteX64" fmla="*/ 377825 w 3354000"/>
                <a:gd name="connsiteY64" fmla="*/ 485775 h 2137335"/>
                <a:gd name="connsiteX65" fmla="*/ 333375 w 3354000"/>
                <a:gd name="connsiteY65" fmla="*/ 546100 h 2137335"/>
                <a:gd name="connsiteX66" fmla="*/ 209550 w 3354000"/>
                <a:gd name="connsiteY66" fmla="*/ 593725 h 2137335"/>
                <a:gd name="connsiteX67" fmla="*/ 193675 w 3354000"/>
                <a:gd name="connsiteY67" fmla="*/ 635000 h 2137335"/>
                <a:gd name="connsiteX68" fmla="*/ 225425 w 3354000"/>
                <a:gd name="connsiteY68" fmla="*/ 771525 h 2137335"/>
                <a:gd name="connsiteX69" fmla="*/ 307975 w 3354000"/>
                <a:gd name="connsiteY69" fmla="*/ 831850 h 2137335"/>
                <a:gd name="connsiteX70" fmla="*/ 381000 w 3354000"/>
                <a:gd name="connsiteY70" fmla="*/ 739775 h 2137335"/>
                <a:gd name="connsiteX71" fmla="*/ 438150 w 3354000"/>
                <a:gd name="connsiteY71" fmla="*/ 650875 h 2137335"/>
                <a:gd name="connsiteX72" fmla="*/ 542925 w 3354000"/>
                <a:gd name="connsiteY72" fmla="*/ 628650 h 2137335"/>
                <a:gd name="connsiteX73" fmla="*/ 612775 w 3354000"/>
                <a:gd name="connsiteY73" fmla="*/ 685800 h 2137335"/>
                <a:gd name="connsiteX74" fmla="*/ 663575 w 3354000"/>
                <a:gd name="connsiteY74" fmla="*/ 803275 h 2137335"/>
                <a:gd name="connsiteX75" fmla="*/ 571500 w 3354000"/>
                <a:gd name="connsiteY75" fmla="*/ 879475 h 2137335"/>
                <a:gd name="connsiteX76" fmla="*/ 469900 w 3354000"/>
                <a:gd name="connsiteY76" fmla="*/ 933450 h 2137335"/>
                <a:gd name="connsiteX77" fmla="*/ 428625 w 3354000"/>
                <a:gd name="connsiteY77" fmla="*/ 1006475 h 2137335"/>
                <a:gd name="connsiteX78" fmla="*/ 460375 w 3354000"/>
                <a:gd name="connsiteY78" fmla="*/ 1104900 h 2137335"/>
                <a:gd name="connsiteX79" fmla="*/ 498475 w 3354000"/>
                <a:gd name="connsiteY79" fmla="*/ 1127125 h 2137335"/>
                <a:gd name="connsiteX80" fmla="*/ 508000 w 3354000"/>
                <a:gd name="connsiteY80" fmla="*/ 1130300 h 2137335"/>
                <a:gd name="connsiteX81" fmla="*/ 520700 w 3354000"/>
                <a:gd name="connsiteY81" fmla="*/ 1130300 h 2137335"/>
                <a:gd name="connsiteX82" fmla="*/ 612775 w 3354000"/>
                <a:gd name="connsiteY82" fmla="*/ 1117600 h 2137335"/>
                <a:gd name="connsiteX83" fmla="*/ 685800 w 3354000"/>
                <a:gd name="connsiteY83" fmla="*/ 1012825 h 2137335"/>
                <a:gd name="connsiteX84" fmla="*/ 736600 w 3354000"/>
                <a:gd name="connsiteY84" fmla="*/ 914400 h 2137335"/>
                <a:gd name="connsiteX85" fmla="*/ 815975 w 3354000"/>
                <a:gd name="connsiteY85" fmla="*/ 895350 h 2137335"/>
                <a:gd name="connsiteX86" fmla="*/ 869950 w 3354000"/>
                <a:gd name="connsiteY86" fmla="*/ 958850 h 2137335"/>
                <a:gd name="connsiteX87" fmla="*/ 787400 w 3354000"/>
                <a:gd name="connsiteY87" fmla="*/ 1136650 h 2137335"/>
                <a:gd name="connsiteX88" fmla="*/ 784225 w 3354000"/>
                <a:gd name="connsiteY88" fmla="*/ 1323975 h 2137335"/>
                <a:gd name="connsiteX89" fmla="*/ 981075 w 3354000"/>
                <a:gd name="connsiteY89" fmla="*/ 1412875 h 2137335"/>
                <a:gd name="connsiteX90" fmla="*/ 1089025 w 3354000"/>
                <a:gd name="connsiteY90" fmla="*/ 1327150 h 2137335"/>
                <a:gd name="connsiteX91" fmla="*/ 1241425 w 3354000"/>
                <a:gd name="connsiteY91" fmla="*/ 1152525 h 2137335"/>
                <a:gd name="connsiteX92" fmla="*/ 1346200 w 3354000"/>
                <a:gd name="connsiteY92" fmla="*/ 1120775 h 2137335"/>
                <a:gd name="connsiteX93" fmla="*/ 1425575 w 3354000"/>
                <a:gd name="connsiteY93" fmla="*/ 1219200 h 2137335"/>
                <a:gd name="connsiteX94" fmla="*/ 1393825 w 3354000"/>
                <a:gd name="connsiteY94" fmla="*/ 1301750 h 2137335"/>
                <a:gd name="connsiteX95" fmla="*/ 1266825 w 3354000"/>
                <a:gd name="connsiteY95" fmla="*/ 1387475 h 2137335"/>
                <a:gd name="connsiteX96" fmla="*/ 1273175 w 3354000"/>
                <a:gd name="connsiteY96" fmla="*/ 1514475 h 2137335"/>
                <a:gd name="connsiteX97" fmla="*/ 1409700 w 3354000"/>
                <a:gd name="connsiteY97" fmla="*/ 1654175 h 2137335"/>
                <a:gd name="connsiteX98" fmla="*/ 1543050 w 3354000"/>
                <a:gd name="connsiteY98" fmla="*/ 1587500 h 2137335"/>
                <a:gd name="connsiteX99" fmla="*/ 1717675 w 3354000"/>
                <a:gd name="connsiteY99" fmla="*/ 1323975 h 2137335"/>
                <a:gd name="connsiteX100" fmla="*/ 1851025 w 3354000"/>
                <a:gd name="connsiteY100" fmla="*/ 1311275 h 2137335"/>
                <a:gd name="connsiteX101" fmla="*/ 1936750 w 3354000"/>
                <a:gd name="connsiteY101" fmla="*/ 1358900 h 2137335"/>
                <a:gd name="connsiteX102" fmla="*/ 1924050 w 3354000"/>
                <a:gd name="connsiteY102" fmla="*/ 1470025 h 2137335"/>
                <a:gd name="connsiteX103" fmla="*/ 1701800 w 3354000"/>
                <a:gd name="connsiteY103" fmla="*/ 1685925 h 2137335"/>
                <a:gd name="connsiteX104" fmla="*/ 1673225 w 3354000"/>
                <a:gd name="connsiteY104" fmla="*/ 1778000 h 2137335"/>
                <a:gd name="connsiteX105" fmla="*/ 1765300 w 3354000"/>
                <a:gd name="connsiteY105" fmla="*/ 1860550 h 2137335"/>
                <a:gd name="connsiteX106" fmla="*/ 1917700 w 3354000"/>
                <a:gd name="connsiteY106" fmla="*/ 1797050 h 2137335"/>
                <a:gd name="connsiteX107" fmla="*/ 2133600 w 3354000"/>
                <a:gd name="connsiteY107" fmla="*/ 1619250 h 2137335"/>
                <a:gd name="connsiteX108" fmla="*/ 2162175 w 3354000"/>
                <a:gd name="connsiteY108" fmla="*/ 1622425 h 2137335"/>
                <a:gd name="connsiteX109" fmla="*/ 2089150 w 3354000"/>
                <a:gd name="connsiteY109" fmla="*/ 1771650 h 2137335"/>
                <a:gd name="connsiteX110" fmla="*/ 2066925 w 3354000"/>
                <a:gd name="connsiteY110" fmla="*/ 1930400 h 2137335"/>
                <a:gd name="connsiteX111" fmla="*/ 2174875 w 3354000"/>
                <a:gd name="connsiteY111" fmla="*/ 2022475 h 2137335"/>
                <a:gd name="connsiteX112" fmla="*/ 2311400 w 3354000"/>
                <a:gd name="connsiteY112" fmla="*/ 1984375 h 2137335"/>
                <a:gd name="connsiteX113" fmla="*/ 2486025 w 3354000"/>
                <a:gd name="connsiteY113" fmla="*/ 1755775 h 2137335"/>
                <a:gd name="connsiteX114" fmla="*/ 2530475 w 3354000"/>
                <a:gd name="connsiteY114" fmla="*/ 1660525 h 2137335"/>
                <a:gd name="connsiteX115" fmla="*/ 2559050 w 3354000"/>
                <a:gd name="connsiteY115" fmla="*/ 1660525 h 2137335"/>
                <a:gd name="connsiteX116" fmla="*/ 2555875 w 3354000"/>
                <a:gd name="connsiteY116" fmla="*/ 1689100 h 2137335"/>
                <a:gd name="connsiteX117" fmla="*/ 2549525 w 3354000"/>
                <a:gd name="connsiteY117" fmla="*/ 1720850 h 2137335"/>
                <a:gd name="connsiteX118" fmla="*/ 2476500 w 3354000"/>
                <a:gd name="connsiteY118" fmla="*/ 2012950 h 2137335"/>
                <a:gd name="connsiteX119" fmla="*/ 2543175 w 3354000"/>
                <a:gd name="connsiteY119" fmla="*/ 2095500 h 2137335"/>
                <a:gd name="connsiteX120" fmla="*/ 2851150 w 3354000"/>
                <a:gd name="connsiteY120" fmla="*/ 2136775 h 2137335"/>
                <a:gd name="connsiteX121" fmla="*/ 2879725 w 3354000"/>
                <a:gd name="connsiteY121" fmla="*/ 2070100 h 2137335"/>
                <a:gd name="connsiteX122" fmla="*/ 2740025 w 3354000"/>
                <a:gd name="connsiteY122" fmla="*/ 1978025 h 2137335"/>
                <a:gd name="connsiteX123" fmla="*/ 2774950 w 3354000"/>
                <a:gd name="connsiteY123" fmla="*/ 1879600 h 2137335"/>
                <a:gd name="connsiteX124" fmla="*/ 2886075 w 3354000"/>
                <a:gd name="connsiteY124" fmla="*/ 1914525 h 2137335"/>
                <a:gd name="connsiteX125" fmla="*/ 3038475 w 3354000"/>
                <a:gd name="connsiteY125" fmla="*/ 2047875 h 2137335"/>
                <a:gd name="connsiteX126" fmla="*/ 3235325 w 3354000"/>
                <a:gd name="connsiteY126" fmla="*/ 2035175 h 2137335"/>
                <a:gd name="connsiteX127" fmla="*/ 3298825 w 3354000"/>
                <a:gd name="connsiteY127" fmla="*/ 1895475 h 2137335"/>
                <a:gd name="connsiteX128" fmla="*/ 3222625 w 3354000"/>
                <a:gd name="connsiteY128" fmla="*/ 1787525 h 2137335"/>
                <a:gd name="connsiteX129" fmla="*/ 2997200 w 3354000"/>
                <a:gd name="connsiteY129" fmla="*/ 1752600 h 2137335"/>
                <a:gd name="connsiteX130" fmla="*/ 2886075 w 3354000"/>
                <a:gd name="connsiteY130" fmla="*/ 1603375 h 2137335"/>
                <a:gd name="connsiteX131" fmla="*/ 3152775 w 3354000"/>
                <a:gd name="connsiteY131" fmla="*/ 1670050 h 2137335"/>
                <a:gd name="connsiteX132" fmla="*/ 3340100 w 3354000"/>
                <a:gd name="connsiteY132" fmla="*/ 1647825 h 2137335"/>
                <a:gd name="connsiteX133" fmla="*/ 3321050 w 3354000"/>
                <a:gd name="connsiteY133" fmla="*/ 1444625 h 2137335"/>
                <a:gd name="connsiteX134" fmla="*/ 3168650 w 3354000"/>
                <a:gd name="connsiteY134" fmla="*/ 1343025 h 2137335"/>
                <a:gd name="connsiteX135" fmla="*/ 3086100 w 3354000"/>
                <a:gd name="connsiteY13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17725 w 3354000"/>
                <a:gd name="connsiteY14" fmla="*/ 1330325 h 2137335"/>
                <a:gd name="connsiteX15" fmla="*/ 2117725 w 3354000"/>
                <a:gd name="connsiteY15" fmla="*/ 1292225 h 2137335"/>
                <a:gd name="connsiteX16" fmla="*/ 2124075 w 3354000"/>
                <a:gd name="connsiteY16" fmla="*/ 1270000 h 2137335"/>
                <a:gd name="connsiteX17" fmla="*/ 2130425 w 3354000"/>
                <a:gd name="connsiteY17" fmla="*/ 1260475 h 2137335"/>
                <a:gd name="connsiteX18" fmla="*/ 2133600 w 3354000"/>
                <a:gd name="connsiteY18" fmla="*/ 1250950 h 2137335"/>
                <a:gd name="connsiteX19" fmla="*/ 2155825 w 3354000"/>
                <a:gd name="connsiteY19" fmla="*/ 1225550 h 2137335"/>
                <a:gd name="connsiteX20" fmla="*/ 2352675 w 3354000"/>
                <a:gd name="connsiteY20" fmla="*/ 996950 h 2137335"/>
                <a:gd name="connsiteX21" fmla="*/ 2409825 w 3354000"/>
                <a:gd name="connsiteY21" fmla="*/ 946150 h 2137335"/>
                <a:gd name="connsiteX22" fmla="*/ 2289175 w 3354000"/>
                <a:gd name="connsiteY22" fmla="*/ 781050 h 2137335"/>
                <a:gd name="connsiteX23" fmla="*/ 2257425 w 3354000"/>
                <a:gd name="connsiteY23" fmla="*/ 765175 h 2137335"/>
                <a:gd name="connsiteX24" fmla="*/ 2244725 w 3354000"/>
                <a:gd name="connsiteY24" fmla="*/ 762000 h 2137335"/>
                <a:gd name="connsiteX25" fmla="*/ 2222500 w 3354000"/>
                <a:gd name="connsiteY25" fmla="*/ 755650 h 2137335"/>
                <a:gd name="connsiteX26" fmla="*/ 2184400 w 3354000"/>
                <a:gd name="connsiteY26" fmla="*/ 749300 h 2137335"/>
                <a:gd name="connsiteX27" fmla="*/ 2114550 w 3354000"/>
                <a:gd name="connsiteY27" fmla="*/ 752475 h 2137335"/>
                <a:gd name="connsiteX28" fmla="*/ 2047875 w 3354000"/>
                <a:gd name="connsiteY28" fmla="*/ 869950 h 2137335"/>
                <a:gd name="connsiteX29" fmla="*/ 1917700 w 3354000"/>
                <a:gd name="connsiteY29" fmla="*/ 1073150 h 2137335"/>
                <a:gd name="connsiteX30" fmla="*/ 1854200 w 3354000"/>
                <a:gd name="connsiteY30" fmla="*/ 1127125 h 2137335"/>
                <a:gd name="connsiteX31" fmla="*/ 1774825 w 3354000"/>
                <a:gd name="connsiteY31" fmla="*/ 1098550 h 2137335"/>
                <a:gd name="connsiteX32" fmla="*/ 1844675 w 3354000"/>
                <a:gd name="connsiteY32" fmla="*/ 860425 h 2137335"/>
                <a:gd name="connsiteX33" fmla="*/ 1857375 w 3354000"/>
                <a:gd name="connsiteY33" fmla="*/ 666750 h 2137335"/>
                <a:gd name="connsiteX34" fmla="*/ 1644650 w 3354000"/>
                <a:gd name="connsiteY34" fmla="*/ 542925 h 2137335"/>
                <a:gd name="connsiteX35" fmla="*/ 1574800 w 3354000"/>
                <a:gd name="connsiteY35" fmla="*/ 590550 h 2137335"/>
                <a:gd name="connsiteX36" fmla="*/ 1454150 w 3354000"/>
                <a:gd name="connsiteY36" fmla="*/ 784225 h 2137335"/>
                <a:gd name="connsiteX37" fmla="*/ 1377950 w 3354000"/>
                <a:gd name="connsiteY37" fmla="*/ 850900 h 2137335"/>
                <a:gd name="connsiteX38" fmla="*/ 1295400 w 3354000"/>
                <a:gd name="connsiteY38" fmla="*/ 793750 h 2137335"/>
                <a:gd name="connsiteX39" fmla="*/ 1295400 w 3354000"/>
                <a:gd name="connsiteY39" fmla="*/ 692150 h 2137335"/>
                <a:gd name="connsiteX40" fmla="*/ 1489075 w 3354000"/>
                <a:gd name="connsiteY40" fmla="*/ 485775 h 2137335"/>
                <a:gd name="connsiteX41" fmla="*/ 1470025 w 3354000"/>
                <a:gd name="connsiteY41" fmla="*/ 381000 h 2137335"/>
                <a:gd name="connsiteX42" fmla="*/ 1127125 w 3354000"/>
                <a:gd name="connsiteY42" fmla="*/ 288925 h 2137335"/>
                <a:gd name="connsiteX43" fmla="*/ 1044575 w 3354000"/>
                <a:gd name="connsiteY43" fmla="*/ 298450 h 2137335"/>
                <a:gd name="connsiteX44" fmla="*/ 933450 w 3354000"/>
                <a:gd name="connsiteY44" fmla="*/ 447675 h 2137335"/>
                <a:gd name="connsiteX45" fmla="*/ 749300 w 3354000"/>
                <a:gd name="connsiteY45" fmla="*/ 590550 h 2137335"/>
                <a:gd name="connsiteX46" fmla="*/ 723900 w 3354000"/>
                <a:gd name="connsiteY46" fmla="*/ 565150 h 2137335"/>
                <a:gd name="connsiteX47" fmla="*/ 723900 w 3354000"/>
                <a:gd name="connsiteY47" fmla="*/ 561975 h 2137335"/>
                <a:gd name="connsiteX48" fmla="*/ 838200 w 3354000"/>
                <a:gd name="connsiteY48" fmla="*/ 403225 h 2137335"/>
                <a:gd name="connsiteX49" fmla="*/ 939800 w 3354000"/>
                <a:gd name="connsiteY49" fmla="*/ 222250 h 2137335"/>
                <a:gd name="connsiteX50" fmla="*/ 815975 w 3354000"/>
                <a:gd name="connsiteY50" fmla="*/ 114300 h 2137335"/>
                <a:gd name="connsiteX51" fmla="*/ 635000 w 3354000"/>
                <a:gd name="connsiteY51" fmla="*/ 92075 h 2137335"/>
                <a:gd name="connsiteX52" fmla="*/ 504825 w 3354000"/>
                <a:gd name="connsiteY52" fmla="*/ 273050 h 2137335"/>
                <a:gd name="connsiteX53" fmla="*/ 425450 w 3354000"/>
                <a:gd name="connsiteY53" fmla="*/ 361950 h 2137335"/>
                <a:gd name="connsiteX54" fmla="*/ 320675 w 3354000"/>
                <a:gd name="connsiteY54" fmla="*/ 371475 h 2137335"/>
                <a:gd name="connsiteX55" fmla="*/ 320675 w 3354000"/>
                <a:gd name="connsiteY55" fmla="*/ 298450 h 2137335"/>
                <a:gd name="connsiteX56" fmla="*/ 492125 w 3354000"/>
                <a:gd name="connsiteY56" fmla="*/ 41275 h 2137335"/>
                <a:gd name="connsiteX57" fmla="*/ 463550 w 3354000"/>
                <a:gd name="connsiteY57" fmla="*/ 9525 h 2137335"/>
                <a:gd name="connsiteX58" fmla="*/ 209550 w 3354000"/>
                <a:gd name="connsiteY58" fmla="*/ 0 h 2137335"/>
                <a:gd name="connsiteX59" fmla="*/ 85725 w 3354000"/>
                <a:gd name="connsiteY59" fmla="*/ 82550 h 2137335"/>
                <a:gd name="connsiteX60" fmla="*/ 0 w 3354000"/>
                <a:gd name="connsiteY60" fmla="*/ 241300 h 2137335"/>
                <a:gd name="connsiteX61" fmla="*/ 92075 w 3354000"/>
                <a:gd name="connsiteY61" fmla="*/ 342900 h 2137335"/>
                <a:gd name="connsiteX62" fmla="*/ 276225 w 3354000"/>
                <a:gd name="connsiteY62" fmla="*/ 396875 h 2137335"/>
                <a:gd name="connsiteX63" fmla="*/ 377825 w 3354000"/>
                <a:gd name="connsiteY63" fmla="*/ 485775 h 2137335"/>
                <a:gd name="connsiteX64" fmla="*/ 333375 w 3354000"/>
                <a:gd name="connsiteY64" fmla="*/ 546100 h 2137335"/>
                <a:gd name="connsiteX65" fmla="*/ 209550 w 3354000"/>
                <a:gd name="connsiteY65" fmla="*/ 593725 h 2137335"/>
                <a:gd name="connsiteX66" fmla="*/ 193675 w 3354000"/>
                <a:gd name="connsiteY66" fmla="*/ 635000 h 2137335"/>
                <a:gd name="connsiteX67" fmla="*/ 225425 w 3354000"/>
                <a:gd name="connsiteY67" fmla="*/ 771525 h 2137335"/>
                <a:gd name="connsiteX68" fmla="*/ 307975 w 3354000"/>
                <a:gd name="connsiteY68" fmla="*/ 831850 h 2137335"/>
                <a:gd name="connsiteX69" fmla="*/ 381000 w 3354000"/>
                <a:gd name="connsiteY69" fmla="*/ 739775 h 2137335"/>
                <a:gd name="connsiteX70" fmla="*/ 438150 w 3354000"/>
                <a:gd name="connsiteY70" fmla="*/ 650875 h 2137335"/>
                <a:gd name="connsiteX71" fmla="*/ 542925 w 3354000"/>
                <a:gd name="connsiteY71" fmla="*/ 628650 h 2137335"/>
                <a:gd name="connsiteX72" fmla="*/ 612775 w 3354000"/>
                <a:gd name="connsiteY72" fmla="*/ 685800 h 2137335"/>
                <a:gd name="connsiteX73" fmla="*/ 663575 w 3354000"/>
                <a:gd name="connsiteY73" fmla="*/ 803275 h 2137335"/>
                <a:gd name="connsiteX74" fmla="*/ 571500 w 3354000"/>
                <a:gd name="connsiteY74" fmla="*/ 879475 h 2137335"/>
                <a:gd name="connsiteX75" fmla="*/ 469900 w 3354000"/>
                <a:gd name="connsiteY75" fmla="*/ 933450 h 2137335"/>
                <a:gd name="connsiteX76" fmla="*/ 428625 w 3354000"/>
                <a:gd name="connsiteY76" fmla="*/ 1006475 h 2137335"/>
                <a:gd name="connsiteX77" fmla="*/ 460375 w 3354000"/>
                <a:gd name="connsiteY77" fmla="*/ 1104900 h 2137335"/>
                <a:gd name="connsiteX78" fmla="*/ 498475 w 3354000"/>
                <a:gd name="connsiteY78" fmla="*/ 1127125 h 2137335"/>
                <a:gd name="connsiteX79" fmla="*/ 508000 w 3354000"/>
                <a:gd name="connsiteY79" fmla="*/ 1130300 h 2137335"/>
                <a:gd name="connsiteX80" fmla="*/ 520700 w 3354000"/>
                <a:gd name="connsiteY80" fmla="*/ 1130300 h 2137335"/>
                <a:gd name="connsiteX81" fmla="*/ 612775 w 3354000"/>
                <a:gd name="connsiteY81" fmla="*/ 1117600 h 2137335"/>
                <a:gd name="connsiteX82" fmla="*/ 685800 w 3354000"/>
                <a:gd name="connsiteY82" fmla="*/ 1012825 h 2137335"/>
                <a:gd name="connsiteX83" fmla="*/ 736600 w 3354000"/>
                <a:gd name="connsiteY83" fmla="*/ 914400 h 2137335"/>
                <a:gd name="connsiteX84" fmla="*/ 815975 w 3354000"/>
                <a:gd name="connsiteY84" fmla="*/ 895350 h 2137335"/>
                <a:gd name="connsiteX85" fmla="*/ 869950 w 3354000"/>
                <a:gd name="connsiteY85" fmla="*/ 958850 h 2137335"/>
                <a:gd name="connsiteX86" fmla="*/ 787400 w 3354000"/>
                <a:gd name="connsiteY86" fmla="*/ 1136650 h 2137335"/>
                <a:gd name="connsiteX87" fmla="*/ 784225 w 3354000"/>
                <a:gd name="connsiteY87" fmla="*/ 1323975 h 2137335"/>
                <a:gd name="connsiteX88" fmla="*/ 981075 w 3354000"/>
                <a:gd name="connsiteY88" fmla="*/ 1412875 h 2137335"/>
                <a:gd name="connsiteX89" fmla="*/ 1089025 w 3354000"/>
                <a:gd name="connsiteY89" fmla="*/ 1327150 h 2137335"/>
                <a:gd name="connsiteX90" fmla="*/ 1241425 w 3354000"/>
                <a:gd name="connsiteY90" fmla="*/ 1152525 h 2137335"/>
                <a:gd name="connsiteX91" fmla="*/ 1346200 w 3354000"/>
                <a:gd name="connsiteY91" fmla="*/ 1120775 h 2137335"/>
                <a:gd name="connsiteX92" fmla="*/ 1425575 w 3354000"/>
                <a:gd name="connsiteY92" fmla="*/ 1219200 h 2137335"/>
                <a:gd name="connsiteX93" fmla="*/ 1393825 w 3354000"/>
                <a:gd name="connsiteY93" fmla="*/ 1301750 h 2137335"/>
                <a:gd name="connsiteX94" fmla="*/ 1266825 w 3354000"/>
                <a:gd name="connsiteY94" fmla="*/ 1387475 h 2137335"/>
                <a:gd name="connsiteX95" fmla="*/ 1273175 w 3354000"/>
                <a:gd name="connsiteY95" fmla="*/ 1514475 h 2137335"/>
                <a:gd name="connsiteX96" fmla="*/ 1409700 w 3354000"/>
                <a:gd name="connsiteY96" fmla="*/ 1654175 h 2137335"/>
                <a:gd name="connsiteX97" fmla="*/ 1543050 w 3354000"/>
                <a:gd name="connsiteY97" fmla="*/ 1587500 h 2137335"/>
                <a:gd name="connsiteX98" fmla="*/ 1717675 w 3354000"/>
                <a:gd name="connsiteY98" fmla="*/ 1323975 h 2137335"/>
                <a:gd name="connsiteX99" fmla="*/ 1851025 w 3354000"/>
                <a:gd name="connsiteY99" fmla="*/ 1311275 h 2137335"/>
                <a:gd name="connsiteX100" fmla="*/ 1936750 w 3354000"/>
                <a:gd name="connsiteY100" fmla="*/ 1358900 h 2137335"/>
                <a:gd name="connsiteX101" fmla="*/ 1924050 w 3354000"/>
                <a:gd name="connsiteY101" fmla="*/ 1470025 h 2137335"/>
                <a:gd name="connsiteX102" fmla="*/ 1701800 w 3354000"/>
                <a:gd name="connsiteY102" fmla="*/ 1685925 h 2137335"/>
                <a:gd name="connsiteX103" fmla="*/ 1673225 w 3354000"/>
                <a:gd name="connsiteY103" fmla="*/ 1778000 h 2137335"/>
                <a:gd name="connsiteX104" fmla="*/ 1765300 w 3354000"/>
                <a:gd name="connsiteY104" fmla="*/ 1860550 h 2137335"/>
                <a:gd name="connsiteX105" fmla="*/ 1917700 w 3354000"/>
                <a:gd name="connsiteY105" fmla="*/ 1797050 h 2137335"/>
                <a:gd name="connsiteX106" fmla="*/ 2133600 w 3354000"/>
                <a:gd name="connsiteY106" fmla="*/ 1619250 h 2137335"/>
                <a:gd name="connsiteX107" fmla="*/ 2162175 w 3354000"/>
                <a:gd name="connsiteY107" fmla="*/ 1622425 h 2137335"/>
                <a:gd name="connsiteX108" fmla="*/ 2089150 w 3354000"/>
                <a:gd name="connsiteY108" fmla="*/ 1771650 h 2137335"/>
                <a:gd name="connsiteX109" fmla="*/ 2066925 w 3354000"/>
                <a:gd name="connsiteY109" fmla="*/ 1930400 h 2137335"/>
                <a:gd name="connsiteX110" fmla="*/ 2174875 w 3354000"/>
                <a:gd name="connsiteY110" fmla="*/ 2022475 h 2137335"/>
                <a:gd name="connsiteX111" fmla="*/ 2311400 w 3354000"/>
                <a:gd name="connsiteY111" fmla="*/ 1984375 h 2137335"/>
                <a:gd name="connsiteX112" fmla="*/ 2486025 w 3354000"/>
                <a:gd name="connsiteY112" fmla="*/ 1755775 h 2137335"/>
                <a:gd name="connsiteX113" fmla="*/ 2530475 w 3354000"/>
                <a:gd name="connsiteY113" fmla="*/ 1660525 h 2137335"/>
                <a:gd name="connsiteX114" fmla="*/ 2559050 w 3354000"/>
                <a:gd name="connsiteY114" fmla="*/ 1660525 h 2137335"/>
                <a:gd name="connsiteX115" fmla="*/ 2555875 w 3354000"/>
                <a:gd name="connsiteY115" fmla="*/ 1689100 h 2137335"/>
                <a:gd name="connsiteX116" fmla="*/ 2549525 w 3354000"/>
                <a:gd name="connsiteY116" fmla="*/ 1720850 h 2137335"/>
                <a:gd name="connsiteX117" fmla="*/ 2476500 w 3354000"/>
                <a:gd name="connsiteY117" fmla="*/ 2012950 h 2137335"/>
                <a:gd name="connsiteX118" fmla="*/ 2543175 w 3354000"/>
                <a:gd name="connsiteY118" fmla="*/ 2095500 h 2137335"/>
                <a:gd name="connsiteX119" fmla="*/ 2851150 w 3354000"/>
                <a:gd name="connsiteY119" fmla="*/ 2136775 h 2137335"/>
                <a:gd name="connsiteX120" fmla="*/ 2879725 w 3354000"/>
                <a:gd name="connsiteY120" fmla="*/ 2070100 h 2137335"/>
                <a:gd name="connsiteX121" fmla="*/ 2740025 w 3354000"/>
                <a:gd name="connsiteY121" fmla="*/ 1978025 h 2137335"/>
                <a:gd name="connsiteX122" fmla="*/ 2774950 w 3354000"/>
                <a:gd name="connsiteY122" fmla="*/ 1879600 h 2137335"/>
                <a:gd name="connsiteX123" fmla="*/ 2886075 w 3354000"/>
                <a:gd name="connsiteY123" fmla="*/ 1914525 h 2137335"/>
                <a:gd name="connsiteX124" fmla="*/ 3038475 w 3354000"/>
                <a:gd name="connsiteY124" fmla="*/ 2047875 h 2137335"/>
                <a:gd name="connsiteX125" fmla="*/ 3235325 w 3354000"/>
                <a:gd name="connsiteY125" fmla="*/ 2035175 h 2137335"/>
                <a:gd name="connsiteX126" fmla="*/ 3298825 w 3354000"/>
                <a:gd name="connsiteY126" fmla="*/ 1895475 h 2137335"/>
                <a:gd name="connsiteX127" fmla="*/ 3222625 w 3354000"/>
                <a:gd name="connsiteY127" fmla="*/ 1787525 h 2137335"/>
                <a:gd name="connsiteX128" fmla="*/ 2997200 w 3354000"/>
                <a:gd name="connsiteY128" fmla="*/ 1752600 h 2137335"/>
                <a:gd name="connsiteX129" fmla="*/ 2886075 w 3354000"/>
                <a:gd name="connsiteY129" fmla="*/ 1603375 h 2137335"/>
                <a:gd name="connsiteX130" fmla="*/ 3152775 w 3354000"/>
                <a:gd name="connsiteY130" fmla="*/ 1670050 h 2137335"/>
                <a:gd name="connsiteX131" fmla="*/ 3340100 w 3354000"/>
                <a:gd name="connsiteY131" fmla="*/ 1647825 h 2137335"/>
                <a:gd name="connsiteX132" fmla="*/ 3321050 w 3354000"/>
                <a:gd name="connsiteY132" fmla="*/ 1444625 h 2137335"/>
                <a:gd name="connsiteX133" fmla="*/ 3168650 w 3354000"/>
                <a:gd name="connsiteY133" fmla="*/ 1343025 h 2137335"/>
                <a:gd name="connsiteX134" fmla="*/ 3086100 w 3354000"/>
                <a:gd name="connsiteY134"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90750 w 3354000"/>
                <a:gd name="connsiteY12" fmla="*/ 1371600 h 2137335"/>
                <a:gd name="connsiteX13" fmla="*/ 2159000 w 3354000"/>
                <a:gd name="connsiteY13" fmla="*/ 1368425 h 2137335"/>
                <a:gd name="connsiteX14" fmla="*/ 2117725 w 3354000"/>
                <a:gd name="connsiteY14" fmla="*/ 1330325 h 2137335"/>
                <a:gd name="connsiteX15" fmla="*/ 2117725 w 3354000"/>
                <a:gd name="connsiteY15" fmla="*/ 1292225 h 2137335"/>
                <a:gd name="connsiteX16" fmla="*/ 2130425 w 3354000"/>
                <a:gd name="connsiteY16" fmla="*/ 1260475 h 2137335"/>
                <a:gd name="connsiteX17" fmla="*/ 2133600 w 3354000"/>
                <a:gd name="connsiteY17" fmla="*/ 1250950 h 2137335"/>
                <a:gd name="connsiteX18" fmla="*/ 2155825 w 3354000"/>
                <a:gd name="connsiteY18" fmla="*/ 1225550 h 2137335"/>
                <a:gd name="connsiteX19" fmla="*/ 2352675 w 3354000"/>
                <a:gd name="connsiteY19" fmla="*/ 996950 h 2137335"/>
                <a:gd name="connsiteX20" fmla="*/ 2409825 w 3354000"/>
                <a:gd name="connsiteY20" fmla="*/ 946150 h 2137335"/>
                <a:gd name="connsiteX21" fmla="*/ 2289175 w 3354000"/>
                <a:gd name="connsiteY21" fmla="*/ 781050 h 2137335"/>
                <a:gd name="connsiteX22" fmla="*/ 2257425 w 3354000"/>
                <a:gd name="connsiteY22" fmla="*/ 765175 h 2137335"/>
                <a:gd name="connsiteX23" fmla="*/ 2244725 w 3354000"/>
                <a:gd name="connsiteY23" fmla="*/ 762000 h 2137335"/>
                <a:gd name="connsiteX24" fmla="*/ 2222500 w 3354000"/>
                <a:gd name="connsiteY24" fmla="*/ 755650 h 2137335"/>
                <a:gd name="connsiteX25" fmla="*/ 2184400 w 3354000"/>
                <a:gd name="connsiteY25" fmla="*/ 749300 h 2137335"/>
                <a:gd name="connsiteX26" fmla="*/ 2114550 w 3354000"/>
                <a:gd name="connsiteY26" fmla="*/ 752475 h 2137335"/>
                <a:gd name="connsiteX27" fmla="*/ 2047875 w 3354000"/>
                <a:gd name="connsiteY27" fmla="*/ 869950 h 2137335"/>
                <a:gd name="connsiteX28" fmla="*/ 1917700 w 3354000"/>
                <a:gd name="connsiteY28" fmla="*/ 1073150 h 2137335"/>
                <a:gd name="connsiteX29" fmla="*/ 1854200 w 3354000"/>
                <a:gd name="connsiteY29" fmla="*/ 1127125 h 2137335"/>
                <a:gd name="connsiteX30" fmla="*/ 1774825 w 3354000"/>
                <a:gd name="connsiteY30" fmla="*/ 1098550 h 2137335"/>
                <a:gd name="connsiteX31" fmla="*/ 1844675 w 3354000"/>
                <a:gd name="connsiteY31" fmla="*/ 860425 h 2137335"/>
                <a:gd name="connsiteX32" fmla="*/ 1857375 w 3354000"/>
                <a:gd name="connsiteY32" fmla="*/ 666750 h 2137335"/>
                <a:gd name="connsiteX33" fmla="*/ 1644650 w 3354000"/>
                <a:gd name="connsiteY33" fmla="*/ 542925 h 2137335"/>
                <a:gd name="connsiteX34" fmla="*/ 1574800 w 3354000"/>
                <a:gd name="connsiteY34" fmla="*/ 590550 h 2137335"/>
                <a:gd name="connsiteX35" fmla="*/ 1454150 w 3354000"/>
                <a:gd name="connsiteY35" fmla="*/ 784225 h 2137335"/>
                <a:gd name="connsiteX36" fmla="*/ 1377950 w 3354000"/>
                <a:gd name="connsiteY36" fmla="*/ 850900 h 2137335"/>
                <a:gd name="connsiteX37" fmla="*/ 1295400 w 3354000"/>
                <a:gd name="connsiteY37" fmla="*/ 793750 h 2137335"/>
                <a:gd name="connsiteX38" fmla="*/ 1295400 w 3354000"/>
                <a:gd name="connsiteY38" fmla="*/ 692150 h 2137335"/>
                <a:gd name="connsiteX39" fmla="*/ 1489075 w 3354000"/>
                <a:gd name="connsiteY39" fmla="*/ 485775 h 2137335"/>
                <a:gd name="connsiteX40" fmla="*/ 1470025 w 3354000"/>
                <a:gd name="connsiteY40" fmla="*/ 381000 h 2137335"/>
                <a:gd name="connsiteX41" fmla="*/ 1127125 w 3354000"/>
                <a:gd name="connsiteY41" fmla="*/ 288925 h 2137335"/>
                <a:gd name="connsiteX42" fmla="*/ 1044575 w 3354000"/>
                <a:gd name="connsiteY42" fmla="*/ 298450 h 2137335"/>
                <a:gd name="connsiteX43" fmla="*/ 933450 w 3354000"/>
                <a:gd name="connsiteY43" fmla="*/ 447675 h 2137335"/>
                <a:gd name="connsiteX44" fmla="*/ 749300 w 3354000"/>
                <a:gd name="connsiteY44" fmla="*/ 590550 h 2137335"/>
                <a:gd name="connsiteX45" fmla="*/ 723900 w 3354000"/>
                <a:gd name="connsiteY45" fmla="*/ 565150 h 2137335"/>
                <a:gd name="connsiteX46" fmla="*/ 723900 w 3354000"/>
                <a:gd name="connsiteY46" fmla="*/ 561975 h 2137335"/>
                <a:gd name="connsiteX47" fmla="*/ 838200 w 3354000"/>
                <a:gd name="connsiteY47" fmla="*/ 403225 h 2137335"/>
                <a:gd name="connsiteX48" fmla="*/ 939800 w 3354000"/>
                <a:gd name="connsiteY48" fmla="*/ 222250 h 2137335"/>
                <a:gd name="connsiteX49" fmla="*/ 815975 w 3354000"/>
                <a:gd name="connsiteY49" fmla="*/ 114300 h 2137335"/>
                <a:gd name="connsiteX50" fmla="*/ 635000 w 3354000"/>
                <a:gd name="connsiteY50" fmla="*/ 92075 h 2137335"/>
                <a:gd name="connsiteX51" fmla="*/ 504825 w 3354000"/>
                <a:gd name="connsiteY51" fmla="*/ 273050 h 2137335"/>
                <a:gd name="connsiteX52" fmla="*/ 425450 w 3354000"/>
                <a:gd name="connsiteY52" fmla="*/ 361950 h 2137335"/>
                <a:gd name="connsiteX53" fmla="*/ 320675 w 3354000"/>
                <a:gd name="connsiteY53" fmla="*/ 371475 h 2137335"/>
                <a:gd name="connsiteX54" fmla="*/ 320675 w 3354000"/>
                <a:gd name="connsiteY54" fmla="*/ 298450 h 2137335"/>
                <a:gd name="connsiteX55" fmla="*/ 492125 w 3354000"/>
                <a:gd name="connsiteY55" fmla="*/ 41275 h 2137335"/>
                <a:gd name="connsiteX56" fmla="*/ 463550 w 3354000"/>
                <a:gd name="connsiteY56" fmla="*/ 9525 h 2137335"/>
                <a:gd name="connsiteX57" fmla="*/ 209550 w 3354000"/>
                <a:gd name="connsiteY57" fmla="*/ 0 h 2137335"/>
                <a:gd name="connsiteX58" fmla="*/ 85725 w 3354000"/>
                <a:gd name="connsiteY58" fmla="*/ 82550 h 2137335"/>
                <a:gd name="connsiteX59" fmla="*/ 0 w 3354000"/>
                <a:gd name="connsiteY59" fmla="*/ 241300 h 2137335"/>
                <a:gd name="connsiteX60" fmla="*/ 92075 w 3354000"/>
                <a:gd name="connsiteY60" fmla="*/ 342900 h 2137335"/>
                <a:gd name="connsiteX61" fmla="*/ 276225 w 3354000"/>
                <a:gd name="connsiteY61" fmla="*/ 396875 h 2137335"/>
                <a:gd name="connsiteX62" fmla="*/ 377825 w 3354000"/>
                <a:gd name="connsiteY62" fmla="*/ 485775 h 2137335"/>
                <a:gd name="connsiteX63" fmla="*/ 333375 w 3354000"/>
                <a:gd name="connsiteY63" fmla="*/ 546100 h 2137335"/>
                <a:gd name="connsiteX64" fmla="*/ 209550 w 3354000"/>
                <a:gd name="connsiteY64" fmla="*/ 593725 h 2137335"/>
                <a:gd name="connsiteX65" fmla="*/ 193675 w 3354000"/>
                <a:gd name="connsiteY65" fmla="*/ 635000 h 2137335"/>
                <a:gd name="connsiteX66" fmla="*/ 225425 w 3354000"/>
                <a:gd name="connsiteY66" fmla="*/ 771525 h 2137335"/>
                <a:gd name="connsiteX67" fmla="*/ 307975 w 3354000"/>
                <a:gd name="connsiteY67" fmla="*/ 831850 h 2137335"/>
                <a:gd name="connsiteX68" fmla="*/ 381000 w 3354000"/>
                <a:gd name="connsiteY68" fmla="*/ 739775 h 2137335"/>
                <a:gd name="connsiteX69" fmla="*/ 438150 w 3354000"/>
                <a:gd name="connsiteY69" fmla="*/ 650875 h 2137335"/>
                <a:gd name="connsiteX70" fmla="*/ 542925 w 3354000"/>
                <a:gd name="connsiteY70" fmla="*/ 628650 h 2137335"/>
                <a:gd name="connsiteX71" fmla="*/ 612775 w 3354000"/>
                <a:gd name="connsiteY71" fmla="*/ 685800 h 2137335"/>
                <a:gd name="connsiteX72" fmla="*/ 663575 w 3354000"/>
                <a:gd name="connsiteY72" fmla="*/ 803275 h 2137335"/>
                <a:gd name="connsiteX73" fmla="*/ 571500 w 3354000"/>
                <a:gd name="connsiteY73" fmla="*/ 879475 h 2137335"/>
                <a:gd name="connsiteX74" fmla="*/ 469900 w 3354000"/>
                <a:gd name="connsiteY74" fmla="*/ 933450 h 2137335"/>
                <a:gd name="connsiteX75" fmla="*/ 428625 w 3354000"/>
                <a:gd name="connsiteY75" fmla="*/ 1006475 h 2137335"/>
                <a:gd name="connsiteX76" fmla="*/ 460375 w 3354000"/>
                <a:gd name="connsiteY76" fmla="*/ 1104900 h 2137335"/>
                <a:gd name="connsiteX77" fmla="*/ 498475 w 3354000"/>
                <a:gd name="connsiteY77" fmla="*/ 1127125 h 2137335"/>
                <a:gd name="connsiteX78" fmla="*/ 508000 w 3354000"/>
                <a:gd name="connsiteY78" fmla="*/ 1130300 h 2137335"/>
                <a:gd name="connsiteX79" fmla="*/ 520700 w 3354000"/>
                <a:gd name="connsiteY79" fmla="*/ 1130300 h 2137335"/>
                <a:gd name="connsiteX80" fmla="*/ 612775 w 3354000"/>
                <a:gd name="connsiteY80" fmla="*/ 1117600 h 2137335"/>
                <a:gd name="connsiteX81" fmla="*/ 685800 w 3354000"/>
                <a:gd name="connsiteY81" fmla="*/ 1012825 h 2137335"/>
                <a:gd name="connsiteX82" fmla="*/ 736600 w 3354000"/>
                <a:gd name="connsiteY82" fmla="*/ 914400 h 2137335"/>
                <a:gd name="connsiteX83" fmla="*/ 815975 w 3354000"/>
                <a:gd name="connsiteY83" fmla="*/ 895350 h 2137335"/>
                <a:gd name="connsiteX84" fmla="*/ 869950 w 3354000"/>
                <a:gd name="connsiteY84" fmla="*/ 958850 h 2137335"/>
                <a:gd name="connsiteX85" fmla="*/ 787400 w 3354000"/>
                <a:gd name="connsiteY85" fmla="*/ 1136650 h 2137335"/>
                <a:gd name="connsiteX86" fmla="*/ 784225 w 3354000"/>
                <a:gd name="connsiteY86" fmla="*/ 1323975 h 2137335"/>
                <a:gd name="connsiteX87" fmla="*/ 981075 w 3354000"/>
                <a:gd name="connsiteY87" fmla="*/ 1412875 h 2137335"/>
                <a:gd name="connsiteX88" fmla="*/ 1089025 w 3354000"/>
                <a:gd name="connsiteY88" fmla="*/ 1327150 h 2137335"/>
                <a:gd name="connsiteX89" fmla="*/ 1241425 w 3354000"/>
                <a:gd name="connsiteY89" fmla="*/ 1152525 h 2137335"/>
                <a:gd name="connsiteX90" fmla="*/ 1346200 w 3354000"/>
                <a:gd name="connsiteY90" fmla="*/ 1120775 h 2137335"/>
                <a:gd name="connsiteX91" fmla="*/ 1425575 w 3354000"/>
                <a:gd name="connsiteY91" fmla="*/ 1219200 h 2137335"/>
                <a:gd name="connsiteX92" fmla="*/ 1393825 w 3354000"/>
                <a:gd name="connsiteY92" fmla="*/ 1301750 h 2137335"/>
                <a:gd name="connsiteX93" fmla="*/ 1266825 w 3354000"/>
                <a:gd name="connsiteY93" fmla="*/ 1387475 h 2137335"/>
                <a:gd name="connsiteX94" fmla="*/ 1273175 w 3354000"/>
                <a:gd name="connsiteY94" fmla="*/ 1514475 h 2137335"/>
                <a:gd name="connsiteX95" fmla="*/ 1409700 w 3354000"/>
                <a:gd name="connsiteY95" fmla="*/ 1654175 h 2137335"/>
                <a:gd name="connsiteX96" fmla="*/ 1543050 w 3354000"/>
                <a:gd name="connsiteY96" fmla="*/ 1587500 h 2137335"/>
                <a:gd name="connsiteX97" fmla="*/ 1717675 w 3354000"/>
                <a:gd name="connsiteY97" fmla="*/ 1323975 h 2137335"/>
                <a:gd name="connsiteX98" fmla="*/ 1851025 w 3354000"/>
                <a:gd name="connsiteY98" fmla="*/ 1311275 h 2137335"/>
                <a:gd name="connsiteX99" fmla="*/ 1936750 w 3354000"/>
                <a:gd name="connsiteY99" fmla="*/ 1358900 h 2137335"/>
                <a:gd name="connsiteX100" fmla="*/ 1924050 w 3354000"/>
                <a:gd name="connsiteY100" fmla="*/ 1470025 h 2137335"/>
                <a:gd name="connsiteX101" fmla="*/ 1701800 w 3354000"/>
                <a:gd name="connsiteY101" fmla="*/ 1685925 h 2137335"/>
                <a:gd name="connsiteX102" fmla="*/ 1673225 w 3354000"/>
                <a:gd name="connsiteY102" fmla="*/ 1778000 h 2137335"/>
                <a:gd name="connsiteX103" fmla="*/ 1765300 w 3354000"/>
                <a:gd name="connsiteY103" fmla="*/ 1860550 h 2137335"/>
                <a:gd name="connsiteX104" fmla="*/ 1917700 w 3354000"/>
                <a:gd name="connsiteY104" fmla="*/ 1797050 h 2137335"/>
                <a:gd name="connsiteX105" fmla="*/ 2133600 w 3354000"/>
                <a:gd name="connsiteY105" fmla="*/ 1619250 h 2137335"/>
                <a:gd name="connsiteX106" fmla="*/ 2162175 w 3354000"/>
                <a:gd name="connsiteY106" fmla="*/ 1622425 h 2137335"/>
                <a:gd name="connsiteX107" fmla="*/ 2089150 w 3354000"/>
                <a:gd name="connsiteY107" fmla="*/ 1771650 h 2137335"/>
                <a:gd name="connsiteX108" fmla="*/ 2066925 w 3354000"/>
                <a:gd name="connsiteY108" fmla="*/ 1930400 h 2137335"/>
                <a:gd name="connsiteX109" fmla="*/ 2174875 w 3354000"/>
                <a:gd name="connsiteY109" fmla="*/ 2022475 h 2137335"/>
                <a:gd name="connsiteX110" fmla="*/ 2311400 w 3354000"/>
                <a:gd name="connsiteY110" fmla="*/ 1984375 h 2137335"/>
                <a:gd name="connsiteX111" fmla="*/ 2486025 w 3354000"/>
                <a:gd name="connsiteY111" fmla="*/ 1755775 h 2137335"/>
                <a:gd name="connsiteX112" fmla="*/ 2530475 w 3354000"/>
                <a:gd name="connsiteY112" fmla="*/ 1660525 h 2137335"/>
                <a:gd name="connsiteX113" fmla="*/ 2559050 w 3354000"/>
                <a:gd name="connsiteY113" fmla="*/ 1660525 h 2137335"/>
                <a:gd name="connsiteX114" fmla="*/ 2555875 w 3354000"/>
                <a:gd name="connsiteY114" fmla="*/ 1689100 h 2137335"/>
                <a:gd name="connsiteX115" fmla="*/ 2549525 w 3354000"/>
                <a:gd name="connsiteY115" fmla="*/ 1720850 h 2137335"/>
                <a:gd name="connsiteX116" fmla="*/ 2476500 w 3354000"/>
                <a:gd name="connsiteY116" fmla="*/ 2012950 h 2137335"/>
                <a:gd name="connsiteX117" fmla="*/ 2543175 w 3354000"/>
                <a:gd name="connsiteY117" fmla="*/ 2095500 h 2137335"/>
                <a:gd name="connsiteX118" fmla="*/ 2851150 w 3354000"/>
                <a:gd name="connsiteY118" fmla="*/ 2136775 h 2137335"/>
                <a:gd name="connsiteX119" fmla="*/ 2879725 w 3354000"/>
                <a:gd name="connsiteY119" fmla="*/ 2070100 h 2137335"/>
                <a:gd name="connsiteX120" fmla="*/ 2740025 w 3354000"/>
                <a:gd name="connsiteY120" fmla="*/ 1978025 h 2137335"/>
                <a:gd name="connsiteX121" fmla="*/ 2774950 w 3354000"/>
                <a:gd name="connsiteY121" fmla="*/ 1879600 h 2137335"/>
                <a:gd name="connsiteX122" fmla="*/ 2886075 w 3354000"/>
                <a:gd name="connsiteY122" fmla="*/ 1914525 h 2137335"/>
                <a:gd name="connsiteX123" fmla="*/ 3038475 w 3354000"/>
                <a:gd name="connsiteY123" fmla="*/ 2047875 h 2137335"/>
                <a:gd name="connsiteX124" fmla="*/ 3235325 w 3354000"/>
                <a:gd name="connsiteY124" fmla="*/ 2035175 h 2137335"/>
                <a:gd name="connsiteX125" fmla="*/ 3298825 w 3354000"/>
                <a:gd name="connsiteY125" fmla="*/ 1895475 h 2137335"/>
                <a:gd name="connsiteX126" fmla="*/ 3222625 w 3354000"/>
                <a:gd name="connsiteY126" fmla="*/ 1787525 h 2137335"/>
                <a:gd name="connsiteX127" fmla="*/ 2997200 w 3354000"/>
                <a:gd name="connsiteY127" fmla="*/ 1752600 h 2137335"/>
                <a:gd name="connsiteX128" fmla="*/ 2886075 w 3354000"/>
                <a:gd name="connsiteY128" fmla="*/ 1603375 h 2137335"/>
                <a:gd name="connsiteX129" fmla="*/ 3152775 w 3354000"/>
                <a:gd name="connsiteY129" fmla="*/ 1670050 h 2137335"/>
                <a:gd name="connsiteX130" fmla="*/ 3340100 w 3354000"/>
                <a:gd name="connsiteY130" fmla="*/ 1647825 h 2137335"/>
                <a:gd name="connsiteX131" fmla="*/ 3321050 w 3354000"/>
                <a:gd name="connsiteY131" fmla="*/ 1444625 h 2137335"/>
                <a:gd name="connsiteX132" fmla="*/ 3168650 w 3354000"/>
                <a:gd name="connsiteY132" fmla="*/ 1343025 h 2137335"/>
                <a:gd name="connsiteX133" fmla="*/ 3086100 w 3354000"/>
                <a:gd name="connsiteY133"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59000 w 3354000"/>
                <a:gd name="connsiteY12" fmla="*/ 136842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159000 w 3354000"/>
                <a:gd name="connsiteY12" fmla="*/ 136842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568575 w 3354000"/>
                <a:gd name="connsiteY9" fmla="*/ 106362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33600 w 3354000"/>
                <a:gd name="connsiteY16" fmla="*/ 1250950 h 2137335"/>
                <a:gd name="connsiteX17" fmla="*/ 2155825 w 3354000"/>
                <a:gd name="connsiteY17" fmla="*/ 1225550 h 2137335"/>
                <a:gd name="connsiteX18" fmla="*/ 2352675 w 3354000"/>
                <a:gd name="connsiteY18" fmla="*/ 996950 h 2137335"/>
                <a:gd name="connsiteX19" fmla="*/ 2409825 w 3354000"/>
                <a:gd name="connsiteY19" fmla="*/ 946150 h 2137335"/>
                <a:gd name="connsiteX20" fmla="*/ 2289175 w 3354000"/>
                <a:gd name="connsiteY20" fmla="*/ 781050 h 2137335"/>
                <a:gd name="connsiteX21" fmla="*/ 2257425 w 3354000"/>
                <a:gd name="connsiteY21" fmla="*/ 765175 h 2137335"/>
                <a:gd name="connsiteX22" fmla="*/ 2244725 w 3354000"/>
                <a:gd name="connsiteY22" fmla="*/ 762000 h 2137335"/>
                <a:gd name="connsiteX23" fmla="*/ 2222500 w 3354000"/>
                <a:gd name="connsiteY23" fmla="*/ 755650 h 2137335"/>
                <a:gd name="connsiteX24" fmla="*/ 2184400 w 3354000"/>
                <a:gd name="connsiteY24" fmla="*/ 749300 h 2137335"/>
                <a:gd name="connsiteX25" fmla="*/ 2114550 w 3354000"/>
                <a:gd name="connsiteY25" fmla="*/ 752475 h 2137335"/>
                <a:gd name="connsiteX26" fmla="*/ 2047875 w 3354000"/>
                <a:gd name="connsiteY26" fmla="*/ 869950 h 2137335"/>
                <a:gd name="connsiteX27" fmla="*/ 1917700 w 3354000"/>
                <a:gd name="connsiteY27" fmla="*/ 1073150 h 2137335"/>
                <a:gd name="connsiteX28" fmla="*/ 1854200 w 3354000"/>
                <a:gd name="connsiteY28" fmla="*/ 1127125 h 2137335"/>
                <a:gd name="connsiteX29" fmla="*/ 1774825 w 3354000"/>
                <a:gd name="connsiteY29" fmla="*/ 1098550 h 2137335"/>
                <a:gd name="connsiteX30" fmla="*/ 1844675 w 3354000"/>
                <a:gd name="connsiteY30" fmla="*/ 860425 h 2137335"/>
                <a:gd name="connsiteX31" fmla="*/ 1857375 w 3354000"/>
                <a:gd name="connsiteY31" fmla="*/ 666750 h 2137335"/>
                <a:gd name="connsiteX32" fmla="*/ 1644650 w 3354000"/>
                <a:gd name="connsiteY32" fmla="*/ 542925 h 2137335"/>
                <a:gd name="connsiteX33" fmla="*/ 1574800 w 3354000"/>
                <a:gd name="connsiteY33" fmla="*/ 590550 h 2137335"/>
                <a:gd name="connsiteX34" fmla="*/ 1454150 w 3354000"/>
                <a:gd name="connsiteY34" fmla="*/ 784225 h 2137335"/>
                <a:gd name="connsiteX35" fmla="*/ 1377950 w 3354000"/>
                <a:gd name="connsiteY35" fmla="*/ 850900 h 2137335"/>
                <a:gd name="connsiteX36" fmla="*/ 1295400 w 3354000"/>
                <a:gd name="connsiteY36" fmla="*/ 793750 h 2137335"/>
                <a:gd name="connsiteX37" fmla="*/ 1295400 w 3354000"/>
                <a:gd name="connsiteY37" fmla="*/ 692150 h 2137335"/>
                <a:gd name="connsiteX38" fmla="*/ 1489075 w 3354000"/>
                <a:gd name="connsiteY38" fmla="*/ 485775 h 2137335"/>
                <a:gd name="connsiteX39" fmla="*/ 1470025 w 3354000"/>
                <a:gd name="connsiteY39" fmla="*/ 381000 h 2137335"/>
                <a:gd name="connsiteX40" fmla="*/ 1127125 w 3354000"/>
                <a:gd name="connsiteY40" fmla="*/ 288925 h 2137335"/>
                <a:gd name="connsiteX41" fmla="*/ 1044575 w 3354000"/>
                <a:gd name="connsiteY41" fmla="*/ 298450 h 2137335"/>
                <a:gd name="connsiteX42" fmla="*/ 933450 w 3354000"/>
                <a:gd name="connsiteY42" fmla="*/ 447675 h 2137335"/>
                <a:gd name="connsiteX43" fmla="*/ 749300 w 3354000"/>
                <a:gd name="connsiteY43" fmla="*/ 590550 h 2137335"/>
                <a:gd name="connsiteX44" fmla="*/ 723900 w 3354000"/>
                <a:gd name="connsiteY44" fmla="*/ 565150 h 2137335"/>
                <a:gd name="connsiteX45" fmla="*/ 723900 w 3354000"/>
                <a:gd name="connsiteY45" fmla="*/ 561975 h 2137335"/>
                <a:gd name="connsiteX46" fmla="*/ 838200 w 3354000"/>
                <a:gd name="connsiteY46" fmla="*/ 403225 h 2137335"/>
                <a:gd name="connsiteX47" fmla="*/ 939800 w 3354000"/>
                <a:gd name="connsiteY47" fmla="*/ 222250 h 2137335"/>
                <a:gd name="connsiteX48" fmla="*/ 815975 w 3354000"/>
                <a:gd name="connsiteY48" fmla="*/ 114300 h 2137335"/>
                <a:gd name="connsiteX49" fmla="*/ 635000 w 3354000"/>
                <a:gd name="connsiteY49" fmla="*/ 92075 h 2137335"/>
                <a:gd name="connsiteX50" fmla="*/ 504825 w 3354000"/>
                <a:gd name="connsiteY50" fmla="*/ 273050 h 2137335"/>
                <a:gd name="connsiteX51" fmla="*/ 425450 w 3354000"/>
                <a:gd name="connsiteY51" fmla="*/ 361950 h 2137335"/>
                <a:gd name="connsiteX52" fmla="*/ 320675 w 3354000"/>
                <a:gd name="connsiteY52" fmla="*/ 371475 h 2137335"/>
                <a:gd name="connsiteX53" fmla="*/ 320675 w 3354000"/>
                <a:gd name="connsiteY53" fmla="*/ 298450 h 2137335"/>
                <a:gd name="connsiteX54" fmla="*/ 492125 w 3354000"/>
                <a:gd name="connsiteY54" fmla="*/ 41275 h 2137335"/>
                <a:gd name="connsiteX55" fmla="*/ 463550 w 3354000"/>
                <a:gd name="connsiteY55" fmla="*/ 9525 h 2137335"/>
                <a:gd name="connsiteX56" fmla="*/ 209550 w 3354000"/>
                <a:gd name="connsiteY56" fmla="*/ 0 h 2137335"/>
                <a:gd name="connsiteX57" fmla="*/ 85725 w 3354000"/>
                <a:gd name="connsiteY57" fmla="*/ 82550 h 2137335"/>
                <a:gd name="connsiteX58" fmla="*/ 0 w 3354000"/>
                <a:gd name="connsiteY58" fmla="*/ 241300 h 2137335"/>
                <a:gd name="connsiteX59" fmla="*/ 92075 w 3354000"/>
                <a:gd name="connsiteY59" fmla="*/ 342900 h 2137335"/>
                <a:gd name="connsiteX60" fmla="*/ 276225 w 3354000"/>
                <a:gd name="connsiteY60" fmla="*/ 396875 h 2137335"/>
                <a:gd name="connsiteX61" fmla="*/ 377825 w 3354000"/>
                <a:gd name="connsiteY61" fmla="*/ 485775 h 2137335"/>
                <a:gd name="connsiteX62" fmla="*/ 333375 w 3354000"/>
                <a:gd name="connsiteY62" fmla="*/ 546100 h 2137335"/>
                <a:gd name="connsiteX63" fmla="*/ 209550 w 3354000"/>
                <a:gd name="connsiteY63" fmla="*/ 593725 h 2137335"/>
                <a:gd name="connsiteX64" fmla="*/ 193675 w 3354000"/>
                <a:gd name="connsiteY64" fmla="*/ 635000 h 2137335"/>
                <a:gd name="connsiteX65" fmla="*/ 225425 w 3354000"/>
                <a:gd name="connsiteY65" fmla="*/ 771525 h 2137335"/>
                <a:gd name="connsiteX66" fmla="*/ 307975 w 3354000"/>
                <a:gd name="connsiteY66" fmla="*/ 831850 h 2137335"/>
                <a:gd name="connsiteX67" fmla="*/ 381000 w 3354000"/>
                <a:gd name="connsiteY67" fmla="*/ 739775 h 2137335"/>
                <a:gd name="connsiteX68" fmla="*/ 438150 w 3354000"/>
                <a:gd name="connsiteY68" fmla="*/ 650875 h 2137335"/>
                <a:gd name="connsiteX69" fmla="*/ 542925 w 3354000"/>
                <a:gd name="connsiteY69" fmla="*/ 628650 h 2137335"/>
                <a:gd name="connsiteX70" fmla="*/ 612775 w 3354000"/>
                <a:gd name="connsiteY70" fmla="*/ 685800 h 2137335"/>
                <a:gd name="connsiteX71" fmla="*/ 663575 w 3354000"/>
                <a:gd name="connsiteY71" fmla="*/ 803275 h 2137335"/>
                <a:gd name="connsiteX72" fmla="*/ 571500 w 3354000"/>
                <a:gd name="connsiteY72" fmla="*/ 879475 h 2137335"/>
                <a:gd name="connsiteX73" fmla="*/ 469900 w 3354000"/>
                <a:gd name="connsiteY73" fmla="*/ 933450 h 2137335"/>
                <a:gd name="connsiteX74" fmla="*/ 428625 w 3354000"/>
                <a:gd name="connsiteY74" fmla="*/ 1006475 h 2137335"/>
                <a:gd name="connsiteX75" fmla="*/ 460375 w 3354000"/>
                <a:gd name="connsiteY75" fmla="*/ 1104900 h 2137335"/>
                <a:gd name="connsiteX76" fmla="*/ 498475 w 3354000"/>
                <a:gd name="connsiteY76" fmla="*/ 1127125 h 2137335"/>
                <a:gd name="connsiteX77" fmla="*/ 508000 w 3354000"/>
                <a:gd name="connsiteY77" fmla="*/ 1130300 h 2137335"/>
                <a:gd name="connsiteX78" fmla="*/ 520700 w 3354000"/>
                <a:gd name="connsiteY78" fmla="*/ 1130300 h 2137335"/>
                <a:gd name="connsiteX79" fmla="*/ 612775 w 3354000"/>
                <a:gd name="connsiteY79" fmla="*/ 1117600 h 2137335"/>
                <a:gd name="connsiteX80" fmla="*/ 685800 w 3354000"/>
                <a:gd name="connsiteY80" fmla="*/ 1012825 h 2137335"/>
                <a:gd name="connsiteX81" fmla="*/ 736600 w 3354000"/>
                <a:gd name="connsiteY81" fmla="*/ 914400 h 2137335"/>
                <a:gd name="connsiteX82" fmla="*/ 815975 w 3354000"/>
                <a:gd name="connsiteY82" fmla="*/ 895350 h 2137335"/>
                <a:gd name="connsiteX83" fmla="*/ 869950 w 3354000"/>
                <a:gd name="connsiteY83" fmla="*/ 958850 h 2137335"/>
                <a:gd name="connsiteX84" fmla="*/ 787400 w 3354000"/>
                <a:gd name="connsiteY84" fmla="*/ 1136650 h 2137335"/>
                <a:gd name="connsiteX85" fmla="*/ 784225 w 3354000"/>
                <a:gd name="connsiteY85" fmla="*/ 1323975 h 2137335"/>
                <a:gd name="connsiteX86" fmla="*/ 981075 w 3354000"/>
                <a:gd name="connsiteY86" fmla="*/ 1412875 h 2137335"/>
                <a:gd name="connsiteX87" fmla="*/ 1089025 w 3354000"/>
                <a:gd name="connsiteY87" fmla="*/ 1327150 h 2137335"/>
                <a:gd name="connsiteX88" fmla="*/ 1241425 w 3354000"/>
                <a:gd name="connsiteY88" fmla="*/ 1152525 h 2137335"/>
                <a:gd name="connsiteX89" fmla="*/ 1346200 w 3354000"/>
                <a:gd name="connsiteY89" fmla="*/ 1120775 h 2137335"/>
                <a:gd name="connsiteX90" fmla="*/ 1425575 w 3354000"/>
                <a:gd name="connsiteY90" fmla="*/ 1219200 h 2137335"/>
                <a:gd name="connsiteX91" fmla="*/ 1393825 w 3354000"/>
                <a:gd name="connsiteY91" fmla="*/ 1301750 h 2137335"/>
                <a:gd name="connsiteX92" fmla="*/ 1266825 w 3354000"/>
                <a:gd name="connsiteY92" fmla="*/ 1387475 h 2137335"/>
                <a:gd name="connsiteX93" fmla="*/ 1273175 w 3354000"/>
                <a:gd name="connsiteY93" fmla="*/ 1514475 h 2137335"/>
                <a:gd name="connsiteX94" fmla="*/ 1409700 w 3354000"/>
                <a:gd name="connsiteY94" fmla="*/ 1654175 h 2137335"/>
                <a:gd name="connsiteX95" fmla="*/ 1543050 w 3354000"/>
                <a:gd name="connsiteY95" fmla="*/ 1587500 h 2137335"/>
                <a:gd name="connsiteX96" fmla="*/ 1717675 w 3354000"/>
                <a:gd name="connsiteY96" fmla="*/ 1323975 h 2137335"/>
                <a:gd name="connsiteX97" fmla="*/ 1851025 w 3354000"/>
                <a:gd name="connsiteY97" fmla="*/ 1311275 h 2137335"/>
                <a:gd name="connsiteX98" fmla="*/ 1936750 w 3354000"/>
                <a:gd name="connsiteY98" fmla="*/ 1358900 h 2137335"/>
                <a:gd name="connsiteX99" fmla="*/ 1924050 w 3354000"/>
                <a:gd name="connsiteY99" fmla="*/ 1470025 h 2137335"/>
                <a:gd name="connsiteX100" fmla="*/ 1701800 w 3354000"/>
                <a:gd name="connsiteY100" fmla="*/ 1685925 h 2137335"/>
                <a:gd name="connsiteX101" fmla="*/ 1673225 w 3354000"/>
                <a:gd name="connsiteY101" fmla="*/ 1778000 h 2137335"/>
                <a:gd name="connsiteX102" fmla="*/ 1765300 w 3354000"/>
                <a:gd name="connsiteY102" fmla="*/ 1860550 h 2137335"/>
                <a:gd name="connsiteX103" fmla="*/ 1917700 w 3354000"/>
                <a:gd name="connsiteY103" fmla="*/ 1797050 h 2137335"/>
                <a:gd name="connsiteX104" fmla="*/ 2133600 w 3354000"/>
                <a:gd name="connsiteY104" fmla="*/ 1619250 h 2137335"/>
                <a:gd name="connsiteX105" fmla="*/ 2162175 w 3354000"/>
                <a:gd name="connsiteY105" fmla="*/ 1622425 h 2137335"/>
                <a:gd name="connsiteX106" fmla="*/ 2089150 w 3354000"/>
                <a:gd name="connsiteY106" fmla="*/ 1771650 h 2137335"/>
                <a:gd name="connsiteX107" fmla="*/ 2066925 w 3354000"/>
                <a:gd name="connsiteY107" fmla="*/ 1930400 h 2137335"/>
                <a:gd name="connsiteX108" fmla="*/ 2174875 w 3354000"/>
                <a:gd name="connsiteY108" fmla="*/ 2022475 h 2137335"/>
                <a:gd name="connsiteX109" fmla="*/ 2311400 w 3354000"/>
                <a:gd name="connsiteY109" fmla="*/ 1984375 h 2137335"/>
                <a:gd name="connsiteX110" fmla="*/ 2486025 w 3354000"/>
                <a:gd name="connsiteY110" fmla="*/ 1755775 h 2137335"/>
                <a:gd name="connsiteX111" fmla="*/ 2530475 w 3354000"/>
                <a:gd name="connsiteY111" fmla="*/ 1660525 h 2137335"/>
                <a:gd name="connsiteX112" fmla="*/ 2559050 w 3354000"/>
                <a:gd name="connsiteY112" fmla="*/ 1660525 h 2137335"/>
                <a:gd name="connsiteX113" fmla="*/ 2555875 w 3354000"/>
                <a:gd name="connsiteY113" fmla="*/ 1689100 h 2137335"/>
                <a:gd name="connsiteX114" fmla="*/ 2549525 w 3354000"/>
                <a:gd name="connsiteY114" fmla="*/ 1720850 h 2137335"/>
                <a:gd name="connsiteX115" fmla="*/ 2476500 w 3354000"/>
                <a:gd name="connsiteY115" fmla="*/ 2012950 h 2137335"/>
                <a:gd name="connsiteX116" fmla="*/ 2543175 w 3354000"/>
                <a:gd name="connsiteY116" fmla="*/ 2095500 h 2137335"/>
                <a:gd name="connsiteX117" fmla="*/ 2851150 w 3354000"/>
                <a:gd name="connsiteY117" fmla="*/ 2136775 h 2137335"/>
                <a:gd name="connsiteX118" fmla="*/ 2879725 w 3354000"/>
                <a:gd name="connsiteY118" fmla="*/ 2070100 h 2137335"/>
                <a:gd name="connsiteX119" fmla="*/ 2740025 w 3354000"/>
                <a:gd name="connsiteY119" fmla="*/ 1978025 h 2137335"/>
                <a:gd name="connsiteX120" fmla="*/ 2774950 w 3354000"/>
                <a:gd name="connsiteY120" fmla="*/ 1879600 h 2137335"/>
                <a:gd name="connsiteX121" fmla="*/ 2886075 w 3354000"/>
                <a:gd name="connsiteY121" fmla="*/ 1914525 h 2137335"/>
                <a:gd name="connsiteX122" fmla="*/ 3038475 w 3354000"/>
                <a:gd name="connsiteY122" fmla="*/ 2047875 h 2137335"/>
                <a:gd name="connsiteX123" fmla="*/ 3235325 w 3354000"/>
                <a:gd name="connsiteY123" fmla="*/ 2035175 h 2137335"/>
                <a:gd name="connsiteX124" fmla="*/ 3298825 w 3354000"/>
                <a:gd name="connsiteY124" fmla="*/ 1895475 h 2137335"/>
                <a:gd name="connsiteX125" fmla="*/ 3222625 w 3354000"/>
                <a:gd name="connsiteY125" fmla="*/ 1787525 h 2137335"/>
                <a:gd name="connsiteX126" fmla="*/ 2997200 w 3354000"/>
                <a:gd name="connsiteY126" fmla="*/ 1752600 h 2137335"/>
                <a:gd name="connsiteX127" fmla="*/ 2886075 w 3354000"/>
                <a:gd name="connsiteY127" fmla="*/ 1603375 h 2137335"/>
                <a:gd name="connsiteX128" fmla="*/ 3152775 w 3354000"/>
                <a:gd name="connsiteY128" fmla="*/ 1670050 h 2137335"/>
                <a:gd name="connsiteX129" fmla="*/ 3340100 w 3354000"/>
                <a:gd name="connsiteY129" fmla="*/ 1647825 h 2137335"/>
                <a:gd name="connsiteX130" fmla="*/ 3321050 w 3354000"/>
                <a:gd name="connsiteY130" fmla="*/ 1444625 h 2137335"/>
                <a:gd name="connsiteX131" fmla="*/ 3168650 w 3354000"/>
                <a:gd name="connsiteY131" fmla="*/ 1343025 h 2137335"/>
                <a:gd name="connsiteX132" fmla="*/ 3086100 w 3354000"/>
                <a:gd name="connsiteY13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17725 w 3354000"/>
                <a:gd name="connsiteY14" fmla="*/ 1292225 h 2137335"/>
                <a:gd name="connsiteX15" fmla="*/ 2130425 w 3354000"/>
                <a:gd name="connsiteY15" fmla="*/ 1260475 h 2137335"/>
                <a:gd name="connsiteX16" fmla="*/ 2155825 w 3354000"/>
                <a:gd name="connsiteY16" fmla="*/ 1225550 h 2137335"/>
                <a:gd name="connsiteX17" fmla="*/ 2352675 w 3354000"/>
                <a:gd name="connsiteY17" fmla="*/ 996950 h 2137335"/>
                <a:gd name="connsiteX18" fmla="*/ 2409825 w 3354000"/>
                <a:gd name="connsiteY18" fmla="*/ 946150 h 2137335"/>
                <a:gd name="connsiteX19" fmla="*/ 2289175 w 3354000"/>
                <a:gd name="connsiteY19" fmla="*/ 781050 h 2137335"/>
                <a:gd name="connsiteX20" fmla="*/ 2257425 w 3354000"/>
                <a:gd name="connsiteY20" fmla="*/ 765175 h 2137335"/>
                <a:gd name="connsiteX21" fmla="*/ 2244725 w 3354000"/>
                <a:gd name="connsiteY21" fmla="*/ 762000 h 2137335"/>
                <a:gd name="connsiteX22" fmla="*/ 2222500 w 3354000"/>
                <a:gd name="connsiteY22" fmla="*/ 755650 h 2137335"/>
                <a:gd name="connsiteX23" fmla="*/ 2184400 w 3354000"/>
                <a:gd name="connsiteY23" fmla="*/ 749300 h 2137335"/>
                <a:gd name="connsiteX24" fmla="*/ 2114550 w 3354000"/>
                <a:gd name="connsiteY24" fmla="*/ 752475 h 2137335"/>
                <a:gd name="connsiteX25" fmla="*/ 2047875 w 3354000"/>
                <a:gd name="connsiteY25" fmla="*/ 869950 h 2137335"/>
                <a:gd name="connsiteX26" fmla="*/ 1917700 w 3354000"/>
                <a:gd name="connsiteY26" fmla="*/ 1073150 h 2137335"/>
                <a:gd name="connsiteX27" fmla="*/ 1854200 w 3354000"/>
                <a:gd name="connsiteY27" fmla="*/ 1127125 h 2137335"/>
                <a:gd name="connsiteX28" fmla="*/ 1774825 w 3354000"/>
                <a:gd name="connsiteY28" fmla="*/ 1098550 h 2137335"/>
                <a:gd name="connsiteX29" fmla="*/ 1844675 w 3354000"/>
                <a:gd name="connsiteY29" fmla="*/ 860425 h 2137335"/>
                <a:gd name="connsiteX30" fmla="*/ 1857375 w 3354000"/>
                <a:gd name="connsiteY30" fmla="*/ 666750 h 2137335"/>
                <a:gd name="connsiteX31" fmla="*/ 1644650 w 3354000"/>
                <a:gd name="connsiteY31" fmla="*/ 542925 h 2137335"/>
                <a:gd name="connsiteX32" fmla="*/ 1574800 w 3354000"/>
                <a:gd name="connsiteY32" fmla="*/ 590550 h 2137335"/>
                <a:gd name="connsiteX33" fmla="*/ 1454150 w 3354000"/>
                <a:gd name="connsiteY33" fmla="*/ 784225 h 2137335"/>
                <a:gd name="connsiteX34" fmla="*/ 1377950 w 3354000"/>
                <a:gd name="connsiteY34" fmla="*/ 850900 h 2137335"/>
                <a:gd name="connsiteX35" fmla="*/ 1295400 w 3354000"/>
                <a:gd name="connsiteY35" fmla="*/ 793750 h 2137335"/>
                <a:gd name="connsiteX36" fmla="*/ 1295400 w 3354000"/>
                <a:gd name="connsiteY36" fmla="*/ 692150 h 2137335"/>
                <a:gd name="connsiteX37" fmla="*/ 1489075 w 3354000"/>
                <a:gd name="connsiteY37" fmla="*/ 485775 h 2137335"/>
                <a:gd name="connsiteX38" fmla="*/ 1470025 w 3354000"/>
                <a:gd name="connsiteY38" fmla="*/ 381000 h 2137335"/>
                <a:gd name="connsiteX39" fmla="*/ 1127125 w 3354000"/>
                <a:gd name="connsiteY39" fmla="*/ 288925 h 2137335"/>
                <a:gd name="connsiteX40" fmla="*/ 1044575 w 3354000"/>
                <a:gd name="connsiteY40" fmla="*/ 298450 h 2137335"/>
                <a:gd name="connsiteX41" fmla="*/ 933450 w 3354000"/>
                <a:gd name="connsiteY41" fmla="*/ 447675 h 2137335"/>
                <a:gd name="connsiteX42" fmla="*/ 749300 w 3354000"/>
                <a:gd name="connsiteY42" fmla="*/ 590550 h 2137335"/>
                <a:gd name="connsiteX43" fmla="*/ 723900 w 3354000"/>
                <a:gd name="connsiteY43" fmla="*/ 565150 h 2137335"/>
                <a:gd name="connsiteX44" fmla="*/ 723900 w 3354000"/>
                <a:gd name="connsiteY44" fmla="*/ 561975 h 2137335"/>
                <a:gd name="connsiteX45" fmla="*/ 838200 w 3354000"/>
                <a:gd name="connsiteY45" fmla="*/ 403225 h 2137335"/>
                <a:gd name="connsiteX46" fmla="*/ 939800 w 3354000"/>
                <a:gd name="connsiteY46" fmla="*/ 222250 h 2137335"/>
                <a:gd name="connsiteX47" fmla="*/ 815975 w 3354000"/>
                <a:gd name="connsiteY47" fmla="*/ 114300 h 2137335"/>
                <a:gd name="connsiteX48" fmla="*/ 635000 w 3354000"/>
                <a:gd name="connsiteY48" fmla="*/ 92075 h 2137335"/>
                <a:gd name="connsiteX49" fmla="*/ 504825 w 3354000"/>
                <a:gd name="connsiteY49" fmla="*/ 273050 h 2137335"/>
                <a:gd name="connsiteX50" fmla="*/ 425450 w 3354000"/>
                <a:gd name="connsiteY50" fmla="*/ 361950 h 2137335"/>
                <a:gd name="connsiteX51" fmla="*/ 320675 w 3354000"/>
                <a:gd name="connsiteY51" fmla="*/ 371475 h 2137335"/>
                <a:gd name="connsiteX52" fmla="*/ 320675 w 3354000"/>
                <a:gd name="connsiteY52" fmla="*/ 298450 h 2137335"/>
                <a:gd name="connsiteX53" fmla="*/ 492125 w 3354000"/>
                <a:gd name="connsiteY53" fmla="*/ 41275 h 2137335"/>
                <a:gd name="connsiteX54" fmla="*/ 463550 w 3354000"/>
                <a:gd name="connsiteY54" fmla="*/ 9525 h 2137335"/>
                <a:gd name="connsiteX55" fmla="*/ 209550 w 3354000"/>
                <a:gd name="connsiteY55" fmla="*/ 0 h 2137335"/>
                <a:gd name="connsiteX56" fmla="*/ 85725 w 3354000"/>
                <a:gd name="connsiteY56" fmla="*/ 82550 h 2137335"/>
                <a:gd name="connsiteX57" fmla="*/ 0 w 3354000"/>
                <a:gd name="connsiteY57" fmla="*/ 241300 h 2137335"/>
                <a:gd name="connsiteX58" fmla="*/ 92075 w 3354000"/>
                <a:gd name="connsiteY58" fmla="*/ 342900 h 2137335"/>
                <a:gd name="connsiteX59" fmla="*/ 276225 w 3354000"/>
                <a:gd name="connsiteY59" fmla="*/ 396875 h 2137335"/>
                <a:gd name="connsiteX60" fmla="*/ 377825 w 3354000"/>
                <a:gd name="connsiteY60" fmla="*/ 485775 h 2137335"/>
                <a:gd name="connsiteX61" fmla="*/ 333375 w 3354000"/>
                <a:gd name="connsiteY61" fmla="*/ 546100 h 2137335"/>
                <a:gd name="connsiteX62" fmla="*/ 209550 w 3354000"/>
                <a:gd name="connsiteY62" fmla="*/ 593725 h 2137335"/>
                <a:gd name="connsiteX63" fmla="*/ 193675 w 3354000"/>
                <a:gd name="connsiteY63" fmla="*/ 635000 h 2137335"/>
                <a:gd name="connsiteX64" fmla="*/ 225425 w 3354000"/>
                <a:gd name="connsiteY64" fmla="*/ 771525 h 2137335"/>
                <a:gd name="connsiteX65" fmla="*/ 307975 w 3354000"/>
                <a:gd name="connsiteY65" fmla="*/ 831850 h 2137335"/>
                <a:gd name="connsiteX66" fmla="*/ 381000 w 3354000"/>
                <a:gd name="connsiteY66" fmla="*/ 739775 h 2137335"/>
                <a:gd name="connsiteX67" fmla="*/ 438150 w 3354000"/>
                <a:gd name="connsiteY67" fmla="*/ 650875 h 2137335"/>
                <a:gd name="connsiteX68" fmla="*/ 542925 w 3354000"/>
                <a:gd name="connsiteY68" fmla="*/ 628650 h 2137335"/>
                <a:gd name="connsiteX69" fmla="*/ 612775 w 3354000"/>
                <a:gd name="connsiteY69" fmla="*/ 685800 h 2137335"/>
                <a:gd name="connsiteX70" fmla="*/ 663575 w 3354000"/>
                <a:gd name="connsiteY70" fmla="*/ 803275 h 2137335"/>
                <a:gd name="connsiteX71" fmla="*/ 571500 w 3354000"/>
                <a:gd name="connsiteY71" fmla="*/ 879475 h 2137335"/>
                <a:gd name="connsiteX72" fmla="*/ 469900 w 3354000"/>
                <a:gd name="connsiteY72" fmla="*/ 933450 h 2137335"/>
                <a:gd name="connsiteX73" fmla="*/ 428625 w 3354000"/>
                <a:gd name="connsiteY73" fmla="*/ 1006475 h 2137335"/>
                <a:gd name="connsiteX74" fmla="*/ 460375 w 3354000"/>
                <a:gd name="connsiteY74" fmla="*/ 1104900 h 2137335"/>
                <a:gd name="connsiteX75" fmla="*/ 498475 w 3354000"/>
                <a:gd name="connsiteY75" fmla="*/ 1127125 h 2137335"/>
                <a:gd name="connsiteX76" fmla="*/ 508000 w 3354000"/>
                <a:gd name="connsiteY76" fmla="*/ 1130300 h 2137335"/>
                <a:gd name="connsiteX77" fmla="*/ 520700 w 3354000"/>
                <a:gd name="connsiteY77" fmla="*/ 1130300 h 2137335"/>
                <a:gd name="connsiteX78" fmla="*/ 612775 w 3354000"/>
                <a:gd name="connsiteY78" fmla="*/ 1117600 h 2137335"/>
                <a:gd name="connsiteX79" fmla="*/ 685800 w 3354000"/>
                <a:gd name="connsiteY79" fmla="*/ 1012825 h 2137335"/>
                <a:gd name="connsiteX80" fmla="*/ 736600 w 3354000"/>
                <a:gd name="connsiteY80" fmla="*/ 914400 h 2137335"/>
                <a:gd name="connsiteX81" fmla="*/ 815975 w 3354000"/>
                <a:gd name="connsiteY81" fmla="*/ 895350 h 2137335"/>
                <a:gd name="connsiteX82" fmla="*/ 869950 w 3354000"/>
                <a:gd name="connsiteY82" fmla="*/ 958850 h 2137335"/>
                <a:gd name="connsiteX83" fmla="*/ 787400 w 3354000"/>
                <a:gd name="connsiteY83" fmla="*/ 1136650 h 2137335"/>
                <a:gd name="connsiteX84" fmla="*/ 784225 w 3354000"/>
                <a:gd name="connsiteY84" fmla="*/ 1323975 h 2137335"/>
                <a:gd name="connsiteX85" fmla="*/ 981075 w 3354000"/>
                <a:gd name="connsiteY85" fmla="*/ 1412875 h 2137335"/>
                <a:gd name="connsiteX86" fmla="*/ 1089025 w 3354000"/>
                <a:gd name="connsiteY86" fmla="*/ 1327150 h 2137335"/>
                <a:gd name="connsiteX87" fmla="*/ 1241425 w 3354000"/>
                <a:gd name="connsiteY87" fmla="*/ 1152525 h 2137335"/>
                <a:gd name="connsiteX88" fmla="*/ 1346200 w 3354000"/>
                <a:gd name="connsiteY88" fmla="*/ 1120775 h 2137335"/>
                <a:gd name="connsiteX89" fmla="*/ 1425575 w 3354000"/>
                <a:gd name="connsiteY89" fmla="*/ 1219200 h 2137335"/>
                <a:gd name="connsiteX90" fmla="*/ 1393825 w 3354000"/>
                <a:gd name="connsiteY90" fmla="*/ 1301750 h 2137335"/>
                <a:gd name="connsiteX91" fmla="*/ 1266825 w 3354000"/>
                <a:gd name="connsiteY91" fmla="*/ 1387475 h 2137335"/>
                <a:gd name="connsiteX92" fmla="*/ 1273175 w 3354000"/>
                <a:gd name="connsiteY92" fmla="*/ 1514475 h 2137335"/>
                <a:gd name="connsiteX93" fmla="*/ 1409700 w 3354000"/>
                <a:gd name="connsiteY93" fmla="*/ 1654175 h 2137335"/>
                <a:gd name="connsiteX94" fmla="*/ 1543050 w 3354000"/>
                <a:gd name="connsiteY94" fmla="*/ 1587500 h 2137335"/>
                <a:gd name="connsiteX95" fmla="*/ 1717675 w 3354000"/>
                <a:gd name="connsiteY95" fmla="*/ 1323975 h 2137335"/>
                <a:gd name="connsiteX96" fmla="*/ 1851025 w 3354000"/>
                <a:gd name="connsiteY96" fmla="*/ 1311275 h 2137335"/>
                <a:gd name="connsiteX97" fmla="*/ 1936750 w 3354000"/>
                <a:gd name="connsiteY97" fmla="*/ 1358900 h 2137335"/>
                <a:gd name="connsiteX98" fmla="*/ 1924050 w 3354000"/>
                <a:gd name="connsiteY98" fmla="*/ 1470025 h 2137335"/>
                <a:gd name="connsiteX99" fmla="*/ 1701800 w 3354000"/>
                <a:gd name="connsiteY99" fmla="*/ 1685925 h 2137335"/>
                <a:gd name="connsiteX100" fmla="*/ 1673225 w 3354000"/>
                <a:gd name="connsiteY100" fmla="*/ 1778000 h 2137335"/>
                <a:gd name="connsiteX101" fmla="*/ 1765300 w 3354000"/>
                <a:gd name="connsiteY101" fmla="*/ 1860550 h 2137335"/>
                <a:gd name="connsiteX102" fmla="*/ 1917700 w 3354000"/>
                <a:gd name="connsiteY102" fmla="*/ 1797050 h 2137335"/>
                <a:gd name="connsiteX103" fmla="*/ 2133600 w 3354000"/>
                <a:gd name="connsiteY103" fmla="*/ 1619250 h 2137335"/>
                <a:gd name="connsiteX104" fmla="*/ 2162175 w 3354000"/>
                <a:gd name="connsiteY104" fmla="*/ 1622425 h 2137335"/>
                <a:gd name="connsiteX105" fmla="*/ 2089150 w 3354000"/>
                <a:gd name="connsiteY105" fmla="*/ 1771650 h 2137335"/>
                <a:gd name="connsiteX106" fmla="*/ 2066925 w 3354000"/>
                <a:gd name="connsiteY106" fmla="*/ 1930400 h 2137335"/>
                <a:gd name="connsiteX107" fmla="*/ 2174875 w 3354000"/>
                <a:gd name="connsiteY107" fmla="*/ 2022475 h 2137335"/>
                <a:gd name="connsiteX108" fmla="*/ 2311400 w 3354000"/>
                <a:gd name="connsiteY108" fmla="*/ 1984375 h 2137335"/>
                <a:gd name="connsiteX109" fmla="*/ 2486025 w 3354000"/>
                <a:gd name="connsiteY109" fmla="*/ 1755775 h 2137335"/>
                <a:gd name="connsiteX110" fmla="*/ 2530475 w 3354000"/>
                <a:gd name="connsiteY110" fmla="*/ 1660525 h 2137335"/>
                <a:gd name="connsiteX111" fmla="*/ 2559050 w 3354000"/>
                <a:gd name="connsiteY111" fmla="*/ 1660525 h 2137335"/>
                <a:gd name="connsiteX112" fmla="*/ 2555875 w 3354000"/>
                <a:gd name="connsiteY112" fmla="*/ 1689100 h 2137335"/>
                <a:gd name="connsiteX113" fmla="*/ 2549525 w 3354000"/>
                <a:gd name="connsiteY113" fmla="*/ 1720850 h 2137335"/>
                <a:gd name="connsiteX114" fmla="*/ 2476500 w 3354000"/>
                <a:gd name="connsiteY114" fmla="*/ 2012950 h 2137335"/>
                <a:gd name="connsiteX115" fmla="*/ 2543175 w 3354000"/>
                <a:gd name="connsiteY115" fmla="*/ 2095500 h 2137335"/>
                <a:gd name="connsiteX116" fmla="*/ 2851150 w 3354000"/>
                <a:gd name="connsiteY116" fmla="*/ 2136775 h 2137335"/>
                <a:gd name="connsiteX117" fmla="*/ 2879725 w 3354000"/>
                <a:gd name="connsiteY117" fmla="*/ 2070100 h 2137335"/>
                <a:gd name="connsiteX118" fmla="*/ 2740025 w 3354000"/>
                <a:gd name="connsiteY118" fmla="*/ 1978025 h 2137335"/>
                <a:gd name="connsiteX119" fmla="*/ 2774950 w 3354000"/>
                <a:gd name="connsiteY119" fmla="*/ 1879600 h 2137335"/>
                <a:gd name="connsiteX120" fmla="*/ 2886075 w 3354000"/>
                <a:gd name="connsiteY120" fmla="*/ 1914525 h 2137335"/>
                <a:gd name="connsiteX121" fmla="*/ 3038475 w 3354000"/>
                <a:gd name="connsiteY121" fmla="*/ 2047875 h 2137335"/>
                <a:gd name="connsiteX122" fmla="*/ 3235325 w 3354000"/>
                <a:gd name="connsiteY122" fmla="*/ 2035175 h 2137335"/>
                <a:gd name="connsiteX123" fmla="*/ 3298825 w 3354000"/>
                <a:gd name="connsiteY123" fmla="*/ 1895475 h 2137335"/>
                <a:gd name="connsiteX124" fmla="*/ 3222625 w 3354000"/>
                <a:gd name="connsiteY124" fmla="*/ 1787525 h 2137335"/>
                <a:gd name="connsiteX125" fmla="*/ 2997200 w 3354000"/>
                <a:gd name="connsiteY125" fmla="*/ 1752600 h 2137335"/>
                <a:gd name="connsiteX126" fmla="*/ 2886075 w 3354000"/>
                <a:gd name="connsiteY126" fmla="*/ 1603375 h 2137335"/>
                <a:gd name="connsiteX127" fmla="*/ 3152775 w 3354000"/>
                <a:gd name="connsiteY127" fmla="*/ 1670050 h 2137335"/>
                <a:gd name="connsiteX128" fmla="*/ 3340100 w 3354000"/>
                <a:gd name="connsiteY128" fmla="*/ 1647825 h 2137335"/>
                <a:gd name="connsiteX129" fmla="*/ 3321050 w 3354000"/>
                <a:gd name="connsiteY129" fmla="*/ 1444625 h 2137335"/>
                <a:gd name="connsiteX130" fmla="*/ 3168650 w 3354000"/>
                <a:gd name="connsiteY130" fmla="*/ 1343025 h 2137335"/>
                <a:gd name="connsiteX131" fmla="*/ 3086100 w 3354000"/>
                <a:gd name="connsiteY131"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17725 w 3354000"/>
                <a:gd name="connsiteY13" fmla="*/ 1330325 h 2137335"/>
                <a:gd name="connsiteX14" fmla="*/ 2130425 w 3354000"/>
                <a:gd name="connsiteY14" fmla="*/ 1260475 h 2137335"/>
                <a:gd name="connsiteX15" fmla="*/ 2155825 w 3354000"/>
                <a:gd name="connsiteY15" fmla="*/ 1225550 h 2137335"/>
                <a:gd name="connsiteX16" fmla="*/ 2352675 w 3354000"/>
                <a:gd name="connsiteY16" fmla="*/ 996950 h 2137335"/>
                <a:gd name="connsiteX17" fmla="*/ 2409825 w 3354000"/>
                <a:gd name="connsiteY17" fmla="*/ 946150 h 2137335"/>
                <a:gd name="connsiteX18" fmla="*/ 2289175 w 3354000"/>
                <a:gd name="connsiteY18" fmla="*/ 781050 h 2137335"/>
                <a:gd name="connsiteX19" fmla="*/ 2257425 w 3354000"/>
                <a:gd name="connsiteY19" fmla="*/ 765175 h 2137335"/>
                <a:gd name="connsiteX20" fmla="*/ 2244725 w 3354000"/>
                <a:gd name="connsiteY20" fmla="*/ 762000 h 2137335"/>
                <a:gd name="connsiteX21" fmla="*/ 2222500 w 3354000"/>
                <a:gd name="connsiteY21" fmla="*/ 755650 h 2137335"/>
                <a:gd name="connsiteX22" fmla="*/ 2184400 w 3354000"/>
                <a:gd name="connsiteY22" fmla="*/ 749300 h 2137335"/>
                <a:gd name="connsiteX23" fmla="*/ 2114550 w 3354000"/>
                <a:gd name="connsiteY23" fmla="*/ 752475 h 2137335"/>
                <a:gd name="connsiteX24" fmla="*/ 2047875 w 3354000"/>
                <a:gd name="connsiteY24" fmla="*/ 869950 h 2137335"/>
                <a:gd name="connsiteX25" fmla="*/ 1917700 w 3354000"/>
                <a:gd name="connsiteY25" fmla="*/ 1073150 h 2137335"/>
                <a:gd name="connsiteX26" fmla="*/ 1854200 w 3354000"/>
                <a:gd name="connsiteY26" fmla="*/ 1127125 h 2137335"/>
                <a:gd name="connsiteX27" fmla="*/ 1774825 w 3354000"/>
                <a:gd name="connsiteY27" fmla="*/ 1098550 h 2137335"/>
                <a:gd name="connsiteX28" fmla="*/ 1844675 w 3354000"/>
                <a:gd name="connsiteY28" fmla="*/ 860425 h 2137335"/>
                <a:gd name="connsiteX29" fmla="*/ 1857375 w 3354000"/>
                <a:gd name="connsiteY29" fmla="*/ 666750 h 2137335"/>
                <a:gd name="connsiteX30" fmla="*/ 1644650 w 3354000"/>
                <a:gd name="connsiteY30" fmla="*/ 542925 h 2137335"/>
                <a:gd name="connsiteX31" fmla="*/ 1574800 w 3354000"/>
                <a:gd name="connsiteY31" fmla="*/ 590550 h 2137335"/>
                <a:gd name="connsiteX32" fmla="*/ 1454150 w 3354000"/>
                <a:gd name="connsiteY32" fmla="*/ 784225 h 2137335"/>
                <a:gd name="connsiteX33" fmla="*/ 1377950 w 3354000"/>
                <a:gd name="connsiteY33" fmla="*/ 850900 h 2137335"/>
                <a:gd name="connsiteX34" fmla="*/ 1295400 w 3354000"/>
                <a:gd name="connsiteY34" fmla="*/ 793750 h 2137335"/>
                <a:gd name="connsiteX35" fmla="*/ 1295400 w 3354000"/>
                <a:gd name="connsiteY35" fmla="*/ 692150 h 2137335"/>
                <a:gd name="connsiteX36" fmla="*/ 1489075 w 3354000"/>
                <a:gd name="connsiteY36" fmla="*/ 485775 h 2137335"/>
                <a:gd name="connsiteX37" fmla="*/ 1470025 w 3354000"/>
                <a:gd name="connsiteY37" fmla="*/ 381000 h 2137335"/>
                <a:gd name="connsiteX38" fmla="*/ 1127125 w 3354000"/>
                <a:gd name="connsiteY38" fmla="*/ 288925 h 2137335"/>
                <a:gd name="connsiteX39" fmla="*/ 1044575 w 3354000"/>
                <a:gd name="connsiteY39" fmla="*/ 298450 h 2137335"/>
                <a:gd name="connsiteX40" fmla="*/ 933450 w 3354000"/>
                <a:gd name="connsiteY40" fmla="*/ 447675 h 2137335"/>
                <a:gd name="connsiteX41" fmla="*/ 749300 w 3354000"/>
                <a:gd name="connsiteY41" fmla="*/ 590550 h 2137335"/>
                <a:gd name="connsiteX42" fmla="*/ 723900 w 3354000"/>
                <a:gd name="connsiteY42" fmla="*/ 565150 h 2137335"/>
                <a:gd name="connsiteX43" fmla="*/ 723900 w 3354000"/>
                <a:gd name="connsiteY43" fmla="*/ 561975 h 2137335"/>
                <a:gd name="connsiteX44" fmla="*/ 838200 w 3354000"/>
                <a:gd name="connsiteY44" fmla="*/ 403225 h 2137335"/>
                <a:gd name="connsiteX45" fmla="*/ 939800 w 3354000"/>
                <a:gd name="connsiteY45" fmla="*/ 222250 h 2137335"/>
                <a:gd name="connsiteX46" fmla="*/ 815975 w 3354000"/>
                <a:gd name="connsiteY46" fmla="*/ 114300 h 2137335"/>
                <a:gd name="connsiteX47" fmla="*/ 635000 w 3354000"/>
                <a:gd name="connsiteY47" fmla="*/ 92075 h 2137335"/>
                <a:gd name="connsiteX48" fmla="*/ 504825 w 3354000"/>
                <a:gd name="connsiteY48" fmla="*/ 273050 h 2137335"/>
                <a:gd name="connsiteX49" fmla="*/ 425450 w 3354000"/>
                <a:gd name="connsiteY49" fmla="*/ 361950 h 2137335"/>
                <a:gd name="connsiteX50" fmla="*/ 320675 w 3354000"/>
                <a:gd name="connsiteY50" fmla="*/ 371475 h 2137335"/>
                <a:gd name="connsiteX51" fmla="*/ 320675 w 3354000"/>
                <a:gd name="connsiteY51" fmla="*/ 298450 h 2137335"/>
                <a:gd name="connsiteX52" fmla="*/ 492125 w 3354000"/>
                <a:gd name="connsiteY52" fmla="*/ 41275 h 2137335"/>
                <a:gd name="connsiteX53" fmla="*/ 463550 w 3354000"/>
                <a:gd name="connsiteY53" fmla="*/ 9525 h 2137335"/>
                <a:gd name="connsiteX54" fmla="*/ 209550 w 3354000"/>
                <a:gd name="connsiteY54" fmla="*/ 0 h 2137335"/>
                <a:gd name="connsiteX55" fmla="*/ 85725 w 3354000"/>
                <a:gd name="connsiteY55" fmla="*/ 82550 h 2137335"/>
                <a:gd name="connsiteX56" fmla="*/ 0 w 3354000"/>
                <a:gd name="connsiteY56" fmla="*/ 241300 h 2137335"/>
                <a:gd name="connsiteX57" fmla="*/ 92075 w 3354000"/>
                <a:gd name="connsiteY57" fmla="*/ 342900 h 2137335"/>
                <a:gd name="connsiteX58" fmla="*/ 276225 w 3354000"/>
                <a:gd name="connsiteY58" fmla="*/ 396875 h 2137335"/>
                <a:gd name="connsiteX59" fmla="*/ 377825 w 3354000"/>
                <a:gd name="connsiteY59" fmla="*/ 485775 h 2137335"/>
                <a:gd name="connsiteX60" fmla="*/ 333375 w 3354000"/>
                <a:gd name="connsiteY60" fmla="*/ 546100 h 2137335"/>
                <a:gd name="connsiteX61" fmla="*/ 209550 w 3354000"/>
                <a:gd name="connsiteY61" fmla="*/ 593725 h 2137335"/>
                <a:gd name="connsiteX62" fmla="*/ 193675 w 3354000"/>
                <a:gd name="connsiteY62" fmla="*/ 635000 h 2137335"/>
                <a:gd name="connsiteX63" fmla="*/ 225425 w 3354000"/>
                <a:gd name="connsiteY63" fmla="*/ 771525 h 2137335"/>
                <a:gd name="connsiteX64" fmla="*/ 307975 w 3354000"/>
                <a:gd name="connsiteY64" fmla="*/ 831850 h 2137335"/>
                <a:gd name="connsiteX65" fmla="*/ 381000 w 3354000"/>
                <a:gd name="connsiteY65" fmla="*/ 739775 h 2137335"/>
                <a:gd name="connsiteX66" fmla="*/ 438150 w 3354000"/>
                <a:gd name="connsiteY66" fmla="*/ 650875 h 2137335"/>
                <a:gd name="connsiteX67" fmla="*/ 542925 w 3354000"/>
                <a:gd name="connsiteY67" fmla="*/ 628650 h 2137335"/>
                <a:gd name="connsiteX68" fmla="*/ 612775 w 3354000"/>
                <a:gd name="connsiteY68" fmla="*/ 685800 h 2137335"/>
                <a:gd name="connsiteX69" fmla="*/ 663575 w 3354000"/>
                <a:gd name="connsiteY69" fmla="*/ 803275 h 2137335"/>
                <a:gd name="connsiteX70" fmla="*/ 571500 w 3354000"/>
                <a:gd name="connsiteY70" fmla="*/ 879475 h 2137335"/>
                <a:gd name="connsiteX71" fmla="*/ 469900 w 3354000"/>
                <a:gd name="connsiteY71" fmla="*/ 933450 h 2137335"/>
                <a:gd name="connsiteX72" fmla="*/ 428625 w 3354000"/>
                <a:gd name="connsiteY72" fmla="*/ 1006475 h 2137335"/>
                <a:gd name="connsiteX73" fmla="*/ 460375 w 3354000"/>
                <a:gd name="connsiteY73" fmla="*/ 1104900 h 2137335"/>
                <a:gd name="connsiteX74" fmla="*/ 498475 w 3354000"/>
                <a:gd name="connsiteY74" fmla="*/ 1127125 h 2137335"/>
                <a:gd name="connsiteX75" fmla="*/ 508000 w 3354000"/>
                <a:gd name="connsiteY75" fmla="*/ 1130300 h 2137335"/>
                <a:gd name="connsiteX76" fmla="*/ 520700 w 3354000"/>
                <a:gd name="connsiteY76" fmla="*/ 1130300 h 2137335"/>
                <a:gd name="connsiteX77" fmla="*/ 612775 w 3354000"/>
                <a:gd name="connsiteY77" fmla="*/ 1117600 h 2137335"/>
                <a:gd name="connsiteX78" fmla="*/ 685800 w 3354000"/>
                <a:gd name="connsiteY78" fmla="*/ 1012825 h 2137335"/>
                <a:gd name="connsiteX79" fmla="*/ 736600 w 3354000"/>
                <a:gd name="connsiteY79" fmla="*/ 914400 h 2137335"/>
                <a:gd name="connsiteX80" fmla="*/ 815975 w 3354000"/>
                <a:gd name="connsiteY80" fmla="*/ 895350 h 2137335"/>
                <a:gd name="connsiteX81" fmla="*/ 869950 w 3354000"/>
                <a:gd name="connsiteY81" fmla="*/ 958850 h 2137335"/>
                <a:gd name="connsiteX82" fmla="*/ 787400 w 3354000"/>
                <a:gd name="connsiteY82" fmla="*/ 1136650 h 2137335"/>
                <a:gd name="connsiteX83" fmla="*/ 784225 w 3354000"/>
                <a:gd name="connsiteY83" fmla="*/ 1323975 h 2137335"/>
                <a:gd name="connsiteX84" fmla="*/ 981075 w 3354000"/>
                <a:gd name="connsiteY84" fmla="*/ 1412875 h 2137335"/>
                <a:gd name="connsiteX85" fmla="*/ 1089025 w 3354000"/>
                <a:gd name="connsiteY85" fmla="*/ 1327150 h 2137335"/>
                <a:gd name="connsiteX86" fmla="*/ 1241425 w 3354000"/>
                <a:gd name="connsiteY86" fmla="*/ 1152525 h 2137335"/>
                <a:gd name="connsiteX87" fmla="*/ 1346200 w 3354000"/>
                <a:gd name="connsiteY87" fmla="*/ 1120775 h 2137335"/>
                <a:gd name="connsiteX88" fmla="*/ 1425575 w 3354000"/>
                <a:gd name="connsiteY88" fmla="*/ 1219200 h 2137335"/>
                <a:gd name="connsiteX89" fmla="*/ 1393825 w 3354000"/>
                <a:gd name="connsiteY89" fmla="*/ 1301750 h 2137335"/>
                <a:gd name="connsiteX90" fmla="*/ 1266825 w 3354000"/>
                <a:gd name="connsiteY90" fmla="*/ 1387475 h 2137335"/>
                <a:gd name="connsiteX91" fmla="*/ 1273175 w 3354000"/>
                <a:gd name="connsiteY91" fmla="*/ 1514475 h 2137335"/>
                <a:gd name="connsiteX92" fmla="*/ 1409700 w 3354000"/>
                <a:gd name="connsiteY92" fmla="*/ 1654175 h 2137335"/>
                <a:gd name="connsiteX93" fmla="*/ 1543050 w 3354000"/>
                <a:gd name="connsiteY93" fmla="*/ 1587500 h 2137335"/>
                <a:gd name="connsiteX94" fmla="*/ 1717675 w 3354000"/>
                <a:gd name="connsiteY94" fmla="*/ 1323975 h 2137335"/>
                <a:gd name="connsiteX95" fmla="*/ 1851025 w 3354000"/>
                <a:gd name="connsiteY95" fmla="*/ 1311275 h 2137335"/>
                <a:gd name="connsiteX96" fmla="*/ 1936750 w 3354000"/>
                <a:gd name="connsiteY96" fmla="*/ 1358900 h 2137335"/>
                <a:gd name="connsiteX97" fmla="*/ 1924050 w 3354000"/>
                <a:gd name="connsiteY97" fmla="*/ 1470025 h 2137335"/>
                <a:gd name="connsiteX98" fmla="*/ 1701800 w 3354000"/>
                <a:gd name="connsiteY98" fmla="*/ 1685925 h 2137335"/>
                <a:gd name="connsiteX99" fmla="*/ 1673225 w 3354000"/>
                <a:gd name="connsiteY99" fmla="*/ 1778000 h 2137335"/>
                <a:gd name="connsiteX100" fmla="*/ 1765300 w 3354000"/>
                <a:gd name="connsiteY100" fmla="*/ 1860550 h 2137335"/>
                <a:gd name="connsiteX101" fmla="*/ 1917700 w 3354000"/>
                <a:gd name="connsiteY101" fmla="*/ 1797050 h 2137335"/>
                <a:gd name="connsiteX102" fmla="*/ 2133600 w 3354000"/>
                <a:gd name="connsiteY102" fmla="*/ 1619250 h 2137335"/>
                <a:gd name="connsiteX103" fmla="*/ 2162175 w 3354000"/>
                <a:gd name="connsiteY103" fmla="*/ 1622425 h 2137335"/>
                <a:gd name="connsiteX104" fmla="*/ 2089150 w 3354000"/>
                <a:gd name="connsiteY104" fmla="*/ 1771650 h 2137335"/>
                <a:gd name="connsiteX105" fmla="*/ 2066925 w 3354000"/>
                <a:gd name="connsiteY105" fmla="*/ 1930400 h 2137335"/>
                <a:gd name="connsiteX106" fmla="*/ 2174875 w 3354000"/>
                <a:gd name="connsiteY106" fmla="*/ 2022475 h 2137335"/>
                <a:gd name="connsiteX107" fmla="*/ 2311400 w 3354000"/>
                <a:gd name="connsiteY107" fmla="*/ 1984375 h 2137335"/>
                <a:gd name="connsiteX108" fmla="*/ 2486025 w 3354000"/>
                <a:gd name="connsiteY108" fmla="*/ 1755775 h 2137335"/>
                <a:gd name="connsiteX109" fmla="*/ 2530475 w 3354000"/>
                <a:gd name="connsiteY109" fmla="*/ 1660525 h 2137335"/>
                <a:gd name="connsiteX110" fmla="*/ 2559050 w 3354000"/>
                <a:gd name="connsiteY110" fmla="*/ 1660525 h 2137335"/>
                <a:gd name="connsiteX111" fmla="*/ 2555875 w 3354000"/>
                <a:gd name="connsiteY111" fmla="*/ 1689100 h 2137335"/>
                <a:gd name="connsiteX112" fmla="*/ 2549525 w 3354000"/>
                <a:gd name="connsiteY112" fmla="*/ 1720850 h 2137335"/>
                <a:gd name="connsiteX113" fmla="*/ 2476500 w 3354000"/>
                <a:gd name="connsiteY113" fmla="*/ 2012950 h 2137335"/>
                <a:gd name="connsiteX114" fmla="*/ 2543175 w 3354000"/>
                <a:gd name="connsiteY114" fmla="*/ 2095500 h 2137335"/>
                <a:gd name="connsiteX115" fmla="*/ 2851150 w 3354000"/>
                <a:gd name="connsiteY115" fmla="*/ 2136775 h 2137335"/>
                <a:gd name="connsiteX116" fmla="*/ 2879725 w 3354000"/>
                <a:gd name="connsiteY116" fmla="*/ 2070100 h 2137335"/>
                <a:gd name="connsiteX117" fmla="*/ 2740025 w 3354000"/>
                <a:gd name="connsiteY117" fmla="*/ 1978025 h 2137335"/>
                <a:gd name="connsiteX118" fmla="*/ 2774950 w 3354000"/>
                <a:gd name="connsiteY118" fmla="*/ 1879600 h 2137335"/>
                <a:gd name="connsiteX119" fmla="*/ 2886075 w 3354000"/>
                <a:gd name="connsiteY119" fmla="*/ 1914525 h 2137335"/>
                <a:gd name="connsiteX120" fmla="*/ 3038475 w 3354000"/>
                <a:gd name="connsiteY120" fmla="*/ 2047875 h 2137335"/>
                <a:gd name="connsiteX121" fmla="*/ 3235325 w 3354000"/>
                <a:gd name="connsiteY121" fmla="*/ 2035175 h 2137335"/>
                <a:gd name="connsiteX122" fmla="*/ 3298825 w 3354000"/>
                <a:gd name="connsiteY122" fmla="*/ 1895475 h 2137335"/>
                <a:gd name="connsiteX123" fmla="*/ 3222625 w 3354000"/>
                <a:gd name="connsiteY123" fmla="*/ 1787525 h 2137335"/>
                <a:gd name="connsiteX124" fmla="*/ 2997200 w 3354000"/>
                <a:gd name="connsiteY124" fmla="*/ 1752600 h 2137335"/>
                <a:gd name="connsiteX125" fmla="*/ 2886075 w 3354000"/>
                <a:gd name="connsiteY125" fmla="*/ 1603375 h 2137335"/>
                <a:gd name="connsiteX126" fmla="*/ 3152775 w 3354000"/>
                <a:gd name="connsiteY126" fmla="*/ 1670050 h 2137335"/>
                <a:gd name="connsiteX127" fmla="*/ 3340100 w 3354000"/>
                <a:gd name="connsiteY127" fmla="*/ 1647825 h 2137335"/>
                <a:gd name="connsiteX128" fmla="*/ 3321050 w 3354000"/>
                <a:gd name="connsiteY128" fmla="*/ 1444625 h 2137335"/>
                <a:gd name="connsiteX129" fmla="*/ 3168650 w 3354000"/>
                <a:gd name="connsiteY129" fmla="*/ 1343025 h 2137335"/>
                <a:gd name="connsiteX130" fmla="*/ 3086100 w 3354000"/>
                <a:gd name="connsiteY130"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30425 w 3354000"/>
                <a:gd name="connsiteY13" fmla="*/ 1327150 h 2137335"/>
                <a:gd name="connsiteX14" fmla="*/ 2130425 w 3354000"/>
                <a:gd name="connsiteY14" fmla="*/ 1260475 h 2137335"/>
                <a:gd name="connsiteX15" fmla="*/ 2155825 w 3354000"/>
                <a:gd name="connsiteY15" fmla="*/ 1225550 h 2137335"/>
                <a:gd name="connsiteX16" fmla="*/ 2352675 w 3354000"/>
                <a:gd name="connsiteY16" fmla="*/ 996950 h 2137335"/>
                <a:gd name="connsiteX17" fmla="*/ 2409825 w 3354000"/>
                <a:gd name="connsiteY17" fmla="*/ 946150 h 2137335"/>
                <a:gd name="connsiteX18" fmla="*/ 2289175 w 3354000"/>
                <a:gd name="connsiteY18" fmla="*/ 781050 h 2137335"/>
                <a:gd name="connsiteX19" fmla="*/ 2257425 w 3354000"/>
                <a:gd name="connsiteY19" fmla="*/ 765175 h 2137335"/>
                <a:gd name="connsiteX20" fmla="*/ 2244725 w 3354000"/>
                <a:gd name="connsiteY20" fmla="*/ 762000 h 2137335"/>
                <a:gd name="connsiteX21" fmla="*/ 2222500 w 3354000"/>
                <a:gd name="connsiteY21" fmla="*/ 755650 h 2137335"/>
                <a:gd name="connsiteX22" fmla="*/ 2184400 w 3354000"/>
                <a:gd name="connsiteY22" fmla="*/ 749300 h 2137335"/>
                <a:gd name="connsiteX23" fmla="*/ 2114550 w 3354000"/>
                <a:gd name="connsiteY23" fmla="*/ 752475 h 2137335"/>
                <a:gd name="connsiteX24" fmla="*/ 2047875 w 3354000"/>
                <a:gd name="connsiteY24" fmla="*/ 869950 h 2137335"/>
                <a:gd name="connsiteX25" fmla="*/ 1917700 w 3354000"/>
                <a:gd name="connsiteY25" fmla="*/ 1073150 h 2137335"/>
                <a:gd name="connsiteX26" fmla="*/ 1854200 w 3354000"/>
                <a:gd name="connsiteY26" fmla="*/ 1127125 h 2137335"/>
                <a:gd name="connsiteX27" fmla="*/ 1774825 w 3354000"/>
                <a:gd name="connsiteY27" fmla="*/ 1098550 h 2137335"/>
                <a:gd name="connsiteX28" fmla="*/ 1844675 w 3354000"/>
                <a:gd name="connsiteY28" fmla="*/ 860425 h 2137335"/>
                <a:gd name="connsiteX29" fmla="*/ 1857375 w 3354000"/>
                <a:gd name="connsiteY29" fmla="*/ 666750 h 2137335"/>
                <a:gd name="connsiteX30" fmla="*/ 1644650 w 3354000"/>
                <a:gd name="connsiteY30" fmla="*/ 542925 h 2137335"/>
                <a:gd name="connsiteX31" fmla="*/ 1574800 w 3354000"/>
                <a:gd name="connsiteY31" fmla="*/ 590550 h 2137335"/>
                <a:gd name="connsiteX32" fmla="*/ 1454150 w 3354000"/>
                <a:gd name="connsiteY32" fmla="*/ 784225 h 2137335"/>
                <a:gd name="connsiteX33" fmla="*/ 1377950 w 3354000"/>
                <a:gd name="connsiteY33" fmla="*/ 850900 h 2137335"/>
                <a:gd name="connsiteX34" fmla="*/ 1295400 w 3354000"/>
                <a:gd name="connsiteY34" fmla="*/ 793750 h 2137335"/>
                <a:gd name="connsiteX35" fmla="*/ 1295400 w 3354000"/>
                <a:gd name="connsiteY35" fmla="*/ 692150 h 2137335"/>
                <a:gd name="connsiteX36" fmla="*/ 1489075 w 3354000"/>
                <a:gd name="connsiteY36" fmla="*/ 485775 h 2137335"/>
                <a:gd name="connsiteX37" fmla="*/ 1470025 w 3354000"/>
                <a:gd name="connsiteY37" fmla="*/ 381000 h 2137335"/>
                <a:gd name="connsiteX38" fmla="*/ 1127125 w 3354000"/>
                <a:gd name="connsiteY38" fmla="*/ 288925 h 2137335"/>
                <a:gd name="connsiteX39" fmla="*/ 1044575 w 3354000"/>
                <a:gd name="connsiteY39" fmla="*/ 298450 h 2137335"/>
                <a:gd name="connsiteX40" fmla="*/ 933450 w 3354000"/>
                <a:gd name="connsiteY40" fmla="*/ 447675 h 2137335"/>
                <a:gd name="connsiteX41" fmla="*/ 749300 w 3354000"/>
                <a:gd name="connsiteY41" fmla="*/ 590550 h 2137335"/>
                <a:gd name="connsiteX42" fmla="*/ 723900 w 3354000"/>
                <a:gd name="connsiteY42" fmla="*/ 565150 h 2137335"/>
                <a:gd name="connsiteX43" fmla="*/ 723900 w 3354000"/>
                <a:gd name="connsiteY43" fmla="*/ 561975 h 2137335"/>
                <a:gd name="connsiteX44" fmla="*/ 838200 w 3354000"/>
                <a:gd name="connsiteY44" fmla="*/ 403225 h 2137335"/>
                <a:gd name="connsiteX45" fmla="*/ 939800 w 3354000"/>
                <a:gd name="connsiteY45" fmla="*/ 222250 h 2137335"/>
                <a:gd name="connsiteX46" fmla="*/ 815975 w 3354000"/>
                <a:gd name="connsiteY46" fmla="*/ 114300 h 2137335"/>
                <a:gd name="connsiteX47" fmla="*/ 635000 w 3354000"/>
                <a:gd name="connsiteY47" fmla="*/ 92075 h 2137335"/>
                <a:gd name="connsiteX48" fmla="*/ 504825 w 3354000"/>
                <a:gd name="connsiteY48" fmla="*/ 273050 h 2137335"/>
                <a:gd name="connsiteX49" fmla="*/ 425450 w 3354000"/>
                <a:gd name="connsiteY49" fmla="*/ 361950 h 2137335"/>
                <a:gd name="connsiteX50" fmla="*/ 320675 w 3354000"/>
                <a:gd name="connsiteY50" fmla="*/ 371475 h 2137335"/>
                <a:gd name="connsiteX51" fmla="*/ 320675 w 3354000"/>
                <a:gd name="connsiteY51" fmla="*/ 298450 h 2137335"/>
                <a:gd name="connsiteX52" fmla="*/ 492125 w 3354000"/>
                <a:gd name="connsiteY52" fmla="*/ 41275 h 2137335"/>
                <a:gd name="connsiteX53" fmla="*/ 463550 w 3354000"/>
                <a:gd name="connsiteY53" fmla="*/ 9525 h 2137335"/>
                <a:gd name="connsiteX54" fmla="*/ 209550 w 3354000"/>
                <a:gd name="connsiteY54" fmla="*/ 0 h 2137335"/>
                <a:gd name="connsiteX55" fmla="*/ 85725 w 3354000"/>
                <a:gd name="connsiteY55" fmla="*/ 82550 h 2137335"/>
                <a:gd name="connsiteX56" fmla="*/ 0 w 3354000"/>
                <a:gd name="connsiteY56" fmla="*/ 241300 h 2137335"/>
                <a:gd name="connsiteX57" fmla="*/ 92075 w 3354000"/>
                <a:gd name="connsiteY57" fmla="*/ 342900 h 2137335"/>
                <a:gd name="connsiteX58" fmla="*/ 276225 w 3354000"/>
                <a:gd name="connsiteY58" fmla="*/ 396875 h 2137335"/>
                <a:gd name="connsiteX59" fmla="*/ 377825 w 3354000"/>
                <a:gd name="connsiteY59" fmla="*/ 485775 h 2137335"/>
                <a:gd name="connsiteX60" fmla="*/ 333375 w 3354000"/>
                <a:gd name="connsiteY60" fmla="*/ 546100 h 2137335"/>
                <a:gd name="connsiteX61" fmla="*/ 209550 w 3354000"/>
                <a:gd name="connsiteY61" fmla="*/ 593725 h 2137335"/>
                <a:gd name="connsiteX62" fmla="*/ 193675 w 3354000"/>
                <a:gd name="connsiteY62" fmla="*/ 635000 h 2137335"/>
                <a:gd name="connsiteX63" fmla="*/ 225425 w 3354000"/>
                <a:gd name="connsiteY63" fmla="*/ 771525 h 2137335"/>
                <a:gd name="connsiteX64" fmla="*/ 307975 w 3354000"/>
                <a:gd name="connsiteY64" fmla="*/ 831850 h 2137335"/>
                <a:gd name="connsiteX65" fmla="*/ 381000 w 3354000"/>
                <a:gd name="connsiteY65" fmla="*/ 739775 h 2137335"/>
                <a:gd name="connsiteX66" fmla="*/ 438150 w 3354000"/>
                <a:gd name="connsiteY66" fmla="*/ 650875 h 2137335"/>
                <a:gd name="connsiteX67" fmla="*/ 542925 w 3354000"/>
                <a:gd name="connsiteY67" fmla="*/ 628650 h 2137335"/>
                <a:gd name="connsiteX68" fmla="*/ 612775 w 3354000"/>
                <a:gd name="connsiteY68" fmla="*/ 685800 h 2137335"/>
                <a:gd name="connsiteX69" fmla="*/ 663575 w 3354000"/>
                <a:gd name="connsiteY69" fmla="*/ 803275 h 2137335"/>
                <a:gd name="connsiteX70" fmla="*/ 571500 w 3354000"/>
                <a:gd name="connsiteY70" fmla="*/ 879475 h 2137335"/>
                <a:gd name="connsiteX71" fmla="*/ 469900 w 3354000"/>
                <a:gd name="connsiteY71" fmla="*/ 933450 h 2137335"/>
                <a:gd name="connsiteX72" fmla="*/ 428625 w 3354000"/>
                <a:gd name="connsiteY72" fmla="*/ 1006475 h 2137335"/>
                <a:gd name="connsiteX73" fmla="*/ 460375 w 3354000"/>
                <a:gd name="connsiteY73" fmla="*/ 1104900 h 2137335"/>
                <a:gd name="connsiteX74" fmla="*/ 498475 w 3354000"/>
                <a:gd name="connsiteY74" fmla="*/ 1127125 h 2137335"/>
                <a:gd name="connsiteX75" fmla="*/ 508000 w 3354000"/>
                <a:gd name="connsiteY75" fmla="*/ 1130300 h 2137335"/>
                <a:gd name="connsiteX76" fmla="*/ 520700 w 3354000"/>
                <a:gd name="connsiteY76" fmla="*/ 1130300 h 2137335"/>
                <a:gd name="connsiteX77" fmla="*/ 612775 w 3354000"/>
                <a:gd name="connsiteY77" fmla="*/ 1117600 h 2137335"/>
                <a:gd name="connsiteX78" fmla="*/ 685800 w 3354000"/>
                <a:gd name="connsiteY78" fmla="*/ 1012825 h 2137335"/>
                <a:gd name="connsiteX79" fmla="*/ 736600 w 3354000"/>
                <a:gd name="connsiteY79" fmla="*/ 914400 h 2137335"/>
                <a:gd name="connsiteX80" fmla="*/ 815975 w 3354000"/>
                <a:gd name="connsiteY80" fmla="*/ 895350 h 2137335"/>
                <a:gd name="connsiteX81" fmla="*/ 869950 w 3354000"/>
                <a:gd name="connsiteY81" fmla="*/ 958850 h 2137335"/>
                <a:gd name="connsiteX82" fmla="*/ 787400 w 3354000"/>
                <a:gd name="connsiteY82" fmla="*/ 1136650 h 2137335"/>
                <a:gd name="connsiteX83" fmla="*/ 784225 w 3354000"/>
                <a:gd name="connsiteY83" fmla="*/ 1323975 h 2137335"/>
                <a:gd name="connsiteX84" fmla="*/ 981075 w 3354000"/>
                <a:gd name="connsiteY84" fmla="*/ 1412875 h 2137335"/>
                <a:gd name="connsiteX85" fmla="*/ 1089025 w 3354000"/>
                <a:gd name="connsiteY85" fmla="*/ 1327150 h 2137335"/>
                <a:gd name="connsiteX86" fmla="*/ 1241425 w 3354000"/>
                <a:gd name="connsiteY86" fmla="*/ 1152525 h 2137335"/>
                <a:gd name="connsiteX87" fmla="*/ 1346200 w 3354000"/>
                <a:gd name="connsiteY87" fmla="*/ 1120775 h 2137335"/>
                <a:gd name="connsiteX88" fmla="*/ 1425575 w 3354000"/>
                <a:gd name="connsiteY88" fmla="*/ 1219200 h 2137335"/>
                <a:gd name="connsiteX89" fmla="*/ 1393825 w 3354000"/>
                <a:gd name="connsiteY89" fmla="*/ 1301750 h 2137335"/>
                <a:gd name="connsiteX90" fmla="*/ 1266825 w 3354000"/>
                <a:gd name="connsiteY90" fmla="*/ 1387475 h 2137335"/>
                <a:gd name="connsiteX91" fmla="*/ 1273175 w 3354000"/>
                <a:gd name="connsiteY91" fmla="*/ 1514475 h 2137335"/>
                <a:gd name="connsiteX92" fmla="*/ 1409700 w 3354000"/>
                <a:gd name="connsiteY92" fmla="*/ 1654175 h 2137335"/>
                <a:gd name="connsiteX93" fmla="*/ 1543050 w 3354000"/>
                <a:gd name="connsiteY93" fmla="*/ 1587500 h 2137335"/>
                <a:gd name="connsiteX94" fmla="*/ 1717675 w 3354000"/>
                <a:gd name="connsiteY94" fmla="*/ 1323975 h 2137335"/>
                <a:gd name="connsiteX95" fmla="*/ 1851025 w 3354000"/>
                <a:gd name="connsiteY95" fmla="*/ 1311275 h 2137335"/>
                <a:gd name="connsiteX96" fmla="*/ 1936750 w 3354000"/>
                <a:gd name="connsiteY96" fmla="*/ 1358900 h 2137335"/>
                <a:gd name="connsiteX97" fmla="*/ 1924050 w 3354000"/>
                <a:gd name="connsiteY97" fmla="*/ 1470025 h 2137335"/>
                <a:gd name="connsiteX98" fmla="*/ 1701800 w 3354000"/>
                <a:gd name="connsiteY98" fmla="*/ 1685925 h 2137335"/>
                <a:gd name="connsiteX99" fmla="*/ 1673225 w 3354000"/>
                <a:gd name="connsiteY99" fmla="*/ 1778000 h 2137335"/>
                <a:gd name="connsiteX100" fmla="*/ 1765300 w 3354000"/>
                <a:gd name="connsiteY100" fmla="*/ 1860550 h 2137335"/>
                <a:gd name="connsiteX101" fmla="*/ 1917700 w 3354000"/>
                <a:gd name="connsiteY101" fmla="*/ 1797050 h 2137335"/>
                <a:gd name="connsiteX102" fmla="*/ 2133600 w 3354000"/>
                <a:gd name="connsiteY102" fmla="*/ 1619250 h 2137335"/>
                <a:gd name="connsiteX103" fmla="*/ 2162175 w 3354000"/>
                <a:gd name="connsiteY103" fmla="*/ 1622425 h 2137335"/>
                <a:gd name="connsiteX104" fmla="*/ 2089150 w 3354000"/>
                <a:gd name="connsiteY104" fmla="*/ 1771650 h 2137335"/>
                <a:gd name="connsiteX105" fmla="*/ 2066925 w 3354000"/>
                <a:gd name="connsiteY105" fmla="*/ 1930400 h 2137335"/>
                <a:gd name="connsiteX106" fmla="*/ 2174875 w 3354000"/>
                <a:gd name="connsiteY106" fmla="*/ 2022475 h 2137335"/>
                <a:gd name="connsiteX107" fmla="*/ 2311400 w 3354000"/>
                <a:gd name="connsiteY107" fmla="*/ 1984375 h 2137335"/>
                <a:gd name="connsiteX108" fmla="*/ 2486025 w 3354000"/>
                <a:gd name="connsiteY108" fmla="*/ 1755775 h 2137335"/>
                <a:gd name="connsiteX109" fmla="*/ 2530475 w 3354000"/>
                <a:gd name="connsiteY109" fmla="*/ 1660525 h 2137335"/>
                <a:gd name="connsiteX110" fmla="*/ 2559050 w 3354000"/>
                <a:gd name="connsiteY110" fmla="*/ 1660525 h 2137335"/>
                <a:gd name="connsiteX111" fmla="*/ 2555875 w 3354000"/>
                <a:gd name="connsiteY111" fmla="*/ 1689100 h 2137335"/>
                <a:gd name="connsiteX112" fmla="*/ 2549525 w 3354000"/>
                <a:gd name="connsiteY112" fmla="*/ 1720850 h 2137335"/>
                <a:gd name="connsiteX113" fmla="*/ 2476500 w 3354000"/>
                <a:gd name="connsiteY113" fmla="*/ 2012950 h 2137335"/>
                <a:gd name="connsiteX114" fmla="*/ 2543175 w 3354000"/>
                <a:gd name="connsiteY114" fmla="*/ 2095500 h 2137335"/>
                <a:gd name="connsiteX115" fmla="*/ 2851150 w 3354000"/>
                <a:gd name="connsiteY115" fmla="*/ 2136775 h 2137335"/>
                <a:gd name="connsiteX116" fmla="*/ 2879725 w 3354000"/>
                <a:gd name="connsiteY116" fmla="*/ 2070100 h 2137335"/>
                <a:gd name="connsiteX117" fmla="*/ 2740025 w 3354000"/>
                <a:gd name="connsiteY117" fmla="*/ 1978025 h 2137335"/>
                <a:gd name="connsiteX118" fmla="*/ 2774950 w 3354000"/>
                <a:gd name="connsiteY118" fmla="*/ 1879600 h 2137335"/>
                <a:gd name="connsiteX119" fmla="*/ 2886075 w 3354000"/>
                <a:gd name="connsiteY119" fmla="*/ 1914525 h 2137335"/>
                <a:gd name="connsiteX120" fmla="*/ 3038475 w 3354000"/>
                <a:gd name="connsiteY120" fmla="*/ 2047875 h 2137335"/>
                <a:gd name="connsiteX121" fmla="*/ 3235325 w 3354000"/>
                <a:gd name="connsiteY121" fmla="*/ 2035175 h 2137335"/>
                <a:gd name="connsiteX122" fmla="*/ 3298825 w 3354000"/>
                <a:gd name="connsiteY122" fmla="*/ 1895475 h 2137335"/>
                <a:gd name="connsiteX123" fmla="*/ 3222625 w 3354000"/>
                <a:gd name="connsiteY123" fmla="*/ 1787525 h 2137335"/>
                <a:gd name="connsiteX124" fmla="*/ 2997200 w 3354000"/>
                <a:gd name="connsiteY124" fmla="*/ 1752600 h 2137335"/>
                <a:gd name="connsiteX125" fmla="*/ 2886075 w 3354000"/>
                <a:gd name="connsiteY125" fmla="*/ 1603375 h 2137335"/>
                <a:gd name="connsiteX126" fmla="*/ 3152775 w 3354000"/>
                <a:gd name="connsiteY126" fmla="*/ 1670050 h 2137335"/>
                <a:gd name="connsiteX127" fmla="*/ 3340100 w 3354000"/>
                <a:gd name="connsiteY127" fmla="*/ 1647825 h 2137335"/>
                <a:gd name="connsiteX128" fmla="*/ 3321050 w 3354000"/>
                <a:gd name="connsiteY128" fmla="*/ 1444625 h 2137335"/>
                <a:gd name="connsiteX129" fmla="*/ 3168650 w 3354000"/>
                <a:gd name="connsiteY129" fmla="*/ 1343025 h 2137335"/>
                <a:gd name="connsiteX130" fmla="*/ 3086100 w 3354000"/>
                <a:gd name="connsiteY130"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30425 w 3354000"/>
                <a:gd name="connsiteY13" fmla="*/ 1327150 h 2137335"/>
                <a:gd name="connsiteX14" fmla="*/ 2155825 w 3354000"/>
                <a:gd name="connsiteY14" fmla="*/ 122555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44725 w 3354000"/>
                <a:gd name="connsiteY19" fmla="*/ 762000 h 2137335"/>
                <a:gd name="connsiteX20" fmla="*/ 2222500 w 3354000"/>
                <a:gd name="connsiteY20" fmla="*/ 755650 h 2137335"/>
                <a:gd name="connsiteX21" fmla="*/ 2184400 w 3354000"/>
                <a:gd name="connsiteY21" fmla="*/ 749300 h 2137335"/>
                <a:gd name="connsiteX22" fmla="*/ 2114550 w 3354000"/>
                <a:gd name="connsiteY22" fmla="*/ 752475 h 2137335"/>
                <a:gd name="connsiteX23" fmla="*/ 2047875 w 3354000"/>
                <a:gd name="connsiteY23" fmla="*/ 869950 h 2137335"/>
                <a:gd name="connsiteX24" fmla="*/ 1917700 w 3354000"/>
                <a:gd name="connsiteY24" fmla="*/ 1073150 h 2137335"/>
                <a:gd name="connsiteX25" fmla="*/ 1854200 w 3354000"/>
                <a:gd name="connsiteY25" fmla="*/ 1127125 h 2137335"/>
                <a:gd name="connsiteX26" fmla="*/ 1774825 w 3354000"/>
                <a:gd name="connsiteY26" fmla="*/ 1098550 h 2137335"/>
                <a:gd name="connsiteX27" fmla="*/ 1844675 w 3354000"/>
                <a:gd name="connsiteY27" fmla="*/ 860425 h 2137335"/>
                <a:gd name="connsiteX28" fmla="*/ 1857375 w 3354000"/>
                <a:gd name="connsiteY28" fmla="*/ 666750 h 2137335"/>
                <a:gd name="connsiteX29" fmla="*/ 1644650 w 3354000"/>
                <a:gd name="connsiteY29" fmla="*/ 542925 h 2137335"/>
                <a:gd name="connsiteX30" fmla="*/ 1574800 w 3354000"/>
                <a:gd name="connsiteY30" fmla="*/ 590550 h 2137335"/>
                <a:gd name="connsiteX31" fmla="*/ 1454150 w 3354000"/>
                <a:gd name="connsiteY31" fmla="*/ 784225 h 2137335"/>
                <a:gd name="connsiteX32" fmla="*/ 1377950 w 3354000"/>
                <a:gd name="connsiteY32" fmla="*/ 850900 h 2137335"/>
                <a:gd name="connsiteX33" fmla="*/ 1295400 w 3354000"/>
                <a:gd name="connsiteY33" fmla="*/ 793750 h 2137335"/>
                <a:gd name="connsiteX34" fmla="*/ 1295400 w 3354000"/>
                <a:gd name="connsiteY34" fmla="*/ 692150 h 2137335"/>
                <a:gd name="connsiteX35" fmla="*/ 1489075 w 3354000"/>
                <a:gd name="connsiteY35" fmla="*/ 485775 h 2137335"/>
                <a:gd name="connsiteX36" fmla="*/ 1470025 w 3354000"/>
                <a:gd name="connsiteY36" fmla="*/ 381000 h 2137335"/>
                <a:gd name="connsiteX37" fmla="*/ 1127125 w 3354000"/>
                <a:gd name="connsiteY37" fmla="*/ 288925 h 2137335"/>
                <a:gd name="connsiteX38" fmla="*/ 1044575 w 3354000"/>
                <a:gd name="connsiteY38" fmla="*/ 298450 h 2137335"/>
                <a:gd name="connsiteX39" fmla="*/ 933450 w 3354000"/>
                <a:gd name="connsiteY39" fmla="*/ 447675 h 2137335"/>
                <a:gd name="connsiteX40" fmla="*/ 749300 w 3354000"/>
                <a:gd name="connsiteY40" fmla="*/ 590550 h 2137335"/>
                <a:gd name="connsiteX41" fmla="*/ 723900 w 3354000"/>
                <a:gd name="connsiteY41" fmla="*/ 565150 h 2137335"/>
                <a:gd name="connsiteX42" fmla="*/ 723900 w 3354000"/>
                <a:gd name="connsiteY42" fmla="*/ 561975 h 2137335"/>
                <a:gd name="connsiteX43" fmla="*/ 838200 w 3354000"/>
                <a:gd name="connsiteY43" fmla="*/ 403225 h 2137335"/>
                <a:gd name="connsiteX44" fmla="*/ 939800 w 3354000"/>
                <a:gd name="connsiteY44" fmla="*/ 222250 h 2137335"/>
                <a:gd name="connsiteX45" fmla="*/ 815975 w 3354000"/>
                <a:gd name="connsiteY45" fmla="*/ 114300 h 2137335"/>
                <a:gd name="connsiteX46" fmla="*/ 635000 w 3354000"/>
                <a:gd name="connsiteY46" fmla="*/ 92075 h 2137335"/>
                <a:gd name="connsiteX47" fmla="*/ 504825 w 3354000"/>
                <a:gd name="connsiteY47" fmla="*/ 273050 h 2137335"/>
                <a:gd name="connsiteX48" fmla="*/ 425450 w 3354000"/>
                <a:gd name="connsiteY48" fmla="*/ 361950 h 2137335"/>
                <a:gd name="connsiteX49" fmla="*/ 320675 w 3354000"/>
                <a:gd name="connsiteY49" fmla="*/ 371475 h 2137335"/>
                <a:gd name="connsiteX50" fmla="*/ 320675 w 3354000"/>
                <a:gd name="connsiteY50" fmla="*/ 298450 h 2137335"/>
                <a:gd name="connsiteX51" fmla="*/ 492125 w 3354000"/>
                <a:gd name="connsiteY51" fmla="*/ 41275 h 2137335"/>
                <a:gd name="connsiteX52" fmla="*/ 463550 w 3354000"/>
                <a:gd name="connsiteY52" fmla="*/ 9525 h 2137335"/>
                <a:gd name="connsiteX53" fmla="*/ 209550 w 3354000"/>
                <a:gd name="connsiteY53" fmla="*/ 0 h 2137335"/>
                <a:gd name="connsiteX54" fmla="*/ 85725 w 3354000"/>
                <a:gd name="connsiteY54" fmla="*/ 82550 h 2137335"/>
                <a:gd name="connsiteX55" fmla="*/ 0 w 3354000"/>
                <a:gd name="connsiteY55" fmla="*/ 241300 h 2137335"/>
                <a:gd name="connsiteX56" fmla="*/ 92075 w 3354000"/>
                <a:gd name="connsiteY56" fmla="*/ 342900 h 2137335"/>
                <a:gd name="connsiteX57" fmla="*/ 276225 w 3354000"/>
                <a:gd name="connsiteY57" fmla="*/ 396875 h 2137335"/>
                <a:gd name="connsiteX58" fmla="*/ 377825 w 3354000"/>
                <a:gd name="connsiteY58" fmla="*/ 485775 h 2137335"/>
                <a:gd name="connsiteX59" fmla="*/ 333375 w 3354000"/>
                <a:gd name="connsiteY59" fmla="*/ 546100 h 2137335"/>
                <a:gd name="connsiteX60" fmla="*/ 209550 w 3354000"/>
                <a:gd name="connsiteY60" fmla="*/ 593725 h 2137335"/>
                <a:gd name="connsiteX61" fmla="*/ 193675 w 3354000"/>
                <a:gd name="connsiteY61" fmla="*/ 635000 h 2137335"/>
                <a:gd name="connsiteX62" fmla="*/ 225425 w 3354000"/>
                <a:gd name="connsiteY62" fmla="*/ 771525 h 2137335"/>
                <a:gd name="connsiteX63" fmla="*/ 307975 w 3354000"/>
                <a:gd name="connsiteY63" fmla="*/ 831850 h 2137335"/>
                <a:gd name="connsiteX64" fmla="*/ 381000 w 3354000"/>
                <a:gd name="connsiteY64" fmla="*/ 739775 h 2137335"/>
                <a:gd name="connsiteX65" fmla="*/ 438150 w 3354000"/>
                <a:gd name="connsiteY65" fmla="*/ 650875 h 2137335"/>
                <a:gd name="connsiteX66" fmla="*/ 542925 w 3354000"/>
                <a:gd name="connsiteY66" fmla="*/ 628650 h 2137335"/>
                <a:gd name="connsiteX67" fmla="*/ 612775 w 3354000"/>
                <a:gd name="connsiteY67" fmla="*/ 685800 h 2137335"/>
                <a:gd name="connsiteX68" fmla="*/ 663575 w 3354000"/>
                <a:gd name="connsiteY68" fmla="*/ 803275 h 2137335"/>
                <a:gd name="connsiteX69" fmla="*/ 571500 w 3354000"/>
                <a:gd name="connsiteY69" fmla="*/ 879475 h 2137335"/>
                <a:gd name="connsiteX70" fmla="*/ 469900 w 3354000"/>
                <a:gd name="connsiteY70" fmla="*/ 933450 h 2137335"/>
                <a:gd name="connsiteX71" fmla="*/ 428625 w 3354000"/>
                <a:gd name="connsiteY71" fmla="*/ 1006475 h 2137335"/>
                <a:gd name="connsiteX72" fmla="*/ 460375 w 3354000"/>
                <a:gd name="connsiteY72" fmla="*/ 1104900 h 2137335"/>
                <a:gd name="connsiteX73" fmla="*/ 498475 w 3354000"/>
                <a:gd name="connsiteY73" fmla="*/ 1127125 h 2137335"/>
                <a:gd name="connsiteX74" fmla="*/ 508000 w 3354000"/>
                <a:gd name="connsiteY74" fmla="*/ 1130300 h 2137335"/>
                <a:gd name="connsiteX75" fmla="*/ 520700 w 3354000"/>
                <a:gd name="connsiteY75" fmla="*/ 1130300 h 2137335"/>
                <a:gd name="connsiteX76" fmla="*/ 612775 w 3354000"/>
                <a:gd name="connsiteY76" fmla="*/ 1117600 h 2137335"/>
                <a:gd name="connsiteX77" fmla="*/ 685800 w 3354000"/>
                <a:gd name="connsiteY77" fmla="*/ 1012825 h 2137335"/>
                <a:gd name="connsiteX78" fmla="*/ 736600 w 3354000"/>
                <a:gd name="connsiteY78" fmla="*/ 914400 h 2137335"/>
                <a:gd name="connsiteX79" fmla="*/ 815975 w 3354000"/>
                <a:gd name="connsiteY79" fmla="*/ 895350 h 2137335"/>
                <a:gd name="connsiteX80" fmla="*/ 869950 w 3354000"/>
                <a:gd name="connsiteY80" fmla="*/ 958850 h 2137335"/>
                <a:gd name="connsiteX81" fmla="*/ 787400 w 3354000"/>
                <a:gd name="connsiteY81" fmla="*/ 1136650 h 2137335"/>
                <a:gd name="connsiteX82" fmla="*/ 784225 w 3354000"/>
                <a:gd name="connsiteY82" fmla="*/ 1323975 h 2137335"/>
                <a:gd name="connsiteX83" fmla="*/ 981075 w 3354000"/>
                <a:gd name="connsiteY83" fmla="*/ 1412875 h 2137335"/>
                <a:gd name="connsiteX84" fmla="*/ 1089025 w 3354000"/>
                <a:gd name="connsiteY84" fmla="*/ 1327150 h 2137335"/>
                <a:gd name="connsiteX85" fmla="*/ 1241425 w 3354000"/>
                <a:gd name="connsiteY85" fmla="*/ 1152525 h 2137335"/>
                <a:gd name="connsiteX86" fmla="*/ 1346200 w 3354000"/>
                <a:gd name="connsiteY86" fmla="*/ 1120775 h 2137335"/>
                <a:gd name="connsiteX87" fmla="*/ 1425575 w 3354000"/>
                <a:gd name="connsiteY87" fmla="*/ 1219200 h 2137335"/>
                <a:gd name="connsiteX88" fmla="*/ 1393825 w 3354000"/>
                <a:gd name="connsiteY88" fmla="*/ 1301750 h 2137335"/>
                <a:gd name="connsiteX89" fmla="*/ 1266825 w 3354000"/>
                <a:gd name="connsiteY89" fmla="*/ 1387475 h 2137335"/>
                <a:gd name="connsiteX90" fmla="*/ 1273175 w 3354000"/>
                <a:gd name="connsiteY90" fmla="*/ 1514475 h 2137335"/>
                <a:gd name="connsiteX91" fmla="*/ 1409700 w 3354000"/>
                <a:gd name="connsiteY91" fmla="*/ 1654175 h 2137335"/>
                <a:gd name="connsiteX92" fmla="*/ 1543050 w 3354000"/>
                <a:gd name="connsiteY92" fmla="*/ 1587500 h 2137335"/>
                <a:gd name="connsiteX93" fmla="*/ 1717675 w 3354000"/>
                <a:gd name="connsiteY93" fmla="*/ 1323975 h 2137335"/>
                <a:gd name="connsiteX94" fmla="*/ 1851025 w 3354000"/>
                <a:gd name="connsiteY94" fmla="*/ 1311275 h 2137335"/>
                <a:gd name="connsiteX95" fmla="*/ 1936750 w 3354000"/>
                <a:gd name="connsiteY95" fmla="*/ 1358900 h 2137335"/>
                <a:gd name="connsiteX96" fmla="*/ 1924050 w 3354000"/>
                <a:gd name="connsiteY96" fmla="*/ 1470025 h 2137335"/>
                <a:gd name="connsiteX97" fmla="*/ 1701800 w 3354000"/>
                <a:gd name="connsiteY97" fmla="*/ 1685925 h 2137335"/>
                <a:gd name="connsiteX98" fmla="*/ 1673225 w 3354000"/>
                <a:gd name="connsiteY98" fmla="*/ 1778000 h 2137335"/>
                <a:gd name="connsiteX99" fmla="*/ 1765300 w 3354000"/>
                <a:gd name="connsiteY99" fmla="*/ 1860550 h 2137335"/>
                <a:gd name="connsiteX100" fmla="*/ 1917700 w 3354000"/>
                <a:gd name="connsiteY100" fmla="*/ 1797050 h 2137335"/>
                <a:gd name="connsiteX101" fmla="*/ 2133600 w 3354000"/>
                <a:gd name="connsiteY101" fmla="*/ 1619250 h 2137335"/>
                <a:gd name="connsiteX102" fmla="*/ 2162175 w 3354000"/>
                <a:gd name="connsiteY102" fmla="*/ 1622425 h 2137335"/>
                <a:gd name="connsiteX103" fmla="*/ 2089150 w 3354000"/>
                <a:gd name="connsiteY103" fmla="*/ 1771650 h 2137335"/>
                <a:gd name="connsiteX104" fmla="*/ 2066925 w 3354000"/>
                <a:gd name="connsiteY104" fmla="*/ 1930400 h 2137335"/>
                <a:gd name="connsiteX105" fmla="*/ 2174875 w 3354000"/>
                <a:gd name="connsiteY105" fmla="*/ 2022475 h 2137335"/>
                <a:gd name="connsiteX106" fmla="*/ 2311400 w 3354000"/>
                <a:gd name="connsiteY106" fmla="*/ 1984375 h 2137335"/>
                <a:gd name="connsiteX107" fmla="*/ 2486025 w 3354000"/>
                <a:gd name="connsiteY107" fmla="*/ 1755775 h 2137335"/>
                <a:gd name="connsiteX108" fmla="*/ 2530475 w 3354000"/>
                <a:gd name="connsiteY108" fmla="*/ 1660525 h 2137335"/>
                <a:gd name="connsiteX109" fmla="*/ 2559050 w 3354000"/>
                <a:gd name="connsiteY109" fmla="*/ 1660525 h 2137335"/>
                <a:gd name="connsiteX110" fmla="*/ 2555875 w 3354000"/>
                <a:gd name="connsiteY110" fmla="*/ 1689100 h 2137335"/>
                <a:gd name="connsiteX111" fmla="*/ 2549525 w 3354000"/>
                <a:gd name="connsiteY111" fmla="*/ 1720850 h 2137335"/>
                <a:gd name="connsiteX112" fmla="*/ 2476500 w 3354000"/>
                <a:gd name="connsiteY112" fmla="*/ 2012950 h 2137335"/>
                <a:gd name="connsiteX113" fmla="*/ 2543175 w 3354000"/>
                <a:gd name="connsiteY113" fmla="*/ 2095500 h 2137335"/>
                <a:gd name="connsiteX114" fmla="*/ 2851150 w 3354000"/>
                <a:gd name="connsiteY114" fmla="*/ 2136775 h 2137335"/>
                <a:gd name="connsiteX115" fmla="*/ 2879725 w 3354000"/>
                <a:gd name="connsiteY115" fmla="*/ 2070100 h 2137335"/>
                <a:gd name="connsiteX116" fmla="*/ 2740025 w 3354000"/>
                <a:gd name="connsiteY116" fmla="*/ 1978025 h 2137335"/>
                <a:gd name="connsiteX117" fmla="*/ 2774950 w 3354000"/>
                <a:gd name="connsiteY117" fmla="*/ 1879600 h 2137335"/>
                <a:gd name="connsiteX118" fmla="*/ 2886075 w 3354000"/>
                <a:gd name="connsiteY118" fmla="*/ 1914525 h 2137335"/>
                <a:gd name="connsiteX119" fmla="*/ 3038475 w 3354000"/>
                <a:gd name="connsiteY119" fmla="*/ 2047875 h 2137335"/>
                <a:gd name="connsiteX120" fmla="*/ 3235325 w 3354000"/>
                <a:gd name="connsiteY120" fmla="*/ 2035175 h 2137335"/>
                <a:gd name="connsiteX121" fmla="*/ 3298825 w 3354000"/>
                <a:gd name="connsiteY121" fmla="*/ 1895475 h 2137335"/>
                <a:gd name="connsiteX122" fmla="*/ 3222625 w 3354000"/>
                <a:gd name="connsiteY122" fmla="*/ 1787525 h 2137335"/>
                <a:gd name="connsiteX123" fmla="*/ 2997200 w 3354000"/>
                <a:gd name="connsiteY123" fmla="*/ 1752600 h 2137335"/>
                <a:gd name="connsiteX124" fmla="*/ 2886075 w 3354000"/>
                <a:gd name="connsiteY124" fmla="*/ 1603375 h 2137335"/>
                <a:gd name="connsiteX125" fmla="*/ 3152775 w 3354000"/>
                <a:gd name="connsiteY125" fmla="*/ 1670050 h 2137335"/>
                <a:gd name="connsiteX126" fmla="*/ 3340100 w 3354000"/>
                <a:gd name="connsiteY126" fmla="*/ 1647825 h 2137335"/>
                <a:gd name="connsiteX127" fmla="*/ 3321050 w 3354000"/>
                <a:gd name="connsiteY127" fmla="*/ 1444625 h 2137335"/>
                <a:gd name="connsiteX128" fmla="*/ 3168650 w 3354000"/>
                <a:gd name="connsiteY128" fmla="*/ 1343025 h 2137335"/>
                <a:gd name="connsiteX129" fmla="*/ 3086100 w 3354000"/>
                <a:gd name="connsiteY12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30425 w 3354000"/>
                <a:gd name="connsiteY13" fmla="*/ 13271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44725 w 3354000"/>
                <a:gd name="connsiteY19" fmla="*/ 762000 h 2137335"/>
                <a:gd name="connsiteX20" fmla="*/ 2222500 w 3354000"/>
                <a:gd name="connsiteY20" fmla="*/ 755650 h 2137335"/>
                <a:gd name="connsiteX21" fmla="*/ 2184400 w 3354000"/>
                <a:gd name="connsiteY21" fmla="*/ 749300 h 2137335"/>
                <a:gd name="connsiteX22" fmla="*/ 2114550 w 3354000"/>
                <a:gd name="connsiteY22" fmla="*/ 752475 h 2137335"/>
                <a:gd name="connsiteX23" fmla="*/ 2047875 w 3354000"/>
                <a:gd name="connsiteY23" fmla="*/ 869950 h 2137335"/>
                <a:gd name="connsiteX24" fmla="*/ 1917700 w 3354000"/>
                <a:gd name="connsiteY24" fmla="*/ 1073150 h 2137335"/>
                <a:gd name="connsiteX25" fmla="*/ 1854200 w 3354000"/>
                <a:gd name="connsiteY25" fmla="*/ 1127125 h 2137335"/>
                <a:gd name="connsiteX26" fmla="*/ 1774825 w 3354000"/>
                <a:gd name="connsiteY26" fmla="*/ 1098550 h 2137335"/>
                <a:gd name="connsiteX27" fmla="*/ 1844675 w 3354000"/>
                <a:gd name="connsiteY27" fmla="*/ 860425 h 2137335"/>
                <a:gd name="connsiteX28" fmla="*/ 1857375 w 3354000"/>
                <a:gd name="connsiteY28" fmla="*/ 666750 h 2137335"/>
                <a:gd name="connsiteX29" fmla="*/ 1644650 w 3354000"/>
                <a:gd name="connsiteY29" fmla="*/ 542925 h 2137335"/>
                <a:gd name="connsiteX30" fmla="*/ 1574800 w 3354000"/>
                <a:gd name="connsiteY30" fmla="*/ 590550 h 2137335"/>
                <a:gd name="connsiteX31" fmla="*/ 1454150 w 3354000"/>
                <a:gd name="connsiteY31" fmla="*/ 784225 h 2137335"/>
                <a:gd name="connsiteX32" fmla="*/ 1377950 w 3354000"/>
                <a:gd name="connsiteY32" fmla="*/ 850900 h 2137335"/>
                <a:gd name="connsiteX33" fmla="*/ 1295400 w 3354000"/>
                <a:gd name="connsiteY33" fmla="*/ 793750 h 2137335"/>
                <a:gd name="connsiteX34" fmla="*/ 1295400 w 3354000"/>
                <a:gd name="connsiteY34" fmla="*/ 692150 h 2137335"/>
                <a:gd name="connsiteX35" fmla="*/ 1489075 w 3354000"/>
                <a:gd name="connsiteY35" fmla="*/ 485775 h 2137335"/>
                <a:gd name="connsiteX36" fmla="*/ 1470025 w 3354000"/>
                <a:gd name="connsiteY36" fmla="*/ 381000 h 2137335"/>
                <a:gd name="connsiteX37" fmla="*/ 1127125 w 3354000"/>
                <a:gd name="connsiteY37" fmla="*/ 288925 h 2137335"/>
                <a:gd name="connsiteX38" fmla="*/ 1044575 w 3354000"/>
                <a:gd name="connsiteY38" fmla="*/ 298450 h 2137335"/>
                <a:gd name="connsiteX39" fmla="*/ 933450 w 3354000"/>
                <a:gd name="connsiteY39" fmla="*/ 447675 h 2137335"/>
                <a:gd name="connsiteX40" fmla="*/ 749300 w 3354000"/>
                <a:gd name="connsiteY40" fmla="*/ 590550 h 2137335"/>
                <a:gd name="connsiteX41" fmla="*/ 723900 w 3354000"/>
                <a:gd name="connsiteY41" fmla="*/ 565150 h 2137335"/>
                <a:gd name="connsiteX42" fmla="*/ 723900 w 3354000"/>
                <a:gd name="connsiteY42" fmla="*/ 561975 h 2137335"/>
                <a:gd name="connsiteX43" fmla="*/ 838200 w 3354000"/>
                <a:gd name="connsiteY43" fmla="*/ 403225 h 2137335"/>
                <a:gd name="connsiteX44" fmla="*/ 939800 w 3354000"/>
                <a:gd name="connsiteY44" fmla="*/ 222250 h 2137335"/>
                <a:gd name="connsiteX45" fmla="*/ 815975 w 3354000"/>
                <a:gd name="connsiteY45" fmla="*/ 114300 h 2137335"/>
                <a:gd name="connsiteX46" fmla="*/ 635000 w 3354000"/>
                <a:gd name="connsiteY46" fmla="*/ 92075 h 2137335"/>
                <a:gd name="connsiteX47" fmla="*/ 504825 w 3354000"/>
                <a:gd name="connsiteY47" fmla="*/ 273050 h 2137335"/>
                <a:gd name="connsiteX48" fmla="*/ 425450 w 3354000"/>
                <a:gd name="connsiteY48" fmla="*/ 361950 h 2137335"/>
                <a:gd name="connsiteX49" fmla="*/ 320675 w 3354000"/>
                <a:gd name="connsiteY49" fmla="*/ 371475 h 2137335"/>
                <a:gd name="connsiteX50" fmla="*/ 320675 w 3354000"/>
                <a:gd name="connsiteY50" fmla="*/ 298450 h 2137335"/>
                <a:gd name="connsiteX51" fmla="*/ 492125 w 3354000"/>
                <a:gd name="connsiteY51" fmla="*/ 41275 h 2137335"/>
                <a:gd name="connsiteX52" fmla="*/ 463550 w 3354000"/>
                <a:gd name="connsiteY52" fmla="*/ 9525 h 2137335"/>
                <a:gd name="connsiteX53" fmla="*/ 209550 w 3354000"/>
                <a:gd name="connsiteY53" fmla="*/ 0 h 2137335"/>
                <a:gd name="connsiteX54" fmla="*/ 85725 w 3354000"/>
                <a:gd name="connsiteY54" fmla="*/ 82550 h 2137335"/>
                <a:gd name="connsiteX55" fmla="*/ 0 w 3354000"/>
                <a:gd name="connsiteY55" fmla="*/ 241300 h 2137335"/>
                <a:gd name="connsiteX56" fmla="*/ 92075 w 3354000"/>
                <a:gd name="connsiteY56" fmla="*/ 342900 h 2137335"/>
                <a:gd name="connsiteX57" fmla="*/ 276225 w 3354000"/>
                <a:gd name="connsiteY57" fmla="*/ 396875 h 2137335"/>
                <a:gd name="connsiteX58" fmla="*/ 377825 w 3354000"/>
                <a:gd name="connsiteY58" fmla="*/ 485775 h 2137335"/>
                <a:gd name="connsiteX59" fmla="*/ 333375 w 3354000"/>
                <a:gd name="connsiteY59" fmla="*/ 546100 h 2137335"/>
                <a:gd name="connsiteX60" fmla="*/ 209550 w 3354000"/>
                <a:gd name="connsiteY60" fmla="*/ 593725 h 2137335"/>
                <a:gd name="connsiteX61" fmla="*/ 193675 w 3354000"/>
                <a:gd name="connsiteY61" fmla="*/ 635000 h 2137335"/>
                <a:gd name="connsiteX62" fmla="*/ 225425 w 3354000"/>
                <a:gd name="connsiteY62" fmla="*/ 771525 h 2137335"/>
                <a:gd name="connsiteX63" fmla="*/ 307975 w 3354000"/>
                <a:gd name="connsiteY63" fmla="*/ 831850 h 2137335"/>
                <a:gd name="connsiteX64" fmla="*/ 381000 w 3354000"/>
                <a:gd name="connsiteY64" fmla="*/ 739775 h 2137335"/>
                <a:gd name="connsiteX65" fmla="*/ 438150 w 3354000"/>
                <a:gd name="connsiteY65" fmla="*/ 650875 h 2137335"/>
                <a:gd name="connsiteX66" fmla="*/ 542925 w 3354000"/>
                <a:gd name="connsiteY66" fmla="*/ 628650 h 2137335"/>
                <a:gd name="connsiteX67" fmla="*/ 612775 w 3354000"/>
                <a:gd name="connsiteY67" fmla="*/ 685800 h 2137335"/>
                <a:gd name="connsiteX68" fmla="*/ 663575 w 3354000"/>
                <a:gd name="connsiteY68" fmla="*/ 803275 h 2137335"/>
                <a:gd name="connsiteX69" fmla="*/ 571500 w 3354000"/>
                <a:gd name="connsiteY69" fmla="*/ 879475 h 2137335"/>
                <a:gd name="connsiteX70" fmla="*/ 469900 w 3354000"/>
                <a:gd name="connsiteY70" fmla="*/ 933450 h 2137335"/>
                <a:gd name="connsiteX71" fmla="*/ 428625 w 3354000"/>
                <a:gd name="connsiteY71" fmla="*/ 1006475 h 2137335"/>
                <a:gd name="connsiteX72" fmla="*/ 460375 w 3354000"/>
                <a:gd name="connsiteY72" fmla="*/ 1104900 h 2137335"/>
                <a:gd name="connsiteX73" fmla="*/ 498475 w 3354000"/>
                <a:gd name="connsiteY73" fmla="*/ 1127125 h 2137335"/>
                <a:gd name="connsiteX74" fmla="*/ 508000 w 3354000"/>
                <a:gd name="connsiteY74" fmla="*/ 1130300 h 2137335"/>
                <a:gd name="connsiteX75" fmla="*/ 520700 w 3354000"/>
                <a:gd name="connsiteY75" fmla="*/ 1130300 h 2137335"/>
                <a:gd name="connsiteX76" fmla="*/ 612775 w 3354000"/>
                <a:gd name="connsiteY76" fmla="*/ 1117600 h 2137335"/>
                <a:gd name="connsiteX77" fmla="*/ 685800 w 3354000"/>
                <a:gd name="connsiteY77" fmla="*/ 1012825 h 2137335"/>
                <a:gd name="connsiteX78" fmla="*/ 736600 w 3354000"/>
                <a:gd name="connsiteY78" fmla="*/ 914400 h 2137335"/>
                <a:gd name="connsiteX79" fmla="*/ 815975 w 3354000"/>
                <a:gd name="connsiteY79" fmla="*/ 895350 h 2137335"/>
                <a:gd name="connsiteX80" fmla="*/ 869950 w 3354000"/>
                <a:gd name="connsiteY80" fmla="*/ 958850 h 2137335"/>
                <a:gd name="connsiteX81" fmla="*/ 787400 w 3354000"/>
                <a:gd name="connsiteY81" fmla="*/ 1136650 h 2137335"/>
                <a:gd name="connsiteX82" fmla="*/ 784225 w 3354000"/>
                <a:gd name="connsiteY82" fmla="*/ 1323975 h 2137335"/>
                <a:gd name="connsiteX83" fmla="*/ 981075 w 3354000"/>
                <a:gd name="connsiteY83" fmla="*/ 1412875 h 2137335"/>
                <a:gd name="connsiteX84" fmla="*/ 1089025 w 3354000"/>
                <a:gd name="connsiteY84" fmla="*/ 1327150 h 2137335"/>
                <a:gd name="connsiteX85" fmla="*/ 1241425 w 3354000"/>
                <a:gd name="connsiteY85" fmla="*/ 1152525 h 2137335"/>
                <a:gd name="connsiteX86" fmla="*/ 1346200 w 3354000"/>
                <a:gd name="connsiteY86" fmla="*/ 1120775 h 2137335"/>
                <a:gd name="connsiteX87" fmla="*/ 1425575 w 3354000"/>
                <a:gd name="connsiteY87" fmla="*/ 1219200 h 2137335"/>
                <a:gd name="connsiteX88" fmla="*/ 1393825 w 3354000"/>
                <a:gd name="connsiteY88" fmla="*/ 1301750 h 2137335"/>
                <a:gd name="connsiteX89" fmla="*/ 1266825 w 3354000"/>
                <a:gd name="connsiteY89" fmla="*/ 1387475 h 2137335"/>
                <a:gd name="connsiteX90" fmla="*/ 1273175 w 3354000"/>
                <a:gd name="connsiteY90" fmla="*/ 1514475 h 2137335"/>
                <a:gd name="connsiteX91" fmla="*/ 1409700 w 3354000"/>
                <a:gd name="connsiteY91" fmla="*/ 1654175 h 2137335"/>
                <a:gd name="connsiteX92" fmla="*/ 1543050 w 3354000"/>
                <a:gd name="connsiteY92" fmla="*/ 1587500 h 2137335"/>
                <a:gd name="connsiteX93" fmla="*/ 1717675 w 3354000"/>
                <a:gd name="connsiteY93" fmla="*/ 1323975 h 2137335"/>
                <a:gd name="connsiteX94" fmla="*/ 1851025 w 3354000"/>
                <a:gd name="connsiteY94" fmla="*/ 1311275 h 2137335"/>
                <a:gd name="connsiteX95" fmla="*/ 1936750 w 3354000"/>
                <a:gd name="connsiteY95" fmla="*/ 1358900 h 2137335"/>
                <a:gd name="connsiteX96" fmla="*/ 1924050 w 3354000"/>
                <a:gd name="connsiteY96" fmla="*/ 1470025 h 2137335"/>
                <a:gd name="connsiteX97" fmla="*/ 1701800 w 3354000"/>
                <a:gd name="connsiteY97" fmla="*/ 1685925 h 2137335"/>
                <a:gd name="connsiteX98" fmla="*/ 1673225 w 3354000"/>
                <a:gd name="connsiteY98" fmla="*/ 1778000 h 2137335"/>
                <a:gd name="connsiteX99" fmla="*/ 1765300 w 3354000"/>
                <a:gd name="connsiteY99" fmla="*/ 1860550 h 2137335"/>
                <a:gd name="connsiteX100" fmla="*/ 1917700 w 3354000"/>
                <a:gd name="connsiteY100" fmla="*/ 1797050 h 2137335"/>
                <a:gd name="connsiteX101" fmla="*/ 2133600 w 3354000"/>
                <a:gd name="connsiteY101" fmla="*/ 1619250 h 2137335"/>
                <a:gd name="connsiteX102" fmla="*/ 2162175 w 3354000"/>
                <a:gd name="connsiteY102" fmla="*/ 1622425 h 2137335"/>
                <a:gd name="connsiteX103" fmla="*/ 2089150 w 3354000"/>
                <a:gd name="connsiteY103" fmla="*/ 1771650 h 2137335"/>
                <a:gd name="connsiteX104" fmla="*/ 2066925 w 3354000"/>
                <a:gd name="connsiteY104" fmla="*/ 1930400 h 2137335"/>
                <a:gd name="connsiteX105" fmla="*/ 2174875 w 3354000"/>
                <a:gd name="connsiteY105" fmla="*/ 2022475 h 2137335"/>
                <a:gd name="connsiteX106" fmla="*/ 2311400 w 3354000"/>
                <a:gd name="connsiteY106" fmla="*/ 1984375 h 2137335"/>
                <a:gd name="connsiteX107" fmla="*/ 2486025 w 3354000"/>
                <a:gd name="connsiteY107" fmla="*/ 1755775 h 2137335"/>
                <a:gd name="connsiteX108" fmla="*/ 2530475 w 3354000"/>
                <a:gd name="connsiteY108" fmla="*/ 1660525 h 2137335"/>
                <a:gd name="connsiteX109" fmla="*/ 2559050 w 3354000"/>
                <a:gd name="connsiteY109" fmla="*/ 1660525 h 2137335"/>
                <a:gd name="connsiteX110" fmla="*/ 2555875 w 3354000"/>
                <a:gd name="connsiteY110" fmla="*/ 1689100 h 2137335"/>
                <a:gd name="connsiteX111" fmla="*/ 2549525 w 3354000"/>
                <a:gd name="connsiteY111" fmla="*/ 1720850 h 2137335"/>
                <a:gd name="connsiteX112" fmla="*/ 2476500 w 3354000"/>
                <a:gd name="connsiteY112" fmla="*/ 2012950 h 2137335"/>
                <a:gd name="connsiteX113" fmla="*/ 2543175 w 3354000"/>
                <a:gd name="connsiteY113" fmla="*/ 2095500 h 2137335"/>
                <a:gd name="connsiteX114" fmla="*/ 2851150 w 3354000"/>
                <a:gd name="connsiteY114" fmla="*/ 2136775 h 2137335"/>
                <a:gd name="connsiteX115" fmla="*/ 2879725 w 3354000"/>
                <a:gd name="connsiteY115" fmla="*/ 2070100 h 2137335"/>
                <a:gd name="connsiteX116" fmla="*/ 2740025 w 3354000"/>
                <a:gd name="connsiteY116" fmla="*/ 1978025 h 2137335"/>
                <a:gd name="connsiteX117" fmla="*/ 2774950 w 3354000"/>
                <a:gd name="connsiteY117" fmla="*/ 1879600 h 2137335"/>
                <a:gd name="connsiteX118" fmla="*/ 2886075 w 3354000"/>
                <a:gd name="connsiteY118" fmla="*/ 1914525 h 2137335"/>
                <a:gd name="connsiteX119" fmla="*/ 3038475 w 3354000"/>
                <a:gd name="connsiteY119" fmla="*/ 2047875 h 2137335"/>
                <a:gd name="connsiteX120" fmla="*/ 3235325 w 3354000"/>
                <a:gd name="connsiteY120" fmla="*/ 2035175 h 2137335"/>
                <a:gd name="connsiteX121" fmla="*/ 3298825 w 3354000"/>
                <a:gd name="connsiteY121" fmla="*/ 1895475 h 2137335"/>
                <a:gd name="connsiteX122" fmla="*/ 3222625 w 3354000"/>
                <a:gd name="connsiteY122" fmla="*/ 1787525 h 2137335"/>
                <a:gd name="connsiteX123" fmla="*/ 2997200 w 3354000"/>
                <a:gd name="connsiteY123" fmla="*/ 1752600 h 2137335"/>
                <a:gd name="connsiteX124" fmla="*/ 2886075 w 3354000"/>
                <a:gd name="connsiteY124" fmla="*/ 1603375 h 2137335"/>
                <a:gd name="connsiteX125" fmla="*/ 3152775 w 3354000"/>
                <a:gd name="connsiteY125" fmla="*/ 1670050 h 2137335"/>
                <a:gd name="connsiteX126" fmla="*/ 3340100 w 3354000"/>
                <a:gd name="connsiteY126" fmla="*/ 1647825 h 2137335"/>
                <a:gd name="connsiteX127" fmla="*/ 3321050 w 3354000"/>
                <a:gd name="connsiteY127" fmla="*/ 1444625 h 2137335"/>
                <a:gd name="connsiteX128" fmla="*/ 3168650 w 3354000"/>
                <a:gd name="connsiteY128" fmla="*/ 1343025 h 2137335"/>
                <a:gd name="connsiteX129" fmla="*/ 3086100 w 3354000"/>
                <a:gd name="connsiteY12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44725 w 3354000"/>
                <a:gd name="connsiteY19" fmla="*/ 762000 h 2137335"/>
                <a:gd name="connsiteX20" fmla="*/ 2222500 w 3354000"/>
                <a:gd name="connsiteY20" fmla="*/ 755650 h 2137335"/>
                <a:gd name="connsiteX21" fmla="*/ 2184400 w 3354000"/>
                <a:gd name="connsiteY21" fmla="*/ 749300 h 2137335"/>
                <a:gd name="connsiteX22" fmla="*/ 2114550 w 3354000"/>
                <a:gd name="connsiteY22" fmla="*/ 752475 h 2137335"/>
                <a:gd name="connsiteX23" fmla="*/ 2047875 w 3354000"/>
                <a:gd name="connsiteY23" fmla="*/ 869950 h 2137335"/>
                <a:gd name="connsiteX24" fmla="*/ 1917700 w 3354000"/>
                <a:gd name="connsiteY24" fmla="*/ 1073150 h 2137335"/>
                <a:gd name="connsiteX25" fmla="*/ 1854200 w 3354000"/>
                <a:gd name="connsiteY25" fmla="*/ 1127125 h 2137335"/>
                <a:gd name="connsiteX26" fmla="*/ 1774825 w 3354000"/>
                <a:gd name="connsiteY26" fmla="*/ 1098550 h 2137335"/>
                <a:gd name="connsiteX27" fmla="*/ 1844675 w 3354000"/>
                <a:gd name="connsiteY27" fmla="*/ 860425 h 2137335"/>
                <a:gd name="connsiteX28" fmla="*/ 1857375 w 3354000"/>
                <a:gd name="connsiteY28" fmla="*/ 666750 h 2137335"/>
                <a:gd name="connsiteX29" fmla="*/ 1644650 w 3354000"/>
                <a:gd name="connsiteY29" fmla="*/ 542925 h 2137335"/>
                <a:gd name="connsiteX30" fmla="*/ 1574800 w 3354000"/>
                <a:gd name="connsiteY30" fmla="*/ 590550 h 2137335"/>
                <a:gd name="connsiteX31" fmla="*/ 1454150 w 3354000"/>
                <a:gd name="connsiteY31" fmla="*/ 784225 h 2137335"/>
                <a:gd name="connsiteX32" fmla="*/ 1377950 w 3354000"/>
                <a:gd name="connsiteY32" fmla="*/ 850900 h 2137335"/>
                <a:gd name="connsiteX33" fmla="*/ 1295400 w 3354000"/>
                <a:gd name="connsiteY33" fmla="*/ 793750 h 2137335"/>
                <a:gd name="connsiteX34" fmla="*/ 1295400 w 3354000"/>
                <a:gd name="connsiteY34" fmla="*/ 692150 h 2137335"/>
                <a:gd name="connsiteX35" fmla="*/ 1489075 w 3354000"/>
                <a:gd name="connsiteY35" fmla="*/ 485775 h 2137335"/>
                <a:gd name="connsiteX36" fmla="*/ 1470025 w 3354000"/>
                <a:gd name="connsiteY36" fmla="*/ 381000 h 2137335"/>
                <a:gd name="connsiteX37" fmla="*/ 1127125 w 3354000"/>
                <a:gd name="connsiteY37" fmla="*/ 288925 h 2137335"/>
                <a:gd name="connsiteX38" fmla="*/ 1044575 w 3354000"/>
                <a:gd name="connsiteY38" fmla="*/ 298450 h 2137335"/>
                <a:gd name="connsiteX39" fmla="*/ 933450 w 3354000"/>
                <a:gd name="connsiteY39" fmla="*/ 447675 h 2137335"/>
                <a:gd name="connsiteX40" fmla="*/ 749300 w 3354000"/>
                <a:gd name="connsiteY40" fmla="*/ 590550 h 2137335"/>
                <a:gd name="connsiteX41" fmla="*/ 723900 w 3354000"/>
                <a:gd name="connsiteY41" fmla="*/ 565150 h 2137335"/>
                <a:gd name="connsiteX42" fmla="*/ 723900 w 3354000"/>
                <a:gd name="connsiteY42" fmla="*/ 561975 h 2137335"/>
                <a:gd name="connsiteX43" fmla="*/ 838200 w 3354000"/>
                <a:gd name="connsiteY43" fmla="*/ 403225 h 2137335"/>
                <a:gd name="connsiteX44" fmla="*/ 939800 w 3354000"/>
                <a:gd name="connsiteY44" fmla="*/ 222250 h 2137335"/>
                <a:gd name="connsiteX45" fmla="*/ 815975 w 3354000"/>
                <a:gd name="connsiteY45" fmla="*/ 114300 h 2137335"/>
                <a:gd name="connsiteX46" fmla="*/ 635000 w 3354000"/>
                <a:gd name="connsiteY46" fmla="*/ 92075 h 2137335"/>
                <a:gd name="connsiteX47" fmla="*/ 504825 w 3354000"/>
                <a:gd name="connsiteY47" fmla="*/ 273050 h 2137335"/>
                <a:gd name="connsiteX48" fmla="*/ 425450 w 3354000"/>
                <a:gd name="connsiteY48" fmla="*/ 361950 h 2137335"/>
                <a:gd name="connsiteX49" fmla="*/ 320675 w 3354000"/>
                <a:gd name="connsiteY49" fmla="*/ 371475 h 2137335"/>
                <a:gd name="connsiteX50" fmla="*/ 320675 w 3354000"/>
                <a:gd name="connsiteY50" fmla="*/ 298450 h 2137335"/>
                <a:gd name="connsiteX51" fmla="*/ 492125 w 3354000"/>
                <a:gd name="connsiteY51" fmla="*/ 41275 h 2137335"/>
                <a:gd name="connsiteX52" fmla="*/ 463550 w 3354000"/>
                <a:gd name="connsiteY52" fmla="*/ 9525 h 2137335"/>
                <a:gd name="connsiteX53" fmla="*/ 209550 w 3354000"/>
                <a:gd name="connsiteY53" fmla="*/ 0 h 2137335"/>
                <a:gd name="connsiteX54" fmla="*/ 85725 w 3354000"/>
                <a:gd name="connsiteY54" fmla="*/ 82550 h 2137335"/>
                <a:gd name="connsiteX55" fmla="*/ 0 w 3354000"/>
                <a:gd name="connsiteY55" fmla="*/ 241300 h 2137335"/>
                <a:gd name="connsiteX56" fmla="*/ 92075 w 3354000"/>
                <a:gd name="connsiteY56" fmla="*/ 342900 h 2137335"/>
                <a:gd name="connsiteX57" fmla="*/ 276225 w 3354000"/>
                <a:gd name="connsiteY57" fmla="*/ 396875 h 2137335"/>
                <a:gd name="connsiteX58" fmla="*/ 377825 w 3354000"/>
                <a:gd name="connsiteY58" fmla="*/ 485775 h 2137335"/>
                <a:gd name="connsiteX59" fmla="*/ 333375 w 3354000"/>
                <a:gd name="connsiteY59" fmla="*/ 546100 h 2137335"/>
                <a:gd name="connsiteX60" fmla="*/ 209550 w 3354000"/>
                <a:gd name="connsiteY60" fmla="*/ 593725 h 2137335"/>
                <a:gd name="connsiteX61" fmla="*/ 193675 w 3354000"/>
                <a:gd name="connsiteY61" fmla="*/ 635000 h 2137335"/>
                <a:gd name="connsiteX62" fmla="*/ 225425 w 3354000"/>
                <a:gd name="connsiteY62" fmla="*/ 771525 h 2137335"/>
                <a:gd name="connsiteX63" fmla="*/ 307975 w 3354000"/>
                <a:gd name="connsiteY63" fmla="*/ 831850 h 2137335"/>
                <a:gd name="connsiteX64" fmla="*/ 381000 w 3354000"/>
                <a:gd name="connsiteY64" fmla="*/ 739775 h 2137335"/>
                <a:gd name="connsiteX65" fmla="*/ 438150 w 3354000"/>
                <a:gd name="connsiteY65" fmla="*/ 650875 h 2137335"/>
                <a:gd name="connsiteX66" fmla="*/ 542925 w 3354000"/>
                <a:gd name="connsiteY66" fmla="*/ 628650 h 2137335"/>
                <a:gd name="connsiteX67" fmla="*/ 612775 w 3354000"/>
                <a:gd name="connsiteY67" fmla="*/ 685800 h 2137335"/>
                <a:gd name="connsiteX68" fmla="*/ 663575 w 3354000"/>
                <a:gd name="connsiteY68" fmla="*/ 803275 h 2137335"/>
                <a:gd name="connsiteX69" fmla="*/ 571500 w 3354000"/>
                <a:gd name="connsiteY69" fmla="*/ 879475 h 2137335"/>
                <a:gd name="connsiteX70" fmla="*/ 469900 w 3354000"/>
                <a:gd name="connsiteY70" fmla="*/ 933450 h 2137335"/>
                <a:gd name="connsiteX71" fmla="*/ 428625 w 3354000"/>
                <a:gd name="connsiteY71" fmla="*/ 1006475 h 2137335"/>
                <a:gd name="connsiteX72" fmla="*/ 460375 w 3354000"/>
                <a:gd name="connsiteY72" fmla="*/ 1104900 h 2137335"/>
                <a:gd name="connsiteX73" fmla="*/ 498475 w 3354000"/>
                <a:gd name="connsiteY73" fmla="*/ 1127125 h 2137335"/>
                <a:gd name="connsiteX74" fmla="*/ 508000 w 3354000"/>
                <a:gd name="connsiteY74" fmla="*/ 1130300 h 2137335"/>
                <a:gd name="connsiteX75" fmla="*/ 520700 w 3354000"/>
                <a:gd name="connsiteY75" fmla="*/ 1130300 h 2137335"/>
                <a:gd name="connsiteX76" fmla="*/ 612775 w 3354000"/>
                <a:gd name="connsiteY76" fmla="*/ 1117600 h 2137335"/>
                <a:gd name="connsiteX77" fmla="*/ 685800 w 3354000"/>
                <a:gd name="connsiteY77" fmla="*/ 1012825 h 2137335"/>
                <a:gd name="connsiteX78" fmla="*/ 736600 w 3354000"/>
                <a:gd name="connsiteY78" fmla="*/ 914400 h 2137335"/>
                <a:gd name="connsiteX79" fmla="*/ 815975 w 3354000"/>
                <a:gd name="connsiteY79" fmla="*/ 895350 h 2137335"/>
                <a:gd name="connsiteX80" fmla="*/ 869950 w 3354000"/>
                <a:gd name="connsiteY80" fmla="*/ 958850 h 2137335"/>
                <a:gd name="connsiteX81" fmla="*/ 787400 w 3354000"/>
                <a:gd name="connsiteY81" fmla="*/ 1136650 h 2137335"/>
                <a:gd name="connsiteX82" fmla="*/ 784225 w 3354000"/>
                <a:gd name="connsiteY82" fmla="*/ 1323975 h 2137335"/>
                <a:gd name="connsiteX83" fmla="*/ 981075 w 3354000"/>
                <a:gd name="connsiteY83" fmla="*/ 1412875 h 2137335"/>
                <a:gd name="connsiteX84" fmla="*/ 1089025 w 3354000"/>
                <a:gd name="connsiteY84" fmla="*/ 1327150 h 2137335"/>
                <a:gd name="connsiteX85" fmla="*/ 1241425 w 3354000"/>
                <a:gd name="connsiteY85" fmla="*/ 1152525 h 2137335"/>
                <a:gd name="connsiteX86" fmla="*/ 1346200 w 3354000"/>
                <a:gd name="connsiteY86" fmla="*/ 1120775 h 2137335"/>
                <a:gd name="connsiteX87" fmla="*/ 1425575 w 3354000"/>
                <a:gd name="connsiteY87" fmla="*/ 1219200 h 2137335"/>
                <a:gd name="connsiteX88" fmla="*/ 1393825 w 3354000"/>
                <a:gd name="connsiteY88" fmla="*/ 1301750 h 2137335"/>
                <a:gd name="connsiteX89" fmla="*/ 1266825 w 3354000"/>
                <a:gd name="connsiteY89" fmla="*/ 1387475 h 2137335"/>
                <a:gd name="connsiteX90" fmla="*/ 1273175 w 3354000"/>
                <a:gd name="connsiteY90" fmla="*/ 1514475 h 2137335"/>
                <a:gd name="connsiteX91" fmla="*/ 1409700 w 3354000"/>
                <a:gd name="connsiteY91" fmla="*/ 1654175 h 2137335"/>
                <a:gd name="connsiteX92" fmla="*/ 1543050 w 3354000"/>
                <a:gd name="connsiteY92" fmla="*/ 1587500 h 2137335"/>
                <a:gd name="connsiteX93" fmla="*/ 1717675 w 3354000"/>
                <a:gd name="connsiteY93" fmla="*/ 1323975 h 2137335"/>
                <a:gd name="connsiteX94" fmla="*/ 1851025 w 3354000"/>
                <a:gd name="connsiteY94" fmla="*/ 1311275 h 2137335"/>
                <a:gd name="connsiteX95" fmla="*/ 1936750 w 3354000"/>
                <a:gd name="connsiteY95" fmla="*/ 1358900 h 2137335"/>
                <a:gd name="connsiteX96" fmla="*/ 1924050 w 3354000"/>
                <a:gd name="connsiteY96" fmla="*/ 1470025 h 2137335"/>
                <a:gd name="connsiteX97" fmla="*/ 1701800 w 3354000"/>
                <a:gd name="connsiteY97" fmla="*/ 1685925 h 2137335"/>
                <a:gd name="connsiteX98" fmla="*/ 1673225 w 3354000"/>
                <a:gd name="connsiteY98" fmla="*/ 1778000 h 2137335"/>
                <a:gd name="connsiteX99" fmla="*/ 1765300 w 3354000"/>
                <a:gd name="connsiteY99" fmla="*/ 1860550 h 2137335"/>
                <a:gd name="connsiteX100" fmla="*/ 1917700 w 3354000"/>
                <a:gd name="connsiteY100" fmla="*/ 1797050 h 2137335"/>
                <a:gd name="connsiteX101" fmla="*/ 2133600 w 3354000"/>
                <a:gd name="connsiteY101" fmla="*/ 1619250 h 2137335"/>
                <a:gd name="connsiteX102" fmla="*/ 2162175 w 3354000"/>
                <a:gd name="connsiteY102" fmla="*/ 1622425 h 2137335"/>
                <a:gd name="connsiteX103" fmla="*/ 2089150 w 3354000"/>
                <a:gd name="connsiteY103" fmla="*/ 1771650 h 2137335"/>
                <a:gd name="connsiteX104" fmla="*/ 2066925 w 3354000"/>
                <a:gd name="connsiteY104" fmla="*/ 1930400 h 2137335"/>
                <a:gd name="connsiteX105" fmla="*/ 2174875 w 3354000"/>
                <a:gd name="connsiteY105" fmla="*/ 2022475 h 2137335"/>
                <a:gd name="connsiteX106" fmla="*/ 2311400 w 3354000"/>
                <a:gd name="connsiteY106" fmla="*/ 1984375 h 2137335"/>
                <a:gd name="connsiteX107" fmla="*/ 2486025 w 3354000"/>
                <a:gd name="connsiteY107" fmla="*/ 1755775 h 2137335"/>
                <a:gd name="connsiteX108" fmla="*/ 2530475 w 3354000"/>
                <a:gd name="connsiteY108" fmla="*/ 1660525 h 2137335"/>
                <a:gd name="connsiteX109" fmla="*/ 2559050 w 3354000"/>
                <a:gd name="connsiteY109" fmla="*/ 1660525 h 2137335"/>
                <a:gd name="connsiteX110" fmla="*/ 2555875 w 3354000"/>
                <a:gd name="connsiteY110" fmla="*/ 1689100 h 2137335"/>
                <a:gd name="connsiteX111" fmla="*/ 2549525 w 3354000"/>
                <a:gd name="connsiteY111" fmla="*/ 1720850 h 2137335"/>
                <a:gd name="connsiteX112" fmla="*/ 2476500 w 3354000"/>
                <a:gd name="connsiteY112" fmla="*/ 2012950 h 2137335"/>
                <a:gd name="connsiteX113" fmla="*/ 2543175 w 3354000"/>
                <a:gd name="connsiteY113" fmla="*/ 2095500 h 2137335"/>
                <a:gd name="connsiteX114" fmla="*/ 2851150 w 3354000"/>
                <a:gd name="connsiteY114" fmla="*/ 2136775 h 2137335"/>
                <a:gd name="connsiteX115" fmla="*/ 2879725 w 3354000"/>
                <a:gd name="connsiteY115" fmla="*/ 2070100 h 2137335"/>
                <a:gd name="connsiteX116" fmla="*/ 2740025 w 3354000"/>
                <a:gd name="connsiteY116" fmla="*/ 1978025 h 2137335"/>
                <a:gd name="connsiteX117" fmla="*/ 2774950 w 3354000"/>
                <a:gd name="connsiteY117" fmla="*/ 1879600 h 2137335"/>
                <a:gd name="connsiteX118" fmla="*/ 2886075 w 3354000"/>
                <a:gd name="connsiteY118" fmla="*/ 1914525 h 2137335"/>
                <a:gd name="connsiteX119" fmla="*/ 3038475 w 3354000"/>
                <a:gd name="connsiteY119" fmla="*/ 2047875 h 2137335"/>
                <a:gd name="connsiteX120" fmla="*/ 3235325 w 3354000"/>
                <a:gd name="connsiteY120" fmla="*/ 2035175 h 2137335"/>
                <a:gd name="connsiteX121" fmla="*/ 3298825 w 3354000"/>
                <a:gd name="connsiteY121" fmla="*/ 1895475 h 2137335"/>
                <a:gd name="connsiteX122" fmla="*/ 3222625 w 3354000"/>
                <a:gd name="connsiteY122" fmla="*/ 1787525 h 2137335"/>
                <a:gd name="connsiteX123" fmla="*/ 2997200 w 3354000"/>
                <a:gd name="connsiteY123" fmla="*/ 1752600 h 2137335"/>
                <a:gd name="connsiteX124" fmla="*/ 2886075 w 3354000"/>
                <a:gd name="connsiteY124" fmla="*/ 1603375 h 2137335"/>
                <a:gd name="connsiteX125" fmla="*/ 3152775 w 3354000"/>
                <a:gd name="connsiteY125" fmla="*/ 1670050 h 2137335"/>
                <a:gd name="connsiteX126" fmla="*/ 3340100 w 3354000"/>
                <a:gd name="connsiteY126" fmla="*/ 1647825 h 2137335"/>
                <a:gd name="connsiteX127" fmla="*/ 3321050 w 3354000"/>
                <a:gd name="connsiteY127" fmla="*/ 1444625 h 2137335"/>
                <a:gd name="connsiteX128" fmla="*/ 3168650 w 3354000"/>
                <a:gd name="connsiteY128" fmla="*/ 1343025 h 2137335"/>
                <a:gd name="connsiteX129" fmla="*/ 3086100 w 3354000"/>
                <a:gd name="connsiteY12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44725 w 3354000"/>
                <a:gd name="connsiteY19" fmla="*/ 762000 h 2137335"/>
                <a:gd name="connsiteX20" fmla="*/ 2222500 w 3354000"/>
                <a:gd name="connsiteY20" fmla="*/ 755650 h 2137335"/>
                <a:gd name="connsiteX21" fmla="*/ 2184400 w 3354000"/>
                <a:gd name="connsiteY21" fmla="*/ 749300 h 2137335"/>
                <a:gd name="connsiteX22" fmla="*/ 2114550 w 3354000"/>
                <a:gd name="connsiteY22" fmla="*/ 752475 h 2137335"/>
                <a:gd name="connsiteX23" fmla="*/ 2047875 w 3354000"/>
                <a:gd name="connsiteY23" fmla="*/ 869950 h 2137335"/>
                <a:gd name="connsiteX24" fmla="*/ 1917700 w 3354000"/>
                <a:gd name="connsiteY24" fmla="*/ 1073150 h 2137335"/>
                <a:gd name="connsiteX25" fmla="*/ 1854200 w 3354000"/>
                <a:gd name="connsiteY25" fmla="*/ 1127125 h 2137335"/>
                <a:gd name="connsiteX26" fmla="*/ 1774825 w 3354000"/>
                <a:gd name="connsiteY26" fmla="*/ 1098550 h 2137335"/>
                <a:gd name="connsiteX27" fmla="*/ 1844675 w 3354000"/>
                <a:gd name="connsiteY27" fmla="*/ 860425 h 2137335"/>
                <a:gd name="connsiteX28" fmla="*/ 1857375 w 3354000"/>
                <a:gd name="connsiteY28" fmla="*/ 666750 h 2137335"/>
                <a:gd name="connsiteX29" fmla="*/ 1644650 w 3354000"/>
                <a:gd name="connsiteY29" fmla="*/ 542925 h 2137335"/>
                <a:gd name="connsiteX30" fmla="*/ 1574800 w 3354000"/>
                <a:gd name="connsiteY30" fmla="*/ 590550 h 2137335"/>
                <a:gd name="connsiteX31" fmla="*/ 1454150 w 3354000"/>
                <a:gd name="connsiteY31" fmla="*/ 784225 h 2137335"/>
                <a:gd name="connsiteX32" fmla="*/ 1377950 w 3354000"/>
                <a:gd name="connsiteY32" fmla="*/ 850900 h 2137335"/>
                <a:gd name="connsiteX33" fmla="*/ 1295400 w 3354000"/>
                <a:gd name="connsiteY33" fmla="*/ 793750 h 2137335"/>
                <a:gd name="connsiteX34" fmla="*/ 1295400 w 3354000"/>
                <a:gd name="connsiteY34" fmla="*/ 692150 h 2137335"/>
                <a:gd name="connsiteX35" fmla="*/ 1489075 w 3354000"/>
                <a:gd name="connsiteY35" fmla="*/ 485775 h 2137335"/>
                <a:gd name="connsiteX36" fmla="*/ 1470025 w 3354000"/>
                <a:gd name="connsiteY36" fmla="*/ 381000 h 2137335"/>
                <a:gd name="connsiteX37" fmla="*/ 1127125 w 3354000"/>
                <a:gd name="connsiteY37" fmla="*/ 288925 h 2137335"/>
                <a:gd name="connsiteX38" fmla="*/ 1044575 w 3354000"/>
                <a:gd name="connsiteY38" fmla="*/ 298450 h 2137335"/>
                <a:gd name="connsiteX39" fmla="*/ 933450 w 3354000"/>
                <a:gd name="connsiteY39" fmla="*/ 447675 h 2137335"/>
                <a:gd name="connsiteX40" fmla="*/ 749300 w 3354000"/>
                <a:gd name="connsiteY40" fmla="*/ 590550 h 2137335"/>
                <a:gd name="connsiteX41" fmla="*/ 723900 w 3354000"/>
                <a:gd name="connsiteY41" fmla="*/ 565150 h 2137335"/>
                <a:gd name="connsiteX42" fmla="*/ 723900 w 3354000"/>
                <a:gd name="connsiteY42" fmla="*/ 561975 h 2137335"/>
                <a:gd name="connsiteX43" fmla="*/ 838200 w 3354000"/>
                <a:gd name="connsiteY43" fmla="*/ 403225 h 2137335"/>
                <a:gd name="connsiteX44" fmla="*/ 939800 w 3354000"/>
                <a:gd name="connsiteY44" fmla="*/ 222250 h 2137335"/>
                <a:gd name="connsiteX45" fmla="*/ 815975 w 3354000"/>
                <a:gd name="connsiteY45" fmla="*/ 114300 h 2137335"/>
                <a:gd name="connsiteX46" fmla="*/ 635000 w 3354000"/>
                <a:gd name="connsiteY46" fmla="*/ 92075 h 2137335"/>
                <a:gd name="connsiteX47" fmla="*/ 504825 w 3354000"/>
                <a:gd name="connsiteY47" fmla="*/ 273050 h 2137335"/>
                <a:gd name="connsiteX48" fmla="*/ 425450 w 3354000"/>
                <a:gd name="connsiteY48" fmla="*/ 361950 h 2137335"/>
                <a:gd name="connsiteX49" fmla="*/ 320675 w 3354000"/>
                <a:gd name="connsiteY49" fmla="*/ 371475 h 2137335"/>
                <a:gd name="connsiteX50" fmla="*/ 320675 w 3354000"/>
                <a:gd name="connsiteY50" fmla="*/ 298450 h 2137335"/>
                <a:gd name="connsiteX51" fmla="*/ 492125 w 3354000"/>
                <a:gd name="connsiteY51" fmla="*/ 41275 h 2137335"/>
                <a:gd name="connsiteX52" fmla="*/ 463550 w 3354000"/>
                <a:gd name="connsiteY52" fmla="*/ 9525 h 2137335"/>
                <a:gd name="connsiteX53" fmla="*/ 209550 w 3354000"/>
                <a:gd name="connsiteY53" fmla="*/ 0 h 2137335"/>
                <a:gd name="connsiteX54" fmla="*/ 85725 w 3354000"/>
                <a:gd name="connsiteY54" fmla="*/ 82550 h 2137335"/>
                <a:gd name="connsiteX55" fmla="*/ 0 w 3354000"/>
                <a:gd name="connsiteY55" fmla="*/ 241300 h 2137335"/>
                <a:gd name="connsiteX56" fmla="*/ 92075 w 3354000"/>
                <a:gd name="connsiteY56" fmla="*/ 342900 h 2137335"/>
                <a:gd name="connsiteX57" fmla="*/ 276225 w 3354000"/>
                <a:gd name="connsiteY57" fmla="*/ 396875 h 2137335"/>
                <a:gd name="connsiteX58" fmla="*/ 377825 w 3354000"/>
                <a:gd name="connsiteY58" fmla="*/ 485775 h 2137335"/>
                <a:gd name="connsiteX59" fmla="*/ 333375 w 3354000"/>
                <a:gd name="connsiteY59" fmla="*/ 546100 h 2137335"/>
                <a:gd name="connsiteX60" fmla="*/ 209550 w 3354000"/>
                <a:gd name="connsiteY60" fmla="*/ 593725 h 2137335"/>
                <a:gd name="connsiteX61" fmla="*/ 193675 w 3354000"/>
                <a:gd name="connsiteY61" fmla="*/ 635000 h 2137335"/>
                <a:gd name="connsiteX62" fmla="*/ 225425 w 3354000"/>
                <a:gd name="connsiteY62" fmla="*/ 771525 h 2137335"/>
                <a:gd name="connsiteX63" fmla="*/ 307975 w 3354000"/>
                <a:gd name="connsiteY63" fmla="*/ 831850 h 2137335"/>
                <a:gd name="connsiteX64" fmla="*/ 381000 w 3354000"/>
                <a:gd name="connsiteY64" fmla="*/ 739775 h 2137335"/>
                <a:gd name="connsiteX65" fmla="*/ 438150 w 3354000"/>
                <a:gd name="connsiteY65" fmla="*/ 650875 h 2137335"/>
                <a:gd name="connsiteX66" fmla="*/ 542925 w 3354000"/>
                <a:gd name="connsiteY66" fmla="*/ 628650 h 2137335"/>
                <a:gd name="connsiteX67" fmla="*/ 612775 w 3354000"/>
                <a:gd name="connsiteY67" fmla="*/ 685800 h 2137335"/>
                <a:gd name="connsiteX68" fmla="*/ 663575 w 3354000"/>
                <a:gd name="connsiteY68" fmla="*/ 803275 h 2137335"/>
                <a:gd name="connsiteX69" fmla="*/ 571500 w 3354000"/>
                <a:gd name="connsiteY69" fmla="*/ 879475 h 2137335"/>
                <a:gd name="connsiteX70" fmla="*/ 469900 w 3354000"/>
                <a:gd name="connsiteY70" fmla="*/ 933450 h 2137335"/>
                <a:gd name="connsiteX71" fmla="*/ 428625 w 3354000"/>
                <a:gd name="connsiteY71" fmla="*/ 1006475 h 2137335"/>
                <a:gd name="connsiteX72" fmla="*/ 460375 w 3354000"/>
                <a:gd name="connsiteY72" fmla="*/ 1104900 h 2137335"/>
                <a:gd name="connsiteX73" fmla="*/ 498475 w 3354000"/>
                <a:gd name="connsiteY73" fmla="*/ 1127125 h 2137335"/>
                <a:gd name="connsiteX74" fmla="*/ 508000 w 3354000"/>
                <a:gd name="connsiteY74" fmla="*/ 1130300 h 2137335"/>
                <a:gd name="connsiteX75" fmla="*/ 520700 w 3354000"/>
                <a:gd name="connsiteY75" fmla="*/ 1130300 h 2137335"/>
                <a:gd name="connsiteX76" fmla="*/ 612775 w 3354000"/>
                <a:gd name="connsiteY76" fmla="*/ 1117600 h 2137335"/>
                <a:gd name="connsiteX77" fmla="*/ 685800 w 3354000"/>
                <a:gd name="connsiteY77" fmla="*/ 1012825 h 2137335"/>
                <a:gd name="connsiteX78" fmla="*/ 736600 w 3354000"/>
                <a:gd name="connsiteY78" fmla="*/ 914400 h 2137335"/>
                <a:gd name="connsiteX79" fmla="*/ 815975 w 3354000"/>
                <a:gd name="connsiteY79" fmla="*/ 895350 h 2137335"/>
                <a:gd name="connsiteX80" fmla="*/ 869950 w 3354000"/>
                <a:gd name="connsiteY80" fmla="*/ 958850 h 2137335"/>
                <a:gd name="connsiteX81" fmla="*/ 787400 w 3354000"/>
                <a:gd name="connsiteY81" fmla="*/ 1136650 h 2137335"/>
                <a:gd name="connsiteX82" fmla="*/ 784225 w 3354000"/>
                <a:gd name="connsiteY82" fmla="*/ 1323975 h 2137335"/>
                <a:gd name="connsiteX83" fmla="*/ 981075 w 3354000"/>
                <a:gd name="connsiteY83" fmla="*/ 1412875 h 2137335"/>
                <a:gd name="connsiteX84" fmla="*/ 1089025 w 3354000"/>
                <a:gd name="connsiteY84" fmla="*/ 1327150 h 2137335"/>
                <a:gd name="connsiteX85" fmla="*/ 1241425 w 3354000"/>
                <a:gd name="connsiteY85" fmla="*/ 1152525 h 2137335"/>
                <a:gd name="connsiteX86" fmla="*/ 1346200 w 3354000"/>
                <a:gd name="connsiteY86" fmla="*/ 1120775 h 2137335"/>
                <a:gd name="connsiteX87" fmla="*/ 1425575 w 3354000"/>
                <a:gd name="connsiteY87" fmla="*/ 1219200 h 2137335"/>
                <a:gd name="connsiteX88" fmla="*/ 1393825 w 3354000"/>
                <a:gd name="connsiteY88" fmla="*/ 1301750 h 2137335"/>
                <a:gd name="connsiteX89" fmla="*/ 1266825 w 3354000"/>
                <a:gd name="connsiteY89" fmla="*/ 1387475 h 2137335"/>
                <a:gd name="connsiteX90" fmla="*/ 1273175 w 3354000"/>
                <a:gd name="connsiteY90" fmla="*/ 1514475 h 2137335"/>
                <a:gd name="connsiteX91" fmla="*/ 1409700 w 3354000"/>
                <a:gd name="connsiteY91" fmla="*/ 1654175 h 2137335"/>
                <a:gd name="connsiteX92" fmla="*/ 1543050 w 3354000"/>
                <a:gd name="connsiteY92" fmla="*/ 1587500 h 2137335"/>
                <a:gd name="connsiteX93" fmla="*/ 1717675 w 3354000"/>
                <a:gd name="connsiteY93" fmla="*/ 1323975 h 2137335"/>
                <a:gd name="connsiteX94" fmla="*/ 1851025 w 3354000"/>
                <a:gd name="connsiteY94" fmla="*/ 1311275 h 2137335"/>
                <a:gd name="connsiteX95" fmla="*/ 1936750 w 3354000"/>
                <a:gd name="connsiteY95" fmla="*/ 1358900 h 2137335"/>
                <a:gd name="connsiteX96" fmla="*/ 1924050 w 3354000"/>
                <a:gd name="connsiteY96" fmla="*/ 1470025 h 2137335"/>
                <a:gd name="connsiteX97" fmla="*/ 1701800 w 3354000"/>
                <a:gd name="connsiteY97" fmla="*/ 1685925 h 2137335"/>
                <a:gd name="connsiteX98" fmla="*/ 1673225 w 3354000"/>
                <a:gd name="connsiteY98" fmla="*/ 1778000 h 2137335"/>
                <a:gd name="connsiteX99" fmla="*/ 1765300 w 3354000"/>
                <a:gd name="connsiteY99" fmla="*/ 1860550 h 2137335"/>
                <a:gd name="connsiteX100" fmla="*/ 1917700 w 3354000"/>
                <a:gd name="connsiteY100" fmla="*/ 1797050 h 2137335"/>
                <a:gd name="connsiteX101" fmla="*/ 2133600 w 3354000"/>
                <a:gd name="connsiteY101" fmla="*/ 1619250 h 2137335"/>
                <a:gd name="connsiteX102" fmla="*/ 2162175 w 3354000"/>
                <a:gd name="connsiteY102" fmla="*/ 1622425 h 2137335"/>
                <a:gd name="connsiteX103" fmla="*/ 2089150 w 3354000"/>
                <a:gd name="connsiteY103" fmla="*/ 1771650 h 2137335"/>
                <a:gd name="connsiteX104" fmla="*/ 2066925 w 3354000"/>
                <a:gd name="connsiteY104" fmla="*/ 1930400 h 2137335"/>
                <a:gd name="connsiteX105" fmla="*/ 2174875 w 3354000"/>
                <a:gd name="connsiteY105" fmla="*/ 2022475 h 2137335"/>
                <a:gd name="connsiteX106" fmla="*/ 2311400 w 3354000"/>
                <a:gd name="connsiteY106" fmla="*/ 1984375 h 2137335"/>
                <a:gd name="connsiteX107" fmla="*/ 2486025 w 3354000"/>
                <a:gd name="connsiteY107" fmla="*/ 1755775 h 2137335"/>
                <a:gd name="connsiteX108" fmla="*/ 2530475 w 3354000"/>
                <a:gd name="connsiteY108" fmla="*/ 1660525 h 2137335"/>
                <a:gd name="connsiteX109" fmla="*/ 2559050 w 3354000"/>
                <a:gd name="connsiteY109" fmla="*/ 1660525 h 2137335"/>
                <a:gd name="connsiteX110" fmla="*/ 2555875 w 3354000"/>
                <a:gd name="connsiteY110" fmla="*/ 1689100 h 2137335"/>
                <a:gd name="connsiteX111" fmla="*/ 2549525 w 3354000"/>
                <a:gd name="connsiteY111" fmla="*/ 1720850 h 2137335"/>
                <a:gd name="connsiteX112" fmla="*/ 2476500 w 3354000"/>
                <a:gd name="connsiteY112" fmla="*/ 2012950 h 2137335"/>
                <a:gd name="connsiteX113" fmla="*/ 2543175 w 3354000"/>
                <a:gd name="connsiteY113" fmla="*/ 2095500 h 2137335"/>
                <a:gd name="connsiteX114" fmla="*/ 2851150 w 3354000"/>
                <a:gd name="connsiteY114" fmla="*/ 2136775 h 2137335"/>
                <a:gd name="connsiteX115" fmla="*/ 2879725 w 3354000"/>
                <a:gd name="connsiteY115" fmla="*/ 2070100 h 2137335"/>
                <a:gd name="connsiteX116" fmla="*/ 2740025 w 3354000"/>
                <a:gd name="connsiteY116" fmla="*/ 1978025 h 2137335"/>
                <a:gd name="connsiteX117" fmla="*/ 2774950 w 3354000"/>
                <a:gd name="connsiteY117" fmla="*/ 1879600 h 2137335"/>
                <a:gd name="connsiteX118" fmla="*/ 2886075 w 3354000"/>
                <a:gd name="connsiteY118" fmla="*/ 1914525 h 2137335"/>
                <a:gd name="connsiteX119" fmla="*/ 3038475 w 3354000"/>
                <a:gd name="connsiteY119" fmla="*/ 2047875 h 2137335"/>
                <a:gd name="connsiteX120" fmla="*/ 3235325 w 3354000"/>
                <a:gd name="connsiteY120" fmla="*/ 2035175 h 2137335"/>
                <a:gd name="connsiteX121" fmla="*/ 3298825 w 3354000"/>
                <a:gd name="connsiteY121" fmla="*/ 1895475 h 2137335"/>
                <a:gd name="connsiteX122" fmla="*/ 3222625 w 3354000"/>
                <a:gd name="connsiteY122" fmla="*/ 1787525 h 2137335"/>
                <a:gd name="connsiteX123" fmla="*/ 2997200 w 3354000"/>
                <a:gd name="connsiteY123" fmla="*/ 1752600 h 2137335"/>
                <a:gd name="connsiteX124" fmla="*/ 2886075 w 3354000"/>
                <a:gd name="connsiteY124" fmla="*/ 1603375 h 2137335"/>
                <a:gd name="connsiteX125" fmla="*/ 3152775 w 3354000"/>
                <a:gd name="connsiteY125" fmla="*/ 1670050 h 2137335"/>
                <a:gd name="connsiteX126" fmla="*/ 3340100 w 3354000"/>
                <a:gd name="connsiteY126" fmla="*/ 1647825 h 2137335"/>
                <a:gd name="connsiteX127" fmla="*/ 3321050 w 3354000"/>
                <a:gd name="connsiteY127" fmla="*/ 1444625 h 2137335"/>
                <a:gd name="connsiteX128" fmla="*/ 3168650 w 3354000"/>
                <a:gd name="connsiteY128" fmla="*/ 1343025 h 2137335"/>
                <a:gd name="connsiteX129" fmla="*/ 3086100 w 3354000"/>
                <a:gd name="connsiteY12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44725 w 3354000"/>
                <a:gd name="connsiteY19" fmla="*/ 762000 h 2137335"/>
                <a:gd name="connsiteX20" fmla="*/ 2222500 w 3354000"/>
                <a:gd name="connsiteY20" fmla="*/ 755650 h 2137335"/>
                <a:gd name="connsiteX21" fmla="*/ 2184400 w 3354000"/>
                <a:gd name="connsiteY21" fmla="*/ 749300 h 2137335"/>
                <a:gd name="connsiteX22" fmla="*/ 2114550 w 3354000"/>
                <a:gd name="connsiteY22" fmla="*/ 752475 h 2137335"/>
                <a:gd name="connsiteX23" fmla="*/ 2047875 w 3354000"/>
                <a:gd name="connsiteY23" fmla="*/ 869950 h 2137335"/>
                <a:gd name="connsiteX24" fmla="*/ 1917700 w 3354000"/>
                <a:gd name="connsiteY24" fmla="*/ 1073150 h 2137335"/>
                <a:gd name="connsiteX25" fmla="*/ 1854200 w 3354000"/>
                <a:gd name="connsiteY25" fmla="*/ 1127125 h 2137335"/>
                <a:gd name="connsiteX26" fmla="*/ 1774825 w 3354000"/>
                <a:gd name="connsiteY26" fmla="*/ 1098550 h 2137335"/>
                <a:gd name="connsiteX27" fmla="*/ 1844675 w 3354000"/>
                <a:gd name="connsiteY27" fmla="*/ 860425 h 2137335"/>
                <a:gd name="connsiteX28" fmla="*/ 1857375 w 3354000"/>
                <a:gd name="connsiteY28" fmla="*/ 666750 h 2137335"/>
                <a:gd name="connsiteX29" fmla="*/ 1644650 w 3354000"/>
                <a:gd name="connsiteY29" fmla="*/ 542925 h 2137335"/>
                <a:gd name="connsiteX30" fmla="*/ 1574800 w 3354000"/>
                <a:gd name="connsiteY30" fmla="*/ 590550 h 2137335"/>
                <a:gd name="connsiteX31" fmla="*/ 1454150 w 3354000"/>
                <a:gd name="connsiteY31" fmla="*/ 784225 h 2137335"/>
                <a:gd name="connsiteX32" fmla="*/ 1377950 w 3354000"/>
                <a:gd name="connsiteY32" fmla="*/ 850900 h 2137335"/>
                <a:gd name="connsiteX33" fmla="*/ 1295400 w 3354000"/>
                <a:gd name="connsiteY33" fmla="*/ 793750 h 2137335"/>
                <a:gd name="connsiteX34" fmla="*/ 1295400 w 3354000"/>
                <a:gd name="connsiteY34" fmla="*/ 692150 h 2137335"/>
                <a:gd name="connsiteX35" fmla="*/ 1489075 w 3354000"/>
                <a:gd name="connsiteY35" fmla="*/ 485775 h 2137335"/>
                <a:gd name="connsiteX36" fmla="*/ 1470025 w 3354000"/>
                <a:gd name="connsiteY36" fmla="*/ 381000 h 2137335"/>
                <a:gd name="connsiteX37" fmla="*/ 1127125 w 3354000"/>
                <a:gd name="connsiteY37" fmla="*/ 288925 h 2137335"/>
                <a:gd name="connsiteX38" fmla="*/ 1044575 w 3354000"/>
                <a:gd name="connsiteY38" fmla="*/ 298450 h 2137335"/>
                <a:gd name="connsiteX39" fmla="*/ 933450 w 3354000"/>
                <a:gd name="connsiteY39" fmla="*/ 447675 h 2137335"/>
                <a:gd name="connsiteX40" fmla="*/ 749300 w 3354000"/>
                <a:gd name="connsiteY40" fmla="*/ 590550 h 2137335"/>
                <a:gd name="connsiteX41" fmla="*/ 723900 w 3354000"/>
                <a:gd name="connsiteY41" fmla="*/ 565150 h 2137335"/>
                <a:gd name="connsiteX42" fmla="*/ 723900 w 3354000"/>
                <a:gd name="connsiteY42" fmla="*/ 561975 h 2137335"/>
                <a:gd name="connsiteX43" fmla="*/ 838200 w 3354000"/>
                <a:gd name="connsiteY43" fmla="*/ 403225 h 2137335"/>
                <a:gd name="connsiteX44" fmla="*/ 939800 w 3354000"/>
                <a:gd name="connsiteY44" fmla="*/ 222250 h 2137335"/>
                <a:gd name="connsiteX45" fmla="*/ 815975 w 3354000"/>
                <a:gd name="connsiteY45" fmla="*/ 114300 h 2137335"/>
                <a:gd name="connsiteX46" fmla="*/ 635000 w 3354000"/>
                <a:gd name="connsiteY46" fmla="*/ 92075 h 2137335"/>
                <a:gd name="connsiteX47" fmla="*/ 504825 w 3354000"/>
                <a:gd name="connsiteY47" fmla="*/ 273050 h 2137335"/>
                <a:gd name="connsiteX48" fmla="*/ 425450 w 3354000"/>
                <a:gd name="connsiteY48" fmla="*/ 361950 h 2137335"/>
                <a:gd name="connsiteX49" fmla="*/ 320675 w 3354000"/>
                <a:gd name="connsiteY49" fmla="*/ 371475 h 2137335"/>
                <a:gd name="connsiteX50" fmla="*/ 320675 w 3354000"/>
                <a:gd name="connsiteY50" fmla="*/ 298450 h 2137335"/>
                <a:gd name="connsiteX51" fmla="*/ 492125 w 3354000"/>
                <a:gd name="connsiteY51" fmla="*/ 41275 h 2137335"/>
                <a:gd name="connsiteX52" fmla="*/ 463550 w 3354000"/>
                <a:gd name="connsiteY52" fmla="*/ 9525 h 2137335"/>
                <a:gd name="connsiteX53" fmla="*/ 209550 w 3354000"/>
                <a:gd name="connsiteY53" fmla="*/ 0 h 2137335"/>
                <a:gd name="connsiteX54" fmla="*/ 85725 w 3354000"/>
                <a:gd name="connsiteY54" fmla="*/ 82550 h 2137335"/>
                <a:gd name="connsiteX55" fmla="*/ 0 w 3354000"/>
                <a:gd name="connsiteY55" fmla="*/ 241300 h 2137335"/>
                <a:gd name="connsiteX56" fmla="*/ 92075 w 3354000"/>
                <a:gd name="connsiteY56" fmla="*/ 342900 h 2137335"/>
                <a:gd name="connsiteX57" fmla="*/ 276225 w 3354000"/>
                <a:gd name="connsiteY57" fmla="*/ 396875 h 2137335"/>
                <a:gd name="connsiteX58" fmla="*/ 377825 w 3354000"/>
                <a:gd name="connsiteY58" fmla="*/ 485775 h 2137335"/>
                <a:gd name="connsiteX59" fmla="*/ 333375 w 3354000"/>
                <a:gd name="connsiteY59" fmla="*/ 546100 h 2137335"/>
                <a:gd name="connsiteX60" fmla="*/ 209550 w 3354000"/>
                <a:gd name="connsiteY60" fmla="*/ 593725 h 2137335"/>
                <a:gd name="connsiteX61" fmla="*/ 193675 w 3354000"/>
                <a:gd name="connsiteY61" fmla="*/ 635000 h 2137335"/>
                <a:gd name="connsiteX62" fmla="*/ 225425 w 3354000"/>
                <a:gd name="connsiteY62" fmla="*/ 771525 h 2137335"/>
                <a:gd name="connsiteX63" fmla="*/ 307975 w 3354000"/>
                <a:gd name="connsiteY63" fmla="*/ 831850 h 2137335"/>
                <a:gd name="connsiteX64" fmla="*/ 381000 w 3354000"/>
                <a:gd name="connsiteY64" fmla="*/ 739775 h 2137335"/>
                <a:gd name="connsiteX65" fmla="*/ 438150 w 3354000"/>
                <a:gd name="connsiteY65" fmla="*/ 650875 h 2137335"/>
                <a:gd name="connsiteX66" fmla="*/ 542925 w 3354000"/>
                <a:gd name="connsiteY66" fmla="*/ 628650 h 2137335"/>
                <a:gd name="connsiteX67" fmla="*/ 612775 w 3354000"/>
                <a:gd name="connsiteY67" fmla="*/ 685800 h 2137335"/>
                <a:gd name="connsiteX68" fmla="*/ 663575 w 3354000"/>
                <a:gd name="connsiteY68" fmla="*/ 803275 h 2137335"/>
                <a:gd name="connsiteX69" fmla="*/ 571500 w 3354000"/>
                <a:gd name="connsiteY69" fmla="*/ 879475 h 2137335"/>
                <a:gd name="connsiteX70" fmla="*/ 469900 w 3354000"/>
                <a:gd name="connsiteY70" fmla="*/ 933450 h 2137335"/>
                <a:gd name="connsiteX71" fmla="*/ 428625 w 3354000"/>
                <a:gd name="connsiteY71" fmla="*/ 1006475 h 2137335"/>
                <a:gd name="connsiteX72" fmla="*/ 460375 w 3354000"/>
                <a:gd name="connsiteY72" fmla="*/ 1104900 h 2137335"/>
                <a:gd name="connsiteX73" fmla="*/ 498475 w 3354000"/>
                <a:gd name="connsiteY73" fmla="*/ 1127125 h 2137335"/>
                <a:gd name="connsiteX74" fmla="*/ 508000 w 3354000"/>
                <a:gd name="connsiteY74" fmla="*/ 1130300 h 2137335"/>
                <a:gd name="connsiteX75" fmla="*/ 520700 w 3354000"/>
                <a:gd name="connsiteY75" fmla="*/ 1130300 h 2137335"/>
                <a:gd name="connsiteX76" fmla="*/ 612775 w 3354000"/>
                <a:gd name="connsiteY76" fmla="*/ 1117600 h 2137335"/>
                <a:gd name="connsiteX77" fmla="*/ 685800 w 3354000"/>
                <a:gd name="connsiteY77" fmla="*/ 1012825 h 2137335"/>
                <a:gd name="connsiteX78" fmla="*/ 736600 w 3354000"/>
                <a:gd name="connsiteY78" fmla="*/ 914400 h 2137335"/>
                <a:gd name="connsiteX79" fmla="*/ 815975 w 3354000"/>
                <a:gd name="connsiteY79" fmla="*/ 895350 h 2137335"/>
                <a:gd name="connsiteX80" fmla="*/ 869950 w 3354000"/>
                <a:gd name="connsiteY80" fmla="*/ 958850 h 2137335"/>
                <a:gd name="connsiteX81" fmla="*/ 787400 w 3354000"/>
                <a:gd name="connsiteY81" fmla="*/ 1136650 h 2137335"/>
                <a:gd name="connsiteX82" fmla="*/ 784225 w 3354000"/>
                <a:gd name="connsiteY82" fmla="*/ 1323975 h 2137335"/>
                <a:gd name="connsiteX83" fmla="*/ 981075 w 3354000"/>
                <a:gd name="connsiteY83" fmla="*/ 1412875 h 2137335"/>
                <a:gd name="connsiteX84" fmla="*/ 1089025 w 3354000"/>
                <a:gd name="connsiteY84" fmla="*/ 1327150 h 2137335"/>
                <a:gd name="connsiteX85" fmla="*/ 1241425 w 3354000"/>
                <a:gd name="connsiteY85" fmla="*/ 1152525 h 2137335"/>
                <a:gd name="connsiteX86" fmla="*/ 1346200 w 3354000"/>
                <a:gd name="connsiteY86" fmla="*/ 1120775 h 2137335"/>
                <a:gd name="connsiteX87" fmla="*/ 1425575 w 3354000"/>
                <a:gd name="connsiteY87" fmla="*/ 1219200 h 2137335"/>
                <a:gd name="connsiteX88" fmla="*/ 1393825 w 3354000"/>
                <a:gd name="connsiteY88" fmla="*/ 1301750 h 2137335"/>
                <a:gd name="connsiteX89" fmla="*/ 1266825 w 3354000"/>
                <a:gd name="connsiteY89" fmla="*/ 1387475 h 2137335"/>
                <a:gd name="connsiteX90" fmla="*/ 1273175 w 3354000"/>
                <a:gd name="connsiteY90" fmla="*/ 1514475 h 2137335"/>
                <a:gd name="connsiteX91" fmla="*/ 1409700 w 3354000"/>
                <a:gd name="connsiteY91" fmla="*/ 1654175 h 2137335"/>
                <a:gd name="connsiteX92" fmla="*/ 1543050 w 3354000"/>
                <a:gd name="connsiteY92" fmla="*/ 1587500 h 2137335"/>
                <a:gd name="connsiteX93" fmla="*/ 1717675 w 3354000"/>
                <a:gd name="connsiteY93" fmla="*/ 1323975 h 2137335"/>
                <a:gd name="connsiteX94" fmla="*/ 1851025 w 3354000"/>
                <a:gd name="connsiteY94" fmla="*/ 1311275 h 2137335"/>
                <a:gd name="connsiteX95" fmla="*/ 1936750 w 3354000"/>
                <a:gd name="connsiteY95" fmla="*/ 1358900 h 2137335"/>
                <a:gd name="connsiteX96" fmla="*/ 1924050 w 3354000"/>
                <a:gd name="connsiteY96" fmla="*/ 1470025 h 2137335"/>
                <a:gd name="connsiteX97" fmla="*/ 1701800 w 3354000"/>
                <a:gd name="connsiteY97" fmla="*/ 1685925 h 2137335"/>
                <a:gd name="connsiteX98" fmla="*/ 1673225 w 3354000"/>
                <a:gd name="connsiteY98" fmla="*/ 1778000 h 2137335"/>
                <a:gd name="connsiteX99" fmla="*/ 1765300 w 3354000"/>
                <a:gd name="connsiteY99" fmla="*/ 1860550 h 2137335"/>
                <a:gd name="connsiteX100" fmla="*/ 1917700 w 3354000"/>
                <a:gd name="connsiteY100" fmla="*/ 1797050 h 2137335"/>
                <a:gd name="connsiteX101" fmla="*/ 2133600 w 3354000"/>
                <a:gd name="connsiteY101" fmla="*/ 1619250 h 2137335"/>
                <a:gd name="connsiteX102" fmla="*/ 2162175 w 3354000"/>
                <a:gd name="connsiteY102" fmla="*/ 1622425 h 2137335"/>
                <a:gd name="connsiteX103" fmla="*/ 2089150 w 3354000"/>
                <a:gd name="connsiteY103" fmla="*/ 1771650 h 2137335"/>
                <a:gd name="connsiteX104" fmla="*/ 2066925 w 3354000"/>
                <a:gd name="connsiteY104" fmla="*/ 1930400 h 2137335"/>
                <a:gd name="connsiteX105" fmla="*/ 2174875 w 3354000"/>
                <a:gd name="connsiteY105" fmla="*/ 2022475 h 2137335"/>
                <a:gd name="connsiteX106" fmla="*/ 2311400 w 3354000"/>
                <a:gd name="connsiteY106" fmla="*/ 1984375 h 2137335"/>
                <a:gd name="connsiteX107" fmla="*/ 2486025 w 3354000"/>
                <a:gd name="connsiteY107" fmla="*/ 1755775 h 2137335"/>
                <a:gd name="connsiteX108" fmla="*/ 2530475 w 3354000"/>
                <a:gd name="connsiteY108" fmla="*/ 1660525 h 2137335"/>
                <a:gd name="connsiteX109" fmla="*/ 2559050 w 3354000"/>
                <a:gd name="connsiteY109" fmla="*/ 1660525 h 2137335"/>
                <a:gd name="connsiteX110" fmla="*/ 2555875 w 3354000"/>
                <a:gd name="connsiteY110" fmla="*/ 1689100 h 2137335"/>
                <a:gd name="connsiteX111" fmla="*/ 2549525 w 3354000"/>
                <a:gd name="connsiteY111" fmla="*/ 1720850 h 2137335"/>
                <a:gd name="connsiteX112" fmla="*/ 2476500 w 3354000"/>
                <a:gd name="connsiteY112" fmla="*/ 2012950 h 2137335"/>
                <a:gd name="connsiteX113" fmla="*/ 2543175 w 3354000"/>
                <a:gd name="connsiteY113" fmla="*/ 2095500 h 2137335"/>
                <a:gd name="connsiteX114" fmla="*/ 2851150 w 3354000"/>
                <a:gd name="connsiteY114" fmla="*/ 2136775 h 2137335"/>
                <a:gd name="connsiteX115" fmla="*/ 2879725 w 3354000"/>
                <a:gd name="connsiteY115" fmla="*/ 2070100 h 2137335"/>
                <a:gd name="connsiteX116" fmla="*/ 2740025 w 3354000"/>
                <a:gd name="connsiteY116" fmla="*/ 1978025 h 2137335"/>
                <a:gd name="connsiteX117" fmla="*/ 2774950 w 3354000"/>
                <a:gd name="connsiteY117" fmla="*/ 1879600 h 2137335"/>
                <a:gd name="connsiteX118" fmla="*/ 2886075 w 3354000"/>
                <a:gd name="connsiteY118" fmla="*/ 1914525 h 2137335"/>
                <a:gd name="connsiteX119" fmla="*/ 3038475 w 3354000"/>
                <a:gd name="connsiteY119" fmla="*/ 2047875 h 2137335"/>
                <a:gd name="connsiteX120" fmla="*/ 3235325 w 3354000"/>
                <a:gd name="connsiteY120" fmla="*/ 2035175 h 2137335"/>
                <a:gd name="connsiteX121" fmla="*/ 3298825 w 3354000"/>
                <a:gd name="connsiteY121" fmla="*/ 1895475 h 2137335"/>
                <a:gd name="connsiteX122" fmla="*/ 3222625 w 3354000"/>
                <a:gd name="connsiteY122" fmla="*/ 1787525 h 2137335"/>
                <a:gd name="connsiteX123" fmla="*/ 2997200 w 3354000"/>
                <a:gd name="connsiteY123" fmla="*/ 1752600 h 2137335"/>
                <a:gd name="connsiteX124" fmla="*/ 2886075 w 3354000"/>
                <a:gd name="connsiteY124" fmla="*/ 1603375 h 2137335"/>
                <a:gd name="connsiteX125" fmla="*/ 3152775 w 3354000"/>
                <a:gd name="connsiteY125" fmla="*/ 1670050 h 2137335"/>
                <a:gd name="connsiteX126" fmla="*/ 3340100 w 3354000"/>
                <a:gd name="connsiteY126" fmla="*/ 1647825 h 2137335"/>
                <a:gd name="connsiteX127" fmla="*/ 3321050 w 3354000"/>
                <a:gd name="connsiteY127" fmla="*/ 1444625 h 2137335"/>
                <a:gd name="connsiteX128" fmla="*/ 3168650 w 3354000"/>
                <a:gd name="connsiteY128" fmla="*/ 1343025 h 2137335"/>
                <a:gd name="connsiteX129" fmla="*/ 3086100 w 3354000"/>
                <a:gd name="connsiteY129"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222500 w 3354000"/>
                <a:gd name="connsiteY19" fmla="*/ 755650 h 2137335"/>
                <a:gd name="connsiteX20" fmla="*/ 2184400 w 3354000"/>
                <a:gd name="connsiteY20" fmla="*/ 749300 h 2137335"/>
                <a:gd name="connsiteX21" fmla="*/ 2114550 w 3354000"/>
                <a:gd name="connsiteY21" fmla="*/ 752475 h 2137335"/>
                <a:gd name="connsiteX22" fmla="*/ 2047875 w 3354000"/>
                <a:gd name="connsiteY22" fmla="*/ 869950 h 2137335"/>
                <a:gd name="connsiteX23" fmla="*/ 1917700 w 3354000"/>
                <a:gd name="connsiteY23" fmla="*/ 1073150 h 2137335"/>
                <a:gd name="connsiteX24" fmla="*/ 1854200 w 3354000"/>
                <a:gd name="connsiteY24" fmla="*/ 1127125 h 2137335"/>
                <a:gd name="connsiteX25" fmla="*/ 1774825 w 3354000"/>
                <a:gd name="connsiteY25" fmla="*/ 1098550 h 2137335"/>
                <a:gd name="connsiteX26" fmla="*/ 1844675 w 3354000"/>
                <a:gd name="connsiteY26" fmla="*/ 860425 h 2137335"/>
                <a:gd name="connsiteX27" fmla="*/ 1857375 w 3354000"/>
                <a:gd name="connsiteY27" fmla="*/ 666750 h 2137335"/>
                <a:gd name="connsiteX28" fmla="*/ 1644650 w 3354000"/>
                <a:gd name="connsiteY28" fmla="*/ 542925 h 2137335"/>
                <a:gd name="connsiteX29" fmla="*/ 1574800 w 3354000"/>
                <a:gd name="connsiteY29" fmla="*/ 590550 h 2137335"/>
                <a:gd name="connsiteX30" fmla="*/ 1454150 w 3354000"/>
                <a:gd name="connsiteY30" fmla="*/ 784225 h 2137335"/>
                <a:gd name="connsiteX31" fmla="*/ 1377950 w 3354000"/>
                <a:gd name="connsiteY31" fmla="*/ 850900 h 2137335"/>
                <a:gd name="connsiteX32" fmla="*/ 1295400 w 3354000"/>
                <a:gd name="connsiteY32" fmla="*/ 793750 h 2137335"/>
                <a:gd name="connsiteX33" fmla="*/ 1295400 w 3354000"/>
                <a:gd name="connsiteY33" fmla="*/ 692150 h 2137335"/>
                <a:gd name="connsiteX34" fmla="*/ 1489075 w 3354000"/>
                <a:gd name="connsiteY34" fmla="*/ 485775 h 2137335"/>
                <a:gd name="connsiteX35" fmla="*/ 1470025 w 3354000"/>
                <a:gd name="connsiteY35" fmla="*/ 381000 h 2137335"/>
                <a:gd name="connsiteX36" fmla="*/ 1127125 w 3354000"/>
                <a:gd name="connsiteY36" fmla="*/ 288925 h 2137335"/>
                <a:gd name="connsiteX37" fmla="*/ 1044575 w 3354000"/>
                <a:gd name="connsiteY37" fmla="*/ 298450 h 2137335"/>
                <a:gd name="connsiteX38" fmla="*/ 933450 w 3354000"/>
                <a:gd name="connsiteY38" fmla="*/ 447675 h 2137335"/>
                <a:gd name="connsiteX39" fmla="*/ 749300 w 3354000"/>
                <a:gd name="connsiteY39" fmla="*/ 590550 h 2137335"/>
                <a:gd name="connsiteX40" fmla="*/ 723900 w 3354000"/>
                <a:gd name="connsiteY40" fmla="*/ 565150 h 2137335"/>
                <a:gd name="connsiteX41" fmla="*/ 723900 w 3354000"/>
                <a:gd name="connsiteY41" fmla="*/ 561975 h 2137335"/>
                <a:gd name="connsiteX42" fmla="*/ 838200 w 3354000"/>
                <a:gd name="connsiteY42" fmla="*/ 403225 h 2137335"/>
                <a:gd name="connsiteX43" fmla="*/ 939800 w 3354000"/>
                <a:gd name="connsiteY43" fmla="*/ 222250 h 2137335"/>
                <a:gd name="connsiteX44" fmla="*/ 815975 w 3354000"/>
                <a:gd name="connsiteY44" fmla="*/ 114300 h 2137335"/>
                <a:gd name="connsiteX45" fmla="*/ 635000 w 3354000"/>
                <a:gd name="connsiteY45" fmla="*/ 92075 h 2137335"/>
                <a:gd name="connsiteX46" fmla="*/ 504825 w 3354000"/>
                <a:gd name="connsiteY46" fmla="*/ 273050 h 2137335"/>
                <a:gd name="connsiteX47" fmla="*/ 425450 w 3354000"/>
                <a:gd name="connsiteY47" fmla="*/ 361950 h 2137335"/>
                <a:gd name="connsiteX48" fmla="*/ 320675 w 3354000"/>
                <a:gd name="connsiteY48" fmla="*/ 371475 h 2137335"/>
                <a:gd name="connsiteX49" fmla="*/ 320675 w 3354000"/>
                <a:gd name="connsiteY49" fmla="*/ 298450 h 2137335"/>
                <a:gd name="connsiteX50" fmla="*/ 492125 w 3354000"/>
                <a:gd name="connsiteY50" fmla="*/ 41275 h 2137335"/>
                <a:gd name="connsiteX51" fmla="*/ 463550 w 3354000"/>
                <a:gd name="connsiteY51" fmla="*/ 9525 h 2137335"/>
                <a:gd name="connsiteX52" fmla="*/ 209550 w 3354000"/>
                <a:gd name="connsiteY52" fmla="*/ 0 h 2137335"/>
                <a:gd name="connsiteX53" fmla="*/ 85725 w 3354000"/>
                <a:gd name="connsiteY53" fmla="*/ 82550 h 2137335"/>
                <a:gd name="connsiteX54" fmla="*/ 0 w 3354000"/>
                <a:gd name="connsiteY54" fmla="*/ 241300 h 2137335"/>
                <a:gd name="connsiteX55" fmla="*/ 92075 w 3354000"/>
                <a:gd name="connsiteY55" fmla="*/ 342900 h 2137335"/>
                <a:gd name="connsiteX56" fmla="*/ 276225 w 3354000"/>
                <a:gd name="connsiteY56" fmla="*/ 396875 h 2137335"/>
                <a:gd name="connsiteX57" fmla="*/ 377825 w 3354000"/>
                <a:gd name="connsiteY57" fmla="*/ 485775 h 2137335"/>
                <a:gd name="connsiteX58" fmla="*/ 333375 w 3354000"/>
                <a:gd name="connsiteY58" fmla="*/ 546100 h 2137335"/>
                <a:gd name="connsiteX59" fmla="*/ 209550 w 3354000"/>
                <a:gd name="connsiteY59" fmla="*/ 593725 h 2137335"/>
                <a:gd name="connsiteX60" fmla="*/ 193675 w 3354000"/>
                <a:gd name="connsiteY60" fmla="*/ 635000 h 2137335"/>
                <a:gd name="connsiteX61" fmla="*/ 225425 w 3354000"/>
                <a:gd name="connsiteY61" fmla="*/ 771525 h 2137335"/>
                <a:gd name="connsiteX62" fmla="*/ 307975 w 3354000"/>
                <a:gd name="connsiteY62" fmla="*/ 831850 h 2137335"/>
                <a:gd name="connsiteX63" fmla="*/ 381000 w 3354000"/>
                <a:gd name="connsiteY63" fmla="*/ 739775 h 2137335"/>
                <a:gd name="connsiteX64" fmla="*/ 438150 w 3354000"/>
                <a:gd name="connsiteY64" fmla="*/ 650875 h 2137335"/>
                <a:gd name="connsiteX65" fmla="*/ 542925 w 3354000"/>
                <a:gd name="connsiteY65" fmla="*/ 628650 h 2137335"/>
                <a:gd name="connsiteX66" fmla="*/ 612775 w 3354000"/>
                <a:gd name="connsiteY66" fmla="*/ 685800 h 2137335"/>
                <a:gd name="connsiteX67" fmla="*/ 663575 w 3354000"/>
                <a:gd name="connsiteY67" fmla="*/ 803275 h 2137335"/>
                <a:gd name="connsiteX68" fmla="*/ 571500 w 3354000"/>
                <a:gd name="connsiteY68" fmla="*/ 879475 h 2137335"/>
                <a:gd name="connsiteX69" fmla="*/ 469900 w 3354000"/>
                <a:gd name="connsiteY69" fmla="*/ 933450 h 2137335"/>
                <a:gd name="connsiteX70" fmla="*/ 428625 w 3354000"/>
                <a:gd name="connsiteY70" fmla="*/ 1006475 h 2137335"/>
                <a:gd name="connsiteX71" fmla="*/ 460375 w 3354000"/>
                <a:gd name="connsiteY71" fmla="*/ 1104900 h 2137335"/>
                <a:gd name="connsiteX72" fmla="*/ 498475 w 3354000"/>
                <a:gd name="connsiteY72" fmla="*/ 1127125 h 2137335"/>
                <a:gd name="connsiteX73" fmla="*/ 508000 w 3354000"/>
                <a:gd name="connsiteY73" fmla="*/ 1130300 h 2137335"/>
                <a:gd name="connsiteX74" fmla="*/ 520700 w 3354000"/>
                <a:gd name="connsiteY74" fmla="*/ 1130300 h 2137335"/>
                <a:gd name="connsiteX75" fmla="*/ 612775 w 3354000"/>
                <a:gd name="connsiteY75" fmla="*/ 1117600 h 2137335"/>
                <a:gd name="connsiteX76" fmla="*/ 685800 w 3354000"/>
                <a:gd name="connsiteY76" fmla="*/ 1012825 h 2137335"/>
                <a:gd name="connsiteX77" fmla="*/ 736600 w 3354000"/>
                <a:gd name="connsiteY77" fmla="*/ 914400 h 2137335"/>
                <a:gd name="connsiteX78" fmla="*/ 815975 w 3354000"/>
                <a:gd name="connsiteY78" fmla="*/ 895350 h 2137335"/>
                <a:gd name="connsiteX79" fmla="*/ 869950 w 3354000"/>
                <a:gd name="connsiteY79" fmla="*/ 958850 h 2137335"/>
                <a:gd name="connsiteX80" fmla="*/ 787400 w 3354000"/>
                <a:gd name="connsiteY80" fmla="*/ 1136650 h 2137335"/>
                <a:gd name="connsiteX81" fmla="*/ 784225 w 3354000"/>
                <a:gd name="connsiteY81" fmla="*/ 1323975 h 2137335"/>
                <a:gd name="connsiteX82" fmla="*/ 981075 w 3354000"/>
                <a:gd name="connsiteY82" fmla="*/ 1412875 h 2137335"/>
                <a:gd name="connsiteX83" fmla="*/ 1089025 w 3354000"/>
                <a:gd name="connsiteY83" fmla="*/ 1327150 h 2137335"/>
                <a:gd name="connsiteX84" fmla="*/ 1241425 w 3354000"/>
                <a:gd name="connsiteY84" fmla="*/ 1152525 h 2137335"/>
                <a:gd name="connsiteX85" fmla="*/ 1346200 w 3354000"/>
                <a:gd name="connsiteY85" fmla="*/ 1120775 h 2137335"/>
                <a:gd name="connsiteX86" fmla="*/ 1425575 w 3354000"/>
                <a:gd name="connsiteY86" fmla="*/ 1219200 h 2137335"/>
                <a:gd name="connsiteX87" fmla="*/ 1393825 w 3354000"/>
                <a:gd name="connsiteY87" fmla="*/ 1301750 h 2137335"/>
                <a:gd name="connsiteX88" fmla="*/ 1266825 w 3354000"/>
                <a:gd name="connsiteY88" fmla="*/ 1387475 h 2137335"/>
                <a:gd name="connsiteX89" fmla="*/ 1273175 w 3354000"/>
                <a:gd name="connsiteY89" fmla="*/ 1514475 h 2137335"/>
                <a:gd name="connsiteX90" fmla="*/ 1409700 w 3354000"/>
                <a:gd name="connsiteY90" fmla="*/ 1654175 h 2137335"/>
                <a:gd name="connsiteX91" fmla="*/ 1543050 w 3354000"/>
                <a:gd name="connsiteY91" fmla="*/ 1587500 h 2137335"/>
                <a:gd name="connsiteX92" fmla="*/ 1717675 w 3354000"/>
                <a:gd name="connsiteY92" fmla="*/ 1323975 h 2137335"/>
                <a:gd name="connsiteX93" fmla="*/ 1851025 w 3354000"/>
                <a:gd name="connsiteY93" fmla="*/ 1311275 h 2137335"/>
                <a:gd name="connsiteX94" fmla="*/ 1936750 w 3354000"/>
                <a:gd name="connsiteY94" fmla="*/ 1358900 h 2137335"/>
                <a:gd name="connsiteX95" fmla="*/ 1924050 w 3354000"/>
                <a:gd name="connsiteY95" fmla="*/ 1470025 h 2137335"/>
                <a:gd name="connsiteX96" fmla="*/ 1701800 w 3354000"/>
                <a:gd name="connsiteY96" fmla="*/ 1685925 h 2137335"/>
                <a:gd name="connsiteX97" fmla="*/ 1673225 w 3354000"/>
                <a:gd name="connsiteY97" fmla="*/ 1778000 h 2137335"/>
                <a:gd name="connsiteX98" fmla="*/ 1765300 w 3354000"/>
                <a:gd name="connsiteY98" fmla="*/ 1860550 h 2137335"/>
                <a:gd name="connsiteX99" fmla="*/ 1917700 w 3354000"/>
                <a:gd name="connsiteY99" fmla="*/ 1797050 h 2137335"/>
                <a:gd name="connsiteX100" fmla="*/ 2133600 w 3354000"/>
                <a:gd name="connsiteY100" fmla="*/ 1619250 h 2137335"/>
                <a:gd name="connsiteX101" fmla="*/ 2162175 w 3354000"/>
                <a:gd name="connsiteY101" fmla="*/ 1622425 h 2137335"/>
                <a:gd name="connsiteX102" fmla="*/ 2089150 w 3354000"/>
                <a:gd name="connsiteY102" fmla="*/ 1771650 h 2137335"/>
                <a:gd name="connsiteX103" fmla="*/ 2066925 w 3354000"/>
                <a:gd name="connsiteY103" fmla="*/ 1930400 h 2137335"/>
                <a:gd name="connsiteX104" fmla="*/ 2174875 w 3354000"/>
                <a:gd name="connsiteY104" fmla="*/ 2022475 h 2137335"/>
                <a:gd name="connsiteX105" fmla="*/ 2311400 w 3354000"/>
                <a:gd name="connsiteY105" fmla="*/ 1984375 h 2137335"/>
                <a:gd name="connsiteX106" fmla="*/ 2486025 w 3354000"/>
                <a:gd name="connsiteY106" fmla="*/ 1755775 h 2137335"/>
                <a:gd name="connsiteX107" fmla="*/ 2530475 w 3354000"/>
                <a:gd name="connsiteY107" fmla="*/ 1660525 h 2137335"/>
                <a:gd name="connsiteX108" fmla="*/ 2559050 w 3354000"/>
                <a:gd name="connsiteY108" fmla="*/ 1660525 h 2137335"/>
                <a:gd name="connsiteX109" fmla="*/ 2555875 w 3354000"/>
                <a:gd name="connsiteY109" fmla="*/ 1689100 h 2137335"/>
                <a:gd name="connsiteX110" fmla="*/ 2549525 w 3354000"/>
                <a:gd name="connsiteY110" fmla="*/ 1720850 h 2137335"/>
                <a:gd name="connsiteX111" fmla="*/ 2476500 w 3354000"/>
                <a:gd name="connsiteY111" fmla="*/ 2012950 h 2137335"/>
                <a:gd name="connsiteX112" fmla="*/ 2543175 w 3354000"/>
                <a:gd name="connsiteY112" fmla="*/ 2095500 h 2137335"/>
                <a:gd name="connsiteX113" fmla="*/ 2851150 w 3354000"/>
                <a:gd name="connsiteY113" fmla="*/ 2136775 h 2137335"/>
                <a:gd name="connsiteX114" fmla="*/ 2879725 w 3354000"/>
                <a:gd name="connsiteY114" fmla="*/ 2070100 h 2137335"/>
                <a:gd name="connsiteX115" fmla="*/ 2740025 w 3354000"/>
                <a:gd name="connsiteY115" fmla="*/ 1978025 h 2137335"/>
                <a:gd name="connsiteX116" fmla="*/ 2774950 w 3354000"/>
                <a:gd name="connsiteY116" fmla="*/ 1879600 h 2137335"/>
                <a:gd name="connsiteX117" fmla="*/ 2886075 w 3354000"/>
                <a:gd name="connsiteY117" fmla="*/ 1914525 h 2137335"/>
                <a:gd name="connsiteX118" fmla="*/ 3038475 w 3354000"/>
                <a:gd name="connsiteY118" fmla="*/ 2047875 h 2137335"/>
                <a:gd name="connsiteX119" fmla="*/ 3235325 w 3354000"/>
                <a:gd name="connsiteY119" fmla="*/ 2035175 h 2137335"/>
                <a:gd name="connsiteX120" fmla="*/ 3298825 w 3354000"/>
                <a:gd name="connsiteY120" fmla="*/ 1895475 h 2137335"/>
                <a:gd name="connsiteX121" fmla="*/ 3222625 w 3354000"/>
                <a:gd name="connsiteY121" fmla="*/ 1787525 h 2137335"/>
                <a:gd name="connsiteX122" fmla="*/ 2997200 w 3354000"/>
                <a:gd name="connsiteY122" fmla="*/ 1752600 h 2137335"/>
                <a:gd name="connsiteX123" fmla="*/ 2886075 w 3354000"/>
                <a:gd name="connsiteY123" fmla="*/ 1603375 h 2137335"/>
                <a:gd name="connsiteX124" fmla="*/ 3152775 w 3354000"/>
                <a:gd name="connsiteY124" fmla="*/ 1670050 h 2137335"/>
                <a:gd name="connsiteX125" fmla="*/ 3340100 w 3354000"/>
                <a:gd name="connsiteY125" fmla="*/ 1647825 h 2137335"/>
                <a:gd name="connsiteX126" fmla="*/ 3321050 w 3354000"/>
                <a:gd name="connsiteY126" fmla="*/ 1444625 h 2137335"/>
                <a:gd name="connsiteX127" fmla="*/ 3168650 w 3354000"/>
                <a:gd name="connsiteY127" fmla="*/ 1343025 h 2137335"/>
                <a:gd name="connsiteX128" fmla="*/ 3086100 w 3354000"/>
                <a:gd name="connsiteY128"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257425 w 3354000"/>
                <a:gd name="connsiteY18" fmla="*/ 765175 h 2137335"/>
                <a:gd name="connsiteX19" fmla="*/ 2184400 w 3354000"/>
                <a:gd name="connsiteY19" fmla="*/ 749300 h 2137335"/>
                <a:gd name="connsiteX20" fmla="*/ 2114550 w 3354000"/>
                <a:gd name="connsiteY20" fmla="*/ 752475 h 2137335"/>
                <a:gd name="connsiteX21" fmla="*/ 2047875 w 3354000"/>
                <a:gd name="connsiteY21" fmla="*/ 869950 h 2137335"/>
                <a:gd name="connsiteX22" fmla="*/ 1917700 w 3354000"/>
                <a:gd name="connsiteY22" fmla="*/ 1073150 h 2137335"/>
                <a:gd name="connsiteX23" fmla="*/ 1854200 w 3354000"/>
                <a:gd name="connsiteY23" fmla="*/ 1127125 h 2137335"/>
                <a:gd name="connsiteX24" fmla="*/ 1774825 w 3354000"/>
                <a:gd name="connsiteY24" fmla="*/ 1098550 h 2137335"/>
                <a:gd name="connsiteX25" fmla="*/ 1844675 w 3354000"/>
                <a:gd name="connsiteY25" fmla="*/ 860425 h 2137335"/>
                <a:gd name="connsiteX26" fmla="*/ 1857375 w 3354000"/>
                <a:gd name="connsiteY26" fmla="*/ 666750 h 2137335"/>
                <a:gd name="connsiteX27" fmla="*/ 1644650 w 3354000"/>
                <a:gd name="connsiteY27" fmla="*/ 542925 h 2137335"/>
                <a:gd name="connsiteX28" fmla="*/ 1574800 w 3354000"/>
                <a:gd name="connsiteY28" fmla="*/ 590550 h 2137335"/>
                <a:gd name="connsiteX29" fmla="*/ 1454150 w 3354000"/>
                <a:gd name="connsiteY29" fmla="*/ 784225 h 2137335"/>
                <a:gd name="connsiteX30" fmla="*/ 1377950 w 3354000"/>
                <a:gd name="connsiteY30" fmla="*/ 850900 h 2137335"/>
                <a:gd name="connsiteX31" fmla="*/ 1295400 w 3354000"/>
                <a:gd name="connsiteY31" fmla="*/ 793750 h 2137335"/>
                <a:gd name="connsiteX32" fmla="*/ 1295400 w 3354000"/>
                <a:gd name="connsiteY32" fmla="*/ 692150 h 2137335"/>
                <a:gd name="connsiteX33" fmla="*/ 1489075 w 3354000"/>
                <a:gd name="connsiteY33" fmla="*/ 485775 h 2137335"/>
                <a:gd name="connsiteX34" fmla="*/ 1470025 w 3354000"/>
                <a:gd name="connsiteY34" fmla="*/ 381000 h 2137335"/>
                <a:gd name="connsiteX35" fmla="*/ 1127125 w 3354000"/>
                <a:gd name="connsiteY35" fmla="*/ 288925 h 2137335"/>
                <a:gd name="connsiteX36" fmla="*/ 1044575 w 3354000"/>
                <a:gd name="connsiteY36" fmla="*/ 298450 h 2137335"/>
                <a:gd name="connsiteX37" fmla="*/ 933450 w 3354000"/>
                <a:gd name="connsiteY37" fmla="*/ 447675 h 2137335"/>
                <a:gd name="connsiteX38" fmla="*/ 749300 w 3354000"/>
                <a:gd name="connsiteY38" fmla="*/ 590550 h 2137335"/>
                <a:gd name="connsiteX39" fmla="*/ 723900 w 3354000"/>
                <a:gd name="connsiteY39" fmla="*/ 565150 h 2137335"/>
                <a:gd name="connsiteX40" fmla="*/ 723900 w 3354000"/>
                <a:gd name="connsiteY40" fmla="*/ 561975 h 2137335"/>
                <a:gd name="connsiteX41" fmla="*/ 838200 w 3354000"/>
                <a:gd name="connsiteY41" fmla="*/ 403225 h 2137335"/>
                <a:gd name="connsiteX42" fmla="*/ 939800 w 3354000"/>
                <a:gd name="connsiteY42" fmla="*/ 222250 h 2137335"/>
                <a:gd name="connsiteX43" fmla="*/ 815975 w 3354000"/>
                <a:gd name="connsiteY43" fmla="*/ 114300 h 2137335"/>
                <a:gd name="connsiteX44" fmla="*/ 635000 w 3354000"/>
                <a:gd name="connsiteY44" fmla="*/ 92075 h 2137335"/>
                <a:gd name="connsiteX45" fmla="*/ 504825 w 3354000"/>
                <a:gd name="connsiteY45" fmla="*/ 273050 h 2137335"/>
                <a:gd name="connsiteX46" fmla="*/ 425450 w 3354000"/>
                <a:gd name="connsiteY46" fmla="*/ 361950 h 2137335"/>
                <a:gd name="connsiteX47" fmla="*/ 320675 w 3354000"/>
                <a:gd name="connsiteY47" fmla="*/ 371475 h 2137335"/>
                <a:gd name="connsiteX48" fmla="*/ 320675 w 3354000"/>
                <a:gd name="connsiteY48" fmla="*/ 298450 h 2137335"/>
                <a:gd name="connsiteX49" fmla="*/ 492125 w 3354000"/>
                <a:gd name="connsiteY49" fmla="*/ 41275 h 2137335"/>
                <a:gd name="connsiteX50" fmla="*/ 463550 w 3354000"/>
                <a:gd name="connsiteY50" fmla="*/ 9525 h 2137335"/>
                <a:gd name="connsiteX51" fmla="*/ 209550 w 3354000"/>
                <a:gd name="connsiteY51" fmla="*/ 0 h 2137335"/>
                <a:gd name="connsiteX52" fmla="*/ 85725 w 3354000"/>
                <a:gd name="connsiteY52" fmla="*/ 82550 h 2137335"/>
                <a:gd name="connsiteX53" fmla="*/ 0 w 3354000"/>
                <a:gd name="connsiteY53" fmla="*/ 241300 h 2137335"/>
                <a:gd name="connsiteX54" fmla="*/ 92075 w 3354000"/>
                <a:gd name="connsiteY54" fmla="*/ 342900 h 2137335"/>
                <a:gd name="connsiteX55" fmla="*/ 276225 w 3354000"/>
                <a:gd name="connsiteY55" fmla="*/ 396875 h 2137335"/>
                <a:gd name="connsiteX56" fmla="*/ 377825 w 3354000"/>
                <a:gd name="connsiteY56" fmla="*/ 485775 h 2137335"/>
                <a:gd name="connsiteX57" fmla="*/ 333375 w 3354000"/>
                <a:gd name="connsiteY57" fmla="*/ 546100 h 2137335"/>
                <a:gd name="connsiteX58" fmla="*/ 209550 w 3354000"/>
                <a:gd name="connsiteY58" fmla="*/ 593725 h 2137335"/>
                <a:gd name="connsiteX59" fmla="*/ 193675 w 3354000"/>
                <a:gd name="connsiteY59" fmla="*/ 635000 h 2137335"/>
                <a:gd name="connsiteX60" fmla="*/ 225425 w 3354000"/>
                <a:gd name="connsiteY60" fmla="*/ 771525 h 2137335"/>
                <a:gd name="connsiteX61" fmla="*/ 307975 w 3354000"/>
                <a:gd name="connsiteY61" fmla="*/ 831850 h 2137335"/>
                <a:gd name="connsiteX62" fmla="*/ 381000 w 3354000"/>
                <a:gd name="connsiteY62" fmla="*/ 739775 h 2137335"/>
                <a:gd name="connsiteX63" fmla="*/ 438150 w 3354000"/>
                <a:gd name="connsiteY63" fmla="*/ 650875 h 2137335"/>
                <a:gd name="connsiteX64" fmla="*/ 542925 w 3354000"/>
                <a:gd name="connsiteY64" fmla="*/ 628650 h 2137335"/>
                <a:gd name="connsiteX65" fmla="*/ 612775 w 3354000"/>
                <a:gd name="connsiteY65" fmla="*/ 685800 h 2137335"/>
                <a:gd name="connsiteX66" fmla="*/ 663575 w 3354000"/>
                <a:gd name="connsiteY66" fmla="*/ 803275 h 2137335"/>
                <a:gd name="connsiteX67" fmla="*/ 571500 w 3354000"/>
                <a:gd name="connsiteY67" fmla="*/ 879475 h 2137335"/>
                <a:gd name="connsiteX68" fmla="*/ 469900 w 3354000"/>
                <a:gd name="connsiteY68" fmla="*/ 933450 h 2137335"/>
                <a:gd name="connsiteX69" fmla="*/ 428625 w 3354000"/>
                <a:gd name="connsiteY69" fmla="*/ 1006475 h 2137335"/>
                <a:gd name="connsiteX70" fmla="*/ 460375 w 3354000"/>
                <a:gd name="connsiteY70" fmla="*/ 1104900 h 2137335"/>
                <a:gd name="connsiteX71" fmla="*/ 498475 w 3354000"/>
                <a:gd name="connsiteY71" fmla="*/ 1127125 h 2137335"/>
                <a:gd name="connsiteX72" fmla="*/ 508000 w 3354000"/>
                <a:gd name="connsiteY72" fmla="*/ 1130300 h 2137335"/>
                <a:gd name="connsiteX73" fmla="*/ 520700 w 3354000"/>
                <a:gd name="connsiteY73" fmla="*/ 1130300 h 2137335"/>
                <a:gd name="connsiteX74" fmla="*/ 612775 w 3354000"/>
                <a:gd name="connsiteY74" fmla="*/ 1117600 h 2137335"/>
                <a:gd name="connsiteX75" fmla="*/ 685800 w 3354000"/>
                <a:gd name="connsiteY75" fmla="*/ 1012825 h 2137335"/>
                <a:gd name="connsiteX76" fmla="*/ 736600 w 3354000"/>
                <a:gd name="connsiteY76" fmla="*/ 914400 h 2137335"/>
                <a:gd name="connsiteX77" fmla="*/ 815975 w 3354000"/>
                <a:gd name="connsiteY77" fmla="*/ 895350 h 2137335"/>
                <a:gd name="connsiteX78" fmla="*/ 869950 w 3354000"/>
                <a:gd name="connsiteY78" fmla="*/ 958850 h 2137335"/>
                <a:gd name="connsiteX79" fmla="*/ 787400 w 3354000"/>
                <a:gd name="connsiteY79" fmla="*/ 1136650 h 2137335"/>
                <a:gd name="connsiteX80" fmla="*/ 784225 w 3354000"/>
                <a:gd name="connsiteY80" fmla="*/ 1323975 h 2137335"/>
                <a:gd name="connsiteX81" fmla="*/ 981075 w 3354000"/>
                <a:gd name="connsiteY81" fmla="*/ 1412875 h 2137335"/>
                <a:gd name="connsiteX82" fmla="*/ 1089025 w 3354000"/>
                <a:gd name="connsiteY82" fmla="*/ 1327150 h 2137335"/>
                <a:gd name="connsiteX83" fmla="*/ 1241425 w 3354000"/>
                <a:gd name="connsiteY83" fmla="*/ 1152525 h 2137335"/>
                <a:gd name="connsiteX84" fmla="*/ 1346200 w 3354000"/>
                <a:gd name="connsiteY84" fmla="*/ 1120775 h 2137335"/>
                <a:gd name="connsiteX85" fmla="*/ 1425575 w 3354000"/>
                <a:gd name="connsiteY85" fmla="*/ 1219200 h 2137335"/>
                <a:gd name="connsiteX86" fmla="*/ 1393825 w 3354000"/>
                <a:gd name="connsiteY86" fmla="*/ 1301750 h 2137335"/>
                <a:gd name="connsiteX87" fmla="*/ 1266825 w 3354000"/>
                <a:gd name="connsiteY87" fmla="*/ 1387475 h 2137335"/>
                <a:gd name="connsiteX88" fmla="*/ 1273175 w 3354000"/>
                <a:gd name="connsiteY88" fmla="*/ 1514475 h 2137335"/>
                <a:gd name="connsiteX89" fmla="*/ 1409700 w 3354000"/>
                <a:gd name="connsiteY89" fmla="*/ 1654175 h 2137335"/>
                <a:gd name="connsiteX90" fmla="*/ 1543050 w 3354000"/>
                <a:gd name="connsiteY90" fmla="*/ 1587500 h 2137335"/>
                <a:gd name="connsiteX91" fmla="*/ 1717675 w 3354000"/>
                <a:gd name="connsiteY91" fmla="*/ 1323975 h 2137335"/>
                <a:gd name="connsiteX92" fmla="*/ 1851025 w 3354000"/>
                <a:gd name="connsiteY92" fmla="*/ 1311275 h 2137335"/>
                <a:gd name="connsiteX93" fmla="*/ 1936750 w 3354000"/>
                <a:gd name="connsiteY93" fmla="*/ 1358900 h 2137335"/>
                <a:gd name="connsiteX94" fmla="*/ 1924050 w 3354000"/>
                <a:gd name="connsiteY94" fmla="*/ 1470025 h 2137335"/>
                <a:gd name="connsiteX95" fmla="*/ 1701800 w 3354000"/>
                <a:gd name="connsiteY95" fmla="*/ 1685925 h 2137335"/>
                <a:gd name="connsiteX96" fmla="*/ 1673225 w 3354000"/>
                <a:gd name="connsiteY96" fmla="*/ 1778000 h 2137335"/>
                <a:gd name="connsiteX97" fmla="*/ 1765300 w 3354000"/>
                <a:gd name="connsiteY97" fmla="*/ 1860550 h 2137335"/>
                <a:gd name="connsiteX98" fmla="*/ 1917700 w 3354000"/>
                <a:gd name="connsiteY98" fmla="*/ 1797050 h 2137335"/>
                <a:gd name="connsiteX99" fmla="*/ 2133600 w 3354000"/>
                <a:gd name="connsiteY99" fmla="*/ 1619250 h 2137335"/>
                <a:gd name="connsiteX100" fmla="*/ 2162175 w 3354000"/>
                <a:gd name="connsiteY100" fmla="*/ 1622425 h 2137335"/>
                <a:gd name="connsiteX101" fmla="*/ 2089150 w 3354000"/>
                <a:gd name="connsiteY101" fmla="*/ 1771650 h 2137335"/>
                <a:gd name="connsiteX102" fmla="*/ 2066925 w 3354000"/>
                <a:gd name="connsiteY102" fmla="*/ 1930400 h 2137335"/>
                <a:gd name="connsiteX103" fmla="*/ 2174875 w 3354000"/>
                <a:gd name="connsiteY103" fmla="*/ 2022475 h 2137335"/>
                <a:gd name="connsiteX104" fmla="*/ 2311400 w 3354000"/>
                <a:gd name="connsiteY104" fmla="*/ 1984375 h 2137335"/>
                <a:gd name="connsiteX105" fmla="*/ 2486025 w 3354000"/>
                <a:gd name="connsiteY105" fmla="*/ 1755775 h 2137335"/>
                <a:gd name="connsiteX106" fmla="*/ 2530475 w 3354000"/>
                <a:gd name="connsiteY106" fmla="*/ 1660525 h 2137335"/>
                <a:gd name="connsiteX107" fmla="*/ 2559050 w 3354000"/>
                <a:gd name="connsiteY107" fmla="*/ 1660525 h 2137335"/>
                <a:gd name="connsiteX108" fmla="*/ 2555875 w 3354000"/>
                <a:gd name="connsiteY108" fmla="*/ 1689100 h 2137335"/>
                <a:gd name="connsiteX109" fmla="*/ 2549525 w 3354000"/>
                <a:gd name="connsiteY109" fmla="*/ 1720850 h 2137335"/>
                <a:gd name="connsiteX110" fmla="*/ 2476500 w 3354000"/>
                <a:gd name="connsiteY110" fmla="*/ 2012950 h 2137335"/>
                <a:gd name="connsiteX111" fmla="*/ 2543175 w 3354000"/>
                <a:gd name="connsiteY111" fmla="*/ 2095500 h 2137335"/>
                <a:gd name="connsiteX112" fmla="*/ 2851150 w 3354000"/>
                <a:gd name="connsiteY112" fmla="*/ 2136775 h 2137335"/>
                <a:gd name="connsiteX113" fmla="*/ 2879725 w 3354000"/>
                <a:gd name="connsiteY113" fmla="*/ 2070100 h 2137335"/>
                <a:gd name="connsiteX114" fmla="*/ 2740025 w 3354000"/>
                <a:gd name="connsiteY114" fmla="*/ 1978025 h 2137335"/>
                <a:gd name="connsiteX115" fmla="*/ 2774950 w 3354000"/>
                <a:gd name="connsiteY115" fmla="*/ 1879600 h 2137335"/>
                <a:gd name="connsiteX116" fmla="*/ 2886075 w 3354000"/>
                <a:gd name="connsiteY116" fmla="*/ 1914525 h 2137335"/>
                <a:gd name="connsiteX117" fmla="*/ 3038475 w 3354000"/>
                <a:gd name="connsiteY117" fmla="*/ 2047875 h 2137335"/>
                <a:gd name="connsiteX118" fmla="*/ 3235325 w 3354000"/>
                <a:gd name="connsiteY118" fmla="*/ 2035175 h 2137335"/>
                <a:gd name="connsiteX119" fmla="*/ 3298825 w 3354000"/>
                <a:gd name="connsiteY119" fmla="*/ 1895475 h 2137335"/>
                <a:gd name="connsiteX120" fmla="*/ 3222625 w 3354000"/>
                <a:gd name="connsiteY120" fmla="*/ 1787525 h 2137335"/>
                <a:gd name="connsiteX121" fmla="*/ 2997200 w 3354000"/>
                <a:gd name="connsiteY121" fmla="*/ 1752600 h 2137335"/>
                <a:gd name="connsiteX122" fmla="*/ 2886075 w 3354000"/>
                <a:gd name="connsiteY122" fmla="*/ 1603375 h 2137335"/>
                <a:gd name="connsiteX123" fmla="*/ 3152775 w 3354000"/>
                <a:gd name="connsiteY123" fmla="*/ 1670050 h 2137335"/>
                <a:gd name="connsiteX124" fmla="*/ 3340100 w 3354000"/>
                <a:gd name="connsiteY124" fmla="*/ 1647825 h 2137335"/>
                <a:gd name="connsiteX125" fmla="*/ 3321050 w 3354000"/>
                <a:gd name="connsiteY125" fmla="*/ 1444625 h 2137335"/>
                <a:gd name="connsiteX126" fmla="*/ 3168650 w 3354000"/>
                <a:gd name="connsiteY126" fmla="*/ 1343025 h 2137335"/>
                <a:gd name="connsiteX127" fmla="*/ 3086100 w 3354000"/>
                <a:gd name="connsiteY127"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184400 w 3354000"/>
                <a:gd name="connsiteY18" fmla="*/ 749300 h 2137335"/>
                <a:gd name="connsiteX19" fmla="*/ 2114550 w 3354000"/>
                <a:gd name="connsiteY19" fmla="*/ 752475 h 2137335"/>
                <a:gd name="connsiteX20" fmla="*/ 2047875 w 3354000"/>
                <a:gd name="connsiteY20" fmla="*/ 869950 h 2137335"/>
                <a:gd name="connsiteX21" fmla="*/ 1917700 w 3354000"/>
                <a:gd name="connsiteY21" fmla="*/ 1073150 h 2137335"/>
                <a:gd name="connsiteX22" fmla="*/ 1854200 w 3354000"/>
                <a:gd name="connsiteY22" fmla="*/ 1127125 h 2137335"/>
                <a:gd name="connsiteX23" fmla="*/ 1774825 w 3354000"/>
                <a:gd name="connsiteY23" fmla="*/ 1098550 h 2137335"/>
                <a:gd name="connsiteX24" fmla="*/ 1844675 w 3354000"/>
                <a:gd name="connsiteY24" fmla="*/ 860425 h 2137335"/>
                <a:gd name="connsiteX25" fmla="*/ 1857375 w 3354000"/>
                <a:gd name="connsiteY25" fmla="*/ 666750 h 2137335"/>
                <a:gd name="connsiteX26" fmla="*/ 1644650 w 3354000"/>
                <a:gd name="connsiteY26" fmla="*/ 542925 h 2137335"/>
                <a:gd name="connsiteX27" fmla="*/ 1574800 w 3354000"/>
                <a:gd name="connsiteY27" fmla="*/ 590550 h 2137335"/>
                <a:gd name="connsiteX28" fmla="*/ 1454150 w 3354000"/>
                <a:gd name="connsiteY28" fmla="*/ 784225 h 2137335"/>
                <a:gd name="connsiteX29" fmla="*/ 1377950 w 3354000"/>
                <a:gd name="connsiteY29" fmla="*/ 850900 h 2137335"/>
                <a:gd name="connsiteX30" fmla="*/ 1295400 w 3354000"/>
                <a:gd name="connsiteY30" fmla="*/ 793750 h 2137335"/>
                <a:gd name="connsiteX31" fmla="*/ 1295400 w 3354000"/>
                <a:gd name="connsiteY31" fmla="*/ 692150 h 2137335"/>
                <a:gd name="connsiteX32" fmla="*/ 1489075 w 3354000"/>
                <a:gd name="connsiteY32" fmla="*/ 485775 h 2137335"/>
                <a:gd name="connsiteX33" fmla="*/ 1470025 w 3354000"/>
                <a:gd name="connsiteY33" fmla="*/ 381000 h 2137335"/>
                <a:gd name="connsiteX34" fmla="*/ 1127125 w 3354000"/>
                <a:gd name="connsiteY34" fmla="*/ 288925 h 2137335"/>
                <a:gd name="connsiteX35" fmla="*/ 1044575 w 3354000"/>
                <a:gd name="connsiteY35" fmla="*/ 298450 h 2137335"/>
                <a:gd name="connsiteX36" fmla="*/ 933450 w 3354000"/>
                <a:gd name="connsiteY36" fmla="*/ 447675 h 2137335"/>
                <a:gd name="connsiteX37" fmla="*/ 749300 w 3354000"/>
                <a:gd name="connsiteY37" fmla="*/ 590550 h 2137335"/>
                <a:gd name="connsiteX38" fmla="*/ 723900 w 3354000"/>
                <a:gd name="connsiteY38" fmla="*/ 565150 h 2137335"/>
                <a:gd name="connsiteX39" fmla="*/ 723900 w 3354000"/>
                <a:gd name="connsiteY39" fmla="*/ 561975 h 2137335"/>
                <a:gd name="connsiteX40" fmla="*/ 838200 w 3354000"/>
                <a:gd name="connsiteY40" fmla="*/ 403225 h 2137335"/>
                <a:gd name="connsiteX41" fmla="*/ 939800 w 3354000"/>
                <a:gd name="connsiteY41" fmla="*/ 222250 h 2137335"/>
                <a:gd name="connsiteX42" fmla="*/ 815975 w 3354000"/>
                <a:gd name="connsiteY42" fmla="*/ 114300 h 2137335"/>
                <a:gd name="connsiteX43" fmla="*/ 635000 w 3354000"/>
                <a:gd name="connsiteY43" fmla="*/ 92075 h 2137335"/>
                <a:gd name="connsiteX44" fmla="*/ 504825 w 3354000"/>
                <a:gd name="connsiteY44" fmla="*/ 273050 h 2137335"/>
                <a:gd name="connsiteX45" fmla="*/ 425450 w 3354000"/>
                <a:gd name="connsiteY45" fmla="*/ 361950 h 2137335"/>
                <a:gd name="connsiteX46" fmla="*/ 320675 w 3354000"/>
                <a:gd name="connsiteY46" fmla="*/ 371475 h 2137335"/>
                <a:gd name="connsiteX47" fmla="*/ 320675 w 3354000"/>
                <a:gd name="connsiteY47" fmla="*/ 298450 h 2137335"/>
                <a:gd name="connsiteX48" fmla="*/ 492125 w 3354000"/>
                <a:gd name="connsiteY48" fmla="*/ 41275 h 2137335"/>
                <a:gd name="connsiteX49" fmla="*/ 463550 w 3354000"/>
                <a:gd name="connsiteY49" fmla="*/ 9525 h 2137335"/>
                <a:gd name="connsiteX50" fmla="*/ 209550 w 3354000"/>
                <a:gd name="connsiteY50" fmla="*/ 0 h 2137335"/>
                <a:gd name="connsiteX51" fmla="*/ 85725 w 3354000"/>
                <a:gd name="connsiteY51" fmla="*/ 82550 h 2137335"/>
                <a:gd name="connsiteX52" fmla="*/ 0 w 3354000"/>
                <a:gd name="connsiteY52" fmla="*/ 241300 h 2137335"/>
                <a:gd name="connsiteX53" fmla="*/ 92075 w 3354000"/>
                <a:gd name="connsiteY53" fmla="*/ 342900 h 2137335"/>
                <a:gd name="connsiteX54" fmla="*/ 276225 w 3354000"/>
                <a:gd name="connsiteY54" fmla="*/ 396875 h 2137335"/>
                <a:gd name="connsiteX55" fmla="*/ 377825 w 3354000"/>
                <a:gd name="connsiteY55" fmla="*/ 485775 h 2137335"/>
                <a:gd name="connsiteX56" fmla="*/ 333375 w 3354000"/>
                <a:gd name="connsiteY56" fmla="*/ 546100 h 2137335"/>
                <a:gd name="connsiteX57" fmla="*/ 209550 w 3354000"/>
                <a:gd name="connsiteY57" fmla="*/ 593725 h 2137335"/>
                <a:gd name="connsiteX58" fmla="*/ 193675 w 3354000"/>
                <a:gd name="connsiteY58" fmla="*/ 635000 h 2137335"/>
                <a:gd name="connsiteX59" fmla="*/ 225425 w 3354000"/>
                <a:gd name="connsiteY59" fmla="*/ 771525 h 2137335"/>
                <a:gd name="connsiteX60" fmla="*/ 307975 w 3354000"/>
                <a:gd name="connsiteY60" fmla="*/ 831850 h 2137335"/>
                <a:gd name="connsiteX61" fmla="*/ 381000 w 3354000"/>
                <a:gd name="connsiteY61" fmla="*/ 739775 h 2137335"/>
                <a:gd name="connsiteX62" fmla="*/ 438150 w 3354000"/>
                <a:gd name="connsiteY62" fmla="*/ 650875 h 2137335"/>
                <a:gd name="connsiteX63" fmla="*/ 542925 w 3354000"/>
                <a:gd name="connsiteY63" fmla="*/ 628650 h 2137335"/>
                <a:gd name="connsiteX64" fmla="*/ 612775 w 3354000"/>
                <a:gd name="connsiteY64" fmla="*/ 685800 h 2137335"/>
                <a:gd name="connsiteX65" fmla="*/ 663575 w 3354000"/>
                <a:gd name="connsiteY65" fmla="*/ 803275 h 2137335"/>
                <a:gd name="connsiteX66" fmla="*/ 571500 w 3354000"/>
                <a:gd name="connsiteY66" fmla="*/ 879475 h 2137335"/>
                <a:gd name="connsiteX67" fmla="*/ 469900 w 3354000"/>
                <a:gd name="connsiteY67" fmla="*/ 933450 h 2137335"/>
                <a:gd name="connsiteX68" fmla="*/ 428625 w 3354000"/>
                <a:gd name="connsiteY68" fmla="*/ 1006475 h 2137335"/>
                <a:gd name="connsiteX69" fmla="*/ 460375 w 3354000"/>
                <a:gd name="connsiteY69" fmla="*/ 1104900 h 2137335"/>
                <a:gd name="connsiteX70" fmla="*/ 498475 w 3354000"/>
                <a:gd name="connsiteY70" fmla="*/ 1127125 h 2137335"/>
                <a:gd name="connsiteX71" fmla="*/ 508000 w 3354000"/>
                <a:gd name="connsiteY71" fmla="*/ 1130300 h 2137335"/>
                <a:gd name="connsiteX72" fmla="*/ 520700 w 3354000"/>
                <a:gd name="connsiteY72" fmla="*/ 1130300 h 2137335"/>
                <a:gd name="connsiteX73" fmla="*/ 612775 w 3354000"/>
                <a:gd name="connsiteY73" fmla="*/ 1117600 h 2137335"/>
                <a:gd name="connsiteX74" fmla="*/ 685800 w 3354000"/>
                <a:gd name="connsiteY74" fmla="*/ 1012825 h 2137335"/>
                <a:gd name="connsiteX75" fmla="*/ 736600 w 3354000"/>
                <a:gd name="connsiteY75" fmla="*/ 914400 h 2137335"/>
                <a:gd name="connsiteX76" fmla="*/ 815975 w 3354000"/>
                <a:gd name="connsiteY76" fmla="*/ 895350 h 2137335"/>
                <a:gd name="connsiteX77" fmla="*/ 869950 w 3354000"/>
                <a:gd name="connsiteY77" fmla="*/ 958850 h 2137335"/>
                <a:gd name="connsiteX78" fmla="*/ 787400 w 3354000"/>
                <a:gd name="connsiteY78" fmla="*/ 1136650 h 2137335"/>
                <a:gd name="connsiteX79" fmla="*/ 784225 w 3354000"/>
                <a:gd name="connsiteY79" fmla="*/ 1323975 h 2137335"/>
                <a:gd name="connsiteX80" fmla="*/ 981075 w 3354000"/>
                <a:gd name="connsiteY80" fmla="*/ 1412875 h 2137335"/>
                <a:gd name="connsiteX81" fmla="*/ 1089025 w 3354000"/>
                <a:gd name="connsiteY81" fmla="*/ 1327150 h 2137335"/>
                <a:gd name="connsiteX82" fmla="*/ 1241425 w 3354000"/>
                <a:gd name="connsiteY82" fmla="*/ 1152525 h 2137335"/>
                <a:gd name="connsiteX83" fmla="*/ 1346200 w 3354000"/>
                <a:gd name="connsiteY83" fmla="*/ 1120775 h 2137335"/>
                <a:gd name="connsiteX84" fmla="*/ 1425575 w 3354000"/>
                <a:gd name="connsiteY84" fmla="*/ 1219200 h 2137335"/>
                <a:gd name="connsiteX85" fmla="*/ 1393825 w 3354000"/>
                <a:gd name="connsiteY85" fmla="*/ 1301750 h 2137335"/>
                <a:gd name="connsiteX86" fmla="*/ 1266825 w 3354000"/>
                <a:gd name="connsiteY86" fmla="*/ 1387475 h 2137335"/>
                <a:gd name="connsiteX87" fmla="*/ 1273175 w 3354000"/>
                <a:gd name="connsiteY87" fmla="*/ 1514475 h 2137335"/>
                <a:gd name="connsiteX88" fmla="*/ 1409700 w 3354000"/>
                <a:gd name="connsiteY88" fmla="*/ 1654175 h 2137335"/>
                <a:gd name="connsiteX89" fmla="*/ 1543050 w 3354000"/>
                <a:gd name="connsiteY89" fmla="*/ 1587500 h 2137335"/>
                <a:gd name="connsiteX90" fmla="*/ 1717675 w 3354000"/>
                <a:gd name="connsiteY90" fmla="*/ 1323975 h 2137335"/>
                <a:gd name="connsiteX91" fmla="*/ 1851025 w 3354000"/>
                <a:gd name="connsiteY91" fmla="*/ 1311275 h 2137335"/>
                <a:gd name="connsiteX92" fmla="*/ 1936750 w 3354000"/>
                <a:gd name="connsiteY92" fmla="*/ 1358900 h 2137335"/>
                <a:gd name="connsiteX93" fmla="*/ 1924050 w 3354000"/>
                <a:gd name="connsiteY93" fmla="*/ 1470025 h 2137335"/>
                <a:gd name="connsiteX94" fmla="*/ 1701800 w 3354000"/>
                <a:gd name="connsiteY94" fmla="*/ 1685925 h 2137335"/>
                <a:gd name="connsiteX95" fmla="*/ 1673225 w 3354000"/>
                <a:gd name="connsiteY95" fmla="*/ 1778000 h 2137335"/>
                <a:gd name="connsiteX96" fmla="*/ 1765300 w 3354000"/>
                <a:gd name="connsiteY96" fmla="*/ 1860550 h 2137335"/>
                <a:gd name="connsiteX97" fmla="*/ 1917700 w 3354000"/>
                <a:gd name="connsiteY97" fmla="*/ 1797050 h 2137335"/>
                <a:gd name="connsiteX98" fmla="*/ 2133600 w 3354000"/>
                <a:gd name="connsiteY98" fmla="*/ 1619250 h 2137335"/>
                <a:gd name="connsiteX99" fmla="*/ 2162175 w 3354000"/>
                <a:gd name="connsiteY99" fmla="*/ 1622425 h 2137335"/>
                <a:gd name="connsiteX100" fmla="*/ 2089150 w 3354000"/>
                <a:gd name="connsiteY100" fmla="*/ 1771650 h 2137335"/>
                <a:gd name="connsiteX101" fmla="*/ 2066925 w 3354000"/>
                <a:gd name="connsiteY101" fmla="*/ 1930400 h 2137335"/>
                <a:gd name="connsiteX102" fmla="*/ 2174875 w 3354000"/>
                <a:gd name="connsiteY102" fmla="*/ 2022475 h 2137335"/>
                <a:gd name="connsiteX103" fmla="*/ 2311400 w 3354000"/>
                <a:gd name="connsiteY103" fmla="*/ 1984375 h 2137335"/>
                <a:gd name="connsiteX104" fmla="*/ 2486025 w 3354000"/>
                <a:gd name="connsiteY104" fmla="*/ 1755775 h 2137335"/>
                <a:gd name="connsiteX105" fmla="*/ 2530475 w 3354000"/>
                <a:gd name="connsiteY105" fmla="*/ 1660525 h 2137335"/>
                <a:gd name="connsiteX106" fmla="*/ 2559050 w 3354000"/>
                <a:gd name="connsiteY106" fmla="*/ 1660525 h 2137335"/>
                <a:gd name="connsiteX107" fmla="*/ 2555875 w 3354000"/>
                <a:gd name="connsiteY107" fmla="*/ 1689100 h 2137335"/>
                <a:gd name="connsiteX108" fmla="*/ 2549525 w 3354000"/>
                <a:gd name="connsiteY108" fmla="*/ 1720850 h 2137335"/>
                <a:gd name="connsiteX109" fmla="*/ 2476500 w 3354000"/>
                <a:gd name="connsiteY109" fmla="*/ 2012950 h 2137335"/>
                <a:gd name="connsiteX110" fmla="*/ 2543175 w 3354000"/>
                <a:gd name="connsiteY110" fmla="*/ 2095500 h 2137335"/>
                <a:gd name="connsiteX111" fmla="*/ 2851150 w 3354000"/>
                <a:gd name="connsiteY111" fmla="*/ 2136775 h 2137335"/>
                <a:gd name="connsiteX112" fmla="*/ 2879725 w 3354000"/>
                <a:gd name="connsiteY112" fmla="*/ 2070100 h 2137335"/>
                <a:gd name="connsiteX113" fmla="*/ 2740025 w 3354000"/>
                <a:gd name="connsiteY113" fmla="*/ 1978025 h 2137335"/>
                <a:gd name="connsiteX114" fmla="*/ 2774950 w 3354000"/>
                <a:gd name="connsiteY114" fmla="*/ 1879600 h 2137335"/>
                <a:gd name="connsiteX115" fmla="*/ 2886075 w 3354000"/>
                <a:gd name="connsiteY115" fmla="*/ 1914525 h 2137335"/>
                <a:gd name="connsiteX116" fmla="*/ 3038475 w 3354000"/>
                <a:gd name="connsiteY116" fmla="*/ 2047875 h 2137335"/>
                <a:gd name="connsiteX117" fmla="*/ 3235325 w 3354000"/>
                <a:gd name="connsiteY117" fmla="*/ 2035175 h 2137335"/>
                <a:gd name="connsiteX118" fmla="*/ 3298825 w 3354000"/>
                <a:gd name="connsiteY118" fmla="*/ 1895475 h 2137335"/>
                <a:gd name="connsiteX119" fmla="*/ 3222625 w 3354000"/>
                <a:gd name="connsiteY119" fmla="*/ 1787525 h 2137335"/>
                <a:gd name="connsiteX120" fmla="*/ 2997200 w 3354000"/>
                <a:gd name="connsiteY120" fmla="*/ 1752600 h 2137335"/>
                <a:gd name="connsiteX121" fmla="*/ 2886075 w 3354000"/>
                <a:gd name="connsiteY121" fmla="*/ 1603375 h 2137335"/>
                <a:gd name="connsiteX122" fmla="*/ 3152775 w 3354000"/>
                <a:gd name="connsiteY122" fmla="*/ 1670050 h 2137335"/>
                <a:gd name="connsiteX123" fmla="*/ 3340100 w 3354000"/>
                <a:gd name="connsiteY123" fmla="*/ 1647825 h 2137335"/>
                <a:gd name="connsiteX124" fmla="*/ 3321050 w 3354000"/>
                <a:gd name="connsiteY124" fmla="*/ 1444625 h 2137335"/>
                <a:gd name="connsiteX125" fmla="*/ 3168650 w 3354000"/>
                <a:gd name="connsiteY125" fmla="*/ 1343025 h 2137335"/>
                <a:gd name="connsiteX126" fmla="*/ 3086100 w 3354000"/>
                <a:gd name="connsiteY126"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289175 w 3354000"/>
                <a:gd name="connsiteY17" fmla="*/ 781050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520700 w 3354000"/>
                <a:gd name="connsiteY71" fmla="*/ 1130300 h 2137335"/>
                <a:gd name="connsiteX72" fmla="*/ 612775 w 3354000"/>
                <a:gd name="connsiteY72" fmla="*/ 1117600 h 2137335"/>
                <a:gd name="connsiteX73" fmla="*/ 685800 w 3354000"/>
                <a:gd name="connsiteY73" fmla="*/ 1012825 h 2137335"/>
                <a:gd name="connsiteX74" fmla="*/ 736600 w 3354000"/>
                <a:gd name="connsiteY74" fmla="*/ 914400 h 2137335"/>
                <a:gd name="connsiteX75" fmla="*/ 815975 w 3354000"/>
                <a:gd name="connsiteY75" fmla="*/ 895350 h 2137335"/>
                <a:gd name="connsiteX76" fmla="*/ 869950 w 3354000"/>
                <a:gd name="connsiteY76" fmla="*/ 958850 h 2137335"/>
                <a:gd name="connsiteX77" fmla="*/ 787400 w 3354000"/>
                <a:gd name="connsiteY77" fmla="*/ 1136650 h 2137335"/>
                <a:gd name="connsiteX78" fmla="*/ 784225 w 3354000"/>
                <a:gd name="connsiteY78" fmla="*/ 1323975 h 2137335"/>
                <a:gd name="connsiteX79" fmla="*/ 981075 w 3354000"/>
                <a:gd name="connsiteY79" fmla="*/ 1412875 h 2137335"/>
                <a:gd name="connsiteX80" fmla="*/ 1089025 w 3354000"/>
                <a:gd name="connsiteY80" fmla="*/ 1327150 h 2137335"/>
                <a:gd name="connsiteX81" fmla="*/ 1241425 w 3354000"/>
                <a:gd name="connsiteY81" fmla="*/ 1152525 h 2137335"/>
                <a:gd name="connsiteX82" fmla="*/ 1346200 w 3354000"/>
                <a:gd name="connsiteY82" fmla="*/ 1120775 h 2137335"/>
                <a:gd name="connsiteX83" fmla="*/ 1425575 w 3354000"/>
                <a:gd name="connsiteY83" fmla="*/ 1219200 h 2137335"/>
                <a:gd name="connsiteX84" fmla="*/ 1393825 w 3354000"/>
                <a:gd name="connsiteY84" fmla="*/ 1301750 h 2137335"/>
                <a:gd name="connsiteX85" fmla="*/ 1266825 w 3354000"/>
                <a:gd name="connsiteY85" fmla="*/ 1387475 h 2137335"/>
                <a:gd name="connsiteX86" fmla="*/ 1273175 w 3354000"/>
                <a:gd name="connsiteY86" fmla="*/ 1514475 h 2137335"/>
                <a:gd name="connsiteX87" fmla="*/ 1409700 w 3354000"/>
                <a:gd name="connsiteY87" fmla="*/ 1654175 h 2137335"/>
                <a:gd name="connsiteX88" fmla="*/ 1543050 w 3354000"/>
                <a:gd name="connsiteY88" fmla="*/ 1587500 h 2137335"/>
                <a:gd name="connsiteX89" fmla="*/ 1717675 w 3354000"/>
                <a:gd name="connsiteY89" fmla="*/ 1323975 h 2137335"/>
                <a:gd name="connsiteX90" fmla="*/ 1851025 w 3354000"/>
                <a:gd name="connsiteY90" fmla="*/ 1311275 h 2137335"/>
                <a:gd name="connsiteX91" fmla="*/ 1936750 w 3354000"/>
                <a:gd name="connsiteY91" fmla="*/ 1358900 h 2137335"/>
                <a:gd name="connsiteX92" fmla="*/ 1924050 w 3354000"/>
                <a:gd name="connsiteY92" fmla="*/ 1470025 h 2137335"/>
                <a:gd name="connsiteX93" fmla="*/ 1701800 w 3354000"/>
                <a:gd name="connsiteY93" fmla="*/ 1685925 h 2137335"/>
                <a:gd name="connsiteX94" fmla="*/ 1673225 w 3354000"/>
                <a:gd name="connsiteY94" fmla="*/ 1778000 h 2137335"/>
                <a:gd name="connsiteX95" fmla="*/ 1765300 w 3354000"/>
                <a:gd name="connsiteY95" fmla="*/ 1860550 h 2137335"/>
                <a:gd name="connsiteX96" fmla="*/ 1917700 w 3354000"/>
                <a:gd name="connsiteY96" fmla="*/ 1797050 h 2137335"/>
                <a:gd name="connsiteX97" fmla="*/ 2133600 w 3354000"/>
                <a:gd name="connsiteY97" fmla="*/ 1619250 h 2137335"/>
                <a:gd name="connsiteX98" fmla="*/ 2162175 w 3354000"/>
                <a:gd name="connsiteY98" fmla="*/ 1622425 h 2137335"/>
                <a:gd name="connsiteX99" fmla="*/ 2089150 w 3354000"/>
                <a:gd name="connsiteY99" fmla="*/ 1771650 h 2137335"/>
                <a:gd name="connsiteX100" fmla="*/ 2066925 w 3354000"/>
                <a:gd name="connsiteY100" fmla="*/ 1930400 h 2137335"/>
                <a:gd name="connsiteX101" fmla="*/ 2174875 w 3354000"/>
                <a:gd name="connsiteY101" fmla="*/ 2022475 h 2137335"/>
                <a:gd name="connsiteX102" fmla="*/ 2311400 w 3354000"/>
                <a:gd name="connsiteY102" fmla="*/ 1984375 h 2137335"/>
                <a:gd name="connsiteX103" fmla="*/ 2486025 w 3354000"/>
                <a:gd name="connsiteY103" fmla="*/ 1755775 h 2137335"/>
                <a:gd name="connsiteX104" fmla="*/ 2530475 w 3354000"/>
                <a:gd name="connsiteY104" fmla="*/ 1660525 h 2137335"/>
                <a:gd name="connsiteX105" fmla="*/ 2559050 w 3354000"/>
                <a:gd name="connsiteY105" fmla="*/ 1660525 h 2137335"/>
                <a:gd name="connsiteX106" fmla="*/ 2555875 w 3354000"/>
                <a:gd name="connsiteY106" fmla="*/ 1689100 h 2137335"/>
                <a:gd name="connsiteX107" fmla="*/ 2549525 w 3354000"/>
                <a:gd name="connsiteY107" fmla="*/ 1720850 h 2137335"/>
                <a:gd name="connsiteX108" fmla="*/ 2476500 w 3354000"/>
                <a:gd name="connsiteY108" fmla="*/ 2012950 h 2137335"/>
                <a:gd name="connsiteX109" fmla="*/ 2543175 w 3354000"/>
                <a:gd name="connsiteY109" fmla="*/ 2095500 h 2137335"/>
                <a:gd name="connsiteX110" fmla="*/ 2851150 w 3354000"/>
                <a:gd name="connsiteY110" fmla="*/ 2136775 h 2137335"/>
                <a:gd name="connsiteX111" fmla="*/ 2879725 w 3354000"/>
                <a:gd name="connsiteY111" fmla="*/ 2070100 h 2137335"/>
                <a:gd name="connsiteX112" fmla="*/ 2740025 w 3354000"/>
                <a:gd name="connsiteY112" fmla="*/ 1978025 h 2137335"/>
                <a:gd name="connsiteX113" fmla="*/ 2774950 w 3354000"/>
                <a:gd name="connsiteY113" fmla="*/ 1879600 h 2137335"/>
                <a:gd name="connsiteX114" fmla="*/ 2886075 w 3354000"/>
                <a:gd name="connsiteY114" fmla="*/ 1914525 h 2137335"/>
                <a:gd name="connsiteX115" fmla="*/ 3038475 w 3354000"/>
                <a:gd name="connsiteY115" fmla="*/ 2047875 h 2137335"/>
                <a:gd name="connsiteX116" fmla="*/ 3235325 w 3354000"/>
                <a:gd name="connsiteY116" fmla="*/ 2035175 h 2137335"/>
                <a:gd name="connsiteX117" fmla="*/ 3298825 w 3354000"/>
                <a:gd name="connsiteY117" fmla="*/ 1895475 h 2137335"/>
                <a:gd name="connsiteX118" fmla="*/ 3222625 w 3354000"/>
                <a:gd name="connsiteY118" fmla="*/ 1787525 h 2137335"/>
                <a:gd name="connsiteX119" fmla="*/ 2997200 w 3354000"/>
                <a:gd name="connsiteY119" fmla="*/ 1752600 h 2137335"/>
                <a:gd name="connsiteX120" fmla="*/ 2886075 w 3354000"/>
                <a:gd name="connsiteY120" fmla="*/ 1603375 h 2137335"/>
                <a:gd name="connsiteX121" fmla="*/ 3152775 w 3354000"/>
                <a:gd name="connsiteY121" fmla="*/ 1670050 h 2137335"/>
                <a:gd name="connsiteX122" fmla="*/ 3340100 w 3354000"/>
                <a:gd name="connsiteY122" fmla="*/ 1647825 h 2137335"/>
                <a:gd name="connsiteX123" fmla="*/ 3321050 w 3354000"/>
                <a:gd name="connsiteY123" fmla="*/ 1444625 h 2137335"/>
                <a:gd name="connsiteX124" fmla="*/ 3168650 w 3354000"/>
                <a:gd name="connsiteY124" fmla="*/ 1343025 h 2137335"/>
                <a:gd name="connsiteX125" fmla="*/ 3086100 w 3354000"/>
                <a:gd name="connsiteY125"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508000 w 3354000"/>
                <a:gd name="connsiteY70" fmla="*/ 1130300 h 2137335"/>
                <a:gd name="connsiteX71" fmla="*/ 612775 w 3354000"/>
                <a:gd name="connsiteY71" fmla="*/ 1117600 h 2137335"/>
                <a:gd name="connsiteX72" fmla="*/ 685800 w 3354000"/>
                <a:gd name="connsiteY72" fmla="*/ 1012825 h 2137335"/>
                <a:gd name="connsiteX73" fmla="*/ 736600 w 3354000"/>
                <a:gd name="connsiteY73" fmla="*/ 914400 h 2137335"/>
                <a:gd name="connsiteX74" fmla="*/ 815975 w 3354000"/>
                <a:gd name="connsiteY74" fmla="*/ 895350 h 2137335"/>
                <a:gd name="connsiteX75" fmla="*/ 869950 w 3354000"/>
                <a:gd name="connsiteY75" fmla="*/ 958850 h 2137335"/>
                <a:gd name="connsiteX76" fmla="*/ 787400 w 3354000"/>
                <a:gd name="connsiteY76" fmla="*/ 1136650 h 2137335"/>
                <a:gd name="connsiteX77" fmla="*/ 784225 w 3354000"/>
                <a:gd name="connsiteY77" fmla="*/ 1323975 h 2137335"/>
                <a:gd name="connsiteX78" fmla="*/ 981075 w 3354000"/>
                <a:gd name="connsiteY78" fmla="*/ 1412875 h 2137335"/>
                <a:gd name="connsiteX79" fmla="*/ 1089025 w 3354000"/>
                <a:gd name="connsiteY79" fmla="*/ 1327150 h 2137335"/>
                <a:gd name="connsiteX80" fmla="*/ 1241425 w 3354000"/>
                <a:gd name="connsiteY80" fmla="*/ 1152525 h 2137335"/>
                <a:gd name="connsiteX81" fmla="*/ 1346200 w 3354000"/>
                <a:gd name="connsiteY81" fmla="*/ 1120775 h 2137335"/>
                <a:gd name="connsiteX82" fmla="*/ 1425575 w 3354000"/>
                <a:gd name="connsiteY82" fmla="*/ 1219200 h 2137335"/>
                <a:gd name="connsiteX83" fmla="*/ 1393825 w 3354000"/>
                <a:gd name="connsiteY83" fmla="*/ 1301750 h 2137335"/>
                <a:gd name="connsiteX84" fmla="*/ 1266825 w 3354000"/>
                <a:gd name="connsiteY84" fmla="*/ 1387475 h 2137335"/>
                <a:gd name="connsiteX85" fmla="*/ 1273175 w 3354000"/>
                <a:gd name="connsiteY85" fmla="*/ 1514475 h 2137335"/>
                <a:gd name="connsiteX86" fmla="*/ 1409700 w 3354000"/>
                <a:gd name="connsiteY86" fmla="*/ 1654175 h 2137335"/>
                <a:gd name="connsiteX87" fmla="*/ 1543050 w 3354000"/>
                <a:gd name="connsiteY87" fmla="*/ 1587500 h 2137335"/>
                <a:gd name="connsiteX88" fmla="*/ 1717675 w 3354000"/>
                <a:gd name="connsiteY88" fmla="*/ 1323975 h 2137335"/>
                <a:gd name="connsiteX89" fmla="*/ 1851025 w 3354000"/>
                <a:gd name="connsiteY89" fmla="*/ 1311275 h 2137335"/>
                <a:gd name="connsiteX90" fmla="*/ 1936750 w 3354000"/>
                <a:gd name="connsiteY90" fmla="*/ 1358900 h 2137335"/>
                <a:gd name="connsiteX91" fmla="*/ 1924050 w 3354000"/>
                <a:gd name="connsiteY91" fmla="*/ 1470025 h 2137335"/>
                <a:gd name="connsiteX92" fmla="*/ 1701800 w 3354000"/>
                <a:gd name="connsiteY92" fmla="*/ 1685925 h 2137335"/>
                <a:gd name="connsiteX93" fmla="*/ 1673225 w 3354000"/>
                <a:gd name="connsiteY93" fmla="*/ 1778000 h 2137335"/>
                <a:gd name="connsiteX94" fmla="*/ 1765300 w 3354000"/>
                <a:gd name="connsiteY94" fmla="*/ 1860550 h 2137335"/>
                <a:gd name="connsiteX95" fmla="*/ 1917700 w 3354000"/>
                <a:gd name="connsiteY95" fmla="*/ 1797050 h 2137335"/>
                <a:gd name="connsiteX96" fmla="*/ 2133600 w 3354000"/>
                <a:gd name="connsiteY96" fmla="*/ 1619250 h 2137335"/>
                <a:gd name="connsiteX97" fmla="*/ 2162175 w 3354000"/>
                <a:gd name="connsiteY97" fmla="*/ 1622425 h 2137335"/>
                <a:gd name="connsiteX98" fmla="*/ 2089150 w 3354000"/>
                <a:gd name="connsiteY98" fmla="*/ 1771650 h 2137335"/>
                <a:gd name="connsiteX99" fmla="*/ 2066925 w 3354000"/>
                <a:gd name="connsiteY99" fmla="*/ 1930400 h 2137335"/>
                <a:gd name="connsiteX100" fmla="*/ 2174875 w 3354000"/>
                <a:gd name="connsiteY100" fmla="*/ 2022475 h 2137335"/>
                <a:gd name="connsiteX101" fmla="*/ 2311400 w 3354000"/>
                <a:gd name="connsiteY101" fmla="*/ 1984375 h 2137335"/>
                <a:gd name="connsiteX102" fmla="*/ 2486025 w 3354000"/>
                <a:gd name="connsiteY102" fmla="*/ 1755775 h 2137335"/>
                <a:gd name="connsiteX103" fmla="*/ 2530475 w 3354000"/>
                <a:gd name="connsiteY103" fmla="*/ 1660525 h 2137335"/>
                <a:gd name="connsiteX104" fmla="*/ 2559050 w 3354000"/>
                <a:gd name="connsiteY104" fmla="*/ 1660525 h 2137335"/>
                <a:gd name="connsiteX105" fmla="*/ 2555875 w 3354000"/>
                <a:gd name="connsiteY105" fmla="*/ 1689100 h 2137335"/>
                <a:gd name="connsiteX106" fmla="*/ 2549525 w 3354000"/>
                <a:gd name="connsiteY106" fmla="*/ 1720850 h 2137335"/>
                <a:gd name="connsiteX107" fmla="*/ 2476500 w 3354000"/>
                <a:gd name="connsiteY107" fmla="*/ 2012950 h 2137335"/>
                <a:gd name="connsiteX108" fmla="*/ 2543175 w 3354000"/>
                <a:gd name="connsiteY108" fmla="*/ 2095500 h 2137335"/>
                <a:gd name="connsiteX109" fmla="*/ 2851150 w 3354000"/>
                <a:gd name="connsiteY109" fmla="*/ 2136775 h 2137335"/>
                <a:gd name="connsiteX110" fmla="*/ 2879725 w 3354000"/>
                <a:gd name="connsiteY110" fmla="*/ 2070100 h 2137335"/>
                <a:gd name="connsiteX111" fmla="*/ 2740025 w 3354000"/>
                <a:gd name="connsiteY111" fmla="*/ 1978025 h 2137335"/>
                <a:gd name="connsiteX112" fmla="*/ 2774950 w 3354000"/>
                <a:gd name="connsiteY112" fmla="*/ 1879600 h 2137335"/>
                <a:gd name="connsiteX113" fmla="*/ 2886075 w 3354000"/>
                <a:gd name="connsiteY113" fmla="*/ 1914525 h 2137335"/>
                <a:gd name="connsiteX114" fmla="*/ 3038475 w 3354000"/>
                <a:gd name="connsiteY114" fmla="*/ 2047875 h 2137335"/>
                <a:gd name="connsiteX115" fmla="*/ 3235325 w 3354000"/>
                <a:gd name="connsiteY115" fmla="*/ 2035175 h 2137335"/>
                <a:gd name="connsiteX116" fmla="*/ 3298825 w 3354000"/>
                <a:gd name="connsiteY116" fmla="*/ 1895475 h 2137335"/>
                <a:gd name="connsiteX117" fmla="*/ 3222625 w 3354000"/>
                <a:gd name="connsiteY117" fmla="*/ 1787525 h 2137335"/>
                <a:gd name="connsiteX118" fmla="*/ 2997200 w 3354000"/>
                <a:gd name="connsiteY118" fmla="*/ 1752600 h 2137335"/>
                <a:gd name="connsiteX119" fmla="*/ 2886075 w 3354000"/>
                <a:gd name="connsiteY119" fmla="*/ 1603375 h 2137335"/>
                <a:gd name="connsiteX120" fmla="*/ 3152775 w 3354000"/>
                <a:gd name="connsiteY120" fmla="*/ 1670050 h 2137335"/>
                <a:gd name="connsiteX121" fmla="*/ 3340100 w 3354000"/>
                <a:gd name="connsiteY121" fmla="*/ 1647825 h 2137335"/>
                <a:gd name="connsiteX122" fmla="*/ 3321050 w 3354000"/>
                <a:gd name="connsiteY122" fmla="*/ 1444625 h 2137335"/>
                <a:gd name="connsiteX123" fmla="*/ 3168650 w 3354000"/>
                <a:gd name="connsiteY123" fmla="*/ 1343025 h 2137335"/>
                <a:gd name="connsiteX124" fmla="*/ 3086100 w 3354000"/>
                <a:gd name="connsiteY124"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498475 w 3354000"/>
                <a:gd name="connsiteY69" fmla="*/ 1127125 h 2137335"/>
                <a:gd name="connsiteX70" fmla="*/ 612775 w 3354000"/>
                <a:gd name="connsiteY70" fmla="*/ 1117600 h 2137335"/>
                <a:gd name="connsiteX71" fmla="*/ 685800 w 3354000"/>
                <a:gd name="connsiteY71" fmla="*/ 1012825 h 2137335"/>
                <a:gd name="connsiteX72" fmla="*/ 736600 w 3354000"/>
                <a:gd name="connsiteY72" fmla="*/ 914400 h 2137335"/>
                <a:gd name="connsiteX73" fmla="*/ 815975 w 3354000"/>
                <a:gd name="connsiteY73" fmla="*/ 895350 h 2137335"/>
                <a:gd name="connsiteX74" fmla="*/ 869950 w 3354000"/>
                <a:gd name="connsiteY74" fmla="*/ 958850 h 2137335"/>
                <a:gd name="connsiteX75" fmla="*/ 787400 w 3354000"/>
                <a:gd name="connsiteY75" fmla="*/ 1136650 h 2137335"/>
                <a:gd name="connsiteX76" fmla="*/ 784225 w 3354000"/>
                <a:gd name="connsiteY76" fmla="*/ 1323975 h 2137335"/>
                <a:gd name="connsiteX77" fmla="*/ 981075 w 3354000"/>
                <a:gd name="connsiteY77" fmla="*/ 1412875 h 2137335"/>
                <a:gd name="connsiteX78" fmla="*/ 1089025 w 3354000"/>
                <a:gd name="connsiteY78" fmla="*/ 1327150 h 2137335"/>
                <a:gd name="connsiteX79" fmla="*/ 1241425 w 3354000"/>
                <a:gd name="connsiteY79" fmla="*/ 1152525 h 2137335"/>
                <a:gd name="connsiteX80" fmla="*/ 1346200 w 3354000"/>
                <a:gd name="connsiteY80" fmla="*/ 1120775 h 2137335"/>
                <a:gd name="connsiteX81" fmla="*/ 1425575 w 3354000"/>
                <a:gd name="connsiteY81" fmla="*/ 1219200 h 2137335"/>
                <a:gd name="connsiteX82" fmla="*/ 1393825 w 3354000"/>
                <a:gd name="connsiteY82" fmla="*/ 1301750 h 2137335"/>
                <a:gd name="connsiteX83" fmla="*/ 1266825 w 3354000"/>
                <a:gd name="connsiteY83" fmla="*/ 1387475 h 2137335"/>
                <a:gd name="connsiteX84" fmla="*/ 1273175 w 3354000"/>
                <a:gd name="connsiteY84" fmla="*/ 1514475 h 2137335"/>
                <a:gd name="connsiteX85" fmla="*/ 1409700 w 3354000"/>
                <a:gd name="connsiteY85" fmla="*/ 1654175 h 2137335"/>
                <a:gd name="connsiteX86" fmla="*/ 1543050 w 3354000"/>
                <a:gd name="connsiteY86" fmla="*/ 1587500 h 2137335"/>
                <a:gd name="connsiteX87" fmla="*/ 1717675 w 3354000"/>
                <a:gd name="connsiteY87" fmla="*/ 1323975 h 2137335"/>
                <a:gd name="connsiteX88" fmla="*/ 1851025 w 3354000"/>
                <a:gd name="connsiteY88" fmla="*/ 1311275 h 2137335"/>
                <a:gd name="connsiteX89" fmla="*/ 1936750 w 3354000"/>
                <a:gd name="connsiteY89" fmla="*/ 1358900 h 2137335"/>
                <a:gd name="connsiteX90" fmla="*/ 1924050 w 3354000"/>
                <a:gd name="connsiteY90" fmla="*/ 1470025 h 2137335"/>
                <a:gd name="connsiteX91" fmla="*/ 1701800 w 3354000"/>
                <a:gd name="connsiteY91" fmla="*/ 1685925 h 2137335"/>
                <a:gd name="connsiteX92" fmla="*/ 1673225 w 3354000"/>
                <a:gd name="connsiteY92" fmla="*/ 1778000 h 2137335"/>
                <a:gd name="connsiteX93" fmla="*/ 1765300 w 3354000"/>
                <a:gd name="connsiteY93" fmla="*/ 1860550 h 2137335"/>
                <a:gd name="connsiteX94" fmla="*/ 1917700 w 3354000"/>
                <a:gd name="connsiteY94" fmla="*/ 1797050 h 2137335"/>
                <a:gd name="connsiteX95" fmla="*/ 2133600 w 3354000"/>
                <a:gd name="connsiteY95" fmla="*/ 1619250 h 2137335"/>
                <a:gd name="connsiteX96" fmla="*/ 2162175 w 3354000"/>
                <a:gd name="connsiteY96" fmla="*/ 1622425 h 2137335"/>
                <a:gd name="connsiteX97" fmla="*/ 2089150 w 3354000"/>
                <a:gd name="connsiteY97" fmla="*/ 1771650 h 2137335"/>
                <a:gd name="connsiteX98" fmla="*/ 2066925 w 3354000"/>
                <a:gd name="connsiteY98" fmla="*/ 1930400 h 2137335"/>
                <a:gd name="connsiteX99" fmla="*/ 2174875 w 3354000"/>
                <a:gd name="connsiteY99" fmla="*/ 2022475 h 2137335"/>
                <a:gd name="connsiteX100" fmla="*/ 2311400 w 3354000"/>
                <a:gd name="connsiteY100" fmla="*/ 1984375 h 2137335"/>
                <a:gd name="connsiteX101" fmla="*/ 2486025 w 3354000"/>
                <a:gd name="connsiteY101" fmla="*/ 1755775 h 2137335"/>
                <a:gd name="connsiteX102" fmla="*/ 2530475 w 3354000"/>
                <a:gd name="connsiteY102" fmla="*/ 1660525 h 2137335"/>
                <a:gd name="connsiteX103" fmla="*/ 2559050 w 3354000"/>
                <a:gd name="connsiteY103" fmla="*/ 1660525 h 2137335"/>
                <a:gd name="connsiteX104" fmla="*/ 2555875 w 3354000"/>
                <a:gd name="connsiteY104" fmla="*/ 1689100 h 2137335"/>
                <a:gd name="connsiteX105" fmla="*/ 2549525 w 3354000"/>
                <a:gd name="connsiteY105" fmla="*/ 1720850 h 2137335"/>
                <a:gd name="connsiteX106" fmla="*/ 2476500 w 3354000"/>
                <a:gd name="connsiteY106" fmla="*/ 2012950 h 2137335"/>
                <a:gd name="connsiteX107" fmla="*/ 2543175 w 3354000"/>
                <a:gd name="connsiteY107" fmla="*/ 2095500 h 2137335"/>
                <a:gd name="connsiteX108" fmla="*/ 2851150 w 3354000"/>
                <a:gd name="connsiteY108" fmla="*/ 2136775 h 2137335"/>
                <a:gd name="connsiteX109" fmla="*/ 2879725 w 3354000"/>
                <a:gd name="connsiteY109" fmla="*/ 2070100 h 2137335"/>
                <a:gd name="connsiteX110" fmla="*/ 2740025 w 3354000"/>
                <a:gd name="connsiteY110" fmla="*/ 1978025 h 2137335"/>
                <a:gd name="connsiteX111" fmla="*/ 2774950 w 3354000"/>
                <a:gd name="connsiteY111" fmla="*/ 1879600 h 2137335"/>
                <a:gd name="connsiteX112" fmla="*/ 2886075 w 3354000"/>
                <a:gd name="connsiteY112" fmla="*/ 1914525 h 2137335"/>
                <a:gd name="connsiteX113" fmla="*/ 3038475 w 3354000"/>
                <a:gd name="connsiteY113" fmla="*/ 2047875 h 2137335"/>
                <a:gd name="connsiteX114" fmla="*/ 3235325 w 3354000"/>
                <a:gd name="connsiteY114" fmla="*/ 2035175 h 2137335"/>
                <a:gd name="connsiteX115" fmla="*/ 3298825 w 3354000"/>
                <a:gd name="connsiteY115" fmla="*/ 1895475 h 2137335"/>
                <a:gd name="connsiteX116" fmla="*/ 3222625 w 3354000"/>
                <a:gd name="connsiteY116" fmla="*/ 1787525 h 2137335"/>
                <a:gd name="connsiteX117" fmla="*/ 2997200 w 3354000"/>
                <a:gd name="connsiteY117" fmla="*/ 1752600 h 2137335"/>
                <a:gd name="connsiteX118" fmla="*/ 2886075 w 3354000"/>
                <a:gd name="connsiteY118" fmla="*/ 1603375 h 2137335"/>
                <a:gd name="connsiteX119" fmla="*/ 3152775 w 3354000"/>
                <a:gd name="connsiteY119" fmla="*/ 1670050 h 2137335"/>
                <a:gd name="connsiteX120" fmla="*/ 3340100 w 3354000"/>
                <a:gd name="connsiteY120" fmla="*/ 1647825 h 2137335"/>
                <a:gd name="connsiteX121" fmla="*/ 3321050 w 3354000"/>
                <a:gd name="connsiteY121" fmla="*/ 1444625 h 2137335"/>
                <a:gd name="connsiteX122" fmla="*/ 3168650 w 3354000"/>
                <a:gd name="connsiteY122" fmla="*/ 1343025 h 2137335"/>
                <a:gd name="connsiteX123" fmla="*/ 3086100 w 3354000"/>
                <a:gd name="connsiteY123"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5975 w 3354000"/>
                <a:gd name="connsiteY41" fmla="*/ 1143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2800 w 3354000"/>
                <a:gd name="connsiteY41" fmla="*/ 889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39850 h 2137335"/>
                <a:gd name="connsiteX1" fmla="*/ 2768600 w 3354000"/>
                <a:gd name="connsiteY1" fmla="*/ 1435100 h 2137335"/>
                <a:gd name="connsiteX2" fmla="*/ 2670175 w 3354000"/>
                <a:gd name="connsiteY2" fmla="*/ 1447800 h 2137335"/>
                <a:gd name="connsiteX3" fmla="*/ 2654300 w 3354000"/>
                <a:gd name="connsiteY3" fmla="*/ 1425575 h 2137335"/>
                <a:gd name="connsiteX4" fmla="*/ 2647950 w 3354000"/>
                <a:gd name="connsiteY4" fmla="*/ 1397000 h 2137335"/>
                <a:gd name="connsiteX5" fmla="*/ 2692400 w 3354000"/>
                <a:gd name="connsiteY5" fmla="*/ 1317625 h 2137335"/>
                <a:gd name="connsiteX6" fmla="*/ 2825750 w 3354000"/>
                <a:gd name="connsiteY6" fmla="*/ 1228725 h 2137335"/>
                <a:gd name="connsiteX7" fmla="*/ 2835275 w 3354000"/>
                <a:gd name="connsiteY7" fmla="*/ 1127125 h 2137335"/>
                <a:gd name="connsiteX8" fmla="*/ 2781300 w 3354000"/>
                <a:gd name="connsiteY8" fmla="*/ 1079500 h 2137335"/>
                <a:gd name="connsiteX9" fmla="*/ 2622550 w 3354000"/>
                <a:gd name="connsiteY9" fmla="*/ 1044575 h 2137335"/>
                <a:gd name="connsiteX10" fmla="*/ 2454275 w 3354000"/>
                <a:gd name="connsiteY10" fmla="*/ 1089025 h 2137335"/>
                <a:gd name="connsiteX11" fmla="*/ 2324100 w 3354000"/>
                <a:gd name="connsiteY11" fmla="*/ 1298575 h 2137335"/>
                <a:gd name="connsiteX12" fmla="*/ 2222500 w 3354000"/>
                <a:gd name="connsiteY12" fmla="*/ 1374775 h 2137335"/>
                <a:gd name="connsiteX13" fmla="*/ 2152650 w 3354000"/>
                <a:gd name="connsiteY13" fmla="*/ 1314450 h 2137335"/>
                <a:gd name="connsiteX14" fmla="*/ 2209800 w 3354000"/>
                <a:gd name="connsiteY14" fmla="*/ 1168400 h 2137335"/>
                <a:gd name="connsiteX15" fmla="*/ 2352675 w 3354000"/>
                <a:gd name="connsiteY15" fmla="*/ 996950 h 2137335"/>
                <a:gd name="connsiteX16" fmla="*/ 2409825 w 3354000"/>
                <a:gd name="connsiteY16" fmla="*/ 946150 h 2137335"/>
                <a:gd name="connsiteX17" fmla="*/ 2314575 w 3354000"/>
                <a:gd name="connsiteY17" fmla="*/ 790575 h 2137335"/>
                <a:gd name="connsiteX18" fmla="*/ 2114550 w 3354000"/>
                <a:gd name="connsiteY18" fmla="*/ 752475 h 2137335"/>
                <a:gd name="connsiteX19" fmla="*/ 2047875 w 3354000"/>
                <a:gd name="connsiteY19" fmla="*/ 869950 h 2137335"/>
                <a:gd name="connsiteX20" fmla="*/ 1917700 w 3354000"/>
                <a:gd name="connsiteY20" fmla="*/ 1073150 h 2137335"/>
                <a:gd name="connsiteX21" fmla="*/ 1854200 w 3354000"/>
                <a:gd name="connsiteY21" fmla="*/ 1127125 h 2137335"/>
                <a:gd name="connsiteX22" fmla="*/ 1774825 w 3354000"/>
                <a:gd name="connsiteY22" fmla="*/ 1098550 h 2137335"/>
                <a:gd name="connsiteX23" fmla="*/ 1844675 w 3354000"/>
                <a:gd name="connsiteY23" fmla="*/ 860425 h 2137335"/>
                <a:gd name="connsiteX24" fmla="*/ 1857375 w 3354000"/>
                <a:gd name="connsiteY24" fmla="*/ 666750 h 2137335"/>
                <a:gd name="connsiteX25" fmla="*/ 1644650 w 3354000"/>
                <a:gd name="connsiteY25" fmla="*/ 542925 h 2137335"/>
                <a:gd name="connsiteX26" fmla="*/ 1574800 w 3354000"/>
                <a:gd name="connsiteY26" fmla="*/ 590550 h 2137335"/>
                <a:gd name="connsiteX27" fmla="*/ 1454150 w 3354000"/>
                <a:gd name="connsiteY27" fmla="*/ 784225 h 2137335"/>
                <a:gd name="connsiteX28" fmla="*/ 1377950 w 3354000"/>
                <a:gd name="connsiteY28" fmla="*/ 850900 h 2137335"/>
                <a:gd name="connsiteX29" fmla="*/ 1295400 w 3354000"/>
                <a:gd name="connsiteY29" fmla="*/ 793750 h 2137335"/>
                <a:gd name="connsiteX30" fmla="*/ 1295400 w 3354000"/>
                <a:gd name="connsiteY30" fmla="*/ 692150 h 2137335"/>
                <a:gd name="connsiteX31" fmla="*/ 1489075 w 3354000"/>
                <a:gd name="connsiteY31" fmla="*/ 485775 h 2137335"/>
                <a:gd name="connsiteX32" fmla="*/ 1470025 w 3354000"/>
                <a:gd name="connsiteY32" fmla="*/ 381000 h 2137335"/>
                <a:gd name="connsiteX33" fmla="*/ 1127125 w 3354000"/>
                <a:gd name="connsiteY33" fmla="*/ 288925 h 2137335"/>
                <a:gd name="connsiteX34" fmla="*/ 1044575 w 3354000"/>
                <a:gd name="connsiteY34" fmla="*/ 298450 h 2137335"/>
                <a:gd name="connsiteX35" fmla="*/ 933450 w 3354000"/>
                <a:gd name="connsiteY35" fmla="*/ 447675 h 2137335"/>
                <a:gd name="connsiteX36" fmla="*/ 749300 w 3354000"/>
                <a:gd name="connsiteY36" fmla="*/ 590550 h 2137335"/>
                <a:gd name="connsiteX37" fmla="*/ 723900 w 3354000"/>
                <a:gd name="connsiteY37" fmla="*/ 565150 h 2137335"/>
                <a:gd name="connsiteX38" fmla="*/ 723900 w 3354000"/>
                <a:gd name="connsiteY38" fmla="*/ 561975 h 2137335"/>
                <a:gd name="connsiteX39" fmla="*/ 838200 w 3354000"/>
                <a:gd name="connsiteY39" fmla="*/ 403225 h 2137335"/>
                <a:gd name="connsiteX40" fmla="*/ 939800 w 3354000"/>
                <a:gd name="connsiteY40" fmla="*/ 222250 h 2137335"/>
                <a:gd name="connsiteX41" fmla="*/ 812800 w 3354000"/>
                <a:gd name="connsiteY41" fmla="*/ 88900 h 2137335"/>
                <a:gd name="connsiteX42" fmla="*/ 635000 w 3354000"/>
                <a:gd name="connsiteY42" fmla="*/ 92075 h 2137335"/>
                <a:gd name="connsiteX43" fmla="*/ 504825 w 3354000"/>
                <a:gd name="connsiteY43" fmla="*/ 273050 h 2137335"/>
                <a:gd name="connsiteX44" fmla="*/ 425450 w 3354000"/>
                <a:gd name="connsiteY44" fmla="*/ 361950 h 2137335"/>
                <a:gd name="connsiteX45" fmla="*/ 320675 w 3354000"/>
                <a:gd name="connsiteY45" fmla="*/ 371475 h 2137335"/>
                <a:gd name="connsiteX46" fmla="*/ 320675 w 3354000"/>
                <a:gd name="connsiteY46" fmla="*/ 298450 h 2137335"/>
                <a:gd name="connsiteX47" fmla="*/ 492125 w 3354000"/>
                <a:gd name="connsiteY47" fmla="*/ 41275 h 2137335"/>
                <a:gd name="connsiteX48" fmla="*/ 463550 w 3354000"/>
                <a:gd name="connsiteY48" fmla="*/ 9525 h 2137335"/>
                <a:gd name="connsiteX49" fmla="*/ 209550 w 3354000"/>
                <a:gd name="connsiteY49" fmla="*/ 0 h 2137335"/>
                <a:gd name="connsiteX50" fmla="*/ 85725 w 3354000"/>
                <a:gd name="connsiteY50" fmla="*/ 82550 h 2137335"/>
                <a:gd name="connsiteX51" fmla="*/ 0 w 3354000"/>
                <a:gd name="connsiteY51" fmla="*/ 241300 h 2137335"/>
                <a:gd name="connsiteX52" fmla="*/ 92075 w 3354000"/>
                <a:gd name="connsiteY52" fmla="*/ 342900 h 2137335"/>
                <a:gd name="connsiteX53" fmla="*/ 276225 w 3354000"/>
                <a:gd name="connsiteY53" fmla="*/ 396875 h 2137335"/>
                <a:gd name="connsiteX54" fmla="*/ 377825 w 3354000"/>
                <a:gd name="connsiteY54" fmla="*/ 485775 h 2137335"/>
                <a:gd name="connsiteX55" fmla="*/ 333375 w 3354000"/>
                <a:gd name="connsiteY55" fmla="*/ 546100 h 2137335"/>
                <a:gd name="connsiteX56" fmla="*/ 209550 w 3354000"/>
                <a:gd name="connsiteY56" fmla="*/ 593725 h 2137335"/>
                <a:gd name="connsiteX57" fmla="*/ 193675 w 3354000"/>
                <a:gd name="connsiteY57" fmla="*/ 635000 h 2137335"/>
                <a:gd name="connsiteX58" fmla="*/ 225425 w 3354000"/>
                <a:gd name="connsiteY58" fmla="*/ 771525 h 2137335"/>
                <a:gd name="connsiteX59" fmla="*/ 307975 w 3354000"/>
                <a:gd name="connsiteY59" fmla="*/ 831850 h 2137335"/>
                <a:gd name="connsiteX60" fmla="*/ 381000 w 3354000"/>
                <a:gd name="connsiteY60" fmla="*/ 739775 h 2137335"/>
                <a:gd name="connsiteX61" fmla="*/ 438150 w 3354000"/>
                <a:gd name="connsiteY61" fmla="*/ 650875 h 2137335"/>
                <a:gd name="connsiteX62" fmla="*/ 542925 w 3354000"/>
                <a:gd name="connsiteY62" fmla="*/ 628650 h 2137335"/>
                <a:gd name="connsiteX63" fmla="*/ 612775 w 3354000"/>
                <a:gd name="connsiteY63" fmla="*/ 685800 h 2137335"/>
                <a:gd name="connsiteX64" fmla="*/ 663575 w 3354000"/>
                <a:gd name="connsiteY64" fmla="*/ 803275 h 2137335"/>
                <a:gd name="connsiteX65" fmla="*/ 571500 w 3354000"/>
                <a:gd name="connsiteY65" fmla="*/ 879475 h 2137335"/>
                <a:gd name="connsiteX66" fmla="*/ 469900 w 3354000"/>
                <a:gd name="connsiteY66" fmla="*/ 933450 h 2137335"/>
                <a:gd name="connsiteX67" fmla="*/ 428625 w 3354000"/>
                <a:gd name="connsiteY67" fmla="*/ 1006475 h 2137335"/>
                <a:gd name="connsiteX68" fmla="*/ 460375 w 3354000"/>
                <a:gd name="connsiteY68" fmla="*/ 1104900 h 2137335"/>
                <a:gd name="connsiteX69" fmla="*/ 612775 w 3354000"/>
                <a:gd name="connsiteY69" fmla="*/ 1117600 h 2137335"/>
                <a:gd name="connsiteX70" fmla="*/ 685800 w 3354000"/>
                <a:gd name="connsiteY70" fmla="*/ 1012825 h 2137335"/>
                <a:gd name="connsiteX71" fmla="*/ 736600 w 3354000"/>
                <a:gd name="connsiteY71" fmla="*/ 914400 h 2137335"/>
                <a:gd name="connsiteX72" fmla="*/ 815975 w 3354000"/>
                <a:gd name="connsiteY72" fmla="*/ 895350 h 2137335"/>
                <a:gd name="connsiteX73" fmla="*/ 869950 w 3354000"/>
                <a:gd name="connsiteY73" fmla="*/ 958850 h 2137335"/>
                <a:gd name="connsiteX74" fmla="*/ 787400 w 3354000"/>
                <a:gd name="connsiteY74" fmla="*/ 1136650 h 2137335"/>
                <a:gd name="connsiteX75" fmla="*/ 784225 w 3354000"/>
                <a:gd name="connsiteY75" fmla="*/ 1323975 h 2137335"/>
                <a:gd name="connsiteX76" fmla="*/ 981075 w 3354000"/>
                <a:gd name="connsiteY76" fmla="*/ 1412875 h 2137335"/>
                <a:gd name="connsiteX77" fmla="*/ 1089025 w 3354000"/>
                <a:gd name="connsiteY77" fmla="*/ 1327150 h 2137335"/>
                <a:gd name="connsiteX78" fmla="*/ 1241425 w 3354000"/>
                <a:gd name="connsiteY78" fmla="*/ 1152525 h 2137335"/>
                <a:gd name="connsiteX79" fmla="*/ 1346200 w 3354000"/>
                <a:gd name="connsiteY79" fmla="*/ 1120775 h 2137335"/>
                <a:gd name="connsiteX80" fmla="*/ 1425575 w 3354000"/>
                <a:gd name="connsiteY80" fmla="*/ 1219200 h 2137335"/>
                <a:gd name="connsiteX81" fmla="*/ 1393825 w 3354000"/>
                <a:gd name="connsiteY81" fmla="*/ 1301750 h 2137335"/>
                <a:gd name="connsiteX82" fmla="*/ 1266825 w 3354000"/>
                <a:gd name="connsiteY82" fmla="*/ 1387475 h 2137335"/>
                <a:gd name="connsiteX83" fmla="*/ 1273175 w 3354000"/>
                <a:gd name="connsiteY83" fmla="*/ 1514475 h 2137335"/>
                <a:gd name="connsiteX84" fmla="*/ 1409700 w 3354000"/>
                <a:gd name="connsiteY84" fmla="*/ 1654175 h 2137335"/>
                <a:gd name="connsiteX85" fmla="*/ 1543050 w 3354000"/>
                <a:gd name="connsiteY85" fmla="*/ 1587500 h 2137335"/>
                <a:gd name="connsiteX86" fmla="*/ 1717675 w 3354000"/>
                <a:gd name="connsiteY86" fmla="*/ 1323975 h 2137335"/>
                <a:gd name="connsiteX87" fmla="*/ 1851025 w 3354000"/>
                <a:gd name="connsiteY87" fmla="*/ 1311275 h 2137335"/>
                <a:gd name="connsiteX88" fmla="*/ 1936750 w 3354000"/>
                <a:gd name="connsiteY88" fmla="*/ 1358900 h 2137335"/>
                <a:gd name="connsiteX89" fmla="*/ 1924050 w 3354000"/>
                <a:gd name="connsiteY89" fmla="*/ 1470025 h 2137335"/>
                <a:gd name="connsiteX90" fmla="*/ 1701800 w 3354000"/>
                <a:gd name="connsiteY90" fmla="*/ 1685925 h 2137335"/>
                <a:gd name="connsiteX91" fmla="*/ 1673225 w 3354000"/>
                <a:gd name="connsiteY91" fmla="*/ 1778000 h 2137335"/>
                <a:gd name="connsiteX92" fmla="*/ 1765300 w 3354000"/>
                <a:gd name="connsiteY92" fmla="*/ 1860550 h 2137335"/>
                <a:gd name="connsiteX93" fmla="*/ 1917700 w 3354000"/>
                <a:gd name="connsiteY93" fmla="*/ 1797050 h 2137335"/>
                <a:gd name="connsiteX94" fmla="*/ 2133600 w 3354000"/>
                <a:gd name="connsiteY94" fmla="*/ 1619250 h 2137335"/>
                <a:gd name="connsiteX95" fmla="*/ 2162175 w 3354000"/>
                <a:gd name="connsiteY95" fmla="*/ 1622425 h 2137335"/>
                <a:gd name="connsiteX96" fmla="*/ 2089150 w 3354000"/>
                <a:gd name="connsiteY96" fmla="*/ 1771650 h 2137335"/>
                <a:gd name="connsiteX97" fmla="*/ 2066925 w 3354000"/>
                <a:gd name="connsiteY97" fmla="*/ 1930400 h 2137335"/>
                <a:gd name="connsiteX98" fmla="*/ 2174875 w 3354000"/>
                <a:gd name="connsiteY98" fmla="*/ 2022475 h 2137335"/>
                <a:gd name="connsiteX99" fmla="*/ 2311400 w 3354000"/>
                <a:gd name="connsiteY99" fmla="*/ 1984375 h 2137335"/>
                <a:gd name="connsiteX100" fmla="*/ 2486025 w 3354000"/>
                <a:gd name="connsiteY100" fmla="*/ 1755775 h 2137335"/>
                <a:gd name="connsiteX101" fmla="*/ 2530475 w 3354000"/>
                <a:gd name="connsiteY101" fmla="*/ 1660525 h 2137335"/>
                <a:gd name="connsiteX102" fmla="*/ 2559050 w 3354000"/>
                <a:gd name="connsiteY102" fmla="*/ 1660525 h 2137335"/>
                <a:gd name="connsiteX103" fmla="*/ 2555875 w 3354000"/>
                <a:gd name="connsiteY103" fmla="*/ 1689100 h 2137335"/>
                <a:gd name="connsiteX104" fmla="*/ 2549525 w 3354000"/>
                <a:gd name="connsiteY104" fmla="*/ 1720850 h 2137335"/>
                <a:gd name="connsiteX105" fmla="*/ 2476500 w 3354000"/>
                <a:gd name="connsiteY105" fmla="*/ 2012950 h 2137335"/>
                <a:gd name="connsiteX106" fmla="*/ 2543175 w 3354000"/>
                <a:gd name="connsiteY106" fmla="*/ 2095500 h 2137335"/>
                <a:gd name="connsiteX107" fmla="*/ 2851150 w 3354000"/>
                <a:gd name="connsiteY107" fmla="*/ 2136775 h 2137335"/>
                <a:gd name="connsiteX108" fmla="*/ 2879725 w 3354000"/>
                <a:gd name="connsiteY108" fmla="*/ 2070100 h 2137335"/>
                <a:gd name="connsiteX109" fmla="*/ 2740025 w 3354000"/>
                <a:gd name="connsiteY109" fmla="*/ 1978025 h 2137335"/>
                <a:gd name="connsiteX110" fmla="*/ 2774950 w 3354000"/>
                <a:gd name="connsiteY110" fmla="*/ 1879600 h 2137335"/>
                <a:gd name="connsiteX111" fmla="*/ 2886075 w 3354000"/>
                <a:gd name="connsiteY111" fmla="*/ 1914525 h 2137335"/>
                <a:gd name="connsiteX112" fmla="*/ 3038475 w 3354000"/>
                <a:gd name="connsiteY112" fmla="*/ 2047875 h 2137335"/>
                <a:gd name="connsiteX113" fmla="*/ 3235325 w 3354000"/>
                <a:gd name="connsiteY113" fmla="*/ 2035175 h 2137335"/>
                <a:gd name="connsiteX114" fmla="*/ 3298825 w 3354000"/>
                <a:gd name="connsiteY114" fmla="*/ 1895475 h 2137335"/>
                <a:gd name="connsiteX115" fmla="*/ 3222625 w 3354000"/>
                <a:gd name="connsiteY115" fmla="*/ 1787525 h 2137335"/>
                <a:gd name="connsiteX116" fmla="*/ 2997200 w 3354000"/>
                <a:gd name="connsiteY116" fmla="*/ 1752600 h 2137335"/>
                <a:gd name="connsiteX117" fmla="*/ 2886075 w 3354000"/>
                <a:gd name="connsiteY117" fmla="*/ 1603375 h 2137335"/>
                <a:gd name="connsiteX118" fmla="*/ 3152775 w 3354000"/>
                <a:gd name="connsiteY118" fmla="*/ 1670050 h 2137335"/>
                <a:gd name="connsiteX119" fmla="*/ 3340100 w 3354000"/>
                <a:gd name="connsiteY119" fmla="*/ 1647825 h 2137335"/>
                <a:gd name="connsiteX120" fmla="*/ 3321050 w 3354000"/>
                <a:gd name="connsiteY120" fmla="*/ 1444625 h 2137335"/>
                <a:gd name="connsiteX121" fmla="*/ 3168650 w 3354000"/>
                <a:gd name="connsiteY121" fmla="*/ 1343025 h 2137335"/>
                <a:gd name="connsiteX122" fmla="*/ 3086100 w 3354000"/>
                <a:gd name="connsiteY122" fmla="*/ 1339850 h 2137335"/>
                <a:gd name="connsiteX0" fmla="*/ 3086100 w 3354000"/>
                <a:gd name="connsiteY0" fmla="*/ 1344899 h 2142384"/>
                <a:gd name="connsiteX1" fmla="*/ 2768600 w 3354000"/>
                <a:gd name="connsiteY1" fmla="*/ 1440149 h 2142384"/>
                <a:gd name="connsiteX2" fmla="*/ 2670175 w 3354000"/>
                <a:gd name="connsiteY2" fmla="*/ 1452849 h 2142384"/>
                <a:gd name="connsiteX3" fmla="*/ 2654300 w 3354000"/>
                <a:gd name="connsiteY3" fmla="*/ 1430624 h 2142384"/>
                <a:gd name="connsiteX4" fmla="*/ 2647950 w 3354000"/>
                <a:gd name="connsiteY4" fmla="*/ 1402049 h 2142384"/>
                <a:gd name="connsiteX5" fmla="*/ 2692400 w 3354000"/>
                <a:gd name="connsiteY5" fmla="*/ 1322674 h 2142384"/>
                <a:gd name="connsiteX6" fmla="*/ 2825750 w 3354000"/>
                <a:gd name="connsiteY6" fmla="*/ 1233774 h 2142384"/>
                <a:gd name="connsiteX7" fmla="*/ 2835275 w 3354000"/>
                <a:gd name="connsiteY7" fmla="*/ 1132174 h 2142384"/>
                <a:gd name="connsiteX8" fmla="*/ 2781300 w 3354000"/>
                <a:gd name="connsiteY8" fmla="*/ 1084549 h 2142384"/>
                <a:gd name="connsiteX9" fmla="*/ 2622550 w 3354000"/>
                <a:gd name="connsiteY9" fmla="*/ 1049624 h 2142384"/>
                <a:gd name="connsiteX10" fmla="*/ 2454275 w 3354000"/>
                <a:gd name="connsiteY10" fmla="*/ 1094074 h 2142384"/>
                <a:gd name="connsiteX11" fmla="*/ 2324100 w 3354000"/>
                <a:gd name="connsiteY11" fmla="*/ 1303624 h 2142384"/>
                <a:gd name="connsiteX12" fmla="*/ 2222500 w 3354000"/>
                <a:gd name="connsiteY12" fmla="*/ 1379824 h 2142384"/>
                <a:gd name="connsiteX13" fmla="*/ 2152650 w 3354000"/>
                <a:gd name="connsiteY13" fmla="*/ 1319499 h 2142384"/>
                <a:gd name="connsiteX14" fmla="*/ 2209800 w 3354000"/>
                <a:gd name="connsiteY14" fmla="*/ 1173449 h 2142384"/>
                <a:gd name="connsiteX15" fmla="*/ 2352675 w 3354000"/>
                <a:gd name="connsiteY15" fmla="*/ 1001999 h 2142384"/>
                <a:gd name="connsiteX16" fmla="*/ 2409825 w 3354000"/>
                <a:gd name="connsiteY16" fmla="*/ 951199 h 2142384"/>
                <a:gd name="connsiteX17" fmla="*/ 2314575 w 3354000"/>
                <a:gd name="connsiteY17" fmla="*/ 795624 h 2142384"/>
                <a:gd name="connsiteX18" fmla="*/ 2114550 w 3354000"/>
                <a:gd name="connsiteY18" fmla="*/ 757524 h 2142384"/>
                <a:gd name="connsiteX19" fmla="*/ 2047875 w 3354000"/>
                <a:gd name="connsiteY19" fmla="*/ 874999 h 2142384"/>
                <a:gd name="connsiteX20" fmla="*/ 1917700 w 3354000"/>
                <a:gd name="connsiteY20" fmla="*/ 1078199 h 2142384"/>
                <a:gd name="connsiteX21" fmla="*/ 1854200 w 3354000"/>
                <a:gd name="connsiteY21" fmla="*/ 1132174 h 2142384"/>
                <a:gd name="connsiteX22" fmla="*/ 1774825 w 3354000"/>
                <a:gd name="connsiteY22" fmla="*/ 1103599 h 2142384"/>
                <a:gd name="connsiteX23" fmla="*/ 1844675 w 3354000"/>
                <a:gd name="connsiteY23" fmla="*/ 865474 h 2142384"/>
                <a:gd name="connsiteX24" fmla="*/ 1857375 w 3354000"/>
                <a:gd name="connsiteY24" fmla="*/ 671799 h 2142384"/>
                <a:gd name="connsiteX25" fmla="*/ 1644650 w 3354000"/>
                <a:gd name="connsiteY25" fmla="*/ 547974 h 2142384"/>
                <a:gd name="connsiteX26" fmla="*/ 1574800 w 3354000"/>
                <a:gd name="connsiteY26" fmla="*/ 595599 h 2142384"/>
                <a:gd name="connsiteX27" fmla="*/ 1454150 w 3354000"/>
                <a:gd name="connsiteY27" fmla="*/ 789274 h 2142384"/>
                <a:gd name="connsiteX28" fmla="*/ 1377950 w 3354000"/>
                <a:gd name="connsiteY28" fmla="*/ 855949 h 2142384"/>
                <a:gd name="connsiteX29" fmla="*/ 1295400 w 3354000"/>
                <a:gd name="connsiteY29" fmla="*/ 798799 h 2142384"/>
                <a:gd name="connsiteX30" fmla="*/ 1295400 w 3354000"/>
                <a:gd name="connsiteY30" fmla="*/ 697199 h 2142384"/>
                <a:gd name="connsiteX31" fmla="*/ 1489075 w 3354000"/>
                <a:gd name="connsiteY31" fmla="*/ 490824 h 2142384"/>
                <a:gd name="connsiteX32" fmla="*/ 1470025 w 3354000"/>
                <a:gd name="connsiteY32" fmla="*/ 386049 h 2142384"/>
                <a:gd name="connsiteX33" fmla="*/ 1127125 w 3354000"/>
                <a:gd name="connsiteY33" fmla="*/ 293974 h 2142384"/>
                <a:gd name="connsiteX34" fmla="*/ 1044575 w 3354000"/>
                <a:gd name="connsiteY34" fmla="*/ 303499 h 2142384"/>
                <a:gd name="connsiteX35" fmla="*/ 933450 w 3354000"/>
                <a:gd name="connsiteY35" fmla="*/ 452724 h 2142384"/>
                <a:gd name="connsiteX36" fmla="*/ 749300 w 3354000"/>
                <a:gd name="connsiteY36" fmla="*/ 595599 h 2142384"/>
                <a:gd name="connsiteX37" fmla="*/ 723900 w 3354000"/>
                <a:gd name="connsiteY37" fmla="*/ 570199 h 2142384"/>
                <a:gd name="connsiteX38" fmla="*/ 723900 w 3354000"/>
                <a:gd name="connsiteY38" fmla="*/ 567024 h 2142384"/>
                <a:gd name="connsiteX39" fmla="*/ 838200 w 3354000"/>
                <a:gd name="connsiteY39" fmla="*/ 408274 h 2142384"/>
                <a:gd name="connsiteX40" fmla="*/ 939800 w 3354000"/>
                <a:gd name="connsiteY40" fmla="*/ 227299 h 2142384"/>
                <a:gd name="connsiteX41" fmla="*/ 812800 w 3354000"/>
                <a:gd name="connsiteY41" fmla="*/ 93949 h 2142384"/>
                <a:gd name="connsiteX42" fmla="*/ 635000 w 3354000"/>
                <a:gd name="connsiteY42" fmla="*/ 97124 h 2142384"/>
                <a:gd name="connsiteX43" fmla="*/ 504825 w 3354000"/>
                <a:gd name="connsiteY43" fmla="*/ 278099 h 2142384"/>
                <a:gd name="connsiteX44" fmla="*/ 425450 w 3354000"/>
                <a:gd name="connsiteY44" fmla="*/ 366999 h 2142384"/>
                <a:gd name="connsiteX45" fmla="*/ 320675 w 3354000"/>
                <a:gd name="connsiteY45" fmla="*/ 376524 h 2142384"/>
                <a:gd name="connsiteX46" fmla="*/ 320675 w 3354000"/>
                <a:gd name="connsiteY46" fmla="*/ 303499 h 2142384"/>
                <a:gd name="connsiteX47" fmla="*/ 492125 w 3354000"/>
                <a:gd name="connsiteY47" fmla="*/ 46324 h 2142384"/>
                <a:gd name="connsiteX48" fmla="*/ 463550 w 3354000"/>
                <a:gd name="connsiteY48" fmla="*/ 14574 h 2142384"/>
                <a:gd name="connsiteX49" fmla="*/ 209550 w 3354000"/>
                <a:gd name="connsiteY49" fmla="*/ 5049 h 2142384"/>
                <a:gd name="connsiteX50" fmla="*/ 85725 w 3354000"/>
                <a:gd name="connsiteY50" fmla="*/ 87599 h 2142384"/>
                <a:gd name="connsiteX51" fmla="*/ 0 w 3354000"/>
                <a:gd name="connsiteY51" fmla="*/ 246349 h 2142384"/>
                <a:gd name="connsiteX52" fmla="*/ 92075 w 3354000"/>
                <a:gd name="connsiteY52" fmla="*/ 347949 h 2142384"/>
                <a:gd name="connsiteX53" fmla="*/ 276225 w 3354000"/>
                <a:gd name="connsiteY53" fmla="*/ 401924 h 2142384"/>
                <a:gd name="connsiteX54" fmla="*/ 377825 w 3354000"/>
                <a:gd name="connsiteY54" fmla="*/ 490824 h 2142384"/>
                <a:gd name="connsiteX55" fmla="*/ 333375 w 3354000"/>
                <a:gd name="connsiteY55" fmla="*/ 551149 h 2142384"/>
                <a:gd name="connsiteX56" fmla="*/ 209550 w 3354000"/>
                <a:gd name="connsiteY56" fmla="*/ 598774 h 2142384"/>
                <a:gd name="connsiteX57" fmla="*/ 193675 w 3354000"/>
                <a:gd name="connsiteY57" fmla="*/ 640049 h 2142384"/>
                <a:gd name="connsiteX58" fmla="*/ 225425 w 3354000"/>
                <a:gd name="connsiteY58" fmla="*/ 776574 h 2142384"/>
                <a:gd name="connsiteX59" fmla="*/ 307975 w 3354000"/>
                <a:gd name="connsiteY59" fmla="*/ 836899 h 2142384"/>
                <a:gd name="connsiteX60" fmla="*/ 381000 w 3354000"/>
                <a:gd name="connsiteY60" fmla="*/ 744824 h 2142384"/>
                <a:gd name="connsiteX61" fmla="*/ 438150 w 3354000"/>
                <a:gd name="connsiteY61" fmla="*/ 655924 h 2142384"/>
                <a:gd name="connsiteX62" fmla="*/ 542925 w 3354000"/>
                <a:gd name="connsiteY62" fmla="*/ 633699 h 2142384"/>
                <a:gd name="connsiteX63" fmla="*/ 612775 w 3354000"/>
                <a:gd name="connsiteY63" fmla="*/ 690849 h 2142384"/>
                <a:gd name="connsiteX64" fmla="*/ 663575 w 3354000"/>
                <a:gd name="connsiteY64" fmla="*/ 808324 h 2142384"/>
                <a:gd name="connsiteX65" fmla="*/ 571500 w 3354000"/>
                <a:gd name="connsiteY65" fmla="*/ 884524 h 2142384"/>
                <a:gd name="connsiteX66" fmla="*/ 469900 w 3354000"/>
                <a:gd name="connsiteY66" fmla="*/ 938499 h 2142384"/>
                <a:gd name="connsiteX67" fmla="*/ 428625 w 3354000"/>
                <a:gd name="connsiteY67" fmla="*/ 1011524 h 2142384"/>
                <a:gd name="connsiteX68" fmla="*/ 460375 w 3354000"/>
                <a:gd name="connsiteY68" fmla="*/ 1109949 h 2142384"/>
                <a:gd name="connsiteX69" fmla="*/ 612775 w 3354000"/>
                <a:gd name="connsiteY69" fmla="*/ 1122649 h 2142384"/>
                <a:gd name="connsiteX70" fmla="*/ 685800 w 3354000"/>
                <a:gd name="connsiteY70" fmla="*/ 1017874 h 2142384"/>
                <a:gd name="connsiteX71" fmla="*/ 736600 w 3354000"/>
                <a:gd name="connsiteY71" fmla="*/ 919449 h 2142384"/>
                <a:gd name="connsiteX72" fmla="*/ 815975 w 3354000"/>
                <a:gd name="connsiteY72" fmla="*/ 900399 h 2142384"/>
                <a:gd name="connsiteX73" fmla="*/ 869950 w 3354000"/>
                <a:gd name="connsiteY73" fmla="*/ 963899 h 2142384"/>
                <a:gd name="connsiteX74" fmla="*/ 787400 w 3354000"/>
                <a:gd name="connsiteY74" fmla="*/ 1141699 h 2142384"/>
                <a:gd name="connsiteX75" fmla="*/ 784225 w 3354000"/>
                <a:gd name="connsiteY75" fmla="*/ 1329024 h 2142384"/>
                <a:gd name="connsiteX76" fmla="*/ 981075 w 3354000"/>
                <a:gd name="connsiteY76" fmla="*/ 1417924 h 2142384"/>
                <a:gd name="connsiteX77" fmla="*/ 1089025 w 3354000"/>
                <a:gd name="connsiteY77" fmla="*/ 1332199 h 2142384"/>
                <a:gd name="connsiteX78" fmla="*/ 1241425 w 3354000"/>
                <a:gd name="connsiteY78" fmla="*/ 1157574 h 2142384"/>
                <a:gd name="connsiteX79" fmla="*/ 1346200 w 3354000"/>
                <a:gd name="connsiteY79" fmla="*/ 1125824 h 2142384"/>
                <a:gd name="connsiteX80" fmla="*/ 1425575 w 3354000"/>
                <a:gd name="connsiteY80" fmla="*/ 1224249 h 2142384"/>
                <a:gd name="connsiteX81" fmla="*/ 1393825 w 3354000"/>
                <a:gd name="connsiteY81" fmla="*/ 1306799 h 2142384"/>
                <a:gd name="connsiteX82" fmla="*/ 1266825 w 3354000"/>
                <a:gd name="connsiteY82" fmla="*/ 1392524 h 2142384"/>
                <a:gd name="connsiteX83" fmla="*/ 1273175 w 3354000"/>
                <a:gd name="connsiteY83" fmla="*/ 1519524 h 2142384"/>
                <a:gd name="connsiteX84" fmla="*/ 1409700 w 3354000"/>
                <a:gd name="connsiteY84" fmla="*/ 1659224 h 2142384"/>
                <a:gd name="connsiteX85" fmla="*/ 1543050 w 3354000"/>
                <a:gd name="connsiteY85" fmla="*/ 1592549 h 2142384"/>
                <a:gd name="connsiteX86" fmla="*/ 1717675 w 3354000"/>
                <a:gd name="connsiteY86" fmla="*/ 1329024 h 2142384"/>
                <a:gd name="connsiteX87" fmla="*/ 1851025 w 3354000"/>
                <a:gd name="connsiteY87" fmla="*/ 1316324 h 2142384"/>
                <a:gd name="connsiteX88" fmla="*/ 1936750 w 3354000"/>
                <a:gd name="connsiteY88" fmla="*/ 1363949 h 2142384"/>
                <a:gd name="connsiteX89" fmla="*/ 1924050 w 3354000"/>
                <a:gd name="connsiteY89" fmla="*/ 1475074 h 2142384"/>
                <a:gd name="connsiteX90" fmla="*/ 1701800 w 3354000"/>
                <a:gd name="connsiteY90" fmla="*/ 1690974 h 2142384"/>
                <a:gd name="connsiteX91" fmla="*/ 1673225 w 3354000"/>
                <a:gd name="connsiteY91" fmla="*/ 1783049 h 2142384"/>
                <a:gd name="connsiteX92" fmla="*/ 1765300 w 3354000"/>
                <a:gd name="connsiteY92" fmla="*/ 1865599 h 2142384"/>
                <a:gd name="connsiteX93" fmla="*/ 1917700 w 3354000"/>
                <a:gd name="connsiteY93" fmla="*/ 1802099 h 2142384"/>
                <a:gd name="connsiteX94" fmla="*/ 2133600 w 3354000"/>
                <a:gd name="connsiteY94" fmla="*/ 1624299 h 2142384"/>
                <a:gd name="connsiteX95" fmla="*/ 2162175 w 3354000"/>
                <a:gd name="connsiteY95" fmla="*/ 1627474 h 2142384"/>
                <a:gd name="connsiteX96" fmla="*/ 2089150 w 3354000"/>
                <a:gd name="connsiteY96" fmla="*/ 1776699 h 2142384"/>
                <a:gd name="connsiteX97" fmla="*/ 2066925 w 3354000"/>
                <a:gd name="connsiteY97" fmla="*/ 1935449 h 2142384"/>
                <a:gd name="connsiteX98" fmla="*/ 2174875 w 3354000"/>
                <a:gd name="connsiteY98" fmla="*/ 2027524 h 2142384"/>
                <a:gd name="connsiteX99" fmla="*/ 2311400 w 3354000"/>
                <a:gd name="connsiteY99" fmla="*/ 1989424 h 2142384"/>
                <a:gd name="connsiteX100" fmla="*/ 2486025 w 3354000"/>
                <a:gd name="connsiteY100" fmla="*/ 1760824 h 2142384"/>
                <a:gd name="connsiteX101" fmla="*/ 2530475 w 3354000"/>
                <a:gd name="connsiteY101" fmla="*/ 1665574 h 2142384"/>
                <a:gd name="connsiteX102" fmla="*/ 2559050 w 3354000"/>
                <a:gd name="connsiteY102" fmla="*/ 1665574 h 2142384"/>
                <a:gd name="connsiteX103" fmla="*/ 2555875 w 3354000"/>
                <a:gd name="connsiteY103" fmla="*/ 1694149 h 2142384"/>
                <a:gd name="connsiteX104" fmla="*/ 2549525 w 3354000"/>
                <a:gd name="connsiteY104" fmla="*/ 1725899 h 2142384"/>
                <a:gd name="connsiteX105" fmla="*/ 2476500 w 3354000"/>
                <a:gd name="connsiteY105" fmla="*/ 2017999 h 2142384"/>
                <a:gd name="connsiteX106" fmla="*/ 2543175 w 3354000"/>
                <a:gd name="connsiteY106" fmla="*/ 2100549 h 2142384"/>
                <a:gd name="connsiteX107" fmla="*/ 2851150 w 3354000"/>
                <a:gd name="connsiteY107" fmla="*/ 2141824 h 2142384"/>
                <a:gd name="connsiteX108" fmla="*/ 2879725 w 3354000"/>
                <a:gd name="connsiteY108" fmla="*/ 2075149 h 2142384"/>
                <a:gd name="connsiteX109" fmla="*/ 2740025 w 3354000"/>
                <a:gd name="connsiteY109" fmla="*/ 1983074 h 2142384"/>
                <a:gd name="connsiteX110" fmla="*/ 2774950 w 3354000"/>
                <a:gd name="connsiteY110" fmla="*/ 1884649 h 2142384"/>
                <a:gd name="connsiteX111" fmla="*/ 2886075 w 3354000"/>
                <a:gd name="connsiteY111" fmla="*/ 1919574 h 2142384"/>
                <a:gd name="connsiteX112" fmla="*/ 3038475 w 3354000"/>
                <a:gd name="connsiteY112" fmla="*/ 2052924 h 2142384"/>
                <a:gd name="connsiteX113" fmla="*/ 3235325 w 3354000"/>
                <a:gd name="connsiteY113" fmla="*/ 2040224 h 2142384"/>
                <a:gd name="connsiteX114" fmla="*/ 3298825 w 3354000"/>
                <a:gd name="connsiteY114" fmla="*/ 1900524 h 2142384"/>
                <a:gd name="connsiteX115" fmla="*/ 3222625 w 3354000"/>
                <a:gd name="connsiteY115" fmla="*/ 1792574 h 2142384"/>
                <a:gd name="connsiteX116" fmla="*/ 2997200 w 3354000"/>
                <a:gd name="connsiteY116" fmla="*/ 1757649 h 2142384"/>
                <a:gd name="connsiteX117" fmla="*/ 2886075 w 3354000"/>
                <a:gd name="connsiteY117" fmla="*/ 1608424 h 2142384"/>
                <a:gd name="connsiteX118" fmla="*/ 3152775 w 3354000"/>
                <a:gd name="connsiteY118" fmla="*/ 1675099 h 2142384"/>
                <a:gd name="connsiteX119" fmla="*/ 3340100 w 3354000"/>
                <a:gd name="connsiteY119" fmla="*/ 1652874 h 2142384"/>
                <a:gd name="connsiteX120" fmla="*/ 3321050 w 3354000"/>
                <a:gd name="connsiteY120" fmla="*/ 1449674 h 2142384"/>
                <a:gd name="connsiteX121" fmla="*/ 3168650 w 3354000"/>
                <a:gd name="connsiteY121" fmla="*/ 1348074 h 2142384"/>
                <a:gd name="connsiteX122" fmla="*/ 3086100 w 3354000"/>
                <a:gd name="connsiteY122" fmla="*/ 1344899 h 2142384"/>
                <a:gd name="connsiteX0" fmla="*/ 3086100 w 3354000"/>
                <a:gd name="connsiteY0" fmla="*/ 1352550 h 2150035"/>
                <a:gd name="connsiteX1" fmla="*/ 2768600 w 3354000"/>
                <a:gd name="connsiteY1" fmla="*/ 1447800 h 2150035"/>
                <a:gd name="connsiteX2" fmla="*/ 2670175 w 3354000"/>
                <a:gd name="connsiteY2" fmla="*/ 1460500 h 2150035"/>
                <a:gd name="connsiteX3" fmla="*/ 2654300 w 3354000"/>
                <a:gd name="connsiteY3" fmla="*/ 1438275 h 2150035"/>
                <a:gd name="connsiteX4" fmla="*/ 2647950 w 3354000"/>
                <a:gd name="connsiteY4" fmla="*/ 1409700 h 2150035"/>
                <a:gd name="connsiteX5" fmla="*/ 2692400 w 3354000"/>
                <a:gd name="connsiteY5" fmla="*/ 1330325 h 2150035"/>
                <a:gd name="connsiteX6" fmla="*/ 2825750 w 3354000"/>
                <a:gd name="connsiteY6" fmla="*/ 1241425 h 2150035"/>
                <a:gd name="connsiteX7" fmla="*/ 2835275 w 3354000"/>
                <a:gd name="connsiteY7" fmla="*/ 1139825 h 2150035"/>
                <a:gd name="connsiteX8" fmla="*/ 2781300 w 3354000"/>
                <a:gd name="connsiteY8" fmla="*/ 1092200 h 2150035"/>
                <a:gd name="connsiteX9" fmla="*/ 2622550 w 3354000"/>
                <a:gd name="connsiteY9" fmla="*/ 1057275 h 2150035"/>
                <a:gd name="connsiteX10" fmla="*/ 2454275 w 3354000"/>
                <a:gd name="connsiteY10" fmla="*/ 1101725 h 2150035"/>
                <a:gd name="connsiteX11" fmla="*/ 2324100 w 3354000"/>
                <a:gd name="connsiteY11" fmla="*/ 1311275 h 2150035"/>
                <a:gd name="connsiteX12" fmla="*/ 2222500 w 3354000"/>
                <a:gd name="connsiteY12" fmla="*/ 1387475 h 2150035"/>
                <a:gd name="connsiteX13" fmla="*/ 2152650 w 3354000"/>
                <a:gd name="connsiteY13" fmla="*/ 1327150 h 2150035"/>
                <a:gd name="connsiteX14" fmla="*/ 2209800 w 3354000"/>
                <a:gd name="connsiteY14" fmla="*/ 1181100 h 2150035"/>
                <a:gd name="connsiteX15" fmla="*/ 2352675 w 3354000"/>
                <a:gd name="connsiteY15" fmla="*/ 1009650 h 2150035"/>
                <a:gd name="connsiteX16" fmla="*/ 2409825 w 3354000"/>
                <a:gd name="connsiteY16" fmla="*/ 958850 h 2150035"/>
                <a:gd name="connsiteX17" fmla="*/ 2314575 w 3354000"/>
                <a:gd name="connsiteY17" fmla="*/ 803275 h 2150035"/>
                <a:gd name="connsiteX18" fmla="*/ 2114550 w 3354000"/>
                <a:gd name="connsiteY18" fmla="*/ 765175 h 2150035"/>
                <a:gd name="connsiteX19" fmla="*/ 2047875 w 3354000"/>
                <a:gd name="connsiteY19" fmla="*/ 882650 h 2150035"/>
                <a:gd name="connsiteX20" fmla="*/ 1917700 w 3354000"/>
                <a:gd name="connsiteY20" fmla="*/ 1085850 h 2150035"/>
                <a:gd name="connsiteX21" fmla="*/ 1854200 w 3354000"/>
                <a:gd name="connsiteY21" fmla="*/ 1139825 h 2150035"/>
                <a:gd name="connsiteX22" fmla="*/ 1774825 w 3354000"/>
                <a:gd name="connsiteY22" fmla="*/ 1111250 h 2150035"/>
                <a:gd name="connsiteX23" fmla="*/ 1844675 w 3354000"/>
                <a:gd name="connsiteY23" fmla="*/ 873125 h 2150035"/>
                <a:gd name="connsiteX24" fmla="*/ 1857375 w 3354000"/>
                <a:gd name="connsiteY24" fmla="*/ 679450 h 2150035"/>
                <a:gd name="connsiteX25" fmla="*/ 1644650 w 3354000"/>
                <a:gd name="connsiteY25" fmla="*/ 555625 h 2150035"/>
                <a:gd name="connsiteX26" fmla="*/ 1574800 w 3354000"/>
                <a:gd name="connsiteY26" fmla="*/ 603250 h 2150035"/>
                <a:gd name="connsiteX27" fmla="*/ 1454150 w 3354000"/>
                <a:gd name="connsiteY27" fmla="*/ 796925 h 2150035"/>
                <a:gd name="connsiteX28" fmla="*/ 1377950 w 3354000"/>
                <a:gd name="connsiteY28" fmla="*/ 863600 h 2150035"/>
                <a:gd name="connsiteX29" fmla="*/ 1295400 w 3354000"/>
                <a:gd name="connsiteY29" fmla="*/ 806450 h 2150035"/>
                <a:gd name="connsiteX30" fmla="*/ 1295400 w 3354000"/>
                <a:gd name="connsiteY30" fmla="*/ 704850 h 2150035"/>
                <a:gd name="connsiteX31" fmla="*/ 1489075 w 3354000"/>
                <a:gd name="connsiteY31" fmla="*/ 498475 h 2150035"/>
                <a:gd name="connsiteX32" fmla="*/ 1470025 w 3354000"/>
                <a:gd name="connsiteY32" fmla="*/ 393700 h 2150035"/>
                <a:gd name="connsiteX33" fmla="*/ 1127125 w 3354000"/>
                <a:gd name="connsiteY33" fmla="*/ 301625 h 2150035"/>
                <a:gd name="connsiteX34" fmla="*/ 1044575 w 3354000"/>
                <a:gd name="connsiteY34" fmla="*/ 311150 h 2150035"/>
                <a:gd name="connsiteX35" fmla="*/ 933450 w 3354000"/>
                <a:gd name="connsiteY35" fmla="*/ 460375 h 2150035"/>
                <a:gd name="connsiteX36" fmla="*/ 749300 w 3354000"/>
                <a:gd name="connsiteY36" fmla="*/ 603250 h 2150035"/>
                <a:gd name="connsiteX37" fmla="*/ 723900 w 3354000"/>
                <a:gd name="connsiteY37" fmla="*/ 577850 h 2150035"/>
                <a:gd name="connsiteX38" fmla="*/ 723900 w 3354000"/>
                <a:gd name="connsiteY38" fmla="*/ 574675 h 2150035"/>
                <a:gd name="connsiteX39" fmla="*/ 838200 w 3354000"/>
                <a:gd name="connsiteY39" fmla="*/ 415925 h 2150035"/>
                <a:gd name="connsiteX40" fmla="*/ 939800 w 3354000"/>
                <a:gd name="connsiteY40" fmla="*/ 234950 h 2150035"/>
                <a:gd name="connsiteX41" fmla="*/ 812800 w 3354000"/>
                <a:gd name="connsiteY41" fmla="*/ 101600 h 2150035"/>
                <a:gd name="connsiteX42" fmla="*/ 635000 w 3354000"/>
                <a:gd name="connsiteY42" fmla="*/ 104775 h 2150035"/>
                <a:gd name="connsiteX43" fmla="*/ 504825 w 3354000"/>
                <a:gd name="connsiteY43" fmla="*/ 285750 h 2150035"/>
                <a:gd name="connsiteX44" fmla="*/ 425450 w 3354000"/>
                <a:gd name="connsiteY44" fmla="*/ 374650 h 2150035"/>
                <a:gd name="connsiteX45" fmla="*/ 320675 w 3354000"/>
                <a:gd name="connsiteY45" fmla="*/ 384175 h 2150035"/>
                <a:gd name="connsiteX46" fmla="*/ 320675 w 3354000"/>
                <a:gd name="connsiteY46" fmla="*/ 311150 h 2150035"/>
                <a:gd name="connsiteX47" fmla="*/ 492125 w 3354000"/>
                <a:gd name="connsiteY47" fmla="*/ 53975 h 2150035"/>
                <a:gd name="connsiteX48" fmla="*/ 425450 w 3354000"/>
                <a:gd name="connsiteY48" fmla="*/ 0 h 2150035"/>
                <a:gd name="connsiteX49" fmla="*/ 209550 w 3354000"/>
                <a:gd name="connsiteY49" fmla="*/ 12700 h 2150035"/>
                <a:gd name="connsiteX50" fmla="*/ 85725 w 3354000"/>
                <a:gd name="connsiteY50" fmla="*/ 95250 h 2150035"/>
                <a:gd name="connsiteX51" fmla="*/ 0 w 3354000"/>
                <a:gd name="connsiteY51" fmla="*/ 254000 h 2150035"/>
                <a:gd name="connsiteX52" fmla="*/ 92075 w 3354000"/>
                <a:gd name="connsiteY52" fmla="*/ 355600 h 2150035"/>
                <a:gd name="connsiteX53" fmla="*/ 276225 w 3354000"/>
                <a:gd name="connsiteY53" fmla="*/ 409575 h 2150035"/>
                <a:gd name="connsiteX54" fmla="*/ 377825 w 3354000"/>
                <a:gd name="connsiteY54" fmla="*/ 498475 h 2150035"/>
                <a:gd name="connsiteX55" fmla="*/ 333375 w 3354000"/>
                <a:gd name="connsiteY55" fmla="*/ 558800 h 2150035"/>
                <a:gd name="connsiteX56" fmla="*/ 209550 w 3354000"/>
                <a:gd name="connsiteY56" fmla="*/ 606425 h 2150035"/>
                <a:gd name="connsiteX57" fmla="*/ 193675 w 3354000"/>
                <a:gd name="connsiteY57" fmla="*/ 647700 h 2150035"/>
                <a:gd name="connsiteX58" fmla="*/ 225425 w 3354000"/>
                <a:gd name="connsiteY58" fmla="*/ 784225 h 2150035"/>
                <a:gd name="connsiteX59" fmla="*/ 307975 w 3354000"/>
                <a:gd name="connsiteY59" fmla="*/ 844550 h 2150035"/>
                <a:gd name="connsiteX60" fmla="*/ 381000 w 3354000"/>
                <a:gd name="connsiteY60" fmla="*/ 752475 h 2150035"/>
                <a:gd name="connsiteX61" fmla="*/ 438150 w 3354000"/>
                <a:gd name="connsiteY61" fmla="*/ 663575 h 2150035"/>
                <a:gd name="connsiteX62" fmla="*/ 542925 w 3354000"/>
                <a:gd name="connsiteY62" fmla="*/ 641350 h 2150035"/>
                <a:gd name="connsiteX63" fmla="*/ 612775 w 3354000"/>
                <a:gd name="connsiteY63" fmla="*/ 698500 h 2150035"/>
                <a:gd name="connsiteX64" fmla="*/ 663575 w 3354000"/>
                <a:gd name="connsiteY64" fmla="*/ 815975 h 2150035"/>
                <a:gd name="connsiteX65" fmla="*/ 571500 w 3354000"/>
                <a:gd name="connsiteY65" fmla="*/ 892175 h 2150035"/>
                <a:gd name="connsiteX66" fmla="*/ 469900 w 3354000"/>
                <a:gd name="connsiteY66" fmla="*/ 946150 h 2150035"/>
                <a:gd name="connsiteX67" fmla="*/ 428625 w 3354000"/>
                <a:gd name="connsiteY67" fmla="*/ 1019175 h 2150035"/>
                <a:gd name="connsiteX68" fmla="*/ 460375 w 3354000"/>
                <a:gd name="connsiteY68" fmla="*/ 1117600 h 2150035"/>
                <a:gd name="connsiteX69" fmla="*/ 612775 w 3354000"/>
                <a:gd name="connsiteY69" fmla="*/ 1130300 h 2150035"/>
                <a:gd name="connsiteX70" fmla="*/ 685800 w 3354000"/>
                <a:gd name="connsiteY70" fmla="*/ 1025525 h 2150035"/>
                <a:gd name="connsiteX71" fmla="*/ 736600 w 3354000"/>
                <a:gd name="connsiteY71" fmla="*/ 927100 h 2150035"/>
                <a:gd name="connsiteX72" fmla="*/ 815975 w 3354000"/>
                <a:gd name="connsiteY72" fmla="*/ 908050 h 2150035"/>
                <a:gd name="connsiteX73" fmla="*/ 869950 w 3354000"/>
                <a:gd name="connsiteY73" fmla="*/ 971550 h 2150035"/>
                <a:gd name="connsiteX74" fmla="*/ 787400 w 3354000"/>
                <a:gd name="connsiteY74" fmla="*/ 1149350 h 2150035"/>
                <a:gd name="connsiteX75" fmla="*/ 784225 w 3354000"/>
                <a:gd name="connsiteY75" fmla="*/ 1336675 h 2150035"/>
                <a:gd name="connsiteX76" fmla="*/ 981075 w 3354000"/>
                <a:gd name="connsiteY76" fmla="*/ 1425575 h 2150035"/>
                <a:gd name="connsiteX77" fmla="*/ 1089025 w 3354000"/>
                <a:gd name="connsiteY77" fmla="*/ 1339850 h 2150035"/>
                <a:gd name="connsiteX78" fmla="*/ 1241425 w 3354000"/>
                <a:gd name="connsiteY78" fmla="*/ 1165225 h 2150035"/>
                <a:gd name="connsiteX79" fmla="*/ 1346200 w 3354000"/>
                <a:gd name="connsiteY79" fmla="*/ 1133475 h 2150035"/>
                <a:gd name="connsiteX80" fmla="*/ 1425575 w 3354000"/>
                <a:gd name="connsiteY80" fmla="*/ 1231900 h 2150035"/>
                <a:gd name="connsiteX81" fmla="*/ 1393825 w 3354000"/>
                <a:gd name="connsiteY81" fmla="*/ 1314450 h 2150035"/>
                <a:gd name="connsiteX82" fmla="*/ 1266825 w 3354000"/>
                <a:gd name="connsiteY82" fmla="*/ 1400175 h 2150035"/>
                <a:gd name="connsiteX83" fmla="*/ 1273175 w 3354000"/>
                <a:gd name="connsiteY83" fmla="*/ 1527175 h 2150035"/>
                <a:gd name="connsiteX84" fmla="*/ 1409700 w 3354000"/>
                <a:gd name="connsiteY84" fmla="*/ 1666875 h 2150035"/>
                <a:gd name="connsiteX85" fmla="*/ 1543050 w 3354000"/>
                <a:gd name="connsiteY85" fmla="*/ 1600200 h 2150035"/>
                <a:gd name="connsiteX86" fmla="*/ 1717675 w 3354000"/>
                <a:gd name="connsiteY86" fmla="*/ 1336675 h 2150035"/>
                <a:gd name="connsiteX87" fmla="*/ 1851025 w 3354000"/>
                <a:gd name="connsiteY87" fmla="*/ 1323975 h 2150035"/>
                <a:gd name="connsiteX88" fmla="*/ 1936750 w 3354000"/>
                <a:gd name="connsiteY88" fmla="*/ 1371600 h 2150035"/>
                <a:gd name="connsiteX89" fmla="*/ 1924050 w 3354000"/>
                <a:gd name="connsiteY89" fmla="*/ 1482725 h 2150035"/>
                <a:gd name="connsiteX90" fmla="*/ 1701800 w 3354000"/>
                <a:gd name="connsiteY90" fmla="*/ 1698625 h 2150035"/>
                <a:gd name="connsiteX91" fmla="*/ 1673225 w 3354000"/>
                <a:gd name="connsiteY91" fmla="*/ 1790700 h 2150035"/>
                <a:gd name="connsiteX92" fmla="*/ 1765300 w 3354000"/>
                <a:gd name="connsiteY92" fmla="*/ 1873250 h 2150035"/>
                <a:gd name="connsiteX93" fmla="*/ 1917700 w 3354000"/>
                <a:gd name="connsiteY93" fmla="*/ 1809750 h 2150035"/>
                <a:gd name="connsiteX94" fmla="*/ 2133600 w 3354000"/>
                <a:gd name="connsiteY94" fmla="*/ 1631950 h 2150035"/>
                <a:gd name="connsiteX95" fmla="*/ 2162175 w 3354000"/>
                <a:gd name="connsiteY95" fmla="*/ 1635125 h 2150035"/>
                <a:gd name="connsiteX96" fmla="*/ 2089150 w 3354000"/>
                <a:gd name="connsiteY96" fmla="*/ 1784350 h 2150035"/>
                <a:gd name="connsiteX97" fmla="*/ 2066925 w 3354000"/>
                <a:gd name="connsiteY97" fmla="*/ 1943100 h 2150035"/>
                <a:gd name="connsiteX98" fmla="*/ 2174875 w 3354000"/>
                <a:gd name="connsiteY98" fmla="*/ 2035175 h 2150035"/>
                <a:gd name="connsiteX99" fmla="*/ 2311400 w 3354000"/>
                <a:gd name="connsiteY99" fmla="*/ 1997075 h 2150035"/>
                <a:gd name="connsiteX100" fmla="*/ 2486025 w 3354000"/>
                <a:gd name="connsiteY100" fmla="*/ 1768475 h 2150035"/>
                <a:gd name="connsiteX101" fmla="*/ 2530475 w 3354000"/>
                <a:gd name="connsiteY101" fmla="*/ 1673225 h 2150035"/>
                <a:gd name="connsiteX102" fmla="*/ 2559050 w 3354000"/>
                <a:gd name="connsiteY102" fmla="*/ 1673225 h 2150035"/>
                <a:gd name="connsiteX103" fmla="*/ 2555875 w 3354000"/>
                <a:gd name="connsiteY103" fmla="*/ 1701800 h 2150035"/>
                <a:gd name="connsiteX104" fmla="*/ 2549525 w 3354000"/>
                <a:gd name="connsiteY104" fmla="*/ 1733550 h 2150035"/>
                <a:gd name="connsiteX105" fmla="*/ 2476500 w 3354000"/>
                <a:gd name="connsiteY105" fmla="*/ 2025650 h 2150035"/>
                <a:gd name="connsiteX106" fmla="*/ 2543175 w 3354000"/>
                <a:gd name="connsiteY106" fmla="*/ 2108200 h 2150035"/>
                <a:gd name="connsiteX107" fmla="*/ 2851150 w 3354000"/>
                <a:gd name="connsiteY107" fmla="*/ 2149475 h 2150035"/>
                <a:gd name="connsiteX108" fmla="*/ 2879725 w 3354000"/>
                <a:gd name="connsiteY108" fmla="*/ 2082800 h 2150035"/>
                <a:gd name="connsiteX109" fmla="*/ 2740025 w 3354000"/>
                <a:gd name="connsiteY109" fmla="*/ 1990725 h 2150035"/>
                <a:gd name="connsiteX110" fmla="*/ 2774950 w 3354000"/>
                <a:gd name="connsiteY110" fmla="*/ 1892300 h 2150035"/>
                <a:gd name="connsiteX111" fmla="*/ 2886075 w 3354000"/>
                <a:gd name="connsiteY111" fmla="*/ 1927225 h 2150035"/>
                <a:gd name="connsiteX112" fmla="*/ 3038475 w 3354000"/>
                <a:gd name="connsiteY112" fmla="*/ 2060575 h 2150035"/>
                <a:gd name="connsiteX113" fmla="*/ 3235325 w 3354000"/>
                <a:gd name="connsiteY113" fmla="*/ 2047875 h 2150035"/>
                <a:gd name="connsiteX114" fmla="*/ 3298825 w 3354000"/>
                <a:gd name="connsiteY114" fmla="*/ 1908175 h 2150035"/>
                <a:gd name="connsiteX115" fmla="*/ 3222625 w 3354000"/>
                <a:gd name="connsiteY115" fmla="*/ 1800225 h 2150035"/>
                <a:gd name="connsiteX116" fmla="*/ 2997200 w 3354000"/>
                <a:gd name="connsiteY116" fmla="*/ 1765300 h 2150035"/>
                <a:gd name="connsiteX117" fmla="*/ 2886075 w 3354000"/>
                <a:gd name="connsiteY117" fmla="*/ 1616075 h 2150035"/>
                <a:gd name="connsiteX118" fmla="*/ 3152775 w 3354000"/>
                <a:gd name="connsiteY118" fmla="*/ 1682750 h 2150035"/>
                <a:gd name="connsiteX119" fmla="*/ 3340100 w 3354000"/>
                <a:gd name="connsiteY119" fmla="*/ 1660525 h 2150035"/>
                <a:gd name="connsiteX120" fmla="*/ 3321050 w 3354000"/>
                <a:gd name="connsiteY120" fmla="*/ 1457325 h 2150035"/>
                <a:gd name="connsiteX121" fmla="*/ 3168650 w 3354000"/>
                <a:gd name="connsiteY121" fmla="*/ 1355725 h 2150035"/>
                <a:gd name="connsiteX122" fmla="*/ 3086100 w 3354000"/>
                <a:gd name="connsiteY122" fmla="*/ 1352550 h 2150035"/>
                <a:gd name="connsiteX0" fmla="*/ 3086100 w 3354000"/>
                <a:gd name="connsiteY0" fmla="*/ 1352550 h 2150035"/>
                <a:gd name="connsiteX1" fmla="*/ 2768600 w 3354000"/>
                <a:gd name="connsiteY1" fmla="*/ 1447800 h 2150035"/>
                <a:gd name="connsiteX2" fmla="*/ 2670175 w 3354000"/>
                <a:gd name="connsiteY2" fmla="*/ 1460500 h 2150035"/>
                <a:gd name="connsiteX3" fmla="*/ 2654300 w 3354000"/>
                <a:gd name="connsiteY3" fmla="*/ 1438275 h 2150035"/>
                <a:gd name="connsiteX4" fmla="*/ 2647950 w 3354000"/>
                <a:gd name="connsiteY4" fmla="*/ 1409700 h 2150035"/>
                <a:gd name="connsiteX5" fmla="*/ 2692400 w 3354000"/>
                <a:gd name="connsiteY5" fmla="*/ 1330325 h 2150035"/>
                <a:gd name="connsiteX6" fmla="*/ 2825750 w 3354000"/>
                <a:gd name="connsiteY6" fmla="*/ 1241425 h 2150035"/>
                <a:gd name="connsiteX7" fmla="*/ 2835275 w 3354000"/>
                <a:gd name="connsiteY7" fmla="*/ 1139825 h 2150035"/>
                <a:gd name="connsiteX8" fmla="*/ 2781300 w 3354000"/>
                <a:gd name="connsiteY8" fmla="*/ 1092200 h 2150035"/>
                <a:gd name="connsiteX9" fmla="*/ 2622550 w 3354000"/>
                <a:gd name="connsiteY9" fmla="*/ 1057275 h 2150035"/>
                <a:gd name="connsiteX10" fmla="*/ 2454275 w 3354000"/>
                <a:gd name="connsiteY10" fmla="*/ 1101725 h 2150035"/>
                <a:gd name="connsiteX11" fmla="*/ 2324100 w 3354000"/>
                <a:gd name="connsiteY11" fmla="*/ 1311275 h 2150035"/>
                <a:gd name="connsiteX12" fmla="*/ 2222500 w 3354000"/>
                <a:gd name="connsiteY12" fmla="*/ 1387475 h 2150035"/>
                <a:gd name="connsiteX13" fmla="*/ 2152650 w 3354000"/>
                <a:gd name="connsiteY13" fmla="*/ 1327150 h 2150035"/>
                <a:gd name="connsiteX14" fmla="*/ 2209800 w 3354000"/>
                <a:gd name="connsiteY14" fmla="*/ 1181100 h 2150035"/>
                <a:gd name="connsiteX15" fmla="*/ 2352675 w 3354000"/>
                <a:gd name="connsiteY15" fmla="*/ 1009650 h 2150035"/>
                <a:gd name="connsiteX16" fmla="*/ 2409825 w 3354000"/>
                <a:gd name="connsiteY16" fmla="*/ 958850 h 2150035"/>
                <a:gd name="connsiteX17" fmla="*/ 2314575 w 3354000"/>
                <a:gd name="connsiteY17" fmla="*/ 803275 h 2150035"/>
                <a:gd name="connsiteX18" fmla="*/ 2114550 w 3354000"/>
                <a:gd name="connsiteY18" fmla="*/ 765175 h 2150035"/>
                <a:gd name="connsiteX19" fmla="*/ 2047875 w 3354000"/>
                <a:gd name="connsiteY19" fmla="*/ 882650 h 2150035"/>
                <a:gd name="connsiteX20" fmla="*/ 1917700 w 3354000"/>
                <a:gd name="connsiteY20" fmla="*/ 1085850 h 2150035"/>
                <a:gd name="connsiteX21" fmla="*/ 1854200 w 3354000"/>
                <a:gd name="connsiteY21" fmla="*/ 1139825 h 2150035"/>
                <a:gd name="connsiteX22" fmla="*/ 1774825 w 3354000"/>
                <a:gd name="connsiteY22" fmla="*/ 1111250 h 2150035"/>
                <a:gd name="connsiteX23" fmla="*/ 1844675 w 3354000"/>
                <a:gd name="connsiteY23" fmla="*/ 873125 h 2150035"/>
                <a:gd name="connsiteX24" fmla="*/ 1857375 w 3354000"/>
                <a:gd name="connsiteY24" fmla="*/ 679450 h 2150035"/>
                <a:gd name="connsiteX25" fmla="*/ 1644650 w 3354000"/>
                <a:gd name="connsiteY25" fmla="*/ 555625 h 2150035"/>
                <a:gd name="connsiteX26" fmla="*/ 1574800 w 3354000"/>
                <a:gd name="connsiteY26" fmla="*/ 603250 h 2150035"/>
                <a:gd name="connsiteX27" fmla="*/ 1454150 w 3354000"/>
                <a:gd name="connsiteY27" fmla="*/ 796925 h 2150035"/>
                <a:gd name="connsiteX28" fmla="*/ 1377950 w 3354000"/>
                <a:gd name="connsiteY28" fmla="*/ 863600 h 2150035"/>
                <a:gd name="connsiteX29" fmla="*/ 1295400 w 3354000"/>
                <a:gd name="connsiteY29" fmla="*/ 806450 h 2150035"/>
                <a:gd name="connsiteX30" fmla="*/ 1295400 w 3354000"/>
                <a:gd name="connsiteY30" fmla="*/ 704850 h 2150035"/>
                <a:gd name="connsiteX31" fmla="*/ 1489075 w 3354000"/>
                <a:gd name="connsiteY31" fmla="*/ 498475 h 2150035"/>
                <a:gd name="connsiteX32" fmla="*/ 1470025 w 3354000"/>
                <a:gd name="connsiteY32" fmla="*/ 393700 h 2150035"/>
                <a:gd name="connsiteX33" fmla="*/ 1127125 w 3354000"/>
                <a:gd name="connsiteY33" fmla="*/ 301625 h 2150035"/>
                <a:gd name="connsiteX34" fmla="*/ 1044575 w 3354000"/>
                <a:gd name="connsiteY34" fmla="*/ 311150 h 2150035"/>
                <a:gd name="connsiteX35" fmla="*/ 933450 w 3354000"/>
                <a:gd name="connsiteY35" fmla="*/ 460375 h 2150035"/>
                <a:gd name="connsiteX36" fmla="*/ 749300 w 3354000"/>
                <a:gd name="connsiteY36" fmla="*/ 603250 h 2150035"/>
                <a:gd name="connsiteX37" fmla="*/ 723900 w 3354000"/>
                <a:gd name="connsiteY37" fmla="*/ 577850 h 2150035"/>
                <a:gd name="connsiteX38" fmla="*/ 723900 w 3354000"/>
                <a:gd name="connsiteY38" fmla="*/ 574675 h 2150035"/>
                <a:gd name="connsiteX39" fmla="*/ 838200 w 3354000"/>
                <a:gd name="connsiteY39" fmla="*/ 415925 h 2150035"/>
                <a:gd name="connsiteX40" fmla="*/ 939800 w 3354000"/>
                <a:gd name="connsiteY40" fmla="*/ 234950 h 2150035"/>
                <a:gd name="connsiteX41" fmla="*/ 812800 w 3354000"/>
                <a:gd name="connsiteY41" fmla="*/ 101600 h 2150035"/>
                <a:gd name="connsiteX42" fmla="*/ 635000 w 3354000"/>
                <a:gd name="connsiteY42" fmla="*/ 104775 h 2150035"/>
                <a:gd name="connsiteX43" fmla="*/ 504825 w 3354000"/>
                <a:gd name="connsiteY43" fmla="*/ 285750 h 2150035"/>
                <a:gd name="connsiteX44" fmla="*/ 425450 w 3354000"/>
                <a:gd name="connsiteY44" fmla="*/ 374650 h 2150035"/>
                <a:gd name="connsiteX45" fmla="*/ 320675 w 3354000"/>
                <a:gd name="connsiteY45" fmla="*/ 384175 h 2150035"/>
                <a:gd name="connsiteX46" fmla="*/ 320675 w 3354000"/>
                <a:gd name="connsiteY46" fmla="*/ 311150 h 2150035"/>
                <a:gd name="connsiteX47" fmla="*/ 492125 w 3354000"/>
                <a:gd name="connsiteY47" fmla="*/ 53975 h 2150035"/>
                <a:gd name="connsiteX48" fmla="*/ 425450 w 3354000"/>
                <a:gd name="connsiteY48" fmla="*/ 0 h 2150035"/>
                <a:gd name="connsiteX49" fmla="*/ 209550 w 3354000"/>
                <a:gd name="connsiteY49" fmla="*/ 12700 h 2150035"/>
                <a:gd name="connsiteX50" fmla="*/ 85725 w 3354000"/>
                <a:gd name="connsiteY50" fmla="*/ 95250 h 2150035"/>
                <a:gd name="connsiteX51" fmla="*/ 0 w 3354000"/>
                <a:gd name="connsiteY51" fmla="*/ 254000 h 2150035"/>
                <a:gd name="connsiteX52" fmla="*/ 92075 w 3354000"/>
                <a:gd name="connsiteY52" fmla="*/ 355600 h 2150035"/>
                <a:gd name="connsiteX53" fmla="*/ 276225 w 3354000"/>
                <a:gd name="connsiteY53" fmla="*/ 409575 h 2150035"/>
                <a:gd name="connsiteX54" fmla="*/ 377825 w 3354000"/>
                <a:gd name="connsiteY54" fmla="*/ 498475 h 2150035"/>
                <a:gd name="connsiteX55" fmla="*/ 333375 w 3354000"/>
                <a:gd name="connsiteY55" fmla="*/ 558800 h 2150035"/>
                <a:gd name="connsiteX56" fmla="*/ 209550 w 3354000"/>
                <a:gd name="connsiteY56" fmla="*/ 606425 h 2150035"/>
                <a:gd name="connsiteX57" fmla="*/ 193675 w 3354000"/>
                <a:gd name="connsiteY57" fmla="*/ 647700 h 2150035"/>
                <a:gd name="connsiteX58" fmla="*/ 225425 w 3354000"/>
                <a:gd name="connsiteY58" fmla="*/ 784225 h 2150035"/>
                <a:gd name="connsiteX59" fmla="*/ 307975 w 3354000"/>
                <a:gd name="connsiteY59" fmla="*/ 844550 h 2150035"/>
                <a:gd name="connsiteX60" fmla="*/ 381000 w 3354000"/>
                <a:gd name="connsiteY60" fmla="*/ 752475 h 2150035"/>
                <a:gd name="connsiteX61" fmla="*/ 438150 w 3354000"/>
                <a:gd name="connsiteY61" fmla="*/ 663575 h 2150035"/>
                <a:gd name="connsiteX62" fmla="*/ 542925 w 3354000"/>
                <a:gd name="connsiteY62" fmla="*/ 641350 h 2150035"/>
                <a:gd name="connsiteX63" fmla="*/ 612775 w 3354000"/>
                <a:gd name="connsiteY63" fmla="*/ 698500 h 2150035"/>
                <a:gd name="connsiteX64" fmla="*/ 663575 w 3354000"/>
                <a:gd name="connsiteY64" fmla="*/ 815975 h 2150035"/>
                <a:gd name="connsiteX65" fmla="*/ 571500 w 3354000"/>
                <a:gd name="connsiteY65" fmla="*/ 892175 h 2150035"/>
                <a:gd name="connsiteX66" fmla="*/ 469900 w 3354000"/>
                <a:gd name="connsiteY66" fmla="*/ 946150 h 2150035"/>
                <a:gd name="connsiteX67" fmla="*/ 428625 w 3354000"/>
                <a:gd name="connsiteY67" fmla="*/ 1019175 h 2150035"/>
                <a:gd name="connsiteX68" fmla="*/ 460375 w 3354000"/>
                <a:gd name="connsiteY68" fmla="*/ 1117600 h 2150035"/>
                <a:gd name="connsiteX69" fmla="*/ 612775 w 3354000"/>
                <a:gd name="connsiteY69" fmla="*/ 1130300 h 2150035"/>
                <a:gd name="connsiteX70" fmla="*/ 685800 w 3354000"/>
                <a:gd name="connsiteY70" fmla="*/ 1025525 h 2150035"/>
                <a:gd name="connsiteX71" fmla="*/ 736600 w 3354000"/>
                <a:gd name="connsiteY71" fmla="*/ 927100 h 2150035"/>
                <a:gd name="connsiteX72" fmla="*/ 815975 w 3354000"/>
                <a:gd name="connsiteY72" fmla="*/ 908050 h 2150035"/>
                <a:gd name="connsiteX73" fmla="*/ 869950 w 3354000"/>
                <a:gd name="connsiteY73" fmla="*/ 971550 h 2150035"/>
                <a:gd name="connsiteX74" fmla="*/ 787400 w 3354000"/>
                <a:gd name="connsiteY74" fmla="*/ 1149350 h 2150035"/>
                <a:gd name="connsiteX75" fmla="*/ 784225 w 3354000"/>
                <a:gd name="connsiteY75" fmla="*/ 1336675 h 2150035"/>
                <a:gd name="connsiteX76" fmla="*/ 981075 w 3354000"/>
                <a:gd name="connsiteY76" fmla="*/ 1425575 h 2150035"/>
                <a:gd name="connsiteX77" fmla="*/ 1089025 w 3354000"/>
                <a:gd name="connsiteY77" fmla="*/ 1339850 h 2150035"/>
                <a:gd name="connsiteX78" fmla="*/ 1241425 w 3354000"/>
                <a:gd name="connsiteY78" fmla="*/ 1165225 h 2150035"/>
                <a:gd name="connsiteX79" fmla="*/ 1346200 w 3354000"/>
                <a:gd name="connsiteY79" fmla="*/ 1133475 h 2150035"/>
                <a:gd name="connsiteX80" fmla="*/ 1425575 w 3354000"/>
                <a:gd name="connsiteY80" fmla="*/ 1231900 h 2150035"/>
                <a:gd name="connsiteX81" fmla="*/ 1393825 w 3354000"/>
                <a:gd name="connsiteY81" fmla="*/ 1314450 h 2150035"/>
                <a:gd name="connsiteX82" fmla="*/ 1266825 w 3354000"/>
                <a:gd name="connsiteY82" fmla="*/ 1400175 h 2150035"/>
                <a:gd name="connsiteX83" fmla="*/ 1273175 w 3354000"/>
                <a:gd name="connsiteY83" fmla="*/ 1527175 h 2150035"/>
                <a:gd name="connsiteX84" fmla="*/ 1409700 w 3354000"/>
                <a:gd name="connsiteY84" fmla="*/ 1666875 h 2150035"/>
                <a:gd name="connsiteX85" fmla="*/ 1543050 w 3354000"/>
                <a:gd name="connsiteY85" fmla="*/ 1600200 h 2150035"/>
                <a:gd name="connsiteX86" fmla="*/ 1717675 w 3354000"/>
                <a:gd name="connsiteY86" fmla="*/ 1336675 h 2150035"/>
                <a:gd name="connsiteX87" fmla="*/ 1851025 w 3354000"/>
                <a:gd name="connsiteY87" fmla="*/ 1323975 h 2150035"/>
                <a:gd name="connsiteX88" fmla="*/ 1936750 w 3354000"/>
                <a:gd name="connsiteY88" fmla="*/ 1371600 h 2150035"/>
                <a:gd name="connsiteX89" fmla="*/ 1924050 w 3354000"/>
                <a:gd name="connsiteY89" fmla="*/ 1482725 h 2150035"/>
                <a:gd name="connsiteX90" fmla="*/ 1701800 w 3354000"/>
                <a:gd name="connsiteY90" fmla="*/ 1698625 h 2150035"/>
                <a:gd name="connsiteX91" fmla="*/ 1673225 w 3354000"/>
                <a:gd name="connsiteY91" fmla="*/ 1790700 h 2150035"/>
                <a:gd name="connsiteX92" fmla="*/ 1765300 w 3354000"/>
                <a:gd name="connsiteY92" fmla="*/ 1873250 h 2150035"/>
                <a:gd name="connsiteX93" fmla="*/ 1917700 w 3354000"/>
                <a:gd name="connsiteY93" fmla="*/ 1809750 h 2150035"/>
                <a:gd name="connsiteX94" fmla="*/ 2133600 w 3354000"/>
                <a:gd name="connsiteY94" fmla="*/ 1631950 h 2150035"/>
                <a:gd name="connsiteX95" fmla="*/ 2162175 w 3354000"/>
                <a:gd name="connsiteY95" fmla="*/ 1635125 h 2150035"/>
                <a:gd name="connsiteX96" fmla="*/ 2089150 w 3354000"/>
                <a:gd name="connsiteY96" fmla="*/ 1784350 h 2150035"/>
                <a:gd name="connsiteX97" fmla="*/ 2066925 w 3354000"/>
                <a:gd name="connsiteY97" fmla="*/ 1943100 h 2150035"/>
                <a:gd name="connsiteX98" fmla="*/ 2174875 w 3354000"/>
                <a:gd name="connsiteY98" fmla="*/ 2035175 h 2150035"/>
                <a:gd name="connsiteX99" fmla="*/ 2311400 w 3354000"/>
                <a:gd name="connsiteY99" fmla="*/ 1997075 h 2150035"/>
                <a:gd name="connsiteX100" fmla="*/ 2486025 w 3354000"/>
                <a:gd name="connsiteY100" fmla="*/ 1768475 h 2150035"/>
                <a:gd name="connsiteX101" fmla="*/ 2530475 w 3354000"/>
                <a:gd name="connsiteY101" fmla="*/ 1673225 h 2150035"/>
                <a:gd name="connsiteX102" fmla="*/ 2559050 w 3354000"/>
                <a:gd name="connsiteY102" fmla="*/ 1673225 h 2150035"/>
                <a:gd name="connsiteX103" fmla="*/ 2555875 w 3354000"/>
                <a:gd name="connsiteY103" fmla="*/ 1701800 h 2150035"/>
                <a:gd name="connsiteX104" fmla="*/ 2549525 w 3354000"/>
                <a:gd name="connsiteY104" fmla="*/ 1733550 h 2150035"/>
                <a:gd name="connsiteX105" fmla="*/ 2476500 w 3354000"/>
                <a:gd name="connsiteY105" fmla="*/ 2025650 h 2150035"/>
                <a:gd name="connsiteX106" fmla="*/ 2543175 w 3354000"/>
                <a:gd name="connsiteY106" fmla="*/ 2108200 h 2150035"/>
                <a:gd name="connsiteX107" fmla="*/ 2851150 w 3354000"/>
                <a:gd name="connsiteY107" fmla="*/ 2149475 h 2150035"/>
                <a:gd name="connsiteX108" fmla="*/ 2879725 w 3354000"/>
                <a:gd name="connsiteY108" fmla="*/ 2082800 h 2150035"/>
                <a:gd name="connsiteX109" fmla="*/ 2740025 w 3354000"/>
                <a:gd name="connsiteY109" fmla="*/ 1990725 h 2150035"/>
                <a:gd name="connsiteX110" fmla="*/ 2774950 w 3354000"/>
                <a:gd name="connsiteY110" fmla="*/ 1892300 h 2150035"/>
                <a:gd name="connsiteX111" fmla="*/ 2886075 w 3354000"/>
                <a:gd name="connsiteY111" fmla="*/ 1927225 h 2150035"/>
                <a:gd name="connsiteX112" fmla="*/ 3038475 w 3354000"/>
                <a:gd name="connsiteY112" fmla="*/ 2060575 h 2150035"/>
                <a:gd name="connsiteX113" fmla="*/ 3235325 w 3354000"/>
                <a:gd name="connsiteY113" fmla="*/ 2047875 h 2150035"/>
                <a:gd name="connsiteX114" fmla="*/ 3298825 w 3354000"/>
                <a:gd name="connsiteY114" fmla="*/ 1908175 h 2150035"/>
                <a:gd name="connsiteX115" fmla="*/ 3222625 w 3354000"/>
                <a:gd name="connsiteY115" fmla="*/ 1800225 h 2150035"/>
                <a:gd name="connsiteX116" fmla="*/ 2997200 w 3354000"/>
                <a:gd name="connsiteY116" fmla="*/ 1765300 h 2150035"/>
                <a:gd name="connsiteX117" fmla="*/ 2886075 w 3354000"/>
                <a:gd name="connsiteY117" fmla="*/ 1616075 h 2150035"/>
                <a:gd name="connsiteX118" fmla="*/ 3152775 w 3354000"/>
                <a:gd name="connsiteY118" fmla="*/ 1682750 h 2150035"/>
                <a:gd name="connsiteX119" fmla="*/ 3340100 w 3354000"/>
                <a:gd name="connsiteY119" fmla="*/ 1660525 h 2150035"/>
                <a:gd name="connsiteX120" fmla="*/ 3321050 w 3354000"/>
                <a:gd name="connsiteY120" fmla="*/ 1457325 h 2150035"/>
                <a:gd name="connsiteX121" fmla="*/ 3168650 w 3354000"/>
                <a:gd name="connsiteY121" fmla="*/ 1355725 h 2150035"/>
                <a:gd name="connsiteX122" fmla="*/ 3086100 w 3354000"/>
                <a:gd name="connsiteY122" fmla="*/ 1352550 h 2150035"/>
                <a:gd name="connsiteX0" fmla="*/ 3092441 w 3360341"/>
                <a:gd name="connsiteY0" fmla="*/ 1352550 h 2150035"/>
                <a:gd name="connsiteX1" fmla="*/ 2774941 w 3360341"/>
                <a:gd name="connsiteY1" fmla="*/ 1447800 h 2150035"/>
                <a:gd name="connsiteX2" fmla="*/ 2676516 w 3360341"/>
                <a:gd name="connsiteY2" fmla="*/ 1460500 h 2150035"/>
                <a:gd name="connsiteX3" fmla="*/ 2660641 w 3360341"/>
                <a:gd name="connsiteY3" fmla="*/ 1438275 h 2150035"/>
                <a:gd name="connsiteX4" fmla="*/ 2654291 w 3360341"/>
                <a:gd name="connsiteY4" fmla="*/ 1409700 h 2150035"/>
                <a:gd name="connsiteX5" fmla="*/ 2698741 w 3360341"/>
                <a:gd name="connsiteY5" fmla="*/ 1330325 h 2150035"/>
                <a:gd name="connsiteX6" fmla="*/ 2832091 w 3360341"/>
                <a:gd name="connsiteY6" fmla="*/ 1241425 h 2150035"/>
                <a:gd name="connsiteX7" fmla="*/ 2841616 w 3360341"/>
                <a:gd name="connsiteY7" fmla="*/ 1139825 h 2150035"/>
                <a:gd name="connsiteX8" fmla="*/ 2787641 w 3360341"/>
                <a:gd name="connsiteY8" fmla="*/ 1092200 h 2150035"/>
                <a:gd name="connsiteX9" fmla="*/ 2628891 w 3360341"/>
                <a:gd name="connsiteY9" fmla="*/ 1057275 h 2150035"/>
                <a:gd name="connsiteX10" fmla="*/ 2460616 w 3360341"/>
                <a:gd name="connsiteY10" fmla="*/ 1101725 h 2150035"/>
                <a:gd name="connsiteX11" fmla="*/ 2330441 w 3360341"/>
                <a:gd name="connsiteY11" fmla="*/ 1311275 h 2150035"/>
                <a:gd name="connsiteX12" fmla="*/ 2228841 w 3360341"/>
                <a:gd name="connsiteY12" fmla="*/ 1387475 h 2150035"/>
                <a:gd name="connsiteX13" fmla="*/ 2158991 w 3360341"/>
                <a:gd name="connsiteY13" fmla="*/ 1327150 h 2150035"/>
                <a:gd name="connsiteX14" fmla="*/ 2216141 w 3360341"/>
                <a:gd name="connsiteY14" fmla="*/ 1181100 h 2150035"/>
                <a:gd name="connsiteX15" fmla="*/ 2359016 w 3360341"/>
                <a:gd name="connsiteY15" fmla="*/ 1009650 h 2150035"/>
                <a:gd name="connsiteX16" fmla="*/ 2416166 w 3360341"/>
                <a:gd name="connsiteY16" fmla="*/ 958850 h 2150035"/>
                <a:gd name="connsiteX17" fmla="*/ 2320916 w 3360341"/>
                <a:gd name="connsiteY17" fmla="*/ 803275 h 2150035"/>
                <a:gd name="connsiteX18" fmla="*/ 2120891 w 3360341"/>
                <a:gd name="connsiteY18" fmla="*/ 765175 h 2150035"/>
                <a:gd name="connsiteX19" fmla="*/ 2054216 w 3360341"/>
                <a:gd name="connsiteY19" fmla="*/ 882650 h 2150035"/>
                <a:gd name="connsiteX20" fmla="*/ 1924041 w 3360341"/>
                <a:gd name="connsiteY20" fmla="*/ 1085850 h 2150035"/>
                <a:gd name="connsiteX21" fmla="*/ 1860541 w 3360341"/>
                <a:gd name="connsiteY21" fmla="*/ 1139825 h 2150035"/>
                <a:gd name="connsiteX22" fmla="*/ 1781166 w 3360341"/>
                <a:gd name="connsiteY22" fmla="*/ 1111250 h 2150035"/>
                <a:gd name="connsiteX23" fmla="*/ 1851016 w 3360341"/>
                <a:gd name="connsiteY23" fmla="*/ 873125 h 2150035"/>
                <a:gd name="connsiteX24" fmla="*/ 1863716 w 3360341"/>
                <a:gd name="connsiteY24" fmla="*/ 679450 h 2150035"/>
                <a:gd name="connsiteX25" fmla="*/ 1650991 w 3360341"/>
                <a:gd name="connsiteY25" fmla="*/ 555625 h 2150035"/>
                <a:gd name="connsiteX26" fmla="*/ 1581141 w 3360341"/>
                <a:gd name="connsiteY26" fmla="*/ 603250 h 2150035"/>
                <a:gd name="connsiteX27" fmla="*/ 1460491 w 3360341"/>
                <a:gd name="connsiteY27" fmla="*/ 796925 h 2150035"/>
                <a:gd name="connsiteX28" fmla="*/ 1384291 w 3360341"/>
                <a:gd name="connsiteY28" fmla="*/ 863600 h 2150035"/>
                <a:gd name="connsiteX29" fmla="*/ 1301741 w 3360341"/>
                <a:gd name="connsiteY29" fmla="*/ 806450 h 2150035"/>
                <a:gd name="connsiteX30" fmla="*/ 1301741 w 3360341"/>
                <a:gd name="connsiteY30" fmla="*/ 704850 h 2150035"/>
                <a:gd name="connsiteX31" fmla="*/ 1495416 w 3360341"/>
                <a:gd name="connsiteY31" fmla="*/ 498475 h 2150035"/>
                <a:gd name="connsiteX32" fmla="*/ 1476366 w 3360341"/>
                <a:gd name="connsiteY32" fmla="*/ 393700 h 2150035"/>
                <a:gd name="connsiteX33" fmla="*/ 1133466 w 3360341"/>
                <a:gd name="connsiteY33" fmla="*/ 301625 h 2150035"/>
                <a:gd name="connsiteX34" fmla="*/ 1050916 w 3360341"/>
                <a:gd name="connsiteY34" fmla="*/ 311150 h 2150035"/>
                <a:gd name="connsiteX35" fmla="*/ 939791 w 3360341"/>
                <a:gd name="connsiteY35" fmla="*/ 460375 h 2150035"/>
                <a:gd name="connsiteX36" fmla="*/ 755641 w 3360341"/>
                <a:gd name="connsiteY36" fmla="*/ 603250 h 2150035"/>
                <a:gd name="connsiteX37" fmla="*/ 730241 w 3360341"/>
                <a:gd name="connsiteY37" fmla="*/ 577850 h 2150035"/>
                <a:gd name="connsiteX38" fmla="*/ 730241 w 3360341"/>
                <a:gd name="connsiteY38" fmla="*/ 574675 h 2150035"/>
                <a:gd name="connsiteX39" fmla="*/ 844541 w 3360341"/>
                <a:gd name="connsiteY39" fmla="*/ 415925 h 2150035"/>
                <a:gd name="connsiteX40" fmla="*/ 946141 w 3360341"/>
                <a:gd name="connsiteY40" fmla="*/ 234950 h 2150035"/>
                <a:gd name="connsiteX41" fmla="*/ 819141 w 3360341"/>
                <a:gd name="connsiteY41" fmla="*/ 101600 h 2150035"/>
                <a:gd name="connsiteX42" fmla="*/ 641341 w 3360341"/>
                <a:gd name="connsiteY42" fmla="*/ 104775 h 2150035"/>
                <a:gd name="connsiteX43" fmla="*/ 511166 w 3360341"/>
                <a:gd name="connsiteY43" fmla="*/ 285750 h 2150035"/>
                <a:gd name="connsiteX44" fmla="*/ 431791 w 3360341"/>
                <a:gd name="connsiteY44" fmla="*/ 374650 h 2150035"/>
                <a:gd name="connsiteX45" fmla="*/ 327016 w 3360341"/>
                <a:gd name="connsiteY45" fmla="*/ 384175 h 2150035"/>
                <a:gd name="connsiteX46" fmla="*/ 327016 w 3360341"/>
                <a:gd name="connsiteY46" fmla="*/ 311150 h 2150035"/>
                <a:gd name="connsiteX47" fmla="*/ 498466 w 3360341"/>
                <a:gd name="connsiteY47" fmla="*/ 53975 h 2150035"/>
                <a:gd name="connsiteX48" fmla="*/ 431791 w 3360341"/>
                <a:gd name="connsiteY48" fmla="*/ 0 h 2150035"/>
                <a:gd name="connsiteX49" fmla="*/ 215891 w 3360341"/>
                <a:gd name="connsiteY49" fmla="*/ 12700 h 2150035"/>
                <a:gd name="connsiteX50" fmla="*/ 92066 w 3360341"/>
                <a:gd name="connsiteY50" fmla="*/ 95250 h 2150035"/>
                <a:gd name="connsiteX51" fmla="*/ 6341 w 3360341"/>
                <a:gd name="connsiteY51" fmla="*/ 254000 h 2150035"/>
                <a:gd name="connsiteX52" fmla="*/ 98416 w 3360341"/>
                <a:gd name="connsiteY52" fmla="*/ 355600 h 2150035"/>
                <a:gd name="connsiteX53" fmla="*/ 282566 w 3360341"/>
                <a:gd name="connsiteY53" fmla="*/ 409575 h 2150035"/>
                <a:gd name="connsiteX54" fmla="*/ 384166 w 3360341"/>
                <a:gd name="connsiteY54" fmla="*/ 498475 h 2150035"/>
                <a:gd name="connsiteX55" fmla="*/ 339716 w 3360341"/>
                <a:gd name="connsiteY55" fmla="*/ 558800 h 2150035"/>
                <a:gd name="connsiteX56" fmla="*/ 215891 w 3360341"/>
                <a:gd name="connsiteY56" fmla="*/ 606425 h 2150035"/>
                <a:gd name="connsiteX57" fmla="*/ 200016 w 3360341"/>
                <a:gd name="connsiteY57" fmla="*/ 647700 h 2150035"/>
                <a:gd name="connsiteX58" fmla="*/ 231766 w 3360341"/>
                <a:gd name="connsiteY58" fmla="*/ 784225 h 2150035"/>
                <a:gd name="connsiteX59" fmla="*/ 314316 w 3360341"/>
                <a:gd name="connsiteY59" fmla="*/ 844550 h 2150035"/>
                <a:gd name="connsiteX60" fmla="*/ 387341 w 3360341"/>
                <a:gd name="connsiteY60" fmla="*/ 752475 h 2150035"/>
                <a:gd name="connsiteX61" fmla="*/ 444491 w 3360341"/>
                <a:gd name="connsiteY61" fmla="*/ 663575 h 2150035"/>
                <a:gd name="connsiteX62" fmla="*/ 549266 w 3360341"/>
                <a:gd name="connsiteY62" fmla="*/ 641350 h 2150035"/>
                <a:gd name="connsiteX63" fmla="*/ 619116 w 3360341"/>
                <a:gd name="connsiteY63" fmla="*/ 698500 h 2150035"/>
                <a:gd name="connsiteX64" fmla="*/ 669916 w 3360341"/>
                <a:gd name="connsiteY64" fmla="*/ 815975 h 2150035"/>
                <a:gd name="connsiteX65" fmla="*/ 577841 w 3360341"/>
                <a:gd name="connsiteY65" fmla="*/ 892175 h 2150035"/>
                <a:gd name="connsiteX66" fmla="*/ 476241 w 3360341"/>
                <a:gd name="connsiteY66" fmla="*/ 946150 h 2150035"/>
                <a:gd name="connsiteX67" fmla="*/ 434966 w 3360341"/>
                <a:gd name="connsiteY67" fmla="*/ 1019175 h 2150035"/>
                <a:gd name="connsiteX68" fmla="*/ 466716 w 3360341"/>
                <a:gd name="connsiteY68" fmla="*/ 1117600 h 2150035"/>
                <a:gd name="connsiteX69" fmla="*/ 619116 w 3360341"/>
                <a:gd name="connsiteY69" fmla="*/ 1130300 h 2150035"/>
                <a:gd name="connsiteX70" fmla="*/ 692141 w 3360341"/>
                <a:gd name="connsiteY70" fmla="*/ 1025525 h 2150035"/>
                <a:gd name="connsiteX71" fmla="*/ 742941 w 3360341"/>
                <a:gd name="connsiteY71" fmla="*/ 927100 h 2150035"/>
                <a:gd name="connsiteX72" fmla="*/ 822316 w 3360341"/>
                <a:gd name="connsiteY72" fmla="*/ 908050 h 2150035"/>
                <a:gd name="connsiteX73" fmla="*/ 876291 w 3360341"/>
                <a:gd name="connsiteY73" fmla="*/ 971550 h 2150035"/>
                <a:gd name="connsiteX74" fmla="*/ 793741 w 3360341"/>
                <a:gd name="connsiteY74" fmla="*/ 1149350 h 2150035"/>
                <a:gd name="connsiteX75" fmla="*/ 790566 w 3360341"/>
                <a:gd name="connsiteY75" fmla="*/ 1336675 h 2150035"/>
                <a:gd name="connsiteX76" fmla="*/ 987416 w 3360341"/>
                <a:gd name="connsiteY76" fmla="*/ 1425575 h 2150035"/>
                <a:gd name="connsiteX77" fmla="*/ 1095366 w 3360341"/>
                <a:gd name="connsiteY77" fmla="*/ 1339850 h 2150035"/>
                <a:gd name="connsiteX78" fmla="*/ 1247766 w 3360341"/>
                <a:gd name="connsiteY78" fmla="*/ 1165225 h 2150035"/>
                <a:gd name="connsiteX79" fmla="*/ 1352541 w 3360341"/>
                <a:gd name="connsiteY79" fmla="*/ 1133475 h 2150035"/>
                <a:gd name="connsiteX80" fmla="*/ 1431916 w 3360341"/>
                <a:gd name="connsiteY80" fmla="*/ 1231900 h 2150035"/>
                <a:gd name="connsiteX81" fmla="*/ 1400166 w 3360341"/>
                <a:gd name="connsiteY81" fmla="*/ 1314450 h 2150035"/>
                <a:gd name="connsiteX82" fmla="*/ 1273166 w 3360341"/>
                <a:gd name="connsiteY82" fmla="*/ 1400175 h 2150035"/>
                <a:gd name="connsiteX83" fmla="*/ 1279516 w 3360341"/>
                <a:gd name="connsiteY83" fmla="*/ 1527175 h 2150035"/>
                <a:gd name="connsiteX84" fmla="*/ 1416041 w 3360341"/>
                <a:gd name="connsiteY84" fmla="*/ 1666875 h 2150035"/>
                <a:gd name="connsiteX85" fmla="*/ 1549391 w 3360341"/>
                <a:gd name="connsiteY85" fmla="*/ 1600200 h 2150035"/>
                <a:gd name="connsiteX86" fmla="*/ 1724016 w 3360341"/>
                <a:gd name="connsiteY86" fmla="*/ 1336675 h 2150035"/>
                <a:gd name="connsiteX87" fmla="*/ 1857366 w 3360341"/>
                <a:gd name="connsiteY87" fmla="*/ 1323975 h 2150035"/>
                <a:gd name="connsiteX88" fmla="*/ 1943091 w 3360341"/>
                <a:gd name="connsiteY88" fmla="*/ 1371600 h 2150035"/>
                <a:gd name="connsiteX89" fmla="*/ 1930391 w 3360341"/>
                <a:gd name="connsiteY89" fmla="*/ 1482725 h 2150035"/>
                <a:gd name="connsiteX90" fmla="*/ 1708141 w 3360341"/>
                <a:gd name="connsiteY90" fmla="*/ 1698625 h 2150035"/>
                <a:gd name="connsiteX91" fmla="*/ 1679566 w 3360341"/>
                <a:gd name="connsiteY91" fmla="*/ 1790700 h 2150035"/>
                <a:gd name="connsiteX92" fmla="*/ 1771641 w 3360341"/>
                <a:gd name="connsiteY92" fmla="*/ 1873250 h 2150035"/>
                <a:gd name="connsiteX93" fmla="*/ 1924041 w 3360341"/>
                <a:gd name="connsiteY93" fmla="*/ 1809750 h 2150035"/>
                <a:gd name="connsiteX94" fmla="*/ 2139941 w 3360341"/>
                <a:gd name="connsiteY94" fmla="*/ 1631950 h 2150035"/>
                <a:gd name="connsiteX95" fmla="*/ 2168516 w 3360341"/>
                <a:gd name="connsiteY95" fmla="*/ 1635125 h 2150035"/>
                <a:gd name="connsiteX96" fmla="*/ 2095491 w 3360341"/>
                <a:gd name="connsiteY96" fmla="*/ 1784350 h 2150035"/>
                <a:gd name="connsiteX97" fmla="*/ 2073266 w 3360341"/>
                <a:gd name="connsiteY97" fmla="*/ 1943100 h 2150035"/>
                <a:gd name="connsiteX98" fmla="*/ 2181216 w 3360341"/>
                <a:gd name="connsiteY98" fmla="*/ 2035175 h 2150035"/>
                <a:gd name="connsiteX99" fmla="*/ 2317741 w 3360341"/>
                <a:gd name="connsiteY99" fmla="*/ 1997075 h 2150035"/>
                <a:gd name="connsiteX100" fmla="*/ 2492366 w 3360341"/>
                <a:gd name="connsiteY100" fmla="*/ 1768475 h 2150035"/>
                <a:gd name="connsiteX101" fmla="*/ 2536816 w 3360341"/>
                <a:gd name="connsiteY101" fmla="*/ 1673225 h 2150035"/>
                <a:gd name="connsiteX102" fmla="*/ 2565391 w 3360341"/>
                <a:gd name="connsiteY102" fmla="*/ 1673225 h 2150035"/>
                <a:gd name="connsiteX103" fmla="*/ 2562216 w 3360341"/>
                <a:gd name="connsiteY103" fmla="*/ 1701800 h 2150035"/>
                <a:gd name="connsiteX104" fmla="*/ 2555866 w 3360341"/>
                <a:gd name="connsiteY104" fmla="*/ 1733550 h 2150035"/>
                <a:gd name="connsiteX105" fmla="*/ 2482841 w 3360341"/>
                <a:gd name="connsiteY105" fmla="*/ 2025650 h 2150035"/>
                <a:gd name="connsiteX106" fmla="*/ 2549516 w 3360341"/>
                <a:gd name="connsiteY106" fmla="*/ 2108200 h 2150035"/>
                <a:gd name="connsiteX107" fmla="*/ 2857491 w 3360341"/>
                <a:gd name="connsiteY107" fmla="*/ 2149475 h 2150035"/>
                <a:gd name="connsiteX108" fmla="*/ 2886066 w 3360341"/>
                <a:gd name="connsiteY108" fmla="*/ 2082800 h 2150035"/>
                <a:gd name="connsiteX109" fmla="*/ 2746366 w 3360341"/>
                <a:gd name="connsiteY109" fmla="*/ 1990725 h 2150035"/>
                <a:gd name="connsiteX110" fmla="*/ 2781291 w 3360341"/>
                <a:gd name="connsiteY110" fmla="*/ 1892300 h 2150035"/>
                <a:gd name="connsiteX111" fmla="*/ 2892416 w 3360341"/>
                <a:gd name="connsiteY111" fmla="*/ 1927225 h 2150035"/>
                <a:gd name="connsiteX112" fmla="*/ 3044816 w 3360341"/>
                <a:gd name="connsiteY112" fmla="*/ 2060575 h 2150035"/>
                <a:gd name="connsiteX113" fmla="*/ 3241666 w 3360341"/>
                <a:gd name="connsiteY113" fmla="*/ 2047875 h 2150035"/>
                <a:gd name="connsiteX114" fmla="*/ 3305166 w 3360341"/>
                <a:gd name="connsiteY114" fmla="*/ 1908175 h 2150035"/>
                <a:gd name="connsiteX115" fmla="*/ 3228966 w 3360341"/>
                <a:gd name="connsiteY115" fmla="*/ 1800225 h 2150035"/>
                <a:gd name="connsiteX116" fmla="*/ 3003541 w 3360341"/>
                <a:gd name="connsiteY116" fmla="*/ 1765300 h 2150035"/>
                <a:gd name="connsiteX117" fmla="*/ 2892416 w 3360341"/>
                <a:gd name="connsiteY117" fmla="*/ 1616075 h 2150035"/>
                <a:gd name="connsiteX118" fmla="*/ 3159116 w 3360341"/>
                <a:gd name="connsiteY118" fmla="*/ 1682750 h 2150035"/>
                <a:gd name="connsiteX119" fmla="*/ 3346441 w 3360341"/>
                <a:gd name="connsiteY119" fmla="*/ 1660525 h 2150035"/>
                <a:gd name="connsiteX120" fmla="*/ 3327391 w 3360341"/>
                <a:gd name="connsiteY120" fmla="*/ 1457325 h 2150035"/>
                <a:gd name="connsiteX121" fmla="*/ 3174991 w 3360341"/>
                <a:gd name="connsiteY121" fmla="*/ 1355725 h 2150035"/>
                <a:gd name="connsiteX122" fmla="*/ 3092441 w 3360341"/>
                <a:gd name="connsiteY122" fmla="*/ 1352550 h 2150035"/>
                <a:gd name="connsiteX0" fmla="*/ 3088640 w 3356540"/>
                <a:gd name="connsiteY0" fmla="*/ 1352550 h 2150035"/>
                <a:gd name="connsiteX1" fmla="*/ 2771140 w 3356540"/>
                <a:gd name="connsiteY1" fmla="*/ 1447800 h 2150035"/>
                <a:gd name="connsiteX2" fmla="*/ 2672715 w 3356540"/>
                <a:gd name="connsiteY2" fmla="*/ 1460500 h 2150035"/>
                <a:gd name="connsiteX3" fmla="*/ 2656840 w 3356540"/>
                <a:gd name="connsiteY3" fmla="*/ 1438275 h 2150035"/>
                <a:gd name="connsiteX4" fmla="*/ 2650490 w 3356540"/>
                <a:gd name="connsiteY4" fmla="*/ 1409700 h 2150035"/>
                <a:gd name="connsiteX5" fmla="*/ 2694940 w 3356540"/>
                <a:gd name="connsiteY5" fmla="*/ 1330325 h 2150035"/>
                <a:gd name="connsiteX6" fmla="*/ 2828290 w 3356540"/>
                <a:gd name="connsiteY6" fmla="*/ 1241425 h 2150035"/>
                <a:gd name="connsiteX7" fmla="*/ 2837815 w 3356540"/>
                <a:gd name="connsiteY7" fmla="*/ 1139825 h 2150035"/>
                <a:gd name="connsiteX8" fmla="*/ 2783840 w 3356540"/>
                <a:gd name="connsiteY8" fmla="*/ 1092200 h 2150035"/>
                <a:gd name="connsiteX9" fmla="*/ 2625090 w 3356540"/>
                <a:gd name="connsiteY9" fmla="*/ 1057275 h 2150035"/>
                <a:gd name="connsiteX10" fmla="*/ 2456815 w 3356540"/>
                <a:gd name="connsiteY10" fmla="*/ 1101725 h 2150035"/>
                <a:gd name="connsiteX11" fmla="*/ 2326640 w 3356540"/>
                <a:gd name="connsiteY11" fmla="*/ 1311275 h 2150035"/>
                <a:gd name="connsiteX12" fmla="*/ 2225040 w 3356540"/>
                <a:gd name="connsiteY12" fmla="*/ 1387475 h 2150035"/>
                <a:gd name="connsiteX13" fmla="*/ 2155190 w 3356540"/>
                <a:gd name="connsiteY13" fmla="*/ 1327150 h 2150035"/>
                <a:gd name="connsiteX14" fmla="*/ 2212340 w 3356540"/>
                <a:gd name="connsiteY14" fmla="*/ 1181100 h 2150035"/>
                <a:gd name="connsiteX15" fmla="*/ 2355215 w 3356540"/>
                <a:gd name="connsiteY15" fmla="*/ 1009650 h 2150035"/>
                <a:gd name="connsiteX16" fmla="*/ 2412365 w 3356540"/>
                <a:gd name="connsiteY16" fmla="*/ 958850 h 2150035"/>
                <a:gd name="connsiteX17" fmla="*/ 2317115 w 3356540"/>
                <a:gd name="connsiteY17" fmla="*/ 803275 h 2150035"/>
                <a:gd name="connsiteX18" fmla="*/ 2117090 w 3356540"/>
                <a:gd name="connsiteY18" fmla="*/ 765175 h 2150035"/>
                <a:gd name="connsiteX19" fmla="*/ 2050415 w 3356540"/>
                <a:gd name="connsiteY19" fmla="*/ 882650 h 2150035"/>
                <a:gd name="connsiteX20" fmla="*/ 1920240 w 3356540"/>
                <a:gd name="connsiteY20" fmla="*/ 1085850 h 2150035"/>
                <a:gd name="connsiteX21" fmla="*/ 1856740 w 3356540"/>
                <a:gd name="connsiteY21" fmla="*/ 1139825 h 2150035"/>
                <a:gd name="connsiteX22" fmla="*/ 1777365 w 3356540"/>
                <a:gd name="connsiteY22" fmla="*/ 1111250 h 2150035"/>
                <a:gd name="connsiteX23" fmla="*/ 1847215 w 3356540"/>
                <a:gd name="connsiteY23" fmla="*/ 873125 h 2150035"/>
                <a:gd name="connsiteX24" fmla="*/ 1859915 w 3356540"/>
                <a:gd name="connsiteY24" fmla="*/ 679450 h 2150035"/>
                <a:gd name="connsiteX25" fmla="*/ 1647190 w 3356540"/>
                <a:gd name="connsiteY25" fmla="*/ 555625 h 2150035"/>
                <a:gd name="connsiteX26" fmla="*/ 1577340 w 3356540"/>
                <a:gd name="connsiteY26" fmla="*/ 603250 h 2150035"/>
                <a:gd name="connsiteX27" fmla="*/ 1456690 w 3356540"/>
                <a:gd name="connsiteY27" fmla="*/ 796925 h 2150035"/>
                <a:gd name="connsiteX28" fmla="*/ 1380490 w 3356540"/>
                <a:gd name="connsiteY28" fmla="*/ 863600 h 2150035"/>
                <a:gd name="connsiteX29" fmla="*/ 1297940 w 3356540"/>
                <a:gd name="connsiteY29" fmla="*/ 806450 h 2150035"/>
                <a:gd name="connsiteX30" fmla="*/ 1297940 w 3356540"/>
                <a:gd name="connsiteY30" fmla="*/ 704850 h 2150035"/>
                <a:gd name="connsiteX31" fmla="*/ 1491615 w 3356540"/>
                <a:gd name="connsiteY31" fmla="*/ 498475 h 2150035"/>
                <a:gd name="connsiteX32" fmla="*/ 1472565 w 3356540"/>
                <a:gd name="connsiteY32" fmla="*/ 393700 h 2150035"/>
                <a:gd name="connsiteX33" fmla="*/ 1129665 w 3356540"/>
                <a:gd name="connsiteY33" fmla="*/ 301625 h 2150035"/>
                <a:gd name="connsiteX34" fmla="*/ 1047115 w 3356540"/>
                <a:gd name="connsiteY34" fmla="*/ 311150 h 2150035"/>
                <a:gd name="connsiteX35" fmla="*/ 935990 w 3356540"/>
                <a:gd name="connsiteY35" fmla="*/ 460375 h 2150035"/>
                <a:gd name="connsiteX36" fmla="*/ 751840 w 3356540"/>
                <a:gd name="connsiteY36" fmla="*/ 603250 h 2150035"/>
                <a:gd name="connsiteX37" fmla="*/ 726440 w 3356540"/>
                <a:gd name="connsiteY37" fmla="*/ 577850 h 2150035"/>
                <a:gd name="connsiteX38" fmla="*/ 726440 w 3356540"/>
                <a:gd name="connsiteY38" fmla="*/ 574675 h 2150035"/>
                <a:gd name="connsiteX39" fmla="*/ 840740 w 3356540"/>
                <a:gd name="connsiteY39" fmla="*/ 415925 h 2150035"/>
                <a:gd name="connsiteX40" fmla="*/ 942340 w 3356540"/>
                <a:gd name="connsiteY40" fmla="*/ 234950 h 2150035"/>
                <a:gd name="connsiteX41" fmla="*/ 815340 w 3356540"/>
                <a:gd name="connsiteY41" fmla="*/ 101600 h 2150035"/>
                <a:gd name="connsiteX42" fmla="*/ 637540 w 3356540"/>
                <a:gd name="connsiteY42" fmla="*/ 104775 h 2150035"/>
                <a:gd name="connsiteX43" fmla="*/ 507365 w 3356540"/>
                <a:gd name="connsiteY43" fmla="*/ 285750 h 2150035"/>
                <a:gd name="connsiteX44" fmla="*/ 427990 w 3356540"/>
                <a:gd name="connsiteY44" fmla="*/ 374650 h 2150035"/>
                <a:gd name="connsiteX45" fmla="*/ 323215 w 3356540"/>
                <a:gd name="connsiteY45" fmla="*/ 384175 h 2150035"/>
                <a:gd name="connsiteX46" fmla="*/ 323215 w 3356540"/>
                <a:gd name="connsiteY46" fmla="*/ 311150 h 2150035"/>
                <a:gd name="connsiteX47" fmla="*/ 494665 w 3356540"/>
                <a:gd name="connsiteY47" fmla="*/ 53975 h 2150035"/>
                <a:gd name="connsiteX48" fmla="*/ 427990 w 3356540"/>
                <a:gd name="connsiteY48" fmla="*/ 0 h 2150035"/>
                <a:gd name="connsiteX49" fmla="*/ 212090 w 3356540"/>
                <a:gd name="connsiteY49" fmla="*/ 12700 h 2150035"/>
                <a:gd name="connsiteX50" fmla="*/ 88265 w 3356540"/>
                <a:gd name="connsiteY50" fmla="*/ 95250 h 2150035"/>
                <a:gd name="connsiteX51" fmla="*/ 2540 w 3356540"/>
                <a:gd name="connsiteY51" fmla="*/ 254000 h 2150035"/>
                <a:gd name="connsiteX52" fmla="*/ 94615 w 3356540"/>
                <a:gd name="connsiteY52" fmla="*/ 355600 h 2150035"/>
                <a:gd name="connsiteX53" fmla="*/ 278765 w 3356540"/>
                <a:gd name="connsiteY53" fmla="*/ 409575 h 2150035"/>
                <a:gd name="connsiteX54" fmla="*/ 380365 w 3356540"/>
                <a:gd name="connsiteY54" fmla="*/ 498475 h 2150035"/>
                <a:gd name="connsiteX55" fmla="*/ 335915 w 3356540"/>
                <a:gd name="connsiteY55" fmla="*/ 558800 h 2150035"/>
                <a:gd name="connsiteX56" fmla="*/ 212090 w 3356540"/>
                <a:gd name="connsiteY56" fmla="*/ 606425 h 2150035"/>
                <a:gd name="connsiteX57" fmla="*/ 196215 w 3356540"/>
                <a:gd name="connsiteY57" fmla="*/ 647700 h 2150035"/>
                <a:gd name="connsiteX58" fmla="*/ 227965 w 3356540"/>
                <a:gd name="connsiteY58" fmla="*/ 784225 h 2150035"/>
                <a:gd name="connsiteX59" fmla="*/ 310515 w 3356540"/>
                <a:gd name="connsiteY59" fmla="*/ 844550 h 2150035"/>
                <a:gd name="connsiteX60" fmla="*/ 383540 w 3356540"/>
                <a:gd name="connsiteY60" fmla="*/ 752475 h 2150035"/>
                <a:gd name="connsiteX61" fmla="*/ 440690 w 3356540"/>
                <a:gd name="connsiteY61" fmla="*/ 663575 h 2150035"/>
                <a:gd name="connsiteX62" fmla="*/ 545465 w 3356540"/>
                <a:gd name="connsiteY62" fmla="*/ 641350 h 2150035"/>
                <a:gd name="connsiteX63" fmla="*/ 615315 w 3356540"/>
                <a:gd name="connsiteY63" fmla="*/ 698500 h 2150035"/>
                <a:gd name="connsiteX64" fmla="*/ 666115 w 3356540"/>
                <a:gd name="connsiteY64" fmla="*/ 815975 h 2150035"/>
                <a:gd name="connsiteX65" fmla="*/ 574040 w 3356540"/>
                <a:gd name="connsiteY65" fmla="*/ 892175 h 2150035"/>
                <a:gd name="connsiteX66" fmla="*/ 472440 w 3356540"/>
                <a:gd name="connsiteY66" fmla="*/ 946150 h 2150035"/>
                <a:gd name="connsiteX67" fmla="*/ 431165 w 3356540"/>
                <a:gd name="connsiteY67" fmla="*/ 1019175 h 2150035"/>
                <a:gd name="connsiteX68" fmla="*/ 462915 w 3356540"/>
                <a:gd name="connsiteY68" fmla="*/ 1117600 h 2150035"/>
                <a:gd name="connsiteX69" fmla="*/ 615315 w 3356540"/>
                <a:gd name="connsiteY69" fmla="*/ 1130300 h 2150035"/>
                <a:gd name="connsiteX70" fmla="*/ 688340 w 3356540"/>
                <a:gd name="connsiteY70" fmla="*/ 1025525 h 2150035"/>
                <a:gd name="connsiteX71" fmla="*/ 739140 w 3356540"/>
                <a:gd name="connsiteY71" fmla="*/ 927100 h 2150035"/>
                <a:gd name="connsiteX72" fmla="*/ 818515 w 3356540"/>
                <a:gd name="connsiteY72" fmla="*/ 908050 h 2150035"/>
                <a:gd name="connsiteX73" fmla="*/ 872490 w 3356540"/>
                <a:gd name="connsiteY73" fmla="*/ 971550 h 2150035"/>
                <a:gd name="connsiteX74" fmla="*/ 789940 w 3356540"/>
                <a:gd name="connsiteY74" fmla="*/ 1149350 h 2150035"/>
                <a:gd name="connsiteX75" fmla="*/ 786765 w 3356540"/>
                <a:gd name="connsiteY75" fmla="*/ 1336675 h 2150035"/>
                <a:gd name="connsiteX76" fmla="*/ 983615 w 3356540"/>
                <a:gd name="connsiteY76" fmla="*/ 1425575 h 2150035"/>
                <a:gd name="connsiteX77" fmla="*/ 1091565 w 3356540"/>
                <a:gd name="connsiteY77" fmla="*/ 1339850 h 2150035"/>
                <a:gd name="connsiteX78" fmla="*/ 1243965 w 3356540"/>
                <a:gd name="connsiteY78" fmla="*/ 1165225 h 2150035"/>
                <a:gd name="connsiteX79" fmla="*/ 1348740 w 3356540"/>
                <a:gd name="connsiteY79" fmla="*/ 1133475 h 2150035"/>
                <a:gd name="connsiteX80" fmla="*/ 1428115 w 3356540"/>
                <a:gd name="connsiteY80" fmla="*/ 1231900 h 2150035"/>
                <a:gd name="connsiteX81" fmla="*/ 1396365 w 3356540"/>
                <a:gd name="connsiteY81" fmla="*/ 1314450 h 2150035"/>
                <a:gd name="connsiteX82" fmla="*/ 1269365 w 3356540"/>
                <a:gd name="connsiteY82" fmla="*/ 1400175 h 2150035"/>
                <a:gd name="connsiteX83" fmla="*/ 1275715 w 3356540"/>
                <a:gd name="connsiteY83" fmla="*/ 1527175 h 2150035"/>
                <a:gd name="connsiteX84" fmla="*/ 1412240 w 3356540"/>
                <a:gd name="connsiteY84" fmla="*/ 1666875 h 2150035"/>
                <a:gd name="connsiteX85" fmla="*/ 1545590 w 3356540"/>
                <a:gd name="connsiteY85" fmla="*/ 1600200 h 2150035"/>
                <a:gd name="connsiteX86" fmla="*/ 1720215 w 3356540"/>
                <a:gd name="connsiteY86" fmla="*/ 1336675 h 2150035"/>
                <a:gd name="connsiteX87" fmla="*/ 1853565 w 3356540"/>
                <a:gd name="connsiteY87" fmla="*/ 1323975 h 2150035"/>
                <a:gd name="connsiteX88" fmla="*/ 1939290 w 3356540"/>
                <a:gd name="connsiteY88" fmla="*/ 1371600 h 2150035"/>
                <a:gd name="connsiteX89" fmla="*/ 1926590 w 3356540"/>
                <a:gd name="connsiteY89" fmla="*/ 1482725 h 2150035"/>
                <a:gd name="connsiteX90" fmla="*/ 1704340 w 3356540"/>
                <a:gd name="connsiteY90" fmla="*/ 1698625 h 2150035"/>
                <a:gd name="connsiteX91" fmla="*/ 1675765 w 3356540"/>
                <a:gd name="connsiteY91" fmla="*/ 1790700 h 2150035"/>
                <a:gd name="connsiteX92" fmla="*/ 1767840 w 3356540"/>
                <a:gd name="connsiteY92" fmla="*/ 1873250 h 2150035"/>
                <a:gd name="connsiteX93" fmla="*/ 1920240 w 3356540"/>
                <a:gd name="connsiteY93" fmla="*/ 1809750 h 2150035"/>
                <a:gd name="connsiteX94" fmla="*/ 2136140 w 3356540"/>
                <a:gd name="connsiteY94" fmla="*/ 1631950 h 2150035"/>
                <a:gd name="connsiteX95" fmla="*/ 2164715 w 3356540"/>
                <a:gd name="connsiteY95" fmla="*/ 1635125 h 2150035"/>
                <a:gd name="connsiteX96" fmla="*/ 2091690 w 3356540"/>
                <a:gd name="connsiteY96" fmla="*/ 1784350 h 2150035"/>
                <a:gd name="connsiteX97" fmla="*/ 2069465 w 3356540"/>
                <a:gd name="connsiteY97" fmla="*/ 1943100 h 2150035"/>
                <a:gd name="connsiteX98" fmla="*/ 2177415 w 3356540"/>
                <a:gd name="connsiteY98" fmla="*/ 2035175 h 2150035"/>
                <a:gd name="connsiteX99" fmla="*/ 2313940 w 3356540"/>
                <a:gd name="connsiteY99" fmla="*/ 1997075 h 2150035"/>
                <a:gd name="connsiteX100" fmla="*/ 2488565 w 3356540"/>
                <a:gd name="connsiteY100" fmla="*/ 1768475 h 2150035"/>
                <a:gd name="connsiteX101" fmla="*/ 2533015 w 3356540"/>
                <a:gd name="connsiteY101" fmla="*/ 1673225 h 2150035"/>
                <a:gd name="connsiteX102" fmla="*/ 2561590 w 3356540"/>
                <a:gd name="connsiteY102" fmla="*/ 1673225 h 2150035"/>
                <a:gd name="connsiteX103" fmla="*/ 2558415 w 3356540"/>
                <a:gd name="connsiteY103" fmla="*/ 1701800 h 2150035"/>
                <a:gd name="connsiteX104" fmla="*/ 2552065 w 3356540"/>
                <a:gd name="connsiteY104" fmla="*/ 1733550 h 2150035"/>
                <a:gd name="connsiteX105" fmla="*/ 2479040 w 3356540"/>
                <a:gd name="connsiteY105" fmla="*/ 2025650 h 2150035"/>
                <a:gd name="connsiteX106" fmla="*/ 2545715 w 3356540"/>
                <a:gd name="connsiteY106" fmla="*/ 2108200 h 2150035"/>
                <a:gd name="connsiteX107" fmla="*/ 2853690 w 3356540"/>
                <a:gd name="connsiteY107" fmla="*/ 2149475 h 2150035"/>
                <a:gd name="connsiteX108" fmla="*/ 2882265 w 3356540"/>
                <a:gd name="connsiteY108" fmla="*/ 2082800 h 2150035"/>
                <a:gd name="connsiteX109" fmla="*/ 2742565 w 3356540"/>
                <a:gd name="connsiteY109" fmla="*/ 1990725 h 2150035"/>
                <a:gd name="connsiteX110" fmla="*/ 2777490 w 3356540"/>
                <a:gd name="connsiteY110" fmla="*/ 1892300 h 2150035"/>
                <a:gd name="connsiteX111" fmla="*/ 2888615 w 3356540"/>
                <a:gd name="connsiteY111" fmla="*/ 1927225 h 2150035"/>
                <a:gd name="connsiteX112" fmla="*/ 3041015 w 3356540"/>
                <a:gd name="connsiteY112" fmla="*/ 2060575 h 2150035"/>
                <a:gd name="connsiteX113" fmla="*/ 3237865 w 3356540"/>
                <a:gd name="connsiteY113" fmla="*/ 2047875 h 2150035"/>
                <a:gd name="connsiteX114" fmla="*/ 3301365 w 3356540"/>
                <a:gd name="connsiteY114" fmla="*/ 1908175 h 2150035"/>
                <a:gd name="connsiteX115" fmla="*/ 3225165 w 3356540"/>
                <a:gd name="connsiteY115" fmla="*/ 1800225 h 2150035"/>
                <a:gd name="connsiteX116" fmla="*/ 2999740 w 3356540"/>
                <a:gd name="connsiteY116" fmla="*/ 1765300 h 2150035"/>
                <a:gd name="connsiteX117" fmla="*/ 2888615 w 3356540"/>
                <a:gd name="connsiteY117" fmla="*/ 1616075 h 2150035"/>
                <a:gd name="connsiteX118" fmla="*/ 3155315 w 3356540"/>
                <a:gd name="connsiteY118" fmla="*/ 1682750 h 2150035"/>
                <a:gd name="connsiteX119" fmla="*/ 3342640 w 3356540"/>
                <a:gd name="connsiteY119" fmla="*/ 1660525 h 2150035"/>
                <a:gd name="connsiteX120" fmla="*/ 3323590 w 3356540"/>
                <a:gd name="connsiteY120" fmla="*/ 1457325 h 2150035"/>
                <a:gd name="connsiteX121" fmla="*/ 3171190 w 3356540"/>
                <a:gd name="connsiteY121" fmla="*/ 1355725 h 2150035"/>
                <a:gd name="connsiteX122" fmla="*/ 3088640 w 3356540"/>
                <a:gd name="connsiteY122"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210201 w 3354651"/>
                <a:gd name="connsiteY56" fmla="*/ 606425 h 2150035"/>
                <a:gd name="connsiteX57" fmla="*/ 194326 w 3354651"/>
                <a:gd name="connsiteY57" fmla="*/ 647700 h 2150035"/>
                <a:gd name="connsiteX58" fmla="*/ 226076 w 3354651"/>
                <a:gd name="connsiteY58" fmla="*/ 784225 h 2150035"/>
                <a:gd name="connsiteX59" fmla="*/ 308626 w 3354651"/>
                <a:gd name="connsiteY59" fmla="*/ 844550 h 2150035"/>
                <a:gd name="connsiteX60" fmla="*/ 381651 w 3354651"/>
                <a:gd name="connsiteY60" fmla="*/ 752475 h 2150035"/>
                <a:gd name="connsiteX61" fmla="*/ 438801 w 3354651"/>
                <a:gd name="connsiteY61" fmla="*/ 663575 h 2150035"/>
                <a:gd name="connsiteX62" fmla="*/ 543576 w 3354651"/>
                <a:gd name="connsiteY62" fmla="*/ 641350 h 2150035"/>
                <a:gd name="connsiteX63" fmla="*/ 613426 w 3354651"/>
                <a:gd name="connsiteY63" fmla="*/ 698500 h 2150035"/>
                <a:gd name="connsiteX64" fmla="*/ 664226 w 3354651"/>
                <a:gd name="connsiteY64" fmla="*/ 815975 h 2150035"/>
                <a:gd name="connsiteX65" fmla="*/ 572151 w 3354651"/>
                <a:gd name="connsiteY65" fmla="*/ 892175 h 2150035"/>
                <a:gd name="connsiteX66" fmla="*/ 470551 w 3354651"/>
                <a:gd name="connsiteY66" fmla="*/ 946150 h 2150035"/>
                <a:gd name="connsiteX67" fmla="*/ 429276 w 3354651"/>
                <a:gd name="connsiteY67" fmla="*/ 1019175 h 2150035"/>
                <a:gd name="connsiteX68" fmla="*/ 461026 w 3354651"/>
                <a:gd name="connsiteY68" fmla="*/ 1117600 h 2150035"/>
                <a:gd name="connsiteX69" fmla="*/ 613426 w 3354651"/>
                <a:gd name="connsiteY69" fmla="*/ 1130300 h 2150035"/>
                <a:gd name="connsiteX70" fmla="*/ 686451 w 3354651"/>
                <a:gd name="connsiteY70" fmla="*/ 1025525 h 2150035"/>
                <a:gd name="connsiteX71" fmla="*/ 737251 w 3354651"/>
                <a:gd name="connsiteY71" fmla="*/ 927100 h 2150035"/>
                <a:gd name="connsiteX72" fmla="*/ 816626 w 3354651"/>
                <a:gd name="connsiteY72" fmla="*/ 908050 h 2150035"/>
                <a:gd name="connsiteX73" fmla="*/ 870601 w 3354651"/>
                <a:gd name="connsiteY73" fmla="*/ 971550 h 2150035"/>
                <a:gd name="connsiteX74" fmla="*/ 788051 w 3354651"/>
                <a:gd name="connsiteY74" fmla="*/ 1149350 h 2150035"/>
                <a:gd name="connsiteX75" fmla="*/ 784876 w 3354651"/>
                <a:gd name="connsiteY75" fmla="*/ 1336675 h 2150035"/>
                <a:gd name="connsiteX76" fmla="*/ 981726 w 3354651"/>
                <a:gd name="connsiteY76" fmla="*/ 1425575 h 2150035"/>
                <a:gd name="connsiteX77" fmla="*/ 1089676 w 3354651"/>
                <a:gd name="connsiteY77" fmla="*/ 1339850 h 2150035"/>
                <a:gd name="connsiteX78" fmla="*/ 1242076 w 3354651"/>
                <a:gd name="connsiteY78" fmla="*/ 1165225 h 2150035"/>
                <a:gd name="connsiteX79" fmla="*/ 1346851 w 3354651"/>
                <a:gd name="connsiteY79" fmla="*/ 1133475 h 2150035"/>
                <a:gd name="connsiteX80" fmla="*/ 1426226 w 3354651"/>
                <a:gd name="connsiteY80" fmla="*/ 1231900 h 2150035"/>
                <a:gd name="connsiteX81" fmla="*/ 1394476 w 3354651"/>
                <a:gd name="connsiteY81" fmla="*/ 1314450 h 2150035"/>
                <a:gd name="connsiteX82" fmla="*/ 1267476 w 3354651"/>
                <a:gd name="connsiteY82" fmla="*/ 1400175 h 2150035"/>
                <a:gd name="connsiteX83" fmla="*/ 1273826 w 3354651"/>
                <a:gd name="connsiteY83" fmla="*/ 1527175 h 2150035"/>
                <a:gd name="connsiteX84" fmla="*/ 1410351 w 3354651"/>
                <a:gd name="connsiteY84" fmla="*/ 1666875 h 2150035"/>
                <a:gd name="connsiteX85" fmla="*/ 1543701 w 3354651"/>
                <a:gd name="connsiteY85" fmla="*/ 1600200 h 2150035"/>
                <a:gd name="connsiteX86" fmla="*/ 1718326 w 3354651"/>
                <a:gd name="connsiteY86" fmla="*/ 1336675 h 2150035"/>
                <a:gd name="connsiteX87" fmla="*/ 1851676 w 3354651"/>
                <a:gd name="connsiteY87" fmla="*/ 1323975 h 2150035"/>
                <a:gd name="connsiteX88" fmla="*/ 1937401 w 3354651"/>
                <a:gd name="connsiteY88" fmla="*/ 1371600 h 2150035"/>
                <a:gd name="connsiteX89" fmla="*/ 1924701 w 3354651"/>
                <a:gd name="connsiteY89" fmla="*/ 1482725 h 2150035"/>
                <a:gd name="connsiteX90" fmla="*/ 1702451 w 3354651"/>
                <a:gd name="connsiteY90" fmla="*/ 1698625 h 2150035"/>
                <a:gd name="connsiteX91" fmla="*/ 1673876 w 3354651"/>
                <a:gd name="connsiteY91" fmla="*/ 1790700 h 2150035"/>
                <a:gd name="connsiteX92" fmla="*/ 1765951 w 3354651"/>
                <a:gd name="connsiteY92" fmla="*/ 1873250 h 2150035"/>
                <a:gd name="connsiteX93" fmla="*/ 1918351 w 3354651"/>
                <a:gd name="connsiteY93" fmla="*/ 1809750 h 2150035"/>
                <a:gd name="connsiteX94" fmla="*/ 2134251 w 3354651"/>
                <a:gd name="connsiteY94" fmla="*/ 1631950 h 2150035"/>
                <a:gd name="connsiteX95" fmla="*/ 2162826 w 3354651"/>
                <a:gd name="connsiteY95" fmla="*/ 1635125 h 2150035"/>
                <a:gd name="connsiteX96" fmla="*/ 2089801 w 3354651"/>
                <a:gd name="connsiteY96" fmla="*/ 1784350 h 2150035"/>
                <a:gd name="connsiteX97" fmla="*/ 2067576 w 3354651"/>
                <a:gd name="connsiteY97" fmla="*/ 1943100 h 2150035"/>
                <a:gd name="connsiteX98" fmla="*/ 2175526 w 3354651"/>
                <a:gd name="connsiteY98" fmla="*/ 2035175 h 2150035"/>
                <a:gd name="connsiteX99" fmla="*/ 2312051 w 3354651"/>
                <a:gd name="connsiteY99" fmla="*/ 1997075 h 2150035"/>
                <a:gd name="connsiteX100" fmla="*/ 2486676 w 3354651"/>
                <a:gd name="connsiteY100" fmla="*/ 1768475 h 2150035"/>
                <a:gd name="connsiteX101" fmla="*/ 2531126 w 3354651"/>
                <a:gd name="connsiteY101" fmla="*/ 1673225 h 2150035"/>
                <a:gd name="connsiteX102" fmla="*/ 2559701 w 3354651"/>
                <a:gd name="connsiteY102" fmla="*/ 1673225 h 2150035"/>
                <a:gd name="connsiteX103" fmla="*/ 2556526 w 3354651"/>
                <a:gd name="connsiteY103" fmla="*/ 1701800 h 2150035"/>
                <a:gd name="connsiteX104" fmla="*/ 2550176 w 3354651"/>
                <a:gd name="connsiteY104" fmla="*/ 1733550 h 2150035"/>
                <a:gd name="connsiteX105" fmla="*/ 2477151 w 3354651"/>
                <a:gd name="connsiteY105" fmla="*/ 2025650 h 2150035"/>
                <a:gd name="connsiteX106" fmla="*/ 2543826 w 3354651"/>
                <a:gd name="connsiteY106" fmla="*/ 2108200 h 2150035"/>
                <a:gd name="connsiteX107" fmla="*/ 2851801 w 3354651"/>
                <a:gd name="connsiteY107" fmla="*/ 2149475 h 2150035"/>
                <a:gd name="connsiteX108" fmla="*/ 2880376 w 3354651"/>
                <a:gd name="connsiteY108" fmla="*/ 2082800 h 2150035"/>
                <a:gd name="connsiteX109" fmla="*/ 2740676 w 3354651"/>
                <a:gd name="connsiteY109" fmla="*/ 1990725 h 2150035"/>
                <a:gd name="connsiteX110" fmla="*/ 2775601 w 3354651"/>
                <a:gd name="connsiteY110" fmla="*/ 1892300 h 2150035"/>
                <a:gd name="connsiteX111" fmla="*/ 2886726 w 3354651"/>
                <a:gd name="connsiteY111" fmla="*/ 1927225 h 2150035"/>
                <a:gd name="connsiteX112" fmla="*/ 3039126 w 3354651"/>
                <a:gd name="connsiteY112" fmla="*/ 2060575 h 2150035"/>
                <a:gd name="connsiteX113" fmla="*/ 3235976 w 3354651"/>
                <a:gd name="connsiteY113" fmla="*/ 2047875 h 2150035"/>
                <a:gd name="connsiteX114" fmla="*/ 3299476 w 3354651"/>
                <a:gd name="connsiteY114" fmla="*/ 1908175 h 2150035"/>
                <a:gd name="connsiteX115" fmla="*/ 3223276 w 3354651"/>
                <a:gd name="connsiteY115" fmla="*/ 1800225 h 2150035"/>
                <a:gd name="connsiteX116" fmla="*/ 2997851 w 3354651"/>
                <a:gd name="connsiteY116" fmla="*/ 1765300 h 2150035"/>
                <a:gd name="connsiteX117" fmla="*/ 2886726 w 3354651"/>
                <a:gd name="connsiteY117" fmla="*/ 1616075 h 2150035"/>
                <a:gd name="connsiteX118" fmla="*/ 3153426 w 3354651"/>
                <a:gd name="connsiteY118" fmla="*/ 1682750 h 2150035"/>
                <a:gd name="connsiteX119" fmla="*/ 3340751 w 3354651"/>
                <a:gd name="connsiteY119" fmla="*/ 1660525 h 2150035"/>
                <a:gd name="connsiteX120" fmla="*/ 3321701 w 3354651"/>
                <a:gd name="connsiteY120" fmla="*/ 1457325 h 2150035"/>
                <a:gd name="connsiteX121" fmla="*/ 3169301 w 3354651"/>
                <a:gd name="connsiteY121" fmla="*/ 1355725 h 2150035"/>
                <a:gd name="connsiteX122" fmla="*/ 3086751 w 3354651"/>
                <a:gd name="connsiteY122"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210201 w 3354651"/>
                <a:gd name="connsiteY56" fmla="*/ 606425 h 2150035"/>
                <a:gd name="connsiteX57" fmla="*/ 194326 w 3354651"/>
                <a:gd name="connsiteY57" fmla="*/ 647700 h 2150035"/>
                <a:gd name="connsiteX58" fmla="*/ 226076 w 3354651"/>
                <a:gd name="connsiteY58" fmla="*/ 784225 h 2150035"/>
                <a:gd name="connsiteX59" fmla="*/ 308626 w 3354651"/>
                <a:gd name="connsiteY59" fmla="*/ 844550 h 2150035"/>
                <a:gd name="connsiteX60" fmla="*/ 381651 w 3354651"/>
                <a:gd name="connsiteY60" fmla="*/ 752475 h 2150035"/>
                <a:gd name="connsiteX61" fmla="*/ 438801 w 3354651"/>
                <a:gd name="connsiteY61" fmla="*/ 663575 h 2150035"/>
                <a:gd name="connsiteX62" fmla="*/ 543576 w 3354651"/>
                <a:gd name="connsiteY62" fmla="*/ 641350 h 2150035"/>
                <a:gd name="connsiteX63" fmla="*/ 613426 w 3354651"/>
                <a:gd name="connsiteY63" fmla="*/ 698500 h 2150035"/>
                <a:gd name="connsiteX64" fmla="*/ 664226 w 3354651"/>
                <a:gd name="connsiteY64" fmla="*/ 815975 h 2150035"/>
                <a:gd name="connsiteX65" fmla="*/ 572151 w 3354651"/>
                <a:gd name="connsiteY65" fmla="*/ 892175 h 2150035"/>
                <a:gd name="connsiteX66" fmla="*/ 470551 w 3354651"/>
                <a:gd name="connsiteY66" fmla="*/ 946150 h 2150035"/>
                <a:gd name="connsiteX67" fmla="*/ 429276 w 3354651"/>
                <a:gd name="connsiteY67" fmla="*/ 1019175 h 2150035"/>
                <a:gd name="connsiteX68" fmla="*/ 461026 w 3354651"/>
                <a:gd name="connsiteY68" fmla="*/ 1117600 h 2150035"/>
                <a:gd name="connsiteX69" fmla="*/ 613426 w 3354651"/>
                <a:gd name="connsiteY69" fmla="*/ 1130300 h 2150035"/>
                <a:gd name="connsiteX70" fmla="*/ 686451 w 3354651"/>
                <a:gd name="connsiteY70" fmla="*/ 1025525 h 2150035"/>
                <a:gd name="connsiteX71" fmla="*/ 737251 w 3354651"/>
                <a:gd name="connsiteY71" fmla="*/ 927100 h 2150035"/>
                <a:gd name="connsiteX72" fmla="*/ 816626 w 3354651"/>
                <a:gd name="connsiteY72" fmla="*/ 908050 h 2150035"/>
                <a:gd name="connsiteX73" fmla="*/ 870601 w 3354651"/>
                <a:gd name="connsiteY73" fmla="*/ 971550 h 2150035"/>
                <a:gd name="connsiteX74" fmla="*/ 788051 w 3354651"/>
                <a:gd name="connsiteY74" fmla="*/ 1149350 h 2150035"/>
                <a:gd name="connsiteX75" fmla="*/ 784876 w 3354651"/>
                <a:gd name="connsiteY75" fmla="*/ 1336675 h 2150035"/>
                <a:gd name="connsiteX76" fmla="*/ 981726 w 3354651"/>
                <a:gd name="connsiteY76" fmla="*/ 1425575 h 2150035"/>
                <a:gd name="connsiteX77" fmla="*/ 1089676 w 3354651"/>
                <a:gd name="connsiteY77" fmla="*/ 1339850 h 2150035"/>
                <a:gd name="connsiteX78" fmla="*/ 1242076 w 3354651"/>
                <a:gd name="connsiteY78" fmla="*/ 1165225 h 2150035"/>
                <a:gd name="connsiteX79" fmla="*/ 1346851 w 3354651"/>
                <a:gd name="connsiteY79" fmla="*/ 1133475 h 2150035"/>
                <a:gd name="connsiteX80" fmla="*/ 1426226 w 3354651"/>
                <a:gd name="connsiteY80" fmla="*/ 1231900 h 2150035"/>
                <a:gd name="connsiteX81" fmla="*/ 1394476 w 3354651"/>
                <a:gd name="connsiteY81" fmla="*/ 1314450 h 2150035"/>
                <a:gd name="connsiteX82" fmla="*/ 1267476 w 3354651"/>
                <a:gd name="connsiteY82" fmla="*/ 1400175 h 2150035"/>
                <a:gd name="connsiteX83" fmla="*/ 1273826 w 3354651"/>
                <a:gd name="connsiteY83" fmla="*/ 1527175 h 2150035"/>
                <a:gd name="connsiteX84" fmla="*/ 1410351 w 3354651"/>
                <a:gd name="connsiteY84" fmla="*/ 1666875 h 2150035"/>
                <a:gd name="connsiteX85" fmla="*/ 1543701 w 3354651"/>
                <a:gd name="connsiteY85" fmla="*/ 1600200 h 2150035"/>
                <a:gd name="connsiteX86" fmla="*/ 1718326 w 3354651"/>
                <a:gd name="connsiteY86" fmla="*/ 1336675 h 2150035"/>
                <a:gd name="connsiteX87" fmla="*/ 1851676 w 3354651"/>
                <a:gd name="connsiteY87" fmla="*/ 1323975 h 2150035"/>
                <a:gd name="connsiteX88" fmla="*/ 1937401 w 3354651"/>
                <a:gd name="connsiteY88" fmla="*/ 1371600 h 2150035"/>
                <a:gd name="connsiteX89" fmla="*/ 1924701 w 3354651"/>
                <a:gd name="connsiteY89" fmla="*/ 1482725 h 2150035"/>
                <a:gd name="connsiteX90" fmla="*/ 1702451 w 3354651"/>
                <a:gd name="connsiteY90" fmla="*/ 1698625 h 2150035"/>
                <a:gd name="connsiteX91" fmla="*/ 1673876 w 3354651"/>
                <a:gd name="connsiteY91" fmla="*/ 1790700 h 2150035"/>
                <a:gd name="connsiteX92" fmla="*/ 1765951 w 3354651"/>
                <a:gd name="connsiteY92" fmla="*/ 1873250 h 2150035"/>
                <a:gd name="connsiteX93" fmla="*/ 1918351 w 3354651"/>
                <a:gd name="connsiteY93" fmla="*/ 1809750 h 2150035"/>
                <a:gd name="connsiteX94" fmla="*/ 2134251 w 3354651"/>
                <a:gd name="connsiteY94" fmla="*/ 1631950 h 2150035"/>
                <a:gd name="connsiteX95" fmla="*/ 2162826 w 3354651"/>
                <a:gd name="connsiteY95" fmla="*/ 1635125 h 2150035"/>
                <a:gd name="connsiteX96" fmla="*/ 2089801 w 3354651"/>
                <a:gd name="connsiteY96" fmla="*/ 1784350 h 2150035"/>
                <a:gd name="connsiteX97" fmla="*/ 2067576 w 3354651"/>
                <a:gd name="connsiteY97" fmla="*/ 1943100 h 2150035"/>
                <a:gd name="connsiteX98" fmla="*/ 2175526 w 3354651"/>
                <a:gd name="connsiteY98" fmla="*/ 2035175 h 2150035"/>
                <a:gd name="connsiteX99" fmla="*/ 2312051 w 3354651"/>
                <a:gd name="connsiteY99" fmla="*/ 1997075 h 2150035"/>
                <a:gd name="connsiteX100" fmla="*/ 2486676 w 3354651"/>
                <a:gd name="connsiteY100" fmla="*/ 1768475 h 2150035"/>
                <a:gd name="connsiteX101" fmla="*/ 2531126 w 3354651"/>
                <a:gd name="connsiteY101" fmla="*/ 1673225 h 2150035"/>
                <a:gd name="connsiteX102" fmla="*/ 2559701 w 3354651"/>
                <a:gd name="connsiteY102" fmla="*/ 1673225 h 2150035"/>
                <a:gd name="connsiteX103" fmla="*/ 2556526 w 3354651"/>
                <a:gd name="connsiteY103" fmla="*/ 1701800 h 2150035"/>
                <a:gd name="connsiteX104" fmla="*/ 2550176 w 3354651"/>
                <a:gd name="connsiteY104" fmla="*/ 1733550 h 2150035"/>
                <a:gd name="connsiteX105" fmla="*/ 2477151 w 3354651"/>
                <a:gd name="connsiteY105" fmla="*/ 2025650 h 2150035"/>
                <a:gd name="connsiteX106" fmla="*/ 2543826 w 3354651"/>
                <a:gd name="connsiteY106" fmla="*/ 2108200 h 2150035"/>
                <a:gd name="connsiteX107" fmla="*/ 2851801 w 3354651"/>
                <a:gd name="connsiteY107" fmla="*/ 2149475 h 2150035"/>
                <a:gd name="connsiteX108" fmla="*/ 2880376 w 3354651"/>
                <a:gd name="connsiteY108" fmla="*/ 2082800 h 2150035"/>
                <a:gd name="connsiteX109" fmla="*/ 2740676 w 3354651"/>
                <a:gd name="connsiteY109" fmla="*/ 1990725 h 2150035"/>
                <a:gd name="connsiteX110" fmla="*/ 2775601 w 3354651"/>
                <a:gd name="connsiteY110" fmla="*/ 1892300 h 2150035"/>
                <a:gd name="connsiteX111" fmla="*/ 2886726 w 3354651"/>
                <a:gd name="connsiteY111" fmla="*/ 1927225 h 2150035"/>
                <a:gd name="connsiteX112" fmla="*/ 3039126 w 3354651"/>
                <a:gd name="connsiteY112" fmla="*/ 2060575 h 2150035"/>
                <a:gd name="connsiteX113" fmla="*/ 3235976 w 3354651"/>
                <a:gd name="connsiteY113" fmla="*/ 2047875 h 2150035"/>
                <a:gd name="connsiteX114" fmla="*/ 3299476 w 3354651"/>
                <a:gd name="connsiteY114" fmla="*/ 1908175 h 2150035"/>
                <a:gd name="connsiteX115" fmla="*/ 3223276 w 3354651"/>
                <a:gd name="connsiteY115" fmla="*/ 1800225 h 2150035"/>
                <a:gd name="connsiteX116" fmla="*/ 2997851 w 3354651"/>
                <a:gd name="connsiteY116" fmla="*/ 1765300 h 2150035"/>
                <a:gd name="connsiteX117" fmla="*/ 2886726 w 3354651"/>
                <a:gd name="connsiteY117" fmla="*/ 1616075 h 2150035"/>
                <a:gd name="connsiteX118" fmla="*/ 3153426 w 3354651"/>
                <a:gd name="connsiteY118" fmla="*/ 1682750 h 2150035"/>
                <a:gd name="connsiteX119" fmla="*/ 3340751 w 3354651"/>
                <a:gd name="connsiteY119" fmla="*/ 1660525 h 2150035"/>
                <a:gd name="connsiteX120" fmla="*/ 3321701 w 3354651"/>
                <a:gd name="connsiteY120" fmla="*/ 1457325 h 2150035"/>
                <a:gd name="connsiteX121" fmla="*/ 3169301 w 3354651"/>
                <a:gd name="connsiteY121" fmla="*/ 1355725 h 2150035"/>
                <a:gd name="connsiteX122" fmla="*/ 3086751 w 3354651"/>
                <a:gd name="connsiteY122"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94326 w 3354651"/>
                <a:gd name="connsiteY56" fmla="*/ 647700 h 2150035"/>
                <a:gd name="connsiteX57" fmla="*/ 226076 w 3354651"/>
                <a:gd name="connsiteY57" fmla="*/ 784225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94326 w 3354651"/>
                <a:gd name="connsiteY56" fmla="*/ 647700 h 2150035"/>
                <a:gd name="connsiteX57" fmla="*/ 226076 w 3354651"/>
                <a:gd name="connsiteY57" fmla="*/ 784225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26076 w 3354651"/>
                <a:gd name="connsiteY57" fmla="*/ 784225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26076 w 3354651"/>
                <a:gd name="connsiteY57" fmla="*/ 784225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26076 w 3354651"/>
                <a:gd name="connsiteY57" fmla="*/ 784225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165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64226 w 3354651"/>
                <a:gd name="connsiteY63" fmla="*/ 815975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127776 w 3354651"/>
                <a:gd name="connsiteY33" fmla="*/ 301625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0676 w 3354651"/>
                <a:gd name="connsiteY108" fmla="*/ 199072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59726 w 3354651"/>
                <a:gd name="connsiteY108" fmla="*/ 2012950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53301 w 3354651"/>
                <a:gd name="connsiteY13" fmla="*/ 1327150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324751 w 3354651"/>
                <a:gd name="connsiteY11" fmla="*/ 1311275 h 2150035"/>
                <a:gd name="connsiteX12" fmla="*/ 2223151 w 3354651"/>
                <a:gd name="connsiteY12" fmla="*/ 1387475 h 2150035"/>
                <a:gd name="connsiteX13" fmla="*/ 2137426 w 3354651"/>
                <a:gd name="connsiteY13" fmla="*/ 1349375 h 2150035"/>
                <a:gd name="connsiteX14" fmla="*/ 2210451 w 3354651"/>
                <a:gd name="connsiteY14" fmla="*/ 1181100 h 2150035"/>
                <a:gd name="connsiteX15" fmla="*/ 2353326 w 3354651"/>
                <a:gd name="connsiteY15" fmla="*/ 1009650 h 2150035"/>
                <a:gd name="connsiteX16" fmla="*/ 2410476 w 3354651"/>
                <a:gd name="connsiteY16" fmla="*/ 958850 h 2150035"/>
                <a:gd name="connsiteX17" fmla="*/ 2315226 w 3354651"/>
                <a:gd name="connsiteY17" fmla="*/ 803275 h 2150035"/>
                <a:gd name="connsiteX18" fmla="*/ 2115201 w 3354651"/>
                <a:gd name="connsiteY18" fmla="*/ 765175 h 2150035"/>
                <a:gd name="connsiteX19" fmla="*/ 2048526 w 3354651"/>
                <a:gd name="connsiteY19" fmla="*/ 882650 h 2150035"/>
                <a:gd name="connsiteX20" fmla="*/ 1918351 w 3354651"/>
                <a:gd name="connsiteY20" fmla="*/ 1085850 h 2150035"/>
                <a:gd name="connsiteX21" fmla="*/ 1854851 w 3354651"/>
                <a:gd name="connsiteY21" fmla="*/ 1139825 h 2150035"/>
                <a:gd name="connsiteX22" fmla="*/ 1775476 w 3354651"/>
                <a:gd name="connsiteY22" fmla="*/ 1111250 h 2150035"/>
                <a:gd name="connsiteX23" fmla="*/ 1845326 w 3354651"/>
                <a:gd name="connsiteY23" fmla="*/ 873125 h 2150035"/>
                <a:gd name="connsiteX24" fmla="*/ 1858026 w 3354651"/>
                <a:gd name="connsiteY24" fmla="*/ 679450 h 2150035"/>
                <a:gd name="connsiteX25" fmla="*/ 1645301 w 3354651"/>
                <a:gd name="connsiteY25" fmla="*/ 555625 h 2150035"/>
                <a:gd name="connsiteX26" fmla="*/ 1575451 w 3354651"/>
                <a:gd name="connsiteY26" fmla="*/ 603250 h 2150035"/>
                <a:gd name="connsiteX27" fmla="*/ 1454801 w 3354651"/>
                <a:gd name="connsiteY27" fmla="*/ 796925 h 2150035"/>
                <a:gd name="connsiteX28" fmla="*/ 1378601 w 3354651"/>
                <a:gd name="connsiteY28" fmla="*/ 863600 h 2150035"/>
                <a:gd name="connsiteX29" fmla="*/ 1296051 w 3354651"/>
                <a:gd name="connsiteY29" fmla="*/ 806450 h 2150035"/>
                <a:gd name="connsiteX30" fmla="*/ 1296051 w 3354651"/>
                <a:gd name="connsiteY30" fmla="*/ 704850 h 2150035"/>
                <a:gd name="connsiteX31" fmla="*/ 1489726 w 3354651"/>
                <a:gd name="connsiteY31" fmla="*/ 498475 h 2150035"/>
                <a:gd name="connsiteX32" fmla="*/ 1470676 w 3354651"/>
                <a:gd name="connsiteY32" fmla="*/ 393700 h 2150035"/>
                <a:gd name="connsiteX33" fmla="*/ 1226201 w 3354651"/>
                <a:gd name="connsiteY33" fmla="*/ 285750 h 2150035"/>
                <a:gd name="connsiteX34" fmla="*/ 1045226 w 3354651"/>
                <a:gd name="connsiteY34" fmla="*/ 311150 h 2150035"/>
                <a:gd name="connsiteX35" fmla="*/ 934101 w 3354651"/>
                <a:gd name="connsiteY35" fmla="*/ 460375 h 2150035"/>
                <a:gd name="connsiteX36" fmla="*/ 749951 w 3354651"/>
                <a:gd name="connsiteY36" fmla="*/ 603250 h 2150035"/>
                <a:gd name="connsiteX37" fmla="*/ 724551 w 3354651"/>
                <a:gd name="connsiteY37" fmla="*/ 577850 h 2150035"/>
                <a:gd name="connsiteX38" fmla="*/ 724551 w 3354651"/>
                <a:gd name="connsiteY38" fmla="*/ 574675 h 2150035"/>
                <a:gd name="connsiteX39" fmla="*/ 838851 w 3354651"/>
                <a:gd name="connsiteY39" fmla="*/ 415925 h 2150035"/>
                <a:gd name="connsiteX40" fmla="*/ 940451 w 3354651"/>
                <a:gd name="connsiteY40" fmla="*/ 234950 h 2150035"/>
                <a:gd name="connsiteX41" fmla="*/ 813451 w 3354651"/>
                <a:gd name="connsiteY41" fmla="*/ 101600 h 2150035"/>
                <a:gd name="connsiteX42" fmla="*/ 635651 w 3354651"/>
                <a:gd name="connsiteY42" fmla="*/ 104775 h 2150035"/>
                <a:gd name="connsiteX43" fmla="*/ 505476 w 3354651"/>
                <a:gd name="connsiteY43" fmla="*/ 285750 h 2150035"/>
                <a:gd name="connsiteX44" fmla="*/ 426101 w 3354651"/>
                <a:gd name="connsiteY44" fmla="*/ 374650 h 2150035"/>
                <a:gd name="connsiteX45" fmla="*/ 321326 w 3354651"/>
                <a:gd name="connsiteY45" fmla="*/ 384175 h 2150035"/>
                <a:gd name="connsiteX46" fmla="*/ 321326 w 3354651"/>
                <a:gd name="connsiteY46" fmla="*/ 311150 h 2150035"/>
                <a:gd name="connsiteX47" fmla="*/ 492776 w 3354651"/>
                <a:gd name="connsiteY47" fmla="*/ 53975 h 2150035"/>
                <a:gd name="connsiteX48" fmla="*/ 426101 w 3354651"/>
                <a:gd name="connsiteY48" fmla="*/ 0 h 2150035"/>
                <a:gd name="connsiteX49" fmla="*/ 210201 w 3354651"/>
                <a:gd name="connsiteY49" fmla="*/ 12700 h 2150035"/>
                <a:gd name="connsiteX50" fmla="*/ 57801 w 3354651"/>
                <a:gd name="connsiteY50" fmla="*/ 95250 h 2150035"/>
                <a:gd name="connsiteX51" fmla="*/ 651 w 3354651"/>
                <a:gd name="connsiteY51" fmla="*/ 254000 h 2150035"/>
                <a:gd name="connsiteX52" fmla="*/ 92726 w 3354651"/>
                <a:gd name="connsiteY52" fmla="*/ 355600 h 2150035"/>
                <a:gd name="connsiteX53" fmla="*/ 276876 w 3354651"/>
                <a:gd name="connsiteY53" fmla="*/ 409575 h 2150035"/>
                <a:gd name="connsiteX54" fmla="*/ 378476 w 3354651"/>
                <a:gd name="connsiteY54" fmla="*/ 498475 h 2150035"/>
                <a:gd name="connsiteX55" fmla="*/ 334026 w 3354651"/>
                <a:gd name="connsiteY55" fmla="*/ 558800 h 2150035"/>
                <a:gd name="connsiteX56" fmla="*/ 178451 w 3354651"/>
                <a:gd name="connsiteY56" fmla="*/ 628650 h 2150035"/>
                <a:gd name="connsiteX57" fmla="*/ 200676 w 3354651"/>
                <a:gd name="connsiteY57" fmla="*/ 800100 h 2150035"/>
                <a:gd name="connsiteX58" fmla="*/ 308626 w 3354651"/>
                <a:gd name="connsiteY58" fmla="*/ 844550 h 2150035"/>
                <a:gd name="connsiteX59" fmla="*/ 388001 w 3354651"/>
                <a:gd name="connsiteY59" fmla="*/ 752475 h 2150035"/>
                <a:gd name="connsiteX60" fmla="*/ 438801 w 3354651"/>
                <a:gd name="connsiteY60" fmla="*/ 663575 h 2150035"/>
                <a:gd name="connsiteX61" fmla="*/ 543576 w 3354651"/>
                <a:gd name="connsiteY61" fmla="*/ 641350 h 2150035"/>
                <a:gd name="connsiteX62" fmla="*/ 613426 w 3354651"/>
                <a:gd name="connsiteY62" fmla="*/ 698500 h 2150035"/>
                <a:gd name="connsiteX63" fmla="*/ 642001 w 3354651"/>
                <a:gd name="connsiteY63" fmla="*/ 793750 h 2150035"/>
                <a:gd name="connsiteX64" fmla="*/ 572151 w 3354651"/>
                <a:gd name="connsiteY64" fmla="*/ 892175 h 2150035"/>
                <a:gd name="connsiteX65" fmla="*/ 470551 w 3354651"/>
                <a:gd name="connsiteY65" fmla="*/ 946150 h 2150035"/>
                <a:gd name="connsiteX66" fmla="*/ 429276 w 3354651"/>
                <a:gd name="connsiteY66" fmla="*/ 1019175 h 2150035"/>
                <a:gd name="connsiteX67" fmla="*/ 461026 w 3354651"/>
                <a:gd name="connsiteY67" fmla="*/ 1117600 h 2150035"/>
                <a:gd name="connsiteX68" fmla="*/ 613426 w 3354651"/>
                <a:gd name="connsiteY68" fmla="*/ 1130300 h 2150035"/>
                <a:gd name="connsiteX69" fmla="*/ 686451 w 3354651"/>
                <a:gd name="connsiteY69" fmla="*/ 1025525 h 2150035"/>
                <a:gd name="connsiteX70" fmla="*/ 737251 w 3354651"/>
                <a:gd name="connsiteY70" fmla="*/ 927100 h 2150035"/>
                <a:gd name="connsiteX71" fmla="*/ 816626 w 3354651"/>
                <a:gd name="connsiteY71" fmla="*/ 908050 h 2150035"/>
                <a:gd name="connsiteX72" fmla="*/ 870601 w 3354651"/>
                <a:gd name="connsiteY72" fmla="*/ 971550 h 2150035"/>
                <a:gd name="connsiteX73" fmla="*/ 788051 w 3354651"/>
                <a:gd name="connsiteY73" fmla="*/ 1149350 h 2150035"/>
                <a:gd name="connsiteX74" fmla="*/ 784876 w 3354651"/>
                <a:gd name="connsiteY74" fmla="*/ 1336675 h 2150035"/>
                <a:gd name="connsiteX75" fmla="*/ 981726 w 3354651"/>
                <a:gd name="connsiteY75" fmla="*/ 1425575 h 2150035"/>
                <a:gd name="connsiteX76" fmla="*/ 1089676 w 3354651"/>
                <a:gd name="connsiteY76" fmla="*/ 1339850 h 2150035"/>
                <a:gd name="connsiteX77" fmla="*/ 1242076 w 3354651"/>
                <a:gd name="connsiteY77" fmla="*/ 1165225 h 2150035"/>
                <a:gd name="connsiteX78" fmla="*/ 1346851 w 3354651"/>
                <a:gd name="connsiteY78" fmla="*/ 1133475 h 2150035"/>
                <a:gd name="connsiteX79" fmla="*/ 1426226 w 3354651"/>
                <a:gd name="connsiteY79" fmla="*/ 1231900 h 2150035"/>
                <a:gd name="connsiteX80" fmla="*/ 1394476 w 3354651"/>
                <a:gd name="connsiteY80" fmla="*/ 1314450 h 2150035"/>
                <a:gd name="connsiteX81" fmla="*/ 1267476 w 3354651"/>
                <a:gd name="connsiteY81" fmla="*/ 1400175 h 2150035"/>
                <a:gd name="connsiteX82" fmla="*/ 1273826 w 3354651"/>
                <a:gd name="connsiteY82" fmla="*/ 1527175 h 2150035"/>
                <a:gd name="connsiteX83" fmla="*/ 1410351 w 3354651"/>
                <a:gd name="connsiteY83" fmla="*/ 1666875 h 2150035"/>
                <a:gd name="connsiteX84" fmla="*/ 1543701 w 3354651"/>
                <a:gd name="connsiteY84" fmla="*/ 1600200 h 2150035"/>
                <a:gd name="connsiteX85" fmla="*/ 1718326 w 3354651"/>
                <a:gd name="connsiteY85" fmla="*/ 1336675 h 2150035"/>
                <a:gd name="connsiteX86" fmla="*/ 1851676 w 3354651"/>
                <a:gd name="connsiteY86" fmla="*/ 1323975 h 2150035"/>
                <a:gd name="connsiteX87" fmla="*/ 1937401 w 3354651"/>
                <a:gd name="connsiteY87" fmla="*/ 1371600 h 2150035"/>
                <a:gd name="connsiteX88" fmla="*/ 1924701 w 3354651"/>
                <a:gd name="connsiteY88" fmla="*/ 1482725 h 2150035"/>
                <a:gd name="connsiteX89" fmla="*/ 1702451 w 3354651"/>
                <a:gd name="connsiteY89" fmla="*/ 1698625 h 2150035"/>
                <a:gd name="connsiteX90" fmla="*/ 1673876 w 3354651"/>
                <a:gd name="connsiteY90" fmla="*/ 1790700 h 2150035"/>
                <a:gd name="connsiteX91" fmla="*/ 1765951 w 3354651"/>
                <a:gd name="connsiteY91" fmla="*/ 1873250 h 2150035"/>
                <a:gd name="connsiteX92" fmla="*/ 1918351 w 3354651"/>
                <a:gd name="connsiteY92" fmla="*/ 1809750 h 2150035"/>
                <a:gd name="connsiteX93" fmla="*/ 2134251 w 3354651"/>
                <a:gd name="connsiteY93" fmla="*/ 1631950 h 2150035"/>
                <a:gd name="connsiteX94" fmla="*/ 2162826 w 3354651"/>
                <a:gd name="connsiteY94" fmla="*/ 1635125 h 2150035"/>
                <a:gd name="connsiteX95" fmla="*/ 2089801 w 3354651"/>
                <a:gd name="connsiteY95" fmla="*/ 1784350 h 2150035"/>
                <a:gd name="connsiteX96" fmla="*/ 2067576 w 3354651"/>
                <a:gd name="connsiteY96" fmla="*/ 1943100 h 2150035"/>
                <a:gd name="connsiteX97" fmla="*/ 2175526 w 3354651"/>
                <a:gd name="connsiteY97" fmla="*/ 2035175 h 2150035"/>
                <a:gd name="connsiteX98" fmla="*/ 2312051 w 3354651"/>
                <a:gd name="connsiteY98" fmla="*/ 1997075 h 2150035"/>
                <a:gd name="connsiteX99" fmla="*/ 2486676 w 3354651"/>
                <a:gd name="connsiteY99" fmla="*/ 1768475 h 2150035"/>
                <a:gd name="connsiteX100" fmla="*/ 2531126 w 3354651"/>
                <a:gd name="connsiteY100" fmla="*/ 1673225 h 2150035"/>
                <a:gd name="connsiteX101" fmla="*/ 2559701 w 3354651"/>
                <a:gd name="connsiteY101" fmla="*/ 1673225 h 2150035"/>
                <a:gd name="connsiteX102" fmla="*/ 2556526 w 3354651"/>
                <a:gd name="connsiteY102" fmla="*/ 1701800 h 2150035"/>
                <a:gd name="connsiteX103" fmla="*/ 2550176 w 3354651"/>
                <a:gd name="connsiteY103" fmla="*/ 1733550 h 2150035"/>
                <a:gd name="connsiteX104" fmla="*/ 2477151 w 3354651"/>
                <a:gd name="connsiteY104" fmla="*/ 2025650 h 2150035"/>
                <a:gd name="connsiteX105" fmla="*/ 2543826 w 3354651"/>
                <a:gd name="connsiteY105" fmla="*/ 2108200 h 2150035"/>
                <a:gd name="connsiteX106" fmla="*/ 2851801 w 3354651"/>
                <a:gd name="connsiteY106" fmla="*/ 2149475 h 2150035"/>
                <a:gd name="connsiteX107" fmla="*/ 2880376 w 3354651"/>
                <a:gd name="connsiteY107" fmla="*/ 2082800 h 2150035"/>
                <a:gd name="connsiteX108" fmla="*/ 2747026 w 3354651"/>
                <a:gd name="connsiteY108" fmla="*/ 1997075 h 2150035"/>
                <a:gd name="connsiteX109" fmla="*/ 2775601 w 3354651"/>
                <a:gd name="connsiteY109" fmla="*/ 1892300 h 2150035"/>
                <a:gd name="connsiteX110" fmla="*/ 2886726 w 3354651"/>
                <a:gd name="connsiteY110" fmla="*/ 1927225 h 2150035"/>
                <a:gd name="connsiteX111" fmla="*/ 3039126 w 3354651"/>
                <a:gd name="connsiteY111" fmla="*/ 2060575 h 2150035"/>
                <a:gd name="connsiteX112" fmla="*/ 3235976 w 3354651"/>
                <a:gd name="connsiteY112" fmla="*/ 2047875 h 2150035"/>
                <a:gd name="connsiteX113" fmla="*/ 3299476 w 3354651"/>
                <a:gd name="connsiteY113" fmla="*/ 1908175 h 2150035"/>
                <a:gd name="connsiteX114" fmla="*/ 3223276 w 3354651"/>
                <a:gd name="connsiteY114" fmla="*/ 1800225 h 2150035"/>
                <a:gd name="connsiteX115" fmla="*/ 2997851 w 3354651"/>
                <a:gd name="connsiteY115" fmla="*/ 1765300 h 2150035"/>
                <a:gd name="connsiteX116" fmla="*/ 2886726 w 3354651"/>
                <a:gd name="connsiteY116" fmla="*/ 1616075 h 2150035"/>
                <a:gd name="connsiteX117" fmla="*/ 3153426 w 3354651"/>
                <a:gd name="connsiteY117" fmla="*/ 1682750 h 2150035"/>
                <a:gd name="connsiteX118" fmla="*/ 3340751 w 3354651"/>
                <a:gd name="connsiteY118" fmla="*/ 1660525 h 2150035"/>
                <a:gd name="connsiteX119" fmla="*/ 3321701 w 3354651"/>
                <a:gd name="connsiteY119" fmla="*/ 1457325 h 2150035"/>
                <a:gd name="connsiteX120" fmla="*/ 3169301 w 3354651"/>
                <a:gd name="connsiteY120" fmla="*/ 1355725 h 2150035"/>
                <a:gd name="connsiteX121" fmla="*/ 3086751 w 3354651"/>
                <a:gd name="connsiteY121"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81951 w 3354651"/>
                <a:gd name="connsiteY8" fmla="*/ 1092200 h 2150035"/>
                <a:gd name="connsiteX9" fmla="*/ 2623201 w 3354651"/>
                <a:gd name="connsiteY9" fmla="*/ 1057275 h 2150035"/>
                <a:gd name="connsiteX10" fmla="*/ 2454926 w 3354651"/>
                <a:gd name="connsiteY10" fmla="*/ 1101725 h 2150035"/>
                <a:gd name="connsiteX11" fmla="*/ 2223151 w 3354651"/>
                <a:gd name="connsiteY11" fmla="*/ 1387475 h 2150035"/>
                <a:gd name="connsiteX12" fmla="*/ 2137426 w 3354651"/>
                <a:gd name="connsiteY12" fmla="*/ 1349375 h 2150035"/>
                <a:gd name="connsiteX13" fmla="*/ 2210451 w 3354651"/>
                <a:gd name="connsiteY13" fmla="*/ 1181100 h 2150035"/>
                <a:gd name="connsiteX14" fmla="*/ 2353326 w 3354651"/>
                <a:gd name="connsiteY14" fmla="*/ 1009650 h 2150035"/>
                <a:gd name="connsiteX15" fmla="*/ 2410476 w 3354651"/>
                <a:gd name="connsiteY15" fmla="*/ 958850 h 2150035"/>
                <a:gd name="connsiteX16" fmla="*/ 2315226 w 3354651"/>
                <a:gd name="connsiteY16" fmla="*/ 803275 h 2150035"/>
                <a:gd name="connsiteX17" fmla="*/ 2115201 w 3354651"/>
                <a:gd name="connsiteY17" fmla="*/ 765175 h 2150035"/>
                <a:gd name="connsiteX18" fmla="*/ 2048526 w 3354651"/>
                <a:gd name="connsiteY18" fmla="*/ 882650 h 2150035"/>
                <a:gd name="connsiteX19" fmla="*/ 1918351 w 3354651"/>
                <a:gd name="connsiteY19" fmla="*/ 1085850 h 2150035"/>
                <a:gd name="connsiteX20" fmla="*/ 1854851 w 3354651"/>
                <a:gd name="connsiteY20" fmla="*/ 1139825 h 2150035"/>
                <a:gd name="connsiteX21" fmla="*/ 1775476 w 3354651"/>
                <a:gd name="connsiteY21" fmla="*/ 1111250 h 2150035"/>
                <a:gd name="connsiteX22" fmla="*/ 1845326 w 3354651"/>
                <a:gd name="connsiteY22" fmla="*/ 873125 h 2150035"/>
                <a:gd name="connsiteX23" fmla="*/ 1858026 w 3354651"/>
                <a:gd name="connsiteY23" fmla="*/ 679450 h 2150035"/>
                <a:gd name="connsiteX24" fmla="*/ 1645301 w 3354651"/>
                <a:gd name="connsiteY24" fmla="*/ 555625 h 2150035"/>
                <a:gd name="connsiteX25" fmla="*/ 1575451 w 3354651"/>
                <a:gd name="connsiteY25" fmla="*/ 603250 h 2150035"/>
                <a:gd name="connsiteX26" fmla="*/ 1454801 w 3354651"/>
                <a:gd name="connsiteY26" fmla="*/ 796925 h 2150035"/>
                <a:gd name="connsiteX27" fmla="*/ 1378601 w 3354651"/>
                <a:gd name="connsiteY27" fmla="*/ 863600 h 2150035"/>
                <a:gd name="connsiteX28" fmla="*/ 1296051 w 3354651"/>
                <a:gd name="connsiteY28" fmla="*/ 806450 h 2150035"/>
                <a:gd name="connsiteX29" fmla="*/ 1296051 w 3354651"/>
                <a:gd name="connsiteY29" fmla="*/ 704850 h 2150035"/>
                <a:gd name="connsiteX30" fmla="*/ 1489726 w 3354651"/>
                <a:gd name="connsiteY30" fmla="*/ 498475 h 2150035"/>
                <a:gd name="connsiteX31" fmla="*/ 1470676 w 3354651"/>
                <a:gd name="connsiteY31" fmla="*/ 393700 h 2150035"/>
                <a:gd name="connsiteX32" fmla="*/ 1226201 w 3354651"/>
                <a:gd name="connsiteY32" fmla="*/ 285750 h 2150035"/>
                <a:gd name="connsiteX33" fmla="*/ 1045226 w 3354651"/>
                <a:gd name="connsiteY33" fmla="*/ 311150 h 2150035"/>
                <a:gd name="connsiteX34" fmla="*/ 934101 w 3354651"/>
                <a:gd name="connsiteY34" fmla="*/ 460375 h 2150035"/>
                <a:gd name="connsiteX35" fmla="*/ 749951 w 3354651"/>
                <a:gd name="connsiteY35" fmla="*/ 603250 h 2150035"/>
                <a:gd name="connsiteX36" fmla="*/ 724551 w 3354651"/>
                <a:gd name="connsiteY36" fmla="*/ 577850 h 2150035"/>
                <a:gd name="connsiteX37" fmla="*/ 724551 w 3354651"/>
                <a:gd name="connsiteY37" fmla="*/ 574675 h 2150035"/>
                <a:gd name="connsiteX38" fmla="*/ 838851 w 3354651"/>
                <a:gd name="connsiteY38" fmla="*/ 415925 h 2150035"/>
                <a:gd name="connsiteX39" fmla="*/ 940451 w 3354651"/>
                <a:gd name="connsiteY39" fmla="*/ 234950 h 2150035"/>
                <a:gd name="connsiteX40" fmla="*/ 813451 w 3354651"/>
                <a:gd name="connsiteY40" fmla="*/ 101600 h 2150035"/>
                <a:gd name="connsiteX41" fmla="*/ 635651 w 3354651"/>
                <a:gd name="connsiteY41" fmla="*/ 104775 h 2150035"/>
                <a:gd name="connsiteX42" fmla="*/ 505476 w 3354651"/>
                <a:gd name="connsiteY42" fmla="*/ 285750 h 2150035"/>
                <a:gd name="connsiteX43" fmla="*/ 426101 w 3354651"/>
                <a:gd name="connsiteY43" fmla="*/ 374650 h 2150035"/>
                <a:gd name="connsiteX44" fmla="*/ 321326 w 3354651"/>
                <a:gd name="connsiteY44" fmla="*/ 384175 h 2150035"/>
                <a:gd name="connsiteX45" fmla="*/ 321326 w 3354651"/>
                <a:gd name="connsiteY45" fmla="*/ 311150 h 2150035"/>
                <a:gd name="connsiteX46" fmla="*/ 492776 w 3354651"/>
                <a:gd name="connsiteY46" fmla="*/ 53975 h 2150035"/>
                <a:gd name="connsiteX47" fmla="*/ 426101 w 3354651"/>
                <a:gd name="connsiteY47" fmla="*/ 0 h 2150035"/>
                <a:gd name="connsiteX48" fmla="*/ 210201 w 3354651"/>
                <a:gd name="connsiteY48" fmla="*/ 12700 h 2150035"/>
                <a:gd name="connsiteX49" fmla="*/ 57801 w 3354651"/>
                <a:gd name="connsiteY49" fmla="*/ 95250 h 2150035"/>
                <a:gd name="connsiteX50" fmla="*/ 651 w 3354651"/>
                <a:gd name="connsiteY50" fmla="*/ 254000 h 2150035"/>
                <a:gd name="connsiteX51" fmla="*/ 92726 w 3354651"/>
                <a:gd name="connsiteY51" fmla="*/ 355600 h 2150035"/>
                <a:gd name="connsiteX52" fmla="*/ 276876 w 3354651"/>
                <a:gd name="connsiteY52" fmla="*/ 409575 h 2150035"/>
                <a:gd name="connsiteX53" fmla="*/ 378476 w 3354651"/>
                <a:gd name="connsiteY53" fmla="*/ 498475 h 2150035"/>
                <a:gd name="connsiteX54" fmla="*/ 334026 w 3354651"/>
                <a:gd name="connsiteY54" fmla="*/ 558800 h 2150035"/>
                <a:gd name="connsiteX55" fmla="*/ 178451 w 3354651"/>
                <a:gd name="connsiteY55" fmla="*/ 628650 h 2150035"/>
                <a:gd name="connsiteX56" fmla="*/ 200676 w 3354651"/>
                <a:gd name="connsiteY56" fmla="*/ 800100 h 2150035"/>
                <a:gd name="connsiteX57" fmla="*/ 308626 w 3354651"/>
                <a:gd name="connsiteY57" fmla="*/ 844550 h 2150035"/>
                <a:gd name="connsiteX58" fmla="*/ 388001 w 3354651"/>
                <a:gd name="connsiteY58" fmla="*/ 752475 h 2150035"/>
                <a:gd name="connsiteX59" fmla="*/ 438801 w 3354651"/>
                <a:gd name="connsiteY59" fmla="*/ 663575 h 2150035"/>
                <a:gd name="connsiteX60" fmla="*/ 543576 w 3354651"/>
                <a:gd name="connsiteY60" fmla="*/ 641350 h 2150035"/>
                <a:gd name="connsiteX61" fmla="*/ 613426 w 3354651"/>
                <a:gd name="connsiteY61" fmla="*/ 698500 h 2150035"/>
                <a:gd name="connsiteX62" fmla="*/ 642001 w 3354651"/>
                <a:gd name="connsiteY62" fmla="*/ 793750 h 2150035"/>
                <a:gd name="connsiteX63" fmla="*/ 572151 w 3354651"/>
                <a:gd name="connsiteY63" fmla="*/ 892175 h 2150035"/>
                <a:gd name="connsiteX64" fmla="*/ 470551 w 3354651"/>
                <a:gd name="connsiteY64" fmla="*/ 946150 h 2150035"/>
                <a:gd name="connsiteX65" fmla="*/ 429276 w 3354651"/>
                <a:gd name="connsiteY65" fmla="*/ 1019175 h 2150035"/>
                <a:gd name="connsiteX66" fmla="*/ 461026 w 3354651"/>
                <a:gd name="connsiteY66" fmla="*/ 1117600 h 2150035"/>
                <a:gd name="connsiteX67" fmla="*/ 613426 w 3354651"/>
                <a:gd name="connsiteY67" fmla="*/ 1130300 h 2150035"/>
                <a:gd name="connsiteX68" fmla="*/ 686451 w 3354651"/>
                <a:gd name="connsiteY68" fmla="*/ 1025525 h 2150035"/>
                <a:gd name="connsiteX69" fmla="*/ 737251 w 3354651"/>
                <a:gd name="connsiteY69" fmla="*/ 927100 h 2150035"/>
                <a:gd name="connsiteX70" fmla="*/ 816626 w 3354651"/>
                <a:gd name="connsiteY70" fmla="*/ 908050 h 2150035"/>
                <a:gd name="connsiteX71" fmla="*/ 870601 w 3354651"/>
                <a:gd name="connsiteY71" fmla="*/ 971550 h 2150035"/>
                <a:gd name="connsiteX72" fmla="*/ 788051 w 3354651"/>
                <a:gd name="connsiteY72" fmla="*/ 1149350 h 2150035"/>
                <a:gd name="connsiteX73" fmla="*/ 784876 w 3354651"/>
                <a:gd name="connsiteY73" fmla="*/ 1336675 h 2150035"/>
                <a:gd name="connsiteX74" fmla="*/ 981726 w 3354651"/>
                <a:gd name="connsiteY74" fmla="*/ 1425575 h 2150035"/>
                <a:gd name="connsiteX75" fmla="*/ 1089676 w 3354651"/>
                <a:gd name="connsiteY75" fmla="*/ 1339850 h 2150035"/>
                <a:gd name="connsiteX76" fmla="*/ 1242076 w 3354651"/>
                <a:gd name="connsiteY76" fmla="*/ 1165225 h 2150035"/>
                <a:gd name="connsiteX77" fmla="*/ 1346851 w 3354651"/>
                <a:gd name="connsiteY77" fmla="*/ 1133475 h 2150035"/>
                <a:gd name="connsiteX78" fmla="*/ 1426226 w 3354651"/>
                <a:gd name="connsiteY78" fmla="*/ 1231900 h 2150035"/>
                <a:gd name="connsiteX79" fmla="*/ 1394476 w 3354651"/>
                <a:gd name="connsiteY79" fmla="*/ 1314450 h 2150035"/>
                <a:gd name="connsiteX80" fmla="*/ 1267476 w 3354651"/>
                <a:gd name="connsiteY80" fmla="*/ 1400175 h 2150035"/>
                <a:gd name="connsiteX81" fmla="*/ 1273826 w 3354651"/>
                <a:gd name="connsiteY81" fmla="*/ 1527175 h 2150035"/>
                <a:gd name="connsiteX82" fmla="*/ 1410351 w 3354651"/>
                <a:gd name="connsiteY82" fmla="*/ 1666875 h 2150035"/>
                <a:gd name="connsiteX83" fmla="*/ 1543701 w 3354651"/>
                <a:gd name="connsiteY83" fmla="*/ 1600200 h 2150035"/>
                <a:gd name="connsiteX84" fmla="*/ 1718326 w 3354651"/>
                <a:gd name="connsiteY84" fmla="*/ 1336675 h 2150035"/>
                <a:gd name="connsiteX85" fmla="*/ 1851676 w 3354651"/>
                <a:gd name="connsiteY85" fmla="*/ 1323975 h 2150035"/>
                <a:gd name="connsiteX86" fmla="*/ 1937401 w 3354651"/>
                <a:gd name="connsiteY86" fmla="*/ 1371600 h 2150035"/>
                <a:gd name="connsiteX87" fmla="*/ 1924701 w 3354651"/>
                <a:gd name="connsiteY87" fmla="*/ 1482725 h 2150035"/>
                <a:gd name="connsiteX88" fmla="*/ 1702451 w 3354651"/>
                <a:gd name="connsiteY88" fmla="*/ 1698625 h 2150035"/>
                <a:gd name="connsiteX89" fmla="*/ 1673876 w 3354651"/>
                <a:gd name="connsiteY89" fmla="*/ 1790700 h 2150035"/>
                <a:gd name="connsiteX90" fmla="*/ 1765951 w 3354651"/>
                <a:gd name="connsiteY90" fmla="*/ 1873250 h 2150035"/>
                <a:gd name="connsiteX91" fmla="*/ 1918351 w 3354651"/>
                <a:gd name="connsiteY91" fmla="*/ 1809750 h 2150035"/>
                <a:gd name="connsiteX92" fmla="*/ 2134251 w 3354651"/>
                <a:gd name="connsiteY92" fmla="*/ 1631950 h 2150035"/>
                <a:gd name="connsiteX93" fmla="*/ 2162826 w 3354651"/>
                <a:gd name="connsiteY93" fmla="*/ 1635125 h 2150035"/>
                <a:gd name="connsiteX94" fmla="*/ 2089801 w 3354651"/>
                <a:gd name="connsiteY94" fmla="*/ 1784350 h 2150035"/>
                <a:gd name="connsiteX95" fmla="*/ 2067576 w 3354651"/>
                <a:gd name="connsiteY95" fmla="*/ 1943100 h 2150035"/>
                <a:gd name="connsiteX96" fmla="*/ 2175526 w 3354651"/>
                <a:gd name="connsiteY96" fmla="*/ 2035175 h 2150035"/>
                <a:gd name="connsiteX97" fmla="*/ 2312051 w 3354651"/>
                <a:gd name="connsiteY97" fmla="*/ 1997075 h 2150035"/>
                <a:gd name="connsiteX98" fmla="*/ 2486676 w 3354651"/>
                <a:gd name="connsiteY98" fmla="*/ 1768475 h 2150035"/>
                <a:gd name="connsiteX99" fmla="*/ 2531126 w 3354651"/>
                <a:gd name="connsiteY99" fmla="*/ 1673225 h 2150035"/>
                <a:gd name="connsiteX100" fmla="*/ 2559701 w 3354651"/>
                <a:gd name="connsiteY100" fmla="*/ 1673225 h 2150035"/>
                <a:gd name="connsiteX101" fmla="*/ 2556526 w 3354651"/>
                <a:gd name="connsiteY101" fmla="*/ 1701800 h 2150035"/>
                <a:gd name="connsiteX102" fmla="*/ 2550176 w 3354651"/>
                <a:gd name="connsiteY102" fmla="*/ 1733550 h 2150035"/>
                <a:gd name="connsiteX103" fmla="*/ 2477151 w 3354651"/>
                <a:gd name="connsiteY103" fmla="*/ 2025650 h 2150035"/>
                <a:gd name="connsiteX104" fmla="*/ 2543826 w 3354651"/>
                <a:gd name="connsiteY104" fmla="*/ 2108200 h 2150035"/>
                <a:gd name="connsiteX105" fmla="*/ 2851801 w 3354651"/>
                <a:gd name="connsiteY105" fmla="*/ 2149475 h 2150035"/>
                <a:gd name="connsiteX106" fmla="*/ 2880376 w 3354651"/>
                <a:gd name="connsiteY106" fmla="*/ 2082800 h 2150035"/>
                <a:gd name="connsiteX107" fmla="*/ 2747026 w 3354651"/>
                <a:gd name="connsiteY107" fmla="*/ 1997075 h 2150035"/>
                <a:gd name="connsiteX108" fmla="*/ 2775601 w 3354651"/>
                <a:gd name="connsiteY108" fmla="*/ 1892300 h 2150035"/>
                <a:gd name="connsiteX109" fmla="*/ 2886726 w 3354651"/>
                <a:gd name="connsiteY109" fmla="*/ 1927225 h 2150035"/>
                <a:gd name="connsiteX110" fmla="*/ 3039126 w 3354651"/>
                <a:gd name="connsiteY110" fmla="*/ 2060575 h 2150035"/>
                <a:gd name="connsiteX111" fmla="*/ 3235976 w 3354651"/>
                <a:gd name="connsiteY111" fmla="*/ 2047875 h 2150035"/>
                <a:gd name="connsiteX112" fmla="*/ 3299476 w 3354651"/>
                <a:gd name="connsiteY112" fmla="*/ 1908175 h 2150035"/>
                <a:gd name="connsiteX113" fmla="*/ 3223276 w 3354651"/>
                <a:gd name="connsiteY113" fmla="*/ 1800225 h 2150035"/>
                <a:gd name="connsiteX114" fmla="*/ 2997851 w 3354651"/>
                <a:gd name="connsiteY114" fmla="*/ 1765300 h 2150035"/>
                <a:gd name="connsiteX115" fmla="*/ 2886726 w 3354651"/>
                <a:gd name="connsiteY115" fmla="*/ 1616075 h 2150035"/>
                <a:gd name="connsiteX116" fmla="*/ 3153426 w 3354651"/>
                <a:gd name="connsiteY116" fmla="*/ 1682750 h 2150035"/>
                <a:gd name="connsiteX117" fmla="*/ 3340751 w 3354651"/>
                <a:gd name="connsiteY117" fmla="*/ 1660525 h 2150035"/>
                <a:gd name="connsiteX118" fmla="*/ 3321701 w 3354651"/>
                <a:gd name="connsiteY118" fmla="*/ 1457325 h 2150035"/>
                <a:gd name="connsiteX119" fmla="*/ 3169301 w 3354651"/>
                <a:gd name="connsiteY119" fmla="*/ 1355725 h 2150035"/>
                <a:gd name="connsiteX120" fmla="*/ 3086751 w 3354651"/>
                <a:gd name="connsiteY120"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54951 w 3354651"/>
                <a:gd name="connsiteY3" fmla="*/ 1438275 h 2150035"/>
                <a:gd name="connsiteX4" fmla="*/ 2648601 w 3354651"/>
                <a:gd name="connsiteY4" fmla="*/ 1409700 h 2150035"/>
                <a:gd name="connsiteX5" fmla="*/ 2693051 w 3354651"/>
                <a:gd name="connsiteY5" fmla="*/ 1330325 h 2150035"/>
                <a:gd name="connsiteX6" fmla="*/ 2826401 w 3354651"/>
                <a:gd name="connsiteY6" fmla="*/ 1241425 h 2150035"/>
                <a:gd name="connsiteX7" fmla="*/ 2835926 w 3354651"/>
                <a:gd name="connsiteY7" fmla="*/ 1139825 h 2150035"/>
                <a:gd name="connsiteX8" fmla="*/ 2778776 w 3354651"/>
                <a:gd name="connsiteY8" fmla="*/ 1073150 h 2150035"/>
                <a:gd name="connsiteX9" fmla="*/ 2623201 w 3354651"/>
                <a:gd name="connsiteY9" fmla="*/ 1057275 h 2150035"/>
                <a:gd name="connsiteX10" fmla="*/ 2454926 w 3354651"/>
                <a:gd name="connsiteY10" fmla="*/ 1101725 h 2150035"/>
                <a:gd name="connsiteX11" fmla="*/ 2223151 w 3354651"/>
                <a:gd name="connsiteY11" fmla="*/ 1387475 h 2150035"/>
                <a:gd name="connsiteX12" fmla="*/ 2137426 w 3354651"/>
                <a:gd name="connsiteY12" fmla="*/ 1349375 h 2150035"/>
                <a:gd name="connsiteX13" fmla="*/ 2210451 w 3354651"/>
                <a:gd name="connsiteY13" fmla="*/ 1181100 h 2150035"/>
                <a:gd name="connsiteX14" fmla="*/ 2353326 w 3354651"/>
                <a:gd name="connsiteY14" fmla="*/ 1009650 h 2150035"/>
                <a:gd name="connsiteX15" fmla="*/ 2410476 w 3354651"/>
                <a:gd name="connsiteY15" fmla="*/ 958850 h 2150035"/>
                <a:gd name="connsiteX16" fmla="*/ 2315226 w 3354651"/>
                <a:gd name="connsiteY16" fmla="*/ 803275 h 2150035"/>
                <a:gd name="connsiteX17" fmla="*/ 2115201 w 3354651"/>
                <a:gd name="connsiteY17" fmla="*/ 765175 h 2150035"/>
                <a:gd name="connsiteX18" fmla="*/ 2048526 w 3354651"/>
                <a:gd name="connsiteY18" fmla="*/ 882650 h 2150035"/>
                <a:gd name="connsiteX19" fmla="*/ 1918351 w 3354651"/>
                <a:gd name="connsiteY19" fmla="*/ 1085850 h 2150035"/>
                <a:gd name="connsiteX20" fmla="*/ 1854851 w 3354651"/>
                <a:gd name="connsiteY20" fmla="*/ 1139825 h 2150035"/>
                <a:gd name="connsiteX21" fmla="*/ 1775476 w 3354651"/>
                <a:gd name="connsiteY21" fmla="*/ 1111250 h 2150035"/>
                <a:gd name="connsiteX22" fmla="*/ 1845326 w 3354651"/>
                <a:gd name="connsiteY22" fmla="*/ 873125 h 2150035"/>
                <a:gd name="connsiteX23" fmla="*/ 1858026 w 3354651"/>
                <a:gd name="connsiteY23" fmla="*/ 679450 h 2150035"/>
                <a:gd name="connsiteX24" fmla="*/ 1645301 w 3354651"/>
                <a:gd name="connsiteY24" fmla="*/ 555625 h 2150035"/>
                <a:gd name="connsiteX25" fmla="*/ 1575451 w 3354651"/>
                <a:gd name="connsiteY25" fmla="*/ 603250 h 2150035"/>
                <a:gd name="connsiteX26" fmla="*/ 1454801 w 3354651"/>
                <a:gd name="connsiteY26" fmla="*/ 796925 h 2150035"/>
                <a:gd name="connsiteX27" fmla="*/ 1378601 w 3354651"/>
                <a:gd name="connsiteY27" fmla="*/ 863600 h 2150035"/>
                <a:gd name="connsiteX28" fmla="*/ 1296051 w 3354651"/>
                <a:gd name="connsiteY28" fmla="*/ 806450 h 2150035"/>
                <a:gd name="connsiteX29" fmla="*/ 1296051 w 3354651"/>
                <a:gd name="connsiteY29" fmla="*/ 704850 h 2150035"/>
                <a:gd name="connsiteX30" fmla="*/ 1489726 w 3354651"/>
                <a:gd name="connsiteY30" fmla="*/ 498475 h 2150035"/>
                <a:gd name="connsiteX31" fmla="*/ 1470676 w 3354651"/>
                <a:gd name="connsiteY31" fmla="*/ 393700 h 2150035"/>
                <a:gd name="connsiteX32" fmla="*/ 1226201 w 3354651"/>
                <a:gd name="connsiteY32" fmla="*/ 285750 h 2150035"/>
                <a:gd name="connsiteX33" fmla="*/ 1045226 w 3354651"/>
                <a:gd name="connsiteY33" fmla="*/ 311150 h 2150035"/>
                <a:gd name="connsiteX34" fmla="*/ 934101 w 3354651"/>
                <a:gd name="connsiteY34" fmla="*/ 460375 h 2150035"/>
                <a:gd name="connsiteX35" fmla="*/ 749951 w 3354651"/>
                <a:gd name="connsiteY35" fmla="*/ 603250 h 2150035"/>
                <a:gd name="connsiteX36" fmla="*/ 724551 w 3354651"/>
                <a:gd name="connsiteY36" fmla="*/ 577850 h 2150035"/>
                <a:gd name="connsiteX37" fmla="*/ 724551 w 3354651"/>
                <a:gd name="connsiteY37" fmla="*/ 574675 h 2150035"/>
                <a:gd name="connsiteX38" fmla="*/ 838851 w 3354651"/>
                <a:gd name="connsiteY38" fmla="*/ 415925 h 2150035"/>
                <a:gd name="connsiteX39" fmla="*/ 940451 w 3354651"/>
                <a:gd name="connsiteY39" fmla="*/ 234950 h 2150035"/>
                <a:gd name="connsiteX40" fmla="*/ 813451 w 3354651"/>
                <a:gd name="connsiteY40" fmla="*/ 101600 h 2150035"/>
                <a:gd name="connsiteX41" fmla="*/ 635651 w 3354651"/>
                <a:gd name="connsiteY41" fmla="*/ 104775 h 2150035"/>
                <a:gd name="connsiteX42" fmla="*/ 505476 w 3354651"/>
                <a:gd name="connsiteY42" fmla="*/ 285750 h 2150035"/>
                <a:gd name="connsiteX43" fmla="*/ 426101 w 3354651"/>
                <a:gd name="connsiteY43" fmla="*/ 374650 h 2150035"/>
                <a:gd name="connsiteX44" fmla="*/ 321326 w 3354651"/>
                <a:gd name="connsiteY44" fmla="*/ 384175 h 2150035"/>
                <a:gd name="connsiteX45" fmla="*/ 321326 w 3354651"/>
                <a:gd name="connsiteY45" fmla="*/ 311150 h 2150035"/>
                <a:gd name="connsiteX46" fmla="*/ 492776 w 3354651"/>
                <a:gd name="connsiteY46" fmla="*/ 53975 h 2150035"/>
                <a:gd name="connsiteX47" fmla="*/ 426101 w 3354651"/>
                <a:gd name="connsiteY47" fmla="*/ 0 h 2150035"/>
                <a:gd name="connsiteX48" fmla="*/ 210201 w 3354651"/>
                <a:gd name="connsiteY48" fmla="*/ 12700 h 2150035"/>
                <a:gd name="connsiteX49" fmla="*/ 57801 w 3354651"/>
                <a:gd name="connsiteY49" fmla="*/ 95250 h 2150035"/>
                <a:gd name="connsiteX50" fmla="*/ 651 w 3354651"/>
                <a:gd name="connsiteY50" fmla="*/ 254000 h 2150035"/>
                <a:gd name="connsiteX51" fmla="*/ 92726 w 3354651"/>
                <a:gd name="connsiteY51" fmla="*/ 355600 h 2150035"/>
                <a:gd name="connsiteX52" fmla="*/ 276876 w 3354651"/>
                <a:gd name="connsiteY52" fmla="*/ 409575 h 2150035"/>
                <a:gd name="connsiteX53" fmla="*/ 378476 w 3354651"/>
                <a:gd name="connsiteY53" fmla="*/ 498475 h 2150035"/>
                <a:gd name="connsiteX54" fmla="*/ 334026 w 3354651"/>
                <a:gd name="connsiteY54" fmla="*/ 558800 h 2150035"/>
                <a:gd name="connsiteX55" fmla="*/ 178451 w 3354651"/>
                <a:gd name="connsiteY55" fmla="*/ 628650 h 2150035"/>
                <a:gd name="connsiteX56" fmla="*/ 200676 w 3354651"/>
                <a:gd name="connsiteY56" fmla="*/ 800100 h 2150035"/>
                <a:gd name="connsiteX57" fmla="*/ 308626 w 3354651"/>
                <a:gd name="connsiteY57" fmla="*/ 844550 h 2150035"/>
                <a:gd name="connsiteX58" fmla="*/ 388001 w 3354651"/>
                <a:gd name="connsiteY58" fmla="*/ 752475 h 2150035"/>
                <a:gd name="connsiteX59" fmla="*/ 438801 w 3354651"/>
                <a:gd name="connsiteY59" fmla="*/ 663575 h 2150035"/>
                <a:gd name="connsiteX60" fmla="*/ 543576 w 3354651"/>
                <a:gd name="connsiteY60" fmla="*/ 641350 h 2150035"/>
                <a:gd name="connsiteX61" fmla="*/ 613426 w 3354651"/>
                <a:gd name="connsiteY61" fmla="*/ 698500 h 2150035"/>
                <a:gd name="connsiteX62" fmla="*/ 642001 w 3354651"/>
                <a:gd name="connsiteY62" fmla="*/ 793750 h 2150035"/>
                <a:gd name="connsiteX63" fmla="*/ 572151 w 3354651"/>
                <a:gd name="connsiteY63" fmla="*/ 892175 h 2150035"/>
                <a:gd name="connsiteX64" fmla="*/ 470551 w 3354651"/>
                <a:gd name="connsiteY64" fmla="*/ 946150 h 2150035"/>
                <a:gd name="connsiteX65" fmla="*/ 429276 w 3354651"/>
                <a:gd name="connsiteY65" fmla="*/ 1019175 h 2150035"/>
                <a:gd name="connsiteX66" fmla="*/ 461026 w 3354651"/>
                <a:gd name="connsiteY66" fmla="*/ 1117600 h 2150035"/>
                <a:gd name="connsiteX67" fmla="*/ 613426 w 3354651"/>
                <a:gd name="connsiteY67" fmla="*/ 1130300 h 2150035"/>
                <a:gd name="connsiteX68" fmla="*/ 686451 w 3354651"/>
                <a:gd name="connsiteY68" fmla="*/ 1025525 h 2150035"/>
                <a:gd name="connsiteX69" fmla="*/ 737251 w 3354651"/>
                <a:gd name="connsiteY69" fmla="*/ 927100 h 2150035"/>
                <a:gd name="connsiteX70" fmla="*/ 816626 w 3354651"/>
                <a:gd name="connsiteY70" fmla="*/ 908050 h 2150035"/>
                <a:gd name="connsiteX71" fmla="*/ 870601 w 3354651"/>
                <a:gd name="connsiteY71" fmla="*/ 971550 h 2150035"/>
                <a:gd name="connsiteX72" fmla="*/ 788051 w 3354651"/>
                <a:gd name="connsiteY72" fmla="*/ 1149350 h 2150035"/>
                <a:gd name="connsiteX73" fmla="*/ 784876 w 3354651"/>
                <a:gd name="connsiteY73" fmla="*/ 1336675 h 2150035"/>
                <a:gd name="connsiteX74" fmla="*/ 981726 w 3354651"/>
                <a:gd name="connsiteY74" fmla="*/ 1425575 h 2150035"/>
                <a:gd name="connsiteX75" fmla="*/ 1089676 w 3354651"/>
                <a:gd name="connsiteY75" fmla="*/ 1339850 h 2150035"/>
                <a:gd name="connsiteX76" fmla="*/ 1242076 w 3354651"/>
                <a:gd name="connsiteY76" fmla="*/ 1165225 h 2150035"/>
                <a:gd name="connsiteX77" fmla="*/ 1346851 w 3354651"/>
                <a:gd name="connsiteY77" fmla="*/ 1133475 h 2150035"/>
                <a:gd name="connsiteX78" fmla="*/ 1426226 w 3354651"/>
                <a:gd name="connsiteY78" fmla="*/ 1231900 h 2150035"/>
                <a:gd name="connsiteX79" fmla="*/ 1394476 w 3354651"/>
                <a:gd name="connsiteY79" fmla="*/ 1314450 h 2150035"/>
                <a:gd name="connsiteX80" fmla="*/ 1267476 w 3354651"/>
                <a:gd name="connsiteY80" fmla="*/ 1400175 h 2150035"/>
                <a:gd name="connsiteX81" fmla="*/ 1273826 w 3354651"/>
                <a:gd name="connsiteY81" fmla="*/ 1527175 h 2150035"/>
                <a:gd name="connsiteX82" fmla="*/ 1410351 w 3354651"/>
                <a:gd name="connsiteY82" fmla="*/ 1666875 h 2150035"/>
                <a:gd name="connsiteX83" fmla="*/ 1543701 w 3354651"/>
                <a:gd name="connsiteY83" fmla="*/ 1600200 h 2150035"/>
                <a:gd name="connsiteX84" fmla="*/ 1718326 w 3354651"/>
                <a:gd name="connsiteY84" fmla="*/ 1336675 h 2150035"/>
                <a:gd name="connsiteX85" fmla="*/ 1851676 w 3354651"/>
                <a:gd name="connsiteY85" fmla="*/ 1323975 h 2150035"/>
                <a:gd name="connsiteX86" fmla="*/ 1937401 w 3354651"/>
                <a:gd name="connsiteY86" fmla="*/ 1371600 h 2150035"/>
                <a:gd name="connsiteX87" fmla="*/ 1924701 w 3354651"/>
                <a:gd name="connsiteY87" fmla="*/ 1482725 h 2150035"/>
                <a:gd name="connsiteX88" fmla="*/ 1702451 w 3354651"/>
                <a:gd name="connsiteY88" fmla="*/ 1698625 h 2150035"/>
                <a:gd name="connsiteX89" fmla="*/ 1673876 w 3354651"/>
                <a:gd name="connsiteY89" fmla="*/ 1790700 h 2150035"/>
                <a:gd name="connsiteX90" fmla="*/ 1765951 w 3354651"/>
                <a:gd name="connsiteY90" fmla="*/ 1873250 h 2150035"/>
                <a:gd name="connsiteX91" fmla="*/ 1918351 w 3354651"/>
                <a:gd name="connsiteY91" fmla="*/ 1809750 h 2150035"/>
                <a:gd name="connsiteX92" fmla="*/ 2134251 w 3354651"/>
                <a:gd name="connsiteY92" fmla="*/ 1631950 h 2150035"/>
                <a:gd name="connsiteX93" fmla="*/ 2162826 w 3354651"/>
                <a:gd name="connsiteY93" fmla="*/ 1635125 h 2150035"/>
                <a:gd name="connsiteX94" fmla="*/ 2089801 w 3354651"/>
                <a:gd name="connsiteY94" fmla="*/ 1784350 h 2150035"/>
                <a:gd name="connsiteX95" fmla="*/ 2067576 w 3354651"/>
                <a:gd name="connsiteY95" fmla="*/ 1943100 h 2150035"/>
                <a:gd name="connsiteX96" fmla="*/ 2175526 w 3354651"/>
                <a:gd name="connsiteY96" fmla="*/ 2035175 h 2150035"/>
                <a:gd name="connsiteX97" fmla="*/ 2312051 w 3354651"/>
                <a:gd name="connsiteY97" fmla="*/ 1997075 h 2150035"/>
                <a:gd name="connsiteX98" fmla="*/ 2486676 w 3354651"/>
                <a:gd name="connsiteY98" fmla="*/ 1768475 h 2150035"/>
                <a:gd name="connsiteX99" fmla="*/ 2531126 w 3354651"/>
                <a:gd name="connsiteY99" fmla="*/ 1673225 h 2150035"/>
                <a:gd name="connsiteX100" fmla="*/ 2559701 w 3354651"/>
                <a:gd name="connsiteY100" fmla="*/ 1673225 h 2150035"/>
                <a:gd name="connsiteX101" fmla="*/ 2556526 w 3354651"/>
                <a:gd name="connsiteY101" fmla="*/ 1701800 h 2150035"/>
                <a:gd name="connsiteX102" fmla="*/ 2550176 w 3354651"/>
                <a:gd name="connsiteY102" fmla="*/ 1733550 h 2150035"/>
                <a:gd name="connsiteX103" fmla="*/ 2477151 w 3354651"/>
                <a:gd name="connsiteY103" fmla="*/ 2025650 h 2150035"/>
                <a:gd name="connsiteX104" fmla="*/ 2543826 w 3354651"/>
                <a:gd name="connsiteY104" fmla="*/ 2108200 h 2150035"/>
                <a:gd name="connsiteX105" fmla="*/ 2851801 w 3354651"/>
                <a:gd name="connsiteY105" fmla="*/ 2149475 h 2150035"/>
                <a:gd name="connsiteX106" fmla="*/ 2880376 w 3354651"/>
                <a:gd name="connsiteY106" fmla="*/ 2082800 h 2150035"/>
                <a:gd name="connsiteX107" fmla="*/ 2747026 w 3354651"/>
                <a:gd name="connsiteY107" fmla="*/ 1997075 h 2150035"/>
                <a:gd name="connsiteX108" fmla="*/ 2775601 w 3354651"/>
                <a:gd name="connsiteY108" fmla="*/ 1892300 h 2150035"/>
                <a:gd name="connsiteX109" fmla="*/ 2886726 w 3354651"/>
                <a:gd name="connsiteY109" fmla="*/ 1927225 h 2150035"/>
                <a:gd name="connsiteX110" fmla="*/ 3039126 w 3354651"/>
                <a:gd name="connsiteY110" fmla="*/ 2060575 h 2150035"/>
                <a:gd name="connsiteX111" fmla="*/ 3235976 w 3354651"/>
                <a:gd name="connsiteY111" fmla="*/ 2047875 h 2150035"/>
                <a:gd name="connsiteX112" fmla="*/ 3299476 w 3354651"/>
                <a:gd name="connsiteY112" fmla="*/ 1908175 h 2150035"/>
                <a:gd name="connsiteX113" fmla="*/ 3223276 w 3354651"/>
                <a:gd name="connsiteY113" fmla="*/ 1800225 h 2150035"/>
                <a:gd name="connsiteX114" fmla="*/ 2997851 w 3354651"/>
                <a:gd name="connsiteY114" fmla="*/ 1765300 h 2150035"/>
                <a:gd name="connsiteX115" fmla="*/ 2886726 w 3354651"/>
                <a:gd name="connsiteY115" fmla="*/ 1616075 h 2150035"/>
                <a:gd name="connsiteX116" fmla="*/ 3153426 w 3354651"/>
                <a:gd name="connsiteY116" fmla="*/ 1682750 h 2150035"/>
                <a:gd name="connsiteX117" fmla="*/ 3340751 w 3354651"/>
                <a:gd name="connsiteY117" fmla="*/ 1660525 h 2150035"/>
                <a:gd name="connsiteX118" fmla="*/ 3321701 w 3354651"/>
                <a:gd name="connsiteY118" fmla="*/ 1457325 h 2150035"/>
                <a:gd name="connsiteX119" fmla="*/ 3169301 w 3354651"/>
                <a:gd name="connsiteY119" fmla="*/ 1355725 h 2150035"/>
                <a:gd name="connsiteX120" fmla="*/ 3086751 w 3354651"/>
                <a:gd name="connsiteY120"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693051 w 3354651"/>
                <a:gd name="connsiteY4" fmla="*/ 1330325 h 2150035"/>
                <a:gd name="connsiteX5" fmla="*/ 2826401 w 3354651"/>
                <a:gd name="connsiteY5" fmla="*/ 1241425 h 2150035"/>
                <a:gd name="connsiteX6" fmla="*/ 2835926 w 3354651"/>
                <a:gd name="connsiteY6" fmla="*/ 1139825 h 2150035"/>
                <a:gd name="connsiteX7" fmla="*/ 2778776 w 3354651"/>
                <a:gd name="connsiteY7" fmla="*/ 1073150 h 2150035"/>
                <a:gd name="connsiteX8" fmla="*/ 2623201 w 3354651"/>
                <a:gd name="connsiteY8" fmla="*/ 1057275 h 2150035"/>
                <a:gd name="connsiteX9" fmla="*/ 2454926 w 3354651"/>
                <a:gd name="connsiteY9" fmla="*/ 1101725 h 2150035"/>
                <a:gd name="connsiteX10" fmla="*/ 2223151 w 3354651"/>
                <a:gd name="connsiteY10" fmla="*/ 1387475 h 2150035"/>
                <a:gd name="connsiteX11" fmla="*/ 2137426 w 3354651"/>
                <a:gd name="connsiteY11" fmla="*/ 1349375 h 2150035"/>
                <a:gd name="connsiteX12" fmla="*/ 2210451 w 3354651"/>
                <a:gd name="connsiteY12" fmla="*/ 1181100 h 2150035"/>
                <a:gd name="connsiteX13" fmla="*/ 2353326 w 3354651"/>
                <a:gd name="connsiteY13" fmla="*/ 1009650 h 2150035"/>
                <a:gd name="connsiteX14" fmla="*/ 2410476 w 3354651"/>
                <a:gd name="connsiteY14" fmla="*/ 958850 h 2150035"/>
                <a:gd name="connsiteX15" fmla="*/ 2315226 w 3354651"/>
                <a:gd name="connsiteY15" fmla="*/ 803275 h 2150035"/>
                <a:gd name="connsiteX16" fmla="*/ 2115201 w 3354651"/>
                <a:gd name="connsiteY16" fmla="*/ 765175 h 2150035"/>
                <a:gd name="connsiteX17" fmla="*/ 2048526 w 3354651"/>
                <a:gd name="connsiteY17" fmla="*/ 882650 h 2150035"/>
                <a:gd name="connsiteX18" fmla="*/ 1918351 w 3354651"/>
                <a:gd name="connsiteY18" fmla="*/ 1085850 h 2150035"/>
                <a:gd name="connsiteX19" fmla="*/ 1854851 w 3354651"/>
                <a:gd name="connsiteY19" fmla="*/ 1139825 h 2150035"/>
                <a:gd name="connsiteX20" fmla="*/ 1775476 w 3354651"/>
                <a:gd name="connsiteY20" fmla="*/ 1111250 h 2150035"/>
                <a:gd name="connsiteX21" fmla="*/ 1845326 w 3354651"/>
                <a:gd name="connsiteY21" fmla="*/ 873125 h 2150035"/>
                <a:gd name="connsiteX22" fmla="*/ 1858026 w 3354651"/>
                <a:gd name="connsiteY22" fmla="*/ 679450 h 2150035"/>
                <a:gd name="connsiteX23" fmla="*/ 1645301 w 3354651"/>
                <a:gd name="connsiteY23" fmla="*/ 555625 h 2150035"/>
                <a:gd name="connsiteX24" fmla="*/ 1575451 w 3354651"/>
                <a:gd name="connsiteY24" fmla="*/ 603250 h 2150035"/>
                <a:gd name="connsiteX25" fmla="*/ 1454801 w 3354651"/>
                <a:gd name="connsiteY25" fmla="*/ 796925 h 2150035"/>
                <a:gd name="connsiteX26" fmla="*/ 1378601 w 3354651"/>
                <a:gd name="connsiteY26" fmla="*/ 863600 h 2150035"/>
                <a:gd name="connsiteX27" fmla="*/ 1296051 w 3354651"/>
                <a:gd name="connsiteY27" fmla="*/ 806450 h 2150035"/>
                <a:gd name="connsiteX28" fmla="*/ 1296051 w 3354651"/>
                <a:gd name="connsiteY28" fmla="*/ 704850 h 2150035"/>
                <a:gd name="connsiteX29" fmla="*/ 1489726 w 3354651"/>
                <a:gd name="connsiteY29" fmla="*/ 498475 h 2150035"/>
                <a:gd name="connsiteX30" fmla="*/ 1470676 w 3354651"/>
                <a:gd name="connsiteY30" fmla="*/ 393700 h 2150035"/>
                <a:gd name="connsiteX31" fmla="*/ 1226201 w 3354651"/>
                <a:gd name="connsiteY31" fmla="*/ 285750 h 2150035"/>
                <a:gd name="connsiteX32" fmla="*/ 1045226 w 3354651"/>
                <a:gd name="connsiteY32" fmla="*/ 311150 h 2150035"/>
                <a:gd name="connsiteX33" fmla="*/ 934101 w 3354651"/>
                <a:gd name="connsiteY33" fmla="*/ 460375 h 2150035"/>
                <a:gd name="connsiteX34" fmla="*/ 749951 w 3354651"/>
                <a:gd name="connsiteY34" fmla="*/ 603250 h 2150035"/>
                <a:gd name="connsiteX35" fmla="*/ 724551 w 3354651"/>
                <a:gd name="connsiteY35" fmla="*/ 577850 h 2150035"/>
                <a:gd name="connsiteX36" fmla="*/ 724551 w 3354651"/>
                <a:gd name="connsiteY36" fmla="*/ 574675 h 2150035"/>
                <a:gd name="connsiteX37" fmla="*/ 838851 w 3354651"/>
                <a:gd name="connsiteY37" fmla="*/ 415925 h 2150035"/>
                <a:gd name="connsiteX38" fmla="*/ 940451 w 3354651"/>
                <a:gd name="connsiteY38" fmla="*/ 234950 h 2150035"/>
                <a:gd name="connsiteX39" fmla="*/ 813451 w 3354651"/>
                <a:gd name="connsiteY39" fmla="*/ 101600 h 2150035"/>
                <a:gd name="connsiteX40" fmla="*/ 635651 w 3354651"/>
                <a:gd name="connsiteY40" fmla="*/ 104775 h 2150035"/>
                <a:gd name="connsiteX41" fmla="*/ 505476 w 3354651"/>
                <a:gd name="connsiteY41" fmla="*/ 285750 h 2150035"/>
                <a:gd name="connsiteX42" fmla="*/ 426101 w 3354651"/>
                <a:gd name="connsiteY42" fmla="*/ 374650 h 2150035"/>
                <a:gd name="connsiteX43" fmla="*/ 321326 w 3354651"/>
                <a:gd name="connsiteY43" fmla="*/ 384175 h 2150035"/>
                <a:gd name="connsiteX44" fmla="*/ 321326 w 3354651"/>
                <a:gd name="connsiteY44" fmla="*/ 311150 h 2150035"/>
                <a:gd name="connsiteX45" fmla="*/ 492776 w 3354651"/>
                <a:gd name="connsiteY45" fmla="*/ 53975 h 2150035"/>
                <a:gd name="connsiteX46" fmla="*/ 426101 w 3354651"/>
                <a:gd name="connsiteY46" fmla="*/ 0 h 2150035"/>
                <a:gd name="connsiteX47" fmla="*/ 210201 w 3354651"/>
                <a:gd name="connsiteY47" fmla="*/ 12700 h 2150035"/>
                <a:gd name="connsiteX48" fmla="*/ 57801 w 3354651"/>
                <a:gd name="connsiteY48" fmla="*/ 95250 h 2150035"/>
                <a:gd name="connsiteX49" fmla="*/ 651 w 3354651"/>
                <a:gd name="connsiteY49" fmla="*/ 254000 h 2150035"/>
                <a:gd name="connsiteX50" fmla="*/ 92726 w 3354651"/>
                <a:gd name="connsiteY50" fmla="*/ 355600 h 2150035"/>
                <a:gd name="connsiteX51" fmla="*/ 276876 w 3354651"/>
                <a:gd name="connsiteY51" fmla="*/ 409575 h 2150035"/>
                <a:gd name="connsiteX52" fmla="*/ 378476 w 3354651"/>
                <a:gd name="connsiteY52" fmla="*/ 498475 h 2150035"/>
                <a:gd name="connsiteX53" fmla="*/ 334026 w 3354651"/>
                <a:gd name="connsiteY53" fmla="*/ 558800 h 2150035"/>
                <a:gd name="connsiteX54" fmla="*/ 178451 w 3354651"/>
                <a:gd name="connsiteY54" fmla="*/ 628650 h 2150035"/>
                <a:gd name="connsiteX55" fmla="*/ 200676 w 3354651"/>
                <a:gd name="connsiteY55" fmla="*/ 800100 h 2150035"/>
                <a:gd name="connsiteX56" fmla="*/ 308626 w 3354651"/>
                <a:gd name="connsiteY56" fmla="*/ 844550 h 2150035"/>
                <a:gd name="connsiteX57" fmla="*/ 388001 w 3354651"/>
                <a:gd name="connsiteY57" fmla="*/ 752475 h 2150035"/>
                <a:gd name="connsiteX58" fmla="*/ 438801 w 3354651"/>
                <a:gd name="connsiteY58" fmla="*/ 663575 h 2150035"/>
                <a:gd name="connsiteX59" fmla="*/ 543576 w 3354651"/>
                <a:gd name="connsiteY59" fmla="*/ 641350 h 2150035"/>
                <a:gd name="connsiteX60" fmla="*/ 613426 w 3354651"/>
                <a:gd name="connsiteY60" fmla="*/ 698500 h 2150035"/>
                <a:gd name="connsiteX61" fmla="*/ 642001 w 3354651"/>
                <a:gd name="connsiteY61" fmla="*/ 793750 h 2150035"/>
                <a:gd name="connsiteX62" fmla="*/ 572151 w 3354651"/>
                <a:gd name="connsiteY62" fmla="*/ 892175 h 2150035"/>
                <a:gd name="connsiteX63" fmla="*/ 470551 w 3354651"/>
                <a:gd name="connsiteY63" fmla="*/ 946150 h 2150035"/>
                <a:gd name="connsiteX64" fmla="*/ 429276 w 3354651"/>
                <a:gd name="connsiteY64" fmla="*/ 1019175 h 2150035"/>
                <a:gd name="connsiteX65" fmla="*/ 461026 w 3354651"/>
                <a:gd name="connsiteY65" fmla="*/ 1117600 h 2150035"/>
                <a:gd name="connsiteX66" fmla="*/ 613426 w 3354651"/>
                <a:gd name="connsiteY66" fmla="*/ 1130300 h 2150035"/>
                <a:gd name="connsiteX67" fmla="*/ 686451 w 3354651"/>
                <a:gd name="connsiteY67" fmla="*/ 1025525 h 2150035"/>
                <a:gd name="connsiteX68" fmla="*/ 737251 w 3354651"/>
                <a:gd name="connsiteY68" fmla="*/ 927100 h 2150035"/>
                <a:gd name="connsiteX69" fmla="*/ 816626 w 3354651"/>
                <a:gd name="connsiteY69" fmla="*/ 908050 h 2150035"/>
                <a:gd name="connsiteX70" fmla="*/ 870601 w 3354651"/>
                <a:gd name="connsiteY70" fmla="*/ 971550 h 2150035"/>
                <a:gd name="connsiteX71" fmla="*/ 788051 w 3354651"/>
                <a:gd name="connsiteY71" fmla="*/ 1149350 h 2150035"/>
                <a:gd name="connsiteX72" fmla="*/ 784876 w 3354651"/>
                <a:gd name="connsiteY72" fmla="*/ 1336675 h 2150035"/>
                <a:gd name="connsiteX73" fmla="*/ 981726 w 3354651"/>
                <a:gd name="connsiteY73" fmla="*/ 1425575 h 2150035"/>
                <a:gd name="connsiteX74" fmla="*/ 1089676 w 3354651"/>
                <a:gd name="connsiteY74" fmla="*/ 1339850 h 2150035"/>
                <a:gd name="connsiteX75" fmla="*/ 1242076 w 3354651"/>
                <a:gd name="connsiteY75" fmla="*/ 1165225 h 2150035"/>
                <a:gd name="connsiteX76" fmla="*/ 1346851 w 3354651"/>
                <a:gd name="connsiteY76" fmla="*/ 1133475 h 2150035"/>
                <a:gd name="connsiteX77" fmla="*/ 1426226 w 3354651"/>
                <a:gd name="connsiteY77" fmla="*/ 1231900 h 2150035"/>
                <a:gd name="connsiteX78" fmla="*/ 1394476 w 3354651"/>
                <a:gd name="connsiteY78" fmla="*/ 1314450 h 2150035"/>
                <a:gd name="connsiteX79" fmla="*/ 1267476 w 3354651"/>
                <a:gd name="connsiteY79" fmla="*/ 1400175 h 2150035"/>
                <a:gd name="connsiteX80" fmla="*/ 1273826 w 3354651"/>
                <a:gd name="connsiteY80" fmla="*/ 1527175 h 2150035"/>
                <a:gd name="connsiteX81" fmla="*/ 1410351 w 3354651"/>
                <a:gd name="connsiteY81" fmla="*/ 1666875 h 2150035"/>
                <a:gd name="connsiteX82" fmla="*/ 1543701 w 3354651"/>
                <a:gd name="connsiteY82" fmla="*/ 1600200 h 2150035"/>
                <a:gd name="connsiteX83" fmla="*/ 1718326 w 3354651"/>
                <a:gd name="connsiteY83" fmla="*/ 1336675 h 2150035"/>
                <a:gd name="connsiteX84" fmla="*/ 1851676 w 3354651"/>
                <a:gd name="connsiteY84" fmla="*/ 1323975 h 2150035"/>
                <a:gd name="connsiteX85" fmla="*/ 1937401 w 3354651"/>
                <a:gd name="connsiteY85" fmla="*/ 1371600 h 2150035"/>
                <a:gd name="connsiteX86" fmla="*/ 1924701 w 3354651"/>
                <a:gd name="connsiteY86" fmla="*/ 1482725 h 2150035"/>
                <a:gd name="connsiteX87" fmla="*/ 1702451 w 3354651"/>
                <a:gd name="connsiteY87" fmla="*/ 1698625 h 2150035"/>
                <a:gd name="connsiteX88" fmla="*/ 1673876 w 3354651"/>
                <a:gd name="connsiteY88" fmla="*/ 1790700 h 2150035"/>
                <a:gd name="connsiteX89" fmla="*/ 1765951 w 3354651"/>
                <a:gd name="connsiteY89" fmla="*/ 1873250 h 2150035"/>
                <a:gd name="connsiteX90" fmla="*/ 1918351 w 3354651"/>
                <a:gd name="connsiteY90" fmla="*/ 1809750 h 2150035"/>
                <a:gd name="connsiteX91" fmla="*/ 2134251 w 3354651"/>
                <a:gd name="connsiteY91" fmla="*/ 1631950 h 2150035"/>
                <a:gd name="connsiteX92" fmla="*/ 2162826 w 3354651"/>
                <a:gd name="connsiteY92" fmla="*/ 1635125 h 2150035"/>
                <a:gd name="connsiteX93" fmla="*/ 2089801 w 3354651"/>
                <a:gd name="connsiteY93" fmla="*/ 1784350 h 2150035"/>
                <a:gd name="connsiteX94" fmla="*/ 2067576 w 3354651"/>
                <a:gd name="connsiteY94" fmla="*/ 1943100 h 2150035"/>
                <a:gd name="connsiteX95" fmla="*/ 2175526 w 3354651"/>
                <a:gd name="connsiteY95" fmla="*/ 2035175 h 2150035"/>
                <a:gd name="connsiteX96" fmla="*/ 2312051 w 3354651"/>
                <a:gd name="connsiteY96" fmla="*/ 1997075 h 2150035"/>
                <a:gd name="connsiteX97" fmla="*/ 2486676 w 3354651"/>
                <a:gd name="connsiteY97" fmla="*/ 1768475 h 2150035"/>
                <a:gd name="connsiteX98" fmla="*/ 2531126 w 3354651"/>
                <a:gd name="connsiteY98" fmla="*/ 1673225 h 2150035"/>
                <a:gd name="connsiteX99" fmla="*/ 2559701 w 3354651"/>
                <a:gd name="connsiteY99" fmla="*/ 1673225 h 2150035"/>
                <a:gd name="connsiteX100" fmla="*/ 2556526 w 3354651"/>
                <a:gd name="connsiteY100" fmla="*/ 1701800 h 2150035"/>
                <a:gd name="connsiteX101" fmla="*/ 2550176 w 3354651"/>
                <a:gd name="connsiteY101" fmla="*/ 1733550 h 2150035"/>
                <a:gd name="connsiteX102" fmla="*/ 2477151 w 3354651"/>
                <a:gd name="connsiteY102" fmla="*/ 2025650 h 2150035"/>
                <a:gd name="connsiteX103" fmla="*/ 2543826 w 3354651"/>
                <a:gd name="connsiteY103" fmla="*/ 2108200 h 2150035"/>
                <a:gd name="connsiteX104" fmla="*/ 2851801 w 3354651"/>
                <a:gd name="connsiteY104" fmla="*/ 2149475 h 2150035"/>
                <a:gd name="connsiteX105" fmla="*/ 2880376 w 3354651"/>
                <a:gd name="connsiteY105" fmla="*/ 2082800 h 2150035"/>
                <a:gd name="connsiteX106" fmla="*/ 2747026 w 3354651"/>
                <a:gd name="connsiteY106" fmla="*/ 1997075 h 2150035"/>
                <a:gd name="connsiteX107" fmla="*/ 2775601 w 3354651"/>
                <a:gd name="connsiteY107" fmla="*/ 1892300 h 2150035"/>
                <a:gd name="connsiteX108" fmla="*/ 2886726 w 3354651"/>
                <a:gd name="connsiteY108" fmla="*/ 1927225 h 2150035"/>
                <a:gd name="connsiteX109" fmla="*/ 3039126 w 3354651"/>
                <a:gd name="connsiteY109" fmla="*/ 2060575 h 2150035"/>
                <a:gd name="connsiteX110" fmla="*/ 3235976 w 3354651"/>
                <a:gd name="connsiteY110" fmla="*/ 2047875 h 2150035"/>
                <a:gd name="connsiteX111" fmla="*/ 3299476 w 3354651"/>
                <a:gd name="connsiteY111" fmla="*/ 1908175 h 2150035"/>
                <a:gd name="connsiteX112" fmla="*/ 3223276 w 3354651"/>
                <a:gd name="connsiteY112" fmla="*/ 1800225 h 2150035"/>
                <a:gd name="connsiteX113" fmla="*/ 2997851 w 3354651"/>
                <a:gd name="connsiteY113" fmla="*/ 1765300 h 2150035"/>
                <a:gd name="connsiteX114" fmla="*/ 2886726 w 3354651"/>
                <a:gd name="connsiteY114" fmla="*/ 1616075 h 2150035"/>
                <a:gd name="connsiteX115" fmla="*/ 3153426 w 3354651"/>
                <a:gd name="connsiteY115" fmla="*/ 1682750 h 2150035"/>
                <a:gd name="connsiteX116" fmla="*/ 3340751 w 3354651"/>
                <a:gd name="connsiteY116" fmla="*/ 1660525 h 2150035"/>
                <a:gd name="connsiteX117" fmla="*/ 3321701 w 3354651"/>
                <a:gd name="connsiteY117" fmla="*/ 1457325 h 2150035"/>
                <a:gd name="connsiteX118" fmla="*/ 3169301 w 3354651"/>
                <a:gd name="connsiteY118" fmla="*/ 1355725 h 2150035"/>
                <a:gd name="connsiteX119" fmla="*/ 3086751 w 3354651"/>
                <a:gd name="connsiteY119"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693051 w 3354651"/>
                <a:gd name="connsiteY4" fmla="*/ 1330325 h 2150035"/>
                <a:gd name="connsiteX5" fmla="*/ 2826401 w 3354651"/>
                <a:gd name="connsiteY5" fmla="*/ 1241425 h 2150035"/>
                <a:gd name="connsiteX6" fmla="*/ 2835926 w 3354651"/>
                <a:gd name="connsiteY6" fmla="*/ 1139825 h 2150035"/>
                <a:gd name="connsiteX7" fmla="*/ 2778776 w 3354651"/>
                <a:gd name="connsiteY7" fmla="*/ 1073150 h 2150035"/>
                <a:gd name="connsiteX8" fmla="*/ 2623201 w 3354651"/>
                <a:gd name="connsiteY8" fmla="*/ 1057275 h 2150035"/>
                <a:gd name="connsiteX9" fmla="*/ 2454926 w 3354651"/>
                <a:gd name="connsiteY9" fmla="*/ 1101725 h 2150035"/>
                <a:gd name="connsiteX10" fmla="*/ 2223151 w 3354651"/>
                <a:gd name="connsiteY10" fmla="*/ 1387475 h 2150035"/>
                <a:gd name="connsiteX11" fmla="*/ 2137426 w 3354651"/>
                <a:gd name="connsiteY11" fmla="*/ 1349375 h 2150035"/>
                <a:gd name="connsiteX12" fmla="*/ 2210451 w 3354651"/>
                <a:gd name="connsiteY12" fmla="*/ 1181100 h 2150035"/>
                <a:gd name="connsiteX13" fmla="*/ 2353326 w 3354651"/>
                <a:gd name="connsiteY13" fmla="*/ 1009650 h 2150035"/>
                <a:gd name="connsiteX14" fmla="*/ 2410476 w 3354651"/>
                <a:gd name="connsiteY14" fmla="*/ 958850 h 2150035"/>
                <a:gd name="connsiteX15" fmla="*/ 2315226 w 3354651"/>
                <a:gd name="connsiteY15" fmla="*/ 803275 h 2150035"/>
                <a:gd name="connsiteX16" fmla="*/ 2115201 w 3354651"/>
                <a:gd name="connsiteY16" fmla="*/ 765175 h 2150035"/>
                <a:gd name="connsiteX17" fmla="*/ 2048526 w 3354651"/>
                <a:gd name="connsiteY17" fmla="*/ 882650 h 2150035"/>
                <a:gd name="connsiteX18" fmla="*/ 1918351 w 3354651"/>
                <a:gd name="connsiteY18" fmla="*/ 1085850 h 2150035"/>
                <a:gd name="connsiteX19" fmla="*/ 1854851 w 3354651"/>
                <a:gd name="connsiteY19" fmla="*/ 1139825 h 2150035"/>
                <a:gd name="connsiteX20" fmla="*/ 1775476 w 3354651"/>
                <a:gd name="connsiteY20" fmla="*/ 1111250 h 2150035"/>
                <a:gd name="connsiteX21" fmla="*/ 1845326 w 3354651"/>
                <a:gd name="connsiteY21" fmla="*/ 873125 h 2150035"/>
                <a:gd name="connsiteX22" fmla="*/ 1858026 w 3354651"/>
                <a:gd name="connsiteY22" fmla="*/ 679450 h 2150035"/>
                <a:gd name="connsiteX23" fmla="*/ 1645301 w 3354651"/>
                <a:gd name="connsiteY23" fmla="*/ 555625 h 2150035"/>
                <a:gd name="connsiteX24" fmla="*/ 1575451 w 3354651"/>
                <a:gd name="connsiteY24" fmla="*/ 603250 h 2150035"/>
                <a:gd name="connsiteX25" fmla="*/ 1454801 w 3354651"/>
                <a:gd name="connsiteY25" fmla="*/ 796925 h 2150035"/>
                <a:gd name="connsiteX26" fmla="*/ 1378601 w 3354651"/>
                <a:gd name="connsiteY26" fmla="*/ 863600 h 2150035"/>
                <a:gd name="connsiteX27" fmla="*/ 1296051 w 3354651"/>
                <a:gd name="connsiteY27" fmla="*/ 806450 h 2150035"/>
                <a:gd name="connsiteX28" fmla="*/ 1296051 w 3354651"/>
                <a:gd name="connsiteY28" fmla="*/ 704850 h 2150035"/>
                <a:gd name="connsiteX29" fmla="*/ 1489726 w 3354651"/>
                <a:gd name="connsiteY29" fmla="*/ 498475 h 2150035"/>
                <a:gd name="connsiteX30" fmla="*/ 1470676 w 3354651"/>
                <a:gd name="connsiteY30" fmla="*/ 393700 h 2150035"/>
                <a:gd name="connsiteX31" fmla="*/ 1226201 w 3354651"/>
                <a:gd name="connsiteY31" fmla="*/ 285750 h 2150035"/>
                <a:gd name="connsiteX32" fmla="*/ 1045226 w 3354651"/>
                <a:gd name="connsiteY32" fmla="*/ 311150 h 2150035"/>
                <a:gd name="connsiteX33" fmla="*/ 934101 w 3354651"/>
                <a:gd name="connsiteY33" fmla="*/ 460375 h 2150035"/>
                <a:gd name="connsiteX34" fmla="*/ 749951 w 3354651"/>
                <a:gd name="connsiteY34" fmla="*/ 603250 h 2150035"/>
                <a:gd name="connsiteX35" fmla="*/ 724551 w 3354651"/>
                <a:gd name="connsiteY35" fmla="*/ 577850 h 2150035"/>
                <a:gd name="connsiteX36" fmla="*/ 724551 w 3354651"/>
                <a:gd name="connsiteY36" fmla="*/ 574675 h 2150035"/>
                <a:gd name="connsiteX37" fmla="*/ 838851 w 3354651"/>
                <a:gd name="connsiteY37" fmla="*/ 415925 h 2150035"/>
                <a:gd name="connsiteX38" fmla="*/ 940451 w 3354651"/>
                <a:gd name="connsiteY38" fmla="*/ 234950 h 2150035"/>
                <a:gd name="connsiteX39" fmla="*/ 813451 w 3354651"/>
                <a:gd name="connsiteY39" fmla="*/ 101600 h 2150035"/>
                <a:gd name="connsiteX40" fmla="*/ 635651 w 3354651"/>
                <a:gd name="connsiteY40" fmla="*/ 104775 h 2150035"/>
                <a:gd name="connsiteX41" fmla="*/ 505476 w 3354651"/>
                <a:gd name="connsiteY41" fmla="*/ 285750 h 2150035"/>
                <a:gd name="connsiteX42" fmla="*/ 426101 w 3354651"/>
                <a:gd name="connsiteY42" fmla="*/ 374650 h 2150035"/>
                <a:gd name="connsiteX43" fmla="*/ 321326 w 3354651"/>
                <a:gd name="connsiteY43" fmla="*/ 384175 h 2150035"/>
                <a:gd name="connsiteX44" fmla="*/ 321326 w 3354651"/>
                <a:gd name="connsiteY44" fmla="*/ 311150 h 2150035"/>
                <a:gd name="connsiteX45" fmla="*/ 492776 w 3354651"/>
                <a:gd name="connsiteY45" fmla="*/ 53975 h 2150035"/>
                <a:gd name="connsiteX46" fmla="*/ 426101 w 3354651"/>
                <a:gd name="connsiteY46" fmla="*/ 0 h 2150035"/>
                <a:gd name="connsiteX47" fmla="*/ 210201 w 3354651"/>
                <a:gd name="connsiteY47" fmla="*/ 12700 h 2150035"/>
                <a:gd name="connsiteX48" fmla="*/ 57801 w 3354651"/>
                <a:gd name="connsiteY48" fmla="*/ 95250 h 2150035"/>
                <a:gd name="connsiteX49" fmla="*/ 651 w 3354651"/>
                <a:gd name="connsiteY49" fmla="*/ 254000 h 2150035"/>
                <a:gd name="connsiteX50" fmla="*/ 92726 w 3354651"/>
                <a:gd name="connsiteY50" fmla="*/ 355600 h 2150035"/>
                <a:gd name="connsiteX51" fmla="*/ 276876 w 3354651"/>
                <a:gd name="connsiteY51" fmla="*/ 409575 h 2150035"/>
                <a:gd name="connsiteX52" fmla="*/ 378476 w 3354651"/>
                <a:gd name="connsiteY52" fmla="*/ 498475 h 2150035"/>
                <a:gd name="connsiteX53" fmla="*/ 334026 w 3354651"/>
                <a:gd name="connsiteY53" fmla="*/ 558800 h 2150035"/>
                <a:gd name="connsiteX54" fmla="*/ 178451 w 3354651"/>
                <a:gd name="connsiteY54" fmla="*/ 628650 h 2150035"/>
                <a:gd name="connsiteX55" fmla="*/ 200676 w 3354651"/>
                <a:gd name="connsiteY55" fmla="*/ 800100 h 2150035"/>
                <a:gd name="connsiteX56" fmla="*/ 308626 w 3354651"/>
                <a:gd name="connsiteY56" fmla="*/ 844550 h 2150035"/>
                <a:gd name="connsiteX57" fmla="*/ 388001 w 3354651"/>
                <a:gd name="connsiteY57" fmla="*/ 752475 h 2150035"/>
                <a:gd name="connsiteX58" fmla="*/ 438801 w 3354651"/>
                <a:gd name="connsiteY58" fmla="*/ 663575 h 2150035"/>
                <a:gd name="connsiteX59" fmla="*/ 543576 w 3354651"/>
                <a:gd name="connsiteY59" fmla="*/ 641350 h 2150035"/>
                <a:gd name="connsiteX60" fmla="*/ 613426 w 3354651"/>
                <a:gd name="connsiteY60" fmla="*/ 698500 h 2150035"/>
                <a:gd name="connsiteX61" fmla="*/ 642001 w 3354651"/>
                <a:gd name="connsiteY61" fmla="*/ 793750 h 2150035"/>
                <a:gd name="connsiteX62" fmla="*/ 572151 w 3354651"/>
                <a:gd name="connsiteY62" fmla="*/ 892175 h 2150035"/>
                <a:gd name="connsiteX63" fmla="*/ 470551 w 3354651"/>
                <a:gd name="connsiteY63" fmla="*/ 946150 h 2150035"/>
                <a:gd name="connsiteX64" fmla="*/ 429276 w 3354651"/>
                <a:gd name="connsiteY64" fmla="*/ 1019175 h 2150035"/>
                <a:gd name="connsiteX65" fmla="*/ 461026 w 3354651"/>
                <a:gd name="connsiteY65" fmla="*/ 1117600 h 2150035"/>
                <a:gd name="connsiteX66" fmla="*/ 613426 w 3354651"/>
                <a:gd name="connsiteY66" fmla="*/ 1130300 h 2150035"/>
                <a:gd name="connsiteX67" fmla="*/ 686451 w 3354651"/>
                <a:gd name="connsiteY67" fmla="*/ 1025525 h 2150035"/>
                <a:gd name="connsiteX68" fmla="*/ 737251 w 3354651"/>
                <a:gd name="connsiteY68" fmla="*/ 927100 h 2150035"/>
                <a:gd name="connsiteX69" fmla="*/ 816626 w 3354651"/>
                <a:gd name="connsiteY69" fmla="*/ 908050 h 2150035"/>
                <a:gd name="connsiteX70" fmla="*/ 870601 w 3354651"/>
                <a:gd name="connsiteY70" fmla="*/ 971550 h 2150035"/>
                <a:gd name="connsiteX71" fmla="*/ 788051 w 3354651"/>
                <a:gd name="connsiteY71" fmla="*/ 1149350 h 2150035"/>
                <a:gd name="connsiteX72" fmla="*/ 784876 w 3354651"/>
                <a:gd name="connsiteY72" fmla="*/ 1336675 h 2150035"/>
                <a:gd name="connsiteX73" fmla="*/ 981726 w 3354651"/>
                <a:gd name="connsiteY73" fmla="*/ 1425575 h 2150035"/>
                <a:gd name="connsiteX74" fmla="*/ 1089676 w 3354651"/>
                <a:gd name="connsiteY74" fmla="*/ 1339850 h 2150035"/>
                <a:gd name="connsiteX75" fmla="*/ 1242076 w 3354651"/>
                <a:gd name="connsiteY75" fmla="*/ 1165225 h 2150035"/>
                <a:gd name="connsiteX76" fmla="*/ 1346851 w 3354651"/>
                <a:gd name="connsiteY76" fmla="*/ 1133475 h 2150035"/>
                <a:gd name="connsiteX77" fmla="*/ 1426226 w 3354651"/>
                <a:gd name="connsiteY77" fmla="*/ 1231900 h 2150035"/>
                <a:gd name="connsiteX78" fmla="*/ 1394476 w 3354651"/>
                <a:gd name="connsiteY78" fmla="*/ 1314450 h 2150035"/>
                <a:gd name="connsiteX79" fmla="*/ 1267476 w 3354651"/>
                <a:gd name="connsiteY79" fmla="*/ 1400175 h 2150035"/>
                <a:gd name="connsiteX80" fmla="*/ 1273826 w 3354651"/>
                <a:gd name="connsiteY80" fmla="*/ 1527175 h 2150035"/>
                <a:gd name="connsiteX81" fmla="*/ 1410351 w 3354651"/>
                <a:gd name="connsiteY81" fmla="*/ 1666875 h 2150035"/>
                <a:gd name="connsiteX82" fmla="*/ 1543701 w 3354651"/>
                <a:gd name="connsiteY82" fmla="*/ 1600200 h 2150035"/>
                <a:gd name="connsiteX83" fmla="*/ 1718326 w 3354651"/>
                <a:gd name="connsiteY83" fmla="*/ 1336675 h 2150035"/>
                <a:gd name="connsiteX84" fmla="*/ 1851676 w 3354651"/>
                <a:gd name="connsiteY84" fmla="*/ 1323975 h 2150035"/>
                <a:gd name="connsiteX85" fmla="*/ 1937401 w 3354651"/>
                <a:gd name="connsiteY85" fmla="*/ 1371600 h 2150035"/>
                <a:gd name="connsiteX86" fmla="*/ 1924701 w 3354651"/>
                <a:gd name="connsiteY86" fmla="*/ 1482725 h 2150035"/>
                <a:gd name="connsiteX87" fmla="*/ 1702451 w 3354651"/>
                <a:gd name="connsiteY87" fmla="*/ 1698625 h 2150035"/>
                <a:gd name="connsiteX88" fmla="*/ 1673876 w 3354651"/>
                <a:gd name="connsiteY88" fmla="*/ 1790700 h 2150035"/>
                <a:gd name="connsiteX89" fmla="*/ 1765951 w 3354651"/>
                <a:gd name="connsiteY89" fmla="*/ 1873250 h 2150035"/>
                <a:gd name="connsiteX90" fmla="*/ 1918351 w 3354651"/>
                <a:gd name="connsiteY90" fmla="*/ 1809750 h 2150035"/>
                <a:gd name="connsiteX91" fmla="*/ 2134251 w 3354651"/>
                <a:gd name="connsiteY91" fmla="*/ 1631950 h 2150035"/>
                <a:gd name="connsiteX92" fmla="*/ 2162826 w 3354651"/>
                <a:gd name="connsiteY92" fmla="*/ 1635125 h 2150035"/>
                <a:gd name="connsiteX93" fmla="*/ 2089801 w 3354651"/>
                <a:gd name="connsiteY93" fmla="*/ 1784350 h 2150035"/>
                <a:gd name="connsiteX94" fmla="*/ 2067576 w 3354651"/>
                <a:gd name="connsiteY94" fmla="*/ 1943100 h 2150035"/>
                <a:gd name="connsiteX95" fmla="*/ 2175526 w 3354651"/>
                <a:gd name="connsiteY95" fmla="*/ 2035175 h 2150035"/>
                <a:gd name="connsiteX96" fmla="*/ 2312051 w 3354651"/>
                <a:gd name="connsiteY96" fmla="*/ 1997075 h 2150035"/>
                <a:gd name="connsiteX97" fmla="*/ 2486676 w 3354651"/>
                <a:gd name="connsiteY97" fmla="*/ 1768475 h 2150035"/>
                <a:gd name="connsiteX98" fmla="*/ 2531126 w 3354651"/>
                <a:gd name="connsiteY98" fmla="*/ 1673225 h 2150035"/>
                <a:gd name="connsiteX99" fmla="*/ 2559701 w 3354651"/>
                <a:gd name="connsiteY99" fmla="*/ 1673225 h 2150035"/>
                <a:gd name="connsiteX100" fmla="*/ 2556526 w 3354651"/>
                <a:gd name="connsiteY100" fmla="*/ 1701800 h 2150035"/>
                <a:gd name="connsiteX101" fmla="*/ 2550176 w 3354651"/>
                <a:gd name="connsiteY101" fmla="*/ 1733550 h 2150035"/>
                <a:gd name="connsiteX102" fmla="*/ 2477151 w 3354651"/>
                <a:gd name="connsiteY102" fmla="*/ 2025650 h 2150035"/>
                <a:gd name="connsiteX103" fmla="*/ 2543826 w 3354651"/>
                <a:gd name="connsiteY103" fmla="*/ 2108200 h 2150035"/>
                <a:gd name="connsiteX104" fmla="*/ 2851801 w 3354651"/>
                <a:gd name="connsiteY104" fmla="*/ 2149475 h 2150035"/>
                <a:gd name="connsiteX105" fmla="*/ 2880376 w 3354651"/>
                <a:gd name="connsiteY105" fmla="*/ 2082800 h 2150035"/>
                <a:gd name="connsiteX106" fmla="*/ 2747026 w 3354651"/>
                <a:gd name="connsiteY106" fmla="*/ 1997075 h 2150035"/>
                <a:gd name="connsiteX107" fmla="*/ 2775601 w 3354651"/>
                <a:gd name="connsiteY107" fmla="*/ 1892300 h 2150035"/>
                <a:gd name="connsiteX108" fmla="*/ 2886726 w 3354651"/>
                <a:gd name="connsiteY108" fmla="*/ 1927225 h 2150035"/>
                <a:gd name="connsiteX109" fmla="*/ 3039126 w 3354651"/>
                <a:gd name="connsiteY109" fmla="*/ 2060575 h 2150035"/>
                <a:gd name="connsiteX110" fmla="*/ 3235976 w 3354651"/>
                <a:gd name="connsiteY110" fmla="*/ 2047875 h 2150035"/>
                <a:gd name="connsiteX111" fmla="*/ 3299476 w 3354651"/>
                <a:gd name="connsiteY111" fmla="*/ 1908175 h 2150035"/>
                <a:gd name="connsiteX112" fmla="*/ 3223276 w 3354651"/>
                <a:gd name="connsiteY112" fmla="*/ 1800225 h 2150035"/>
                <a:gd name="connsiteX113" fmla="*/ 2997851 w 3354651"/>
                <a:gd name="connsiteY113" fmla="*/ 1765300 h 2150035"/>
                <a:gd name="connsiteX114" fmla="*/ 2886726 w 3354651"/>
                <a:gd name="connsiteY114" fmla="*/ 1616075 h 2150035"/>
                <a:gd name="connsiteX115" fmla="*/ 3153426 w 3354651"/>
                <a:gd name="connsiteY115" fmla="*/ 1682750 h 2150035"/>
                <a:gd name="connsiteX116" fmla="*/ 3340751 w 3354651"/>
                <a:gd name="connsiteY116" fmla="*/ 1660525 h 2150035"/>
                <a:gd name="connsiteX117" fmla="*/ 3321701 w 3354651"/>
                <a:gd name="connsiteY117" fmla="*/ 1457325 h 2150035"/>
                <a:gd name="connsiteX118" fmla="*/ 3169301 w 3354651"/>
                <a:gd name="connsiteY118" fmla="*/ 1355725 h 2150035"/>
                <a:gd name="connsiteX119" fmla="*/ 3086751 w 3354651"/>
                <a:gd name="connsiteY119"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693051 w 3354651"/>
                <a:gd name="connsiteY4" fmla="*/ 1330325 h 2150035"/>
                <a:gd name="connsiteX5" fmla="*/ 2826401 w 3354651"/>
                <a:gd name="connsiteY5" fmla="*/ 1241425 h 2150035"/>
                <a:gd name="connsiteX6" fmla="*/ 2835926 w 3354651"/>
                <a:gd name="connsiteY6" fmla="*/ 1139825 h 2150035"/>
                <a:gd name="connsiteX7" fmla="*/ 2778776 w 3354651"/>
                <a:gd name="connsiteY7" fmla="*/ 1073150 h 2150035"/>
                <a:gd name="connsiteX8" fmla="*/ 2623201 w 3354651"/>
                <a:gd name="connsiteY8" fmla="*/ 1057275 h 2150035"/>
                <a:gd name="connsiteX9" fmla="*/ 2454926 w 3354651"/>
                <a:gd name="connsiteY9" fmla="*/ 1101725 h 2150035"/>
                <a:gd name="connsiteX10" fmla="*/ 2223151 w 3354651"/>
                <a:gd name="connsiteY10" fmla="*/ 1387475 h 2150035"/>
                <a:gd name="connsiteX11" fmla="*/ 2137426 w 3354651"/>
                <a:gd name="connsiteY11" fmla="*/ 1349375 h 2150035"/>
                <a:gd name="connsiteX12" fmla="*/ 2210451 w 3354651"/>
                <a:gd name="connsiteY12" fmla="*/ 1181100 h 2150035"/>
                <a:gd name="connsiteX13" fmla="*/ 2353326 w 3354651"/>
                <a:gd name="connsiteY13" fmla="*/ 1009650 h 2150035"/>
                <a:gd name="connsiteX14" fmla="*/ 2410476 w 3354651"/>
                <a:gd name="connsiteY14" fmla="*/ 958850 h 2150035"/>
                <a:gd name="connsiteX15" fmla="*/ 2315226 w 3354651"/>
                <a:gd name="connsiteY15" fmla="*/ 803275 h 2150035"/>
                <a:gd name="connsiteX16" fmla="*/ 2115201 w 3354651"/>
                <a:gd name="connsiteY16" fmla="*/ 765175 h 2150035"/>
                <a:gd name="connsiteX17" fmla="*/ 2048526 w 3354651"/>
                <a:gd name="connsiteY17" fmla="*/ 882650 h 2150035"/>
                <a:gd name="connsiteX18" fmla="*/ 1918351 w 3354651"/>
                <a:gd name="connsiteY18" fmla="*/ 1085850 h 2150035"/>
                <a:gd name="connsiteX19" fmla="*/ 1854851 w 3354651"/>
                <a:gd name="connsiteY19" fmla="*/ 1139825 h 2150035"/>
                <a:gd name="connsiteX20" fmla="*/ 1775476 w 3354651"/>
                <a:gd name="connsiteY20" fmla="*/ 1111250 h 2150035"/>
                <a:gd name="connsiteX21" fmla="*/ 1845326 w 3354651"/>
                <a:gd name="connsiteY21" fmla="*/ 873125 h 2150035"/>
                <a:gd name="connsiteX22" fmla="*/ 1858026 w 3354651"/>
                <a:gd name="connsiteY22" fmla="*/ 679450 h 2150035"/>
                <a:gd name="connsiteX23" fmla="*/ 1645301 w 3354651"/>
                <a:gd name="connsiteY23" fmla="*/ 555625 h 2150035"/>
                <a:gd name="connsiteX24" fmla="*/ 1575451 w 3354651"/>
                <a:gd name="connsiteY24" fmla="*/ 603250 h 2150035"/>
                <a:gd name="connsiteX25" fmla="*/ 1454801 w 3354651"/>
                <a:gd name="connsiteY25" fmla="*/ 796925 h 2150035"/>
                <a:gd name="connsiteX26" fmla="*/ 1378601 w 3354651"/>
                <a:gd name="connsiteY26" fmla="*/ 863600 h 2150035"/>
                <a:gd name="connsiteX27" fmla="*/ 1296051 w 3354651"/>
                <a:gd name="connsiteY27" fmla="*/ 806450 h 2150035"/>
                <a:gd name="connsiteX28" fmla="*/ 1296051 w 3354651"/>
                <a:gd name="connsiteY28" fmla="*/ 704850 h 2150035"/>
                <a:gd name="connsiteX29" fmla="*/ 1489726 w 3354651"/>
                <a:gd name="connsiteY29" fmla="*/ 498475 h 2150035"/>
                <a:gd name="connsiteX30" fmla="*/ 1470676 w 3354651"/>
                <a:gd name="connsiteY30" fmla="*/ 393700 h 2150035"/>
                <a:gd name="connsiteX31" fmla="*/ 1226201 w 3354651"/>
                <a:gd name="connsiteY31" fmla="*/ 285750 h 2150035"/>
                <a:gd name="connsiteX32" fmla="*/ 1045226 w 3354651"/>
                <a:gd name="connsiteY32" fmla="*/ 311150 h 2150035"/>
                <a:gd name="connsiteX33" fmla="*/ 934101 w 3354651"/>
                <a:gd name="connsiteY33" fmla="*/ 460375 h 2150035"/>
                <a:gd name="connsiteX34" fmla="*/ 749951 w 3354651"/>
                <a:gd name="connsiteY34" fmla="*/ 603250 h 2150035"/>
                <a:gd name="connsiteX35" fmla="*/ 724551 w 3354651"/>
                <a:gd name="connsiteY35" fmla="*/ 577850 h 2150035"/>
                <a:gd name="connsiteX36" fmla="*/ 724551 w 3354651"/>
                <a:gd name="connsiteY36" fmla="*/ 574675 h 2150035"/>
                <a:gd name="connsiteX37" fmla="*/ 838851 w 3354651"/>
                <a:gd name="connsiteY37" fmla="*/ 415925 h 2150035"/>
                <a:gd name="connsiteX38" fmla="*/ 940451 w 3354651"/>
                <a:gd name="connsiteY38" fmla="*/ 234950 h 2150035"/>
                <a:gd name="connsiteX39" fmla="*/ 813451 w 3354651"/>
                <a:gd name="connsiteY39" fmla="*/ 101600 h 2150035"/>
                <a:gd name="connsiteX40" fmla="*/ 635651 w 3354651"/>
                <a:gd name="connsiteY40" fmla="*/ 104775 h 2150035"/>
                <a:gd name="connsiteX41" fmla="*/ 505476 w 3354651"/>
                <a:gd name="connsiteY41" fmla="*/ 285750 h 2150035"/>
                <a:gd name="connsiteX42" fmla="*/ 426101 w 3354651"/>
                <a:gd name="connsiteY42" fmla="*/ 374650 h 2150035"/>
                <a:gd name="connsiteX43" fmla="*/ 321326 w 3354651"/>
                <a:gd name="connsiteY43" fmla="*/ 384175 h 2150035"/>
                <a:gd name="connsiteX44" fmla="*/ 321326 w 3354651"/>
                <a:gd name="connsiteY44" fmla="*/ 311150 h 2150035"/>
                <a:gd name="connsiteX45" fmla="*/ 492776 w 3354651"/>
                <a:gd name="connsiteY45" fmla="*/ 53975 h 2150035"/>
                <a:gd name="connsiteX46" fmla="*/ 426101 w 3354651"/>
                <a:gd name="connsiteY46" fmla="*/ 0 h 2150035"/>
                <a:gd name="connsiteX47" fmla="*/ 210201 w 3354651"/>
                <a:gd name="connsiteY47" fmla="*/ 12700 h 2150035"/>
                <a:gd name="connsiteX48" fmla="*/ 57801 w 3354651"/>
                <a:gd name="connsiteY48" fmla="*/ 95250 h 2150035"/>
                <a:gd name="connsiteX49" fmla="*/ 651 w 3354651"/>
                <a:gd name="connsiteY49" fmla="*/ 254000 h 2150035"/>
                <a:gd name="connsiteX50" fmla="*/ 92726 w 3354651"/>
                <a:gd name="connsiteY50" fmla="*/ 355600 h 2150035"/>
                <a:gd name="connsiteX51" fmla="*/ 276876 w 3354651"/>
                <a:gd name="connsiteY51" fmla="*/ 409575 h 2150035"/>
                <a:gd name="connsiteX52" fmla="*/ 378476 w 3354651"/>
                <a:gd name="connsiteY52" fmla="*/ 498475 h 2150035"/>
                <a:gd name="connsiteX53" fmla="*/ 334026 w 3354651"/>
                <a:gd name="connsiteY53" fmla="*/ 558800 h 2150035"/>
                <a:gd name="connsiteX54" fmla="*/ 178451 w 3354651"/>
                <a:gd name="connsiteY54" fmla="*/ 628650 h 2150035"/>
                <a:gd name="connsiteX55" fmla="*/ 200676 w 3354651"/>
                <a:gd name="connsiteY55" fmla="*/ 800100 h 2150035"/>
                <a:gd name="connsiteX56" fmla="*/ 308626 w 3354651"/>
                <a:gd name="connsiteY56" fmla="*/ 844550 h 2150035"/>
                <a:gd name="connsiteX57" fmla="*/ 388001 w 3354651"/>
                <a:gd name="connsiteY57" fmla="*/ 752475 h 2150035"/>
                <a:gd name="connsiteX58" fmla="*/ 438801 w 3354651"/>
                <a:gd name="connsiteY58" fmla="*/ 663575 h 2150035"/>
                <a:gd name="connsiteX59" fmla="*/ 543576 w 3354651"/>
                <a:gd name="connsiteY59" fmla="*/ 641350 h 2150035"/>
                <a:gd name="connsiteX60" fmla="*/ 613426 w 3354651"/>
                <a:gd name="connsiteY60" fmla="*/ 698500 h 2150035"/>
                <a:gd name="connsiteX61" fmla="*/ 642001 w 3354651"/>
                <a:gd name="connsiteY61" fmla="*/ 793750 h 2150035"/>
                <a:gd name="connsiteX62" fmla="*/ 572151 w 3354651"/>
                <a:gd name="connsiteY62" fmla="*/ 892175 h 2150035"/>
                <a:gd name="connsiteX63" fmla="*/ 470551 w 3354651"/>
                <a:gd name="connsiteY63" fmla="*/ 946150 h 2150035"/>
                <a:gd name="connsiteX64" fmla="*/ 429276 w 3354651"/>
                <a:gd name="connsiteY64" fmla="*/ 1019175 h 2150035"/>
                <a:gd name="connsiteX65" fmla="*/ 461026 w 3354651"/>
                <a:gd name="connsiteY65" fmla="*/ 1117600 h 2150035"/>
                <a:gd name="connsiteX66" fmla="*/ 613426 w 3354651"/>
                <a:gd name="connsiteY66" fmla="*/ 1130300 h 2150035"/>
                <a:gd name="connsiteX67" fmla="*/ 686451 w 3354651"/>
                <a:gd name="connsiteY67" fmla="*/ 1025525 h 2150035"/>
                <a:gd name="connsiteX68" fmla="*/ 737251 w 3354651"/>
                <a:gd name="connsiteY68" fmla="*/ 927100 h 2150035"/>
                <a:gd name="connsiteX69" fmla="*/ 816626 w 3354651"/>
                <a:gd name="connsiteY69" fmla="*/ 908050 h 2150035"/>
                <a:gd name="connsiteX70" fmla="*/ 870601 w 3354651"/>
                <a:gd name="connsiteY70" fmla="*/ 971550 h 2150035"/>
                <a:gd name="connsiteX71" fmla="*/ 788051 w 3354651"/>
                <a:gd name="connsiteY71" fmla="*/ 1149350 h 2150035"/>
                <a:gd name="connsiteX72" fmla="*/ 784876 w 3354651"/>
                <a:gd name="connsiteY72" fmla="*/ 1336675 h 2150035"/>
                <a:gd name="connsiteX73" fmla="*/ 981726 w 3354651"/>
                <a:gd name="connsiteY73" fmla="*/ 1425575 h 2150035"/>
                <a:gd name="connsiteX74" fmla="*/ 1089676 w 3354651"/>
                <a:gd name="connsiteY74" fmla="*/ 1339850 h 2150035"/>
                <a:gd name="connsiteX75" fmla="*/ 1242076 w 3354651"/>
                <a:gd name="connsiteY75" fmla="*/ 1165225 h 2150035"/>
                <a:gd name="connsiteX76" fmla="*/ 1346851 w 3354651"/>
                <a:gd name="connsiteY76" fmla="*/ 1133475 h 2150035"/>
                <a:gd name="connsiteX77" fmla="*/ 1426226 w 3354651"/>
                <a:gd name="connsiteY77" fmla="*/ 1231900 h 2150035"/>
                <a:gd name="connsiteX78" fmla="*/ 1394476 w 3354651"/>
                <a:gd name="connsiteY78" fmla="*/ 1314450 h 2150035"/>
                <a:gd name="connsiteX79" fmla="*/ 1267476 w 3354651"/>
                <a:gd name="connsiteY79" fmla="*/ 1400175 h 2150035"/>
                <a:gd name="connsiteX80" fmla="*/ 1273826 w 3354651"/>
                <a:gd name="connsiteY80" fmla="*/ 1527175 h 2150035"/>
                <a:gd name="connsiteX81" fmla="*/ 1410351 w 3354651"/>
                <a:gd name="connsiteY81" fmla="*/ 1666875 h 2150035"/>
                <a:gd name="connsiteX82" fmla="*/ 1543701 w 3354651"/>
                <a:gd name="connsiteY82" fmla="*/ 1600200 h 2150035"/>
                <a:gd name="connsiteX83" fmla="*/ 1718326 w 3354651"/>
                <a:gd name="connsiteY83" fmla="*/ 1336675 h 2150035"/>
                <a:gd name="connsiteX84" fmla="*/ 1851676 w 3354651"/>
                <a:gd name="connsiteY84" fmla="*/ 1323975 h 2150035"/>
                <a:gd name="connsiteX85" fmla="*/ 1937401 w 3354651"/>
                <a:gd name="connsiteY85" fmla="*/ 1371600 h 2150035"/>
                <a:gd name="connsiteX86" fmla="*/ 1924701 w 3354651"/>
                <a:gd name="connsiteY86" fmla="*/ 1482725 h 2150035"/>
                <a:gd name="connsiteX87" fmla="*/ 1702451 w 3354651"/>
                <a:gd name="connsiteY87" fmla="*/ 1698625 h 2150035"/>
                <a:gd name="connsiteX88" fmla="*/ 1673876 w 3354651"/>
                <a:gd name="connsiteY88" fmla="*/ 1790700 h 2150035"/>
                <a:gd name="connsiteX89" fmla="*/ 1765951 w 3354651"/>
                <a:gd name="connsiteY89" fmla="*/ 1873250 h 2150035"/>
                <a:gd name="connsiteX90" fmla="*/ 1918351 w 3354651"/>
                <a:gd name="connsiteY90" fmla="*/ 1809750 h 2150035"/>
                <a:gd name="connsiteX91" fmla="*/ 2134251 w 3354651"/>
                <a:gd name="connsiteY91" fmla="*/ 1631950 h 2150035"/>
                <a:gd name="connsiteX92" fmla="*/ 2162826 w 3354651"/>
                <a:gd name="connsiteY92" fmla="*/ 1635125 h 2150035"/>
                <a:gd name="connsiteX93" fmla="*/ 2089801 w 3354651"/>
                <a:gd name="connsiteY93" fmla="*/ 1784350 h 2150035"/>
                <a:gd name="connsiteX94" fmla="*/ 2067576 w 3354651"/>
                <a:gd name="connsiteY94" fmla="*/ 1943100 h 2150035"/>
                <a:gd name="connsiteX95" fmla="*/ 2175526 w 3354651"/>
                <a:gd name="connsiteY95" fmla="*/ 2035175 h 2150035"/>
                <a:gd name="connsiteX96" fmla="*/ 2312051 w 3354651"/>
                <a:gd name="connsiteY96" fmla="*/ 1997075 h 2150035"/>
                <a:gd name="connsiteX97" fmla="*/ 2486676 w 3354651"/>
                <a:gd name="connsiteY97" fmla="*/ 1768475 h 2150035"/>
                <a:gd name="connsiteX98" fmla="*/ 2531126 w 3354651"/>
                <a:gd name="connsiteY98" fmla="*/ 1673225 h 2150035"/>
                <a:gd name="connsiteX99" fmla="*/ 2559701 w 3354651"/>
                <a:gd name="connsiteY99" fmla="*/ 1673225 h 2150035"/>
                <a:gd name="connsiteX100" fmla="*/ 2556526 w 3354651"/>
                <a:gd name="connsiteY100" fmla="*/ 1701800 h 2150035"/>
                <a:gd name="connsiteX101" fmla="*/ 2550176 w 3354651"/>
                <a:gd name="connsiteY101" fmla="*/ 1733550 h 2150035"/>
                <a:gd name="connsiteX102" fmla="*/ 2477151 w 3354651"/>
                <a:gd name="connsiteY102" fmla="*/ 2025650 h 2150035"/>
                <a:gd name="connsiteX103" fmla="*/ 2543826 w 3354651"/>
                <a:gd name="connsiteY103" fmla="*/ 2108200 h 2150035"/>
                <a:gd name="connsiteX104" fmla="*/ 2851801 w 3354651"/>
                <a:gd name="connsiteY104" fmla="*/ 2149475 h 2150035"/>
                <a:gd name="connsiteX105" fmla="*/ 2880376 w 3354651"/>
                <a:gd name="connsiteY105" fmla="*/ 2082800 h 2150035"/>
                <a:gd name="connsiteX106" fmla="*/ 2747026 w 3354651"/>
                <a:gd name="connsiteY106" fmla="*/ 1997075 h 2150035"/>
                <a:gd name="connsiteX107" fmla="*/ 2775601 w 3354651"/>
                <a:gd name="connsiteY107" fmla="*/ 1892300 h 2150035"/>
                <a:gd name="connsiteX108" fmla="*/ 2886726 w 3354651"/>
                <a:gd name="connsiteY108" fmla="*/ 1927225 h 2150035"/>
                <a:gd name="connsiteX109" fmla="*/ 3039126 w 3354651"/>
                <a:gd name="connsiteY109" fmla="*/ 2060575 h 2150035"/>
                <a:gd name="connsiteX110" fmla="*/ 3235976 w 3354651"/>
                <a:gd name="connsiteY110" fmla="*/ 2047875 h 2150035"/>
                <a:gd name="connsiteX111" fmla="*/ 3299476 w 3354651"/>
                <a:gd name="connsiteY111" fmla="*/ 1908175 h 2150035"/>
                <a:gd name="connsiteX112" fmla="*/ 3223276 w 3354651"/>
                <a:gd name="connsiteY112" fmla="*/ 1800225 h 2150035"/>
                <a:gd name="connsiteX113" fmla="*/ 2997851 w 3354651"/>
                <a:gd name="connsiteY113" fmla="*/ 1765300 h 2150035"/>
                <a:gd name="connsiteX114" fmla="*/ 2886726 w 3354651"/>
                <a:gd name="connsiteY114" fmla="*/ 1616075 h 2150035"/>
                <a:gd name="connsiteX115" fmla="*/ 3153426 w 3354651"/>
                <a:gd name="connsiteY115" fmla="*/ 1682750 h 2150035"/>
                <a:gd name="connsiteX116" fmla="*/ 3340751 w 3354651"/>
                <a:gd name="connsiteY116" fmla="*/ 1660525 h 2150035"/>
                <a:gd name="connsiteX117" fmla="*/ 3321701 w 3354651"/>
                <a:gd name="connsiteY117" fmla="*/ 1457325 h 2150035"/>
                <a:gd name="connsiteX118" fmla="*/ 3169301 w 3354651"/>
                <a:gd name="connsiteY118" fmla="*/ 1355725 h 2150035"/>
                <a:gd name="connsiteX119" fmla="*/ 3086751 w 3354651"/>
                <a:gd name="connsiteY119"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59701 w 3354651"/>
                <a:gd name="connsiteY98" fmla="*/ 1673225 h 2150035"/>
                <a:gd name="connsiteX99" fmla="*/ 2556526 w 3354651"/>
                <a:gd name="connsiteY99" fmla="*/ 1701800 h 2150035"/>
                <a:gd name="connsiteX100" fmla="*/ 2550176 w 3354651"/>
                <a:gd name="connsiteY100" fmla="*/ 1733550 h 2150035"/>
                <a:gd name="connsiteX101" fmla="*/ 2477151 w 3354651"/>
                <a:gd name="connsiteY101" fmla="*/ 2025650 h 2150035"/>
                <a:gd name="connsiteX102" fmla="*/ 2543826 w 3354651"/>
                <a:gd name="connsiteY102" fmla="*/ 2108200 h 2150035"/>
                <a:gd name="connsiteX103" fmla="*/ 2851801 w 3354651"/>
                <a:gd name="connsiteY103" fmla="*/ 2149475 h 2150035"/>
                <a:gd name="connsiteX104" fmla="*/ 2880376 w 3354651"/>
                <a:gd name="connsiteY104" fmla="*/ 2082800 h 2150035"/>
                <a:gd name="connsiteX105" fmla="*/ 2747026 w 3354651"/>
                <a:gd name="connsiteY105" fmla="*/ 1997075 h 2150035"/>
                <a:gd name="connsiteX106" fmla="*/ 2775601 w 3354651"/>
                <a:gd name="connsiteY106" fmla="*/ 1892300 h 2150035"/>
                <a:gd name="connsiteX107" fmla="*/ 2886726 w 3354651"/>
                <a:gd name="connsiteY107" fmla="*/ 1927225 h 2150035"/>
                <a:gd name="connsiteX108" fmla="*/ 3039126 w 3354651"/>
                <a:gd name="connsiteY108" fmla="*/ 2060575 h 2150035"/>
                <a:gd name="connsiteX109" fmla="*/ 3235976 w 3354651"/>
                <a:gd name="connsiteY109" fmla="*/ 2047875 h 2150035"/>
                <a:gd name="connsiteX110" fmla="*/ 3299476 w 3354651"/>
                <a:gd name="connsiteY110" fmla="*/ 1908175 h 2150035"/>
                <a:gd name="connsiteX111" fmla="*/ 3223276 w 3354651"/>
                <a:gd name="connsiteY111" fmla="*/ 1800225 h 2150035"/>
                <a:gd name="connsiteX112" fmla="*/ 2997851 w 3354651"/>
                <a:gd name="connsiteY112" fmla="*/ 1765300 h 2150035"/>
                <a:gd name="connsiteX113" fmla="*/ 2886726 w 3354651"/>
                <a:gd name="connsiteY113" fmla="*/ 1616075 h 2150035"/>
                <a:gd name="connsiteX114" fmla="*/ 3153426 w 3354651"/>
                <a:gd name="connsiteY114" fmla="*/ 1682750 h 2150035"/>
                <a:gd name="connsiteX115" fmla="*/ 3340751 w 3354651"/>
                <a:gd name="connsiteY115" fmla="*/ 1660525 h 2150035"/>
                <a:gd name="connsiteX116" fmla="*/ 3321701 w 3354651"/>
                <a:gd name="connsiteY116" fmla="*/ 1457325 h 2150035"/>
                <a:gd name="connsiteX117" fmla="*/ 3169301 w 3354651"/>
                <a:gd name="connsiteY117" fmla="*/ 1355725 h 2150035"/>
                <a:gd name="connsiteX118" fmla="*/ 3086751 w 3354651"/>
                <a:gd name="connsiteY118"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59701 w 3354651"/>
                <a:gd name="connsiteY98" fmla="*/ 1673225 h 2150035"/>
                <a:gd name="connsiteX99" fmla="*/ 2556526 w 3354651"/>
                <a:gd name="connsiteY99" fmla="*/ 1701800 h 2150035"/>
                <a:gd name="connsiteX100" fmla="*/ 2550176 w 3354651"/>
                <a:gd name="connsiteY100" fmla="*/ 1733550 h 2150035"/>
                <a:gd name="connsiteX101" fmla="*/ 2477151 w 3354651"/>
                <a:gd name="connsiteY101" fmla="*/ 2025650 h 2150035"/>
                <a:gd name="connsiteX102" fmla="*/ 2543826 w 3354651"/>
                <a:gd name="connsiteY102" fmla="*/ 2108200 h 2150035"/>
                <a:gd name="connsiteX103" fmla="*/ 2851801 w 3354651"/>
                <a:gd name="connsiteY103" fmla="*/ 2149475 h 2150035"/>
                <a:gd name="connsiteX104" fmla="*/ 2880376 w 3354651"/>
                <a:gd name="connsiteY104" fmla="*/ 2082800 h 2150035"/>
                <a:gd name="connsiteX105" fmla="*/ 2747026 w 3354651"/>
                <a:gd name="connsiteY105" fmla="*/ 1997075 h 2150035"/>
                <a:gd name="connsiteX106" fmla="*/ 2775601 w 3354651"/>
                <a:gd name="connsiteY106" fmla="*/ 1892300 h 2150035"/>
                <a:gd name="connsiteX107" fmla="*/ 2886726 w 3354651"/>
                <a:gd name="connsiteY107" fmla="*/ 1927225 h 2150035"/>
                <a:gd name="connsiteX108" fmla="*/ 3039126 w 3354651"/>
                <a:gd name="connsiteY108" fmla="*/ 2060575 h 2150035"/>
                <a:gd name="connsiteX109" fmla="*/ 3235976 w 3354651"/>
                <a:gd name="connsiteY109" fmla="*/ 2047875 h 2150035"/>
                <a:gd name="connsiteX110" fmla="*/ 3299476 w 3354651"/>
                <a:gd name="connsiteY110" fmla="*/ 1908175 h 2150035"/>
                <a:gd name="connsiteX111" fmla="*/ 3223276 w 3354651"/>
                <a:gd name="connsiteY111" fmla="*/ 1800225 h 2150035"/>
                <a:gd name="connsiteX112" fmla="*/ 2997851 w 3354651"/>
                <a:gd name="connsiteY112" fmla="*/ 1765300 h 2150035"/>
                <a:gd name="connsiteX113" fmla="*/ 2886726 w 3354651"/>
                <a:gd name="connsiteY113" fmla="*/ 1616075 h 2150035"/>
                <a:gd name="connsiteX114" fmla="*/ 3153426 w 3354651"/>
                <a:gd name="connsiteY114" fmla="*/ 1682750 h 2150035"/>
                <a:gd name="connsiteX115" fmla="*/ 3340751 w 3354651"/>
                <a:gd name="connsiteY115" fmla="*/ 1660525 h 2150035"/>
                <a:gd name="connsiteX116" fmla="*/ 3321701 w 3354651"/>
                <a:gd name="connsiteY116" fmla="*/ 1457325 h 2150035"/>
                <a:gd name="connsiteX117" fmla="*/ 3169301 w 3354651"/>
                <a:gd name="connsiteY117" fmla="*/ 1355725 h 2150035"/>
                <a:gd name="connsiteX118" fmla="*/ 3086751 w 3354651"/>
                <a:gd name="connsiteY118"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56526 w 3354651"/>
                <a:gd name="connsiteY98" fmla="*/ 1701800 h 2150035"/>
                <a:gd name="connsiteX99" fmla="*/ 2550176 w 3354651"/>
                <a:gd name="connsiteY99" fmla="*/ 1733550 h 2150035"/>
                <a:gd name="connsiteX100" fmla="*/ 2477151 w 3354651"/>
                <a:gd name="connsiteY100" fmla="*/ 2025650 h 2150035"/>
                <a:gd name="connsiteX101" fmla="*/ 2543826 w 3354651"/>
                <a:gd name="connsiteY101" fmla="*/ 2108200 h 2150035"/>
                <a:gd name="connsiteX102" fmla="*/ 2851801 w 3354651"/>
                <a:gd name="connsiteY102" fmla="*/ 2149475 h 2150035"/>
                <a:gd name="connsiteX103" fmla="*/ 2880376 w 3354651"/>
                <a:gd name="connsiteY103" fmla="*/ 2082800 h 2150035"/>
                <a:gd name="connsiteX104" fmla="*/ 2747026 w 3354651"/>
                <a:gd name="connsiteY104" fmla="*/ 1997075 h 2150035"/>
                <a:gd name="connsiteX105" fmla="*/ 2775601 w 3354651"/>
                <a:gd name="connsiteY105" fmla="*/ 1892300 h 2150035"/>
                <a:gd name="connsiteX106" fmla="*/ 2886726 w 3354651"/>
                <a:gd name="connsiteY106" fmla="*/ 1927225 h 2150035"/>
                <a:gd name="connsiteX107" fmla="*/ 3039126 w 3354651"/>
                <a:gd name="connsiteY107" fmla="*/ 2060575 h 2150035"/>
                <a:gd name="connsiteX108" fmla="*/ 3235976 w 3354651"/>
                <a:gd name="connsiteY108" fmla="*/ 2047875 h 2150035"/>
                <a:gd name="connsiteX109" fmla="*/ 3299476 w 3354651"/>
                <a:gd name="connsiteY109" fmla="*/ 1908175 h 2150035"/>
                <a:gd name="connsiteX110" fmla="*/ 3223276 w 3354651"/>
                <a:gd name="connsiteY110" fmla="*/ 1800225 h 2150035"/>
                <a:gd name="connsiteX111" fmla="*/ 2997851 w 3354651"/>
                <a:gd name="connsiteY111" fmla="*/ 1765300 h 2150035"/>
                <a:gd name="connsiteX112" fmla="*/ 2886726 w 3354651"/>
                <a:gd name="connsiteY112" fmla="*/ 1616075 h 2150035"/>
                <a:gd name="connsiteX113" fmla="*/ 3153426 w 3354651"/>
                <a:gd name="connsiteY113" fmla="*/ 1682750 h 2150035"/>
                <a:gd name="connsiteX114" fmla="*/ 3340751 w 3354651"/>
                <a:gd name="connsiteY114" fmla="*/ 1660525 h 2150035"/>
                <a:gd name="connsiteX115" fmla="*/ 3321701 w 3354651"/>
                <a:gd name="connsiteY115" fmla="*/ 1457325 h 2150035"/>
                <a:gd name="connsiteX116" fmla="*/ 3169301 w 3354651"/>
                <a:gd name="connsiteY116" fmla="*/ 1355725 h 2150035"/>
                <a:gd name="connsiteX117" fmla="*/ 3086751 w 3354651"/>
                <a:gd name="connsiteY117"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50176 w 3354651"/>
                <a:gd name="connsiteY98" fmla="*/ 1733550 h 2150035"/>
                <a:gd name="connsiteX99" fmla="*/ 2477151 w 3354651"/>
                <a:gd name="connsiteY99" fmla="*/ 2025650 h 2150035"/>
                <a:gd name="connsiteX100" fmla="*/ 2543826 w 3354651"/>
                <a:gd name="connsiteY100" fmla="*/ 2108200 h 2150035"/>
                <a:gd name="connsiteX101" fmla="*/ 2851801 w 3354651"/>
                <a:gd name="connsiteY101" fmla="*/ 2149475 h 2150035"/>
                <a:gd name="connsiteX102" fmla="*/ 2880376 w 3354651"/>
                <a:gd name="connsiteY102" fmla="*/ 2082800 h 2150035"/>
                <a:gd name="connsiteX103" fmla="*/ 2747026 w 3354651"/>
                <a:gd name="connsiteY103" fmla="*/ 1997075 h 2150035"/>
                <a:gd name="connsiteX104" fmla="*/ 2775601 w 3354651"/>
                <a:gd name="connsiteY104" fmla="*/ 1892300 h 2150035"/>
                <a:gd name="connsiteX105" fmla="*/ 2886726 w 3354651"/>
                <a:gd name="connsiteY105" fmla="*/ 1927225 h 2150035"/>
                <a:gd name="connsiteX106" fmla="*/ 3039126 w 3354651"/>
                <a:gd name="connsiteY106" fmla="*/ 2060575 h 2150035"/>
                <a:gd name="connsiteX107" fmla="*/ 3235976 w 3354651"/>
                <a:gd name="connsiteY107" fmla="*/ 2047875 h 2150035"/>
                <a:gd name="connsiteX108" fmla="*/ 3299476 w 3354651"/>
                <a:gd name="connsiteY108" fmla="*/ 1908175 h 2150035"/>
                <a:gd name="connsiteX109" fmla="*/ 3223276 w 3354651"/>
                <a:gd name="connsiteY109" fmla="*/ 1800225 h 2150035"/>
                <a:gd name="connsiteX110" fmla="*/ 2997851 w 3354651"/>
                <a:gd name="connsiteY110" fmla="*/ 1765300 h 2150035"/>
                <a:gd name="connsiteX111" fmla="*/ 2886726 w 3354651"/>
                <a:gd name="connsiteY111" fmla="*/ 1616075 h 2150035"/>
                <a:gd name="connsiteX112" fmla="*/ 3153426 w 3354651"/>
                <a:gd name="connsiteY112" fmla="*/ 1682750 h 2150035"/>
                <a:gd name="connsiteX113" fmla="*/ 3340751 w 3354651"/>
                <a:gd name="connsiteY113" fmla="*/ 1660525 h 2150035"/>
                <a:gd name="connsiteX114" fmla="*/ 3321701 w 3354651"/>
                <a:gd name="connsiteY114" fmla="*/ 1457325 h 2150035"/>
                <a:gd name="connsiteX115" fmla="*/ 3169301 w 3354651"/>
                <a:gd name="connsiteY115" fmla="*/ 1355725 h 2150035"/>
                <a:gd name="connsiteX116" fmla="*/ 3086751 w 3354651"/>
                <a:gd name="connsiteY116"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50176 w 3354651"/>
                <a:gd name="connsiteY98" fmla="*/ 1733550 h 2150035"/>
                <a:gd name="connsiteX99" fmla="*/ 2477151 w 3354651"/>
                <a:gd name="connsiteY99" fmla="*/ 2025650 h 2150035"/>
                <a:gd name="connsiteX100" fmla="*/ 2543826 w 3354651"/>
                <a:gd name="connsiteY100" fmla="*/ 2108200 h 2150035"/>
                <a:gd name="connsiteX101" fmla="*/ 2851801 w 3354651"/>
                <a:gd name="connsiteY101" fmla="*/ 2149475 h 2150035"/>
                <a:gd name="connsiteX102" fmla="*/ 2880376 w 3354651"/>
                <a:gd name="connsiteY102" fmla="*/ 2082800 h 2150035"/>
                <a:gd name="connsiteX103" fmla="*/ 2747026 w 3354651"/>
                <a:gd name="connsiteY103" fmla="*/ 1997075 h 2150035"/>
                <a:gd name="connsiteX104" fmla="*/ 2775601 w 3354651"/>
                <a:gd name="connsiteY104" fmla="*/ 1892300 h 2150035"/>
                <a:gd name="connsiteX105" fmla="*/ 2886726 w 3354651"/>
                <a:gd name="connsiteY105" fmla="*/ 1927225 h 2150035"/>
                <a:gd name="connsiteX106" fmla="*/ 3039126 w 3354651"/>
                <a:gd name="connsiteY106" fmla="*/ 2060575 h 2150035"/>
                <a:gd name="connsiteX107" fmla="*/ 3235976 w 3354651"/>
                <a:gd name="connsiteY107" fmla="*/ 2047875 h 2150035"/>
                <a:gd name="connsiteX108" fmla="*/ 3299476 w 3354651"/>
                <a:gd name="connsiteY108" fmla="*/ 1908175 h 2150035"/>
                <a:gd name="connsiteX109" fmla="*/ 3223276 w 3354651"/>
                <a:gd name="connsiteY109" fmla="*/ 1800225 h 2150035"/>
                <a:gd name="connsiteX110" fmla="*/ 2997851 w 3354651"/>
                <a:gd name="connsiteY110" fmla="*/ 1765300 h 2150035"/>
                <a:gd name="connsiteX111" fmla="*/ 2886726 w 3354651"/>
                <a:gd name="connsiteY111" fmla="*/ 1616075 h 2150035"/>
                <a:gd name="connsiteX112" fmla="*/ 3153426 w 3354651"/>
                <a:gd name="connsiteY112" fmla="*/ 1682750 h 2150035"/>
                <a:gd name="connsiteX113" fmla="*/ 3340751 w 3354651"/>
                <a:gd name="connsiteY113" fmla="*/ 1660525 h 2150035"/>
                <a:gd name="connsiteX114" fmla="*/ 3321701 w 3354651"/>
                <a:gd name="connsiteY114" fmla="*/ 1457325 h 2150035"/>
                <a:gd name="connsiteX115" fmla="*/ 3169301 w 3354651"/>
                <a:gd name="connsiteY115" fmla="*/ 1355725 h 2150035"/>
                <a:gd name="connsiteX116" fmla="*/ 3086751 w 3354651"/>
                <a:gd name="connsiteY116"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410476 w 3354651"/>
                <a:gd name="connsiteY13" fmla="*/ 958850 h 2150035"/>
                <a:gd name="connsiteX14" fmla="*/ 2315226 w 3354651"/>
                <a:gd name="connsiteY14" fmla="*/ 803275 h 2150035"/>
                <a:gd name="connsiteX15" fmla="*/ 2115201 w 3354651"/>
                <a:gd name="connsiteY15" fmla="*/ 765175 h 2150035"/>
                <a:gd name="connsiteX16" fmla="*/ 2048526 w 3354651"/>
                <a:gd name="connsiteY16" fmla="*/ 882650 h 2150035"/>
                <a:gd name="connsiteX17" fmla="*/ 1918351 w 3354651"/>
                <a:gd name="connsiteY17" fmla="*/ 1085850 h 2150035"/>
                <a:gd name="connsiteX18" fmla="*/ 1854851 w 3354651"/>
                <a:gd name="connsiteY18" fmla="*/ 1139825 h 2150035"/>
                <a:gd name="connsiteX19" fmla="*/ 1775476 w 3354651"/>
                <a:gd name="connsiteY19" fmla="*/ 1111250 h 2150035"/>
                <a:gd name="connsiteX20" fmla="*/ 1845326 w 3354651"/>
                <a:gd name="connsiteY20" fmla="*/ 873125 h 2150035"/>
                <a:gd name="connsiteX21" fmla="*/ 1858026 w 3354651"/>
                <a:gd name="connsiteY21" fmla="*/ 679450 h 2150035"/>
                <a:gd name="connsiteX22" fmla="*/ 1645301 w 3354651"/>
                <a:gd name="connsiteY22" fmla="*/ 555625 h 2150035"/>
                <a:gd name="connsiteX23" fmla="*/ 1575451 w 3354651"/>
                <a:gd name="connsiteY23" fmla="*/ 603250 h 2150035"/>
                <a:gd name="connsiteX24" fmla="*/ 1454801 w 3354651"/>
                <a:gd name="connsiteY24" fmla="*/ 796925 h 2150035"/>
                <a:gd name="connsiteX25" fmla="*/ 1378601 w 3354651"/>
                <a:gd name="connsiteY25" fmla="*/ 863600 h 2150035"/>
                <a:gd name="connsiteX26" fmla="*/ 1296051 w 3354651"/>
                <a:gd name="connsiteY26" fmla="*/ 806450 h 2150035"/>
                <a:gd name="connsiteX27" fmla="*/ 1296051 w 3354651"/>
                <a:gd name="connsiteY27" fmla="*/ 704850 h 2150035"/>
                <a:gd name="connsiteX28" fmla="*/ 1489726 w 3354651"/>
                <a:gd name="connsiteY28" fmla="*/ 498475 h 2150035"/>
                <a:gd name="connsiteX29" fmla="*/ 1470676 w 3354651"/>
                <a:gd name="connsiteY29" fmla="*/ 393700 h 2150035"/>
                <a:gd name="connsiteX30" fmla="*/ 1226201 w 3354651"/>
                <a:gd name="connsiteY30" fmla="*/ 285750 h 2150035"/>
                <a:gd name="connsiteX31" fmla="*/ 1045226 w 3354651"/>
                <a:gd name="connsiteY31" fmla="*/ 311150 h 2150035"/>
                <a:gd name="connsiteX32" fmla="*/ 934101 w 3354651"/>
                <a:gd name="connsiteY32" fmla="*/ 460375 h 2150035"/>
                <a:gd name="connsiteX33" fmla="*/ 749951 w 3354651"/>
                <a:gd name="connsiteY33" fmla="*/ 603250 h 2150035"/>
                <a:gd name="connsiteX34" fmla="*/ 724551 w 3354651"/>
                <a:gd name="connsiteY34" fmla="*/ 577850 h 2150035"/>
                <a:gd name="connsiteX35" fmla="*/ 724551 w 3354651"/>
                <a:gd name="connsiteY35" fmla="*/ 574675 h 2150035"/>
                <a:gd name="connsiteX36" fmla="*/ 838851 w 3354651"/>
                <a:gd name="connsiteY36" fmla="*/ 415925 h 2150035"/>
                <a:gd name="connsiteX37" fmla="*/ 940451 w 3354651"/>
                <a:gd name="connsiteY37" fmla="*/ 234950 h 2150035"/>
                <a:gd name="connsiteX38" fmla="*/ 813451 w 3354651"/>
                <a:gd name="connsiteY38" fmla="*/ 101600 h 2150035"/>
                <a:gd name="connsiteX39" fmla="*/ 635651 w 3354651"/>
                <a:gd name="connsiteY39" fmla="*/ 104775 h 2150035"/>
                <a:gd name="connsiteX40" fmla="*/ 505476 w 3354651"/>
                <a:gd name="connsiteY40" fmla="*/ 285750 h 2150035"/>
                <a:gd name="connsiteX41" fmla="*/ 426101 w 3354651"/>
                <a:gd name="connsiteY41" fmla="*/ 374650 h 2150035"/>
                <a:gd name="connsiteX42" fmla="*/ 321326 w 3354651"/>
                <a:gd name="connsiteY42" fmla="*/ 384175 h 2150035"/>
                <a:gd name="connsiteX43" fmla="*/ 321326 w 3354651"/>
                <a:gd name="connsiteY43" fmla="*/ 311150 h 2150035"/>
                <a:gd name="connsiteX44" fmla="*/ 492776 w 3354651"/>
                <a:gd name="connsiteY44" fmla="*/ 53975 h 2150035"/>
                <a:gd name="connsiteX45" fmla="*/ 426101 w 3354651"/>
                <a:gd name="connsiteY45" fmla="*/ 0 h 2150035"/>
                <a:gd name="connsiteX46" fmla="*/ 210201 w 3354651"/>
                <a:gd name="connsiteY46" fmla="*/ 12700 h 2150035"/>
                <a:gd name="connsiteX47" fmla="*/ 57801 w 3354651"/>
                <a:gd name="connsiteY47" fmla="*/ 95250 h 2150035"/>
                <a:gd name="connsiteX48" fmla="*/ 651 w 3354651"/>
                <a:gd name="connsiteY48" fmla="*/ 254000 h 2150035"/>
                <a:gd name="connsiteX49" fmla="*/ 92726 w 3354651"/>
                <a:gd name="connsiteY49" fmla="*/ 355600 h 2150035"/>
                <a:gd name="connsiteX50" fmla="*/ 276876 w 3354651"/>
                <a:gd name="connsiteY50" fmla="*/ 409575 h 2150035"/>
                <a:gd name="connsiteX51" fmla="*/ 378476 w 3354651"/>
                <a:gd name="connsiteY51" fmla="*/ 498475 h 2150035"/>
                <a:gd name="connsiteX52" fmla="*/ 334026 w 3354651"/>
                <a:gd name="connsiteY52" fmla="*/ 558800 h 2150035"/>
                <a:gd name="connsiteX53" fmla="*/ 178451 w 3354651"/>
                <a:gd name="connsiteY53" fmla="*/ 628650 h 2150035"/>
                <a:gd name="connsiteX54" fmla="*/ 200676 w 3354651"/>
                <a:gd name="connsiteY54" fmla="*/ 800100 h 2150035"/>
                <a:gd name="connsiteX55" fmla="*/ 308626 w 3354651"/>
                <a:gd name="connsiteY55" fmla="*/ 844550 h 2150035"/>
                <a:gd name="connsiteX56" fmla="*/ 388001 w 3354651"/>
                <a:gd name="connsiteY56" fmla="*/ 752475 h 2150035"/>
                <a:gd name="connsiteX57" fmla="*/ 438801 w 3354651"/>
                <a:gd name="connsiteY57" fmla="*/ 663575 h 2150035"/>
                <a:gd name="connsiteX58" fmla="*/ 543576 w 3354651"/>
                <a:gd name="connsiteY58" fmla="*/ 641350 h 2150035"/>
                <a:gd name="connsiteX59" fmla="*/ 613426 w 3354651"/>
                <a:gd name="connsiteY59" fmla="*/ 698500 h 2150035"/>
                <a:gd name="connsiteX60" fmla="*/ 642001 w 3354651"/>
                <a:gd name="connsiteY60" fmla="*/ 793750 h 2150035"/>
                <a:gd name="connsiteX61" fmla="*/ 572151 w 3354651"/>
                <a:gd name="connsiteY61" fmla="*/ 892175 h 2150035"/>
                <a:gd name="connsiteX62" fmla="*/ 470551 w 3354651"/>
                <a:gd name="connsiteY62" fmla="*/ 946150 h 2150035"/>
                <a:gd name="connsiteX63" fmla="*/ 429276 w 3354651"/>
                <a:gd name="connsiteY63" fmla="*/ 1019175 h 2150035"/>
                <a:gd name="connsiteX64" fmla="*/ 461026 w 3354651"/>
                <a:gd name="connsiteY64" fmla="*/ 1117600 h 2150035"/>
                <a:gd name="connsiteX65" fmla="*/ 613426 w 3354651"/>
                <a:gd name="connsiteY65" fmla="*/ 1130300 h 2150035"/>
                <a:gd name="connsiteX66" fmla="*/ 686451 w 3354651"/>
                <a:gd name="connsiteY66" fmla="*/ 1025525 h 2150035"/>
                <a:gd name="connsiteX67" fmla="*/ 737251 w 3354651"/>
                <a:gd name="connsiteY67" fmla="*/ 927100 h 2150035"/>
                <a:gd name="connsiteX68" fmla="*/ 816626 w 3354651"/>
                <a:gd name="connsiteY68" fmla="*/ 908050 h 2150035"/>
                <a:gd name="connsiteX69" fmla="*/ 870601 w 3354651"/>
                <a:gd name="connsiteY69" fmla="*/ 971550 h 2150035"/>
                <a:gd name="connsiteX70" fmla="*/ 788051 w 3354651"/>
                <a:gd name="connsiteY70" fmla="*/ 1149350 h 2150035"/>
                <a:gd name="connsiteX71" fmla="*/ 784876 w 3354651"/>
                <a:gd name="connsiteY71" fmla="*/ 1336675 h 2150035"/>
                <a:gd name="connsiteX72" fmla="*/ 981726 w 3354651"/>
                <a:gd name="connsiteY72" fmla="*/ 1425575 h 2150035"/>
                <a:gd name="connsiteX73" fmla="*/ 1089676 w 3354651"/>
                <a:gd name="connsiteY73" fmla="*/ 1339850 h 2150035"/>
                <a:gd name="connsiteX74" fmla="*/ 1242076 w 3354651"/>
                <a:gd name="connsiteY74" fmla="*/ 1165225 h 2150035"/>
                <a:gd name="connsiteX75" fmla="*/ 1346851 w 3354651"/>
                <a:gd name="connsiteY75" fmla="*/ 1133475 h 2150035"/>
                <a:gd name="connsiteX76" fmla="*/ 1426226 w 3354651"/>
                <a:gd name="connsiteY76" fmla="*/ 1231900 h 2150035"/>
                <a:gd name="connsiteX77" fmla="*/ 1394476 w 3354651"/>
                <a:gd name="connsiteY77" fmla="*/ 1314450 h 2150035"/>
                <a:gd name="connsiteX78" fmla="*/ 1267476 w 3354651"/>
                <a:gd name="connsiteY78" fmla="*/ 1400175 h 2150035"/>
                <a:gd name="connsiteX79" fmla="*/ 1273826 w 3354651"/>
                <a:gd name="connsiteY79" fmla="*/ 1527175 h 2150035"/>
                <a:gd name="connsiteX80" fmla="*/ 1410351 w 3354651"/>
                <a:gd name="connsiteY80" fmla="*/ 1666875 h 2150035"/>
                <a:gd name="connsiteX81" fmla="*/ 1543701 w 3354651"/>
                <a:gd name="connsiteY81" fmla="*/ 1600200 h 2150035"/>
                <a:gd name="connsiteX82" fmla="*/ 1718326 w 3354651"/>
                <a:gd name="connsiteY82" fmla="*/ 1336675 h 2150035"/>
                <a:gd name="connsiteX83" fmla="*/ 1851676 w 3354651"/>
                <a:gd name="connsiteY83" fmla="*/ 1323975 h 2150035"/>
                <a:gd name="connsiteX84" fmla="*/ 1937401 w 3354651"/>
                <a:gd name="connsiteY84" fmla="*/ 1371600 h 2150035"/>
                <a:gd name="connsiteX85" fmla="*/ 1924701 w 3354651"/>
                <a:gd name="connsiteY85" fmla="*/ 1482725 h 2150035"/>
                <a:gd name="connsiteX86" fmla="*/ 1702451 w 3354651"/>
                <a:gd name="connsiteY86" fmla="*/ 1698625 h 2150035"/>
                <a:gd name="connsiteX87" fmla="*/ 1673876 w 3354651"/>
                <a:gd name="connsiteY87" fmla="*/ 1790700 h 2150035"/>
                <a:gd name="connsiteX88" fmla="*/ 1765951 w 3354651"/>
                <a:gd name="connsiteY88" fmla="*/ 1873250 h 2150035"/>
                <a:gd name="connsiteX89" fmla="*/ 1918351 w 3354651"/>
                <a:gd name="connsiteY89" fmla="*/ 1809750 h 2150035"/>
                <a:gd name="connsiteX90" fmla="*/ 2134251 w 3354651"/>
                <a:gd name="connsiteY90" fmla="*/ 1631950 h 2150035"/>
                <a:gd name="connsiteX91" fmla="*/ 2162826 w 3354651"/>
                <a:gd name="connsiteY91" fmla="*/ 1635125 h 2150035"/>
                <a:gd name="connsiteX92" fmla="*/ 2089801 w 3354651"/>
                <a:gd name="connsiteY92" fmla="*/ 1784350 h 2150035"/>
                <a:gd name="connsiteX93" fmla="*/ 2067576 w 3354651"/>
                <a:gd name="connsiteY93" fmla="*/ 1943100 h 2150035"/>
                <a:gd name="connsiteX94" fmla="*/ 2175526 w 3354651"/>
                <a:gd name="connsiteY94" fmla="*/ 2035175 h 2150035"/>
                <a:gd name="connsiteX95" fmla="*/ 2312051 w 3354651"/>
                <a:gd name="connsiteY95" fmla="*/ 1997075 h 2150035"/>
                <a:gd name="connsiteX96" fmla="*/ 2486676 w 3354651"/>
                <a:gd name="connsiteY96" fmla="*/ 1768475 h 2150035"/>
                <a:gd name="connsiteX97" fmla="*/ 2531126 w 3354651"/>
                <a:gd name="connsiteY97" fmla="*/ 1673225 h 2150035"/>
                <a:gd name="connsiteX98" fmla="*/ 2566051 w 3354651"/>
                <a:gd name="connsiteY98" fmla="*/ 1708150 h 2150035"/>
                <a:gd name="connsiteX99" fmla="*/ 2477151 w 3354651"/>
                <a:gd name="connsiteY99" fmla="*/ 2025650 h 2150035"/>
                <a:gd name="connsiteX100" fmla="*/ 2543826 w 3354651"/>
                <a:gd name="connsiteY100" fmla="*/ 2108200 h 2150035"/>
                <a:gd name="connsiteX101" fmla="*/ 2851801 w 3354651"/>
                <a:gd name="connsiteY101" fmla="*/ 2149475 h 2150035"/>
                <a:gd name="connsiteX102" fmla="*/ 2880376 w 3354651"/>
                <a:gd name="connsiteY102" fmla="*/ 2082800 h 2150035"/>
                <a:gd name="connsiteX103" fmla="*/ 2747026 w 3354651"/>
                <a:gd name="connsiteY103" fmla="*/ 1997075 h 2150035"/>
                <a:gd name="connsiteX104" fmla="*/ 2775601 w 3354651"/>
                <a:gd name="connsiteY104" fmla="*/ 1892300 h 2150035"/>
                <a:gd name="connsiteX105" fmla="*/ 2886726 w 3354651"/>
                <a:gd name="connsiteY105" fmla="*/ 1927225 h 2150035"/>
                <a:gd name="connsiteX106" fmla="*/ 3039126 w 3354651"/>
                <a:gd name="connsiteY106" fmla="*/ 2060575 h 2150035"/>
                <a:gd name="connsiteX107" fmla="*/ 3235976 w 3354651"/>
                <a:gd name="connsiteY107" fmla="*/ 2047875 h 2150035"/>
                <a:gd name="connsiteX108" fmla="*/ 3299476 w 3354651"/>
                <a:gd name="connsiteY108" fmla="*/ 1908175 h 2150035"/>
                <a:gd name="connsiteX109" fmla="*/ 3223276 w 3354651"/>
                <a:gd name="connsiteY109" fmla="*/ 1800225 h 2150035"/>
                <a:gd name="connsiteX110" fmla="*/ 2997851 w 3354651"/>
                <a:gd name="connsiteY110" fmla="*/ 1765300 h 2150035"/>
                <a:gd name="connsiteX111" fmla="*/ 2886726 w 3354651"/>
                <a:gd name="connsiteY111" fmla="*/ 1616075 h 2150035"/>
                <a:gd name="connsiteX112" fmla="*/ 3153426 w 3354651"/>
                <a:gd name="connsiteY112" fmla="*/ 1682750 h 2150035"/>
                <a:gd name="connsiteX113" fmla="*/ 3340751 w 3354651"/>
                <a:gd name="connsiteY113" fmla="*/ 1660525 h 2150035"/>
                <a:gd name="connsiteX114" fmla="*/ 3321701 w 3354651"/>
                <a:gd name="connsiteY114" fmla="*/ 1457325 h 2150035"/>
                <a:gd name="connsiteX115" fmla="*/ 3169301 w 3354651"/>
                <a:gd name="connsiteY115" fmla="*/ 1355725 h 2150035"/>
                <a:gd name="connsiteX116" fmla="*/ 3086751 w 3354651"/>
                <a:gd name="connsiteY116"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53326 w 3354651"/>
                <a:gd name="connsiteY12" fmla="*/ 10096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75451 w 3354651"/>
                <a:gd name="connsiteY22" fmla="*/ 603250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75451 w 3354651"/>
                <a:gd name="connsiteY22" fmla="*/ 603250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75451 w 3354651"/>
                <a:gd name="connsiteY22" fmla="*/ 603250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75451 w 3354651"/>
                <a:gd name="connsiteY22" fmla="*/ 603250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15201 w 3354651"/>
                <a:gd name="connsiteY14" fmla="*/ 765175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86751 w 3354651"/>
                <a:gd name="connsiteY0" fmla="*/ 13525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40601 w 3354651"/>
                <a:gd name="connsiteY14" fmla="*/ 774700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86751 w 3354651"/>
                <a:gd name="connsiteY115" fmla="*/ 1352550 h 2150035"/>
                <a:gd name="connsiteX0" fmla="*/ 3035951 w 3354651"/>
                <a:gd name="connsiteY0" fmla="*/ 13652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40601 w 3354651"/>
                <a:gd name="connsiteY14" fmla="*/ 774700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35951 w 3354651"/>
                <a:gd name="connsiteY115" fmla="*/ 1365250 h 2150035"/>
                <a:gd name="connsiteX0" fmla="*/ 3035951 w 3354651"/>
                <a:gd name="connsiteY0" fmla="*/ 13652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40601 w 3354651"/>
                <a:gd name="connsiteY14" fmla="*/ 774700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35951 w 3354651"/>
                <a:gd name="connsiteY115" fmla="*/ 1365250 h 2150035"/>
                <a:gd name="connsiteX0" fmla="*/ 3035951 w 3354651"/>
                <a:gd name="connsiteY0" fmla="*/ 1365250 h 2150035"/>
                <a:gd name="connsiteX1" fmla="*/ 2769251 w 3354651"/>
                <a:gd name="connsiteY1" fmla="*/ 1447800 h 2150035"/>
                <a:gd name="connsiteX2" fmla="*/ 2670826 w 3354651"/>
                <a:gd name="connsiteY2" fmla="*/ 1460500 h 2150035"/>
                <a:gd name="connsiteX3" fmla="*/ 2648601 w 3354651"/>
                <a:gd name="connsiteY3" fmla="*/ 1409700 h 2150035"/>
                <a:gd name="connsiteX4" fmla="*/ 2826401 w 3354651"/>
                <a:gd name="connsiteY4" fmla="*/ 1241425 h 2150035"/>
                <a:gd name="connsiteX5" fmla="*/ 2835926 w 3354651"/>
                <a:gd name="connsiteY5" fmla="*/ 1139825 h 2150035"/>
                <a:gd name="connsiteX6" fmla="*/ 2778776 w 3354651"/>
                <a:gd name="connsiteY6" fmla="*/ 1073150 h 2150035"/>
                <a:gd name="connsiteX7" fmla="*/ 2623201 w 3354651"/>
                <a:gd name="connsiteY7" fmla="*/ 1057275 h 2150035"/>
                <a:gd name="connsiteX8" fmla="*/ 2454926 w 3354651"/>
                <a:gd name="connsiteY8" fmla="*/ 1101725 h 2150035"/>
                <a:gd name="connsiteX9" fmla="*/ 2223151 w 3354651"/>
                <a:gd name="connsiteY9" fmla="*/ 1387475 h 2150035"/>
                <a:gd name="connsiteX10" fmla="*/ 2137426 w 3354651"/>
                <a:gd name="connsiteY10" fmla="*/ 1349375 h 2150035"/>
                <a:gd name="connsiteX11" fmla="*/ 2210451 w 3354651"/>
                <a:gd name="connsiteY11" fmla="*/ 1181100 h 2150035"/>
                <a:gd name="connsiteX12" fmla="*/ 2388251 w 3354651"/>
                <a:gd name="connsiteY12" fmla="*/ 996950 h 2150035"/>
                <a:gd name="connsiteX13" fmla="*/ 2315226 w 3354651"/>
                <a:gd name="connsiteY13" fmla="*/ 803275 h 2150035"/>
                <a:gd name="connsiteX14" fmla="*/ 2140601 w 3354651"/>
                <a:gd name="connsiteY14" fmla="*/ 774700 h 2150035"/>
                <a:gd name="connsiteX15" fmla="*/ 2048526 w 3354651"/>
                <a:gd name="connsiteY15" fmla="*/ 882650 h 2150035"/>
                <a:gd name="connsiteX16" fmla="*/ 1918351 w 3354651"/>
                <a:gd name="connsiteY16" fmla="*/ 1085850 h 2150035"/>
                <a:gd name="connsiteX17" fmla="*/ 1854851 w 3354651"/>
                <a:gd name="connsiteY17" fmla="*/ 1139825 h 2150035"/>
                <a:gd name="connsiteX18" fmla="*/ 1775476 w 3354651"/>
                <a:gd name="connsiteY18" fmla="*/ 1111250 h 2150035"/>
                <a:gd name="connsiteX19" fmla="*/ 1845326 w 3354651"/>
                <a:gd name="connsiteY19" fmla="*/ 873125 h 2150035"/>
                <a:gd name="connsiteX20" fmla="*/ 1858026 w 3354651"/>
                <a:gd name="connsiteY20" fmla="*/ 679450 h 2150035"/>
                <a:gd name="connsiteX21" fmla="*/ 1645301 w 3354651"/>
                <a:gd name="connsiteY21" fmla="*/ 555625 h 2150035"/>
                <a:gd name="connsiteX22" fmla="*/ 1537351 w 3354651"/>
                <a:gd name="connsiteY22" fmla="*/ 631825 h 2150035"/>
                <a:gd name="connsiteX23" fmla="*/ 1454801 w 3354651"/>
                <a:gd name="connsiteY23" fmla="*/ 796925 h 2150035"/>
                <a:gd name="connsiteX24" fmla="*/ 1378601 w 3354651"/>
                <a:gd name="connsiteY24" fmla="*/ 863600 h 2150035"/>
                <a:gd name="connsiteX25" fmla="*/ 1296051 w 3354651"/>
                <a:gd name="connsiteY25" fmla="*/ 806450 h 2150035"/>
                <a:gd name="connsiteX26" fmla="*/ 1296051 w 3354651"/>
                <a:gd name="connsiteY26" fmla="*/ 704850 h 2150035"/>
                <a:gd name="connsiteX27" fmla="*/ 1489726 w 3354651"/>
                <a:gd name="connsiteY27" fmla="*/ 498475 h 2150035"/>
                <a:gd name="connsiteX28" fmla="*/ 1470676 w 3354651"/>
                <a:gd name="connsiteY28" fmla="*/ 393700 h 2150035"/>
                <a:gd name="connsiteX29" fmla="*/ 1226201 w 3354651"/>
                <a:gd name="connsiteY29" fmla="*/ 285750 h 2150035"/>
                <a:gd name="connsiteX30" fmla="*/ 1045226 w 3354651"/>
                <a:gd name="connsiteY30" fmla="*/ 311150 h 2150035"/>
                <a:gd name="connsiteX31" fmla="*/ 934101 w 3354651"/>
                <a:gd name="connsiteY31" fmla="*/ 460375 h 2150035"/>
                <a:gd name="connsiteX32" fmla="*/ 749951 w 3354651"/>
                <a:gd name="connsiteY32" fmla="*/ 603250 h 2150035"/>
                <a:gd name="connsiteX33" fmla="*/ 724551 w 3354651"/>
                <a:gd name="connsiteY33" fmla="*/ 577850 h 2150035"/>
                <a:gd name="connsiteX34" fmla="*/ 724551 w 3354651"/>
                <a:gd name="connsiteY34" fmla="*/ 574675 h 2150035"/>
                <a:gd name="connsiteX35" fmla="*/ 838851 w 3354651"/>
                <a:gd name="connsiteY35" fmla="*/ 415925 h 2150035"/>
                <a:gd name="connsiteX36" fmla="*/ 940451 w 3354651"/>
                <a:gd name="connsiteY36" fmla="*/ 234950 h 2150035"/>
                <a:gd name="connsiteX37" fmla="*/ 813451 w 3354651"/>
                <a:gd name="connsiteY37" fmla="*/ 101600 h 2150035"/>
                <a:gd name="connsiteX38" fmla="*/ 635651 w 3354651"/>
                <a:gd name="connsiteY38" fmla="*/ 104775 h 2150035"/>
                <a:gd name="connsiteX39" fmla="*/ 505476 w 3354651"/>
                <a:gd name="connsiteY39" fmla="*/ 285750 h 2150035"/>
                <a:gd name="connsiteX40" fmla="*/ 426101 w 3354651"/>
                <a:gd name="connsiteY40" fmla="*/ 374650 h 2150035"/>
                <a:gd name="connsiteX41" fmla="*/ 321326 w 3354651"/>
                <a:gd name="connsiteY41" fmla="*/ 384175 h 2150035"/>
                <a:gd name="connsiteX42" fmla="*/ 321326 w 3354651"/>
                <a:gd name="connsiteY42" fmla="*/ 311150 h 2150035"/>
                <a:gd name="connsiteX43" fmla="*/ 492776 w 3354651"/>
                <a:gd name="connsiteY43" fmla="*/ 53975 h 2150035"/>
                <a:gd name="connsiteX44" fmla="*/ 426101 w 3354651"/>
                <a:gd name="connsiteY44" fmla="*/ 0 h 2150035"/>
                <a:gd name="connsiteX45" fmla="*/ 210201 w 3354651"/>
                <a:gd name="connsiteY45" fmla="*/ 12700 h 2150035"/>
                <a:gd name="connsiteX46" fmla="*/ 57801 w 3354651"/>
                <a:gd name="connsiteY46" fmla="*/ 95250 h 2150035"/>
                <a:gd name="connsiteX47" fmla="*/ 651 w 3354651"/>
                <a:gd name="connsiteY47" fmla="*/ 254000 h 2150035"/>
                <a:gd name="connsiteX48" fmla="*/ 92726 w 3354651"/>
                <a:gd name="connsiteY48" fmla="*/ 355600 h 2150035"/>
                <a:gd name="connsiteX49" fmla="*/ 276876 w 3354651"/>
                <a:gd name="connsiteY49" fmla="*/ 409575 h 2150035"/>
                <a:gd name="connsiteX50" fmla="*/ 378476 w 3354651"/>
                <a:gd name="connsiteY50" fmla="*/ 498475 h 2150035"/>
                <a:gd name="connsiteX51" fmla="*/ 334026 w 3354651"/>
                <a:gd name="connsiteY51" fmla="*/ 558800 h 2150035"/>
                <a:gd name="connsiteX52" fmla="*/ 178451 w 3354651"/>
                <a:gd name="connsiteY52" fmla="*/ 628650 h 2150035"/>
                <a:gd name="connsiteX53" fmla="*/ 200676 w 3354651"/>
                <a:gd name="connsiteY53" fmla="*/ 800100 h 2150035"/>
                <a:gd name="connsiteX54" fmla="*/ 308626 w 3354651"/>
                <a:gd name="connsiteY54" fmla="*/ 844550 h 2150035"/>
                <a:gd name="connsiteX55" fmla="*/ 388001 w 3354651"/>
                <a:gd name="connsiteY55" fmla="*/ 752475 h 2150035"/>
                <a:gd name="connsiteX56" fmla="*/ 438801 w 3354651"/>
                <a:gd name="connsiteY56" fmla="*/ 663575 h 2150035"/>
                <a:gd name="connsiteX57" fmla="*/ 543576 w 3354651"/>
                <a:gd name="connsiteY57" fmla="*/ 641350 h 2150035"/>
                <a:gd name="connsiteX58" fmla="*/ 613426 w 3354651"/>
                <a:gd name="connsiteY58" fmla="*/ 698500 h 2150035"/>
                <a:gd name="connsiteX59" fmla="*/ 642001 w 3354651"/>
                <a:gd name="connsiteY59" fmla="*/ 793750 h 2150035"/>
                <a:gd name="connsiteX60" fmla="*/ 572151 w 3354651"/>
                <a:gd name="connsiteY60" fmla="*/ 892175 h 2150035"/>
                <a:gd name="connsiteX61" fmla="*/ 470551 w 3354651"/>
                <a:gd name="connsiteY61" fmla="*/ 946150 h 2150035"/>
                <a:gd name="connsiteX62" fmla="*/ 429276 w 3354651"/>
                <a:gd name="connsiteY62" fmla="*/ 1019175 h 2150035"/>
                <a:gd name="connsiteX63" fmla="*/ 461026 w 3354651"/>
                <a:gd name="connsiteY63" fmla="*/ 1117600 h 2150035"/>
                <a:gd name="connsiteX64" fmla="*/ 613426 w 3354651"/>
                <a:gd name="connsiteY64" fmla="*/ 1130300 h 2150035"/>
                <a:gd name="connsiteX65" fmla="*/ 686451 w 3354651"/>
                <a:gd name="connsiteY65" fmla="*/ 1025525 h 2150035"/>
                <a:gd name="connsiteX66" fmla="*/ 737251 w 3354651"/>
                <a:gd name="connsiteY66" fmla="*/ 927100 h 2150035"/>
                <a:gd name="connsiteX67" fmla="*/ 816626 w 3354651"/>
                <a:gd name="connsiteY67" fmla="*/ 908050 h 2150035"/>
                <a:gd name="connsiteX68" fmla="*/ 870601 w 3354651"/>
                <a:gd name="connsiteY68" fmla="*/ 971550 h 2150035"/>
                <a:gd name="connsiteX69" fmla="*/ 788051 w 3354651"/>
                <a:gd name="connsiteY69" fmla="*/ 1149350 h 2150035"/>
                <a:gd name="connsiteX70" fmla="*/ 784876 w 3354651"/>
                <a:gd name="connsiteY70" fmla="*/ 1336675 h 2150035"/>
                <a:gd name="connsiteX71" fmla="*/ 981726 w 3354651"/>
                <a:gd name="connsiteY71" fmla="*/ 1425575 h 2150035"/>
                <a:gd name="connsiteX72" fmla="*/ 1089676 w 3354651"/>
                <a:gd name="connsiteY72" fmla="*/ 1339850 h 2150035"/>
                <a:gd name="connsiteX73" fmla="*/ 1242076 w 3354651"/>
                <a:gd name="connsiteY73" fmla="*/ 1165225 h 2150035"/>
                <a:gd name="connsiteX74" fmla="*/ 1346851 w 3354651"/>
                <a:gd name="connsiteY74" fmla="*/ 1133475 h 2150035"/>
                <a:gd name="connsiteX75" fmla="*/ 1426226 w 3354651"/>
                <a:gd name="connsiteY75" fmla="*/ 1231900 h 2150035"/>
                <a:gd name="connsiteX76" fmla="*/ 1394476 w 3354651"/>
                <a:gd name="connsiteY76" fmla="*/ 1314450 h 2150035"/>
                <a:gd name="connsiteX77" fmla="*/ 1267476 w 3354651"/>
                <a:gd name="connsiteY77" fmla="*/ 1400175 h 2150035"/>
                <a:gd name="connsiteX78" fmla="*/ 1273826 w 3354651"/>
                <a:gd name="connsiteY78" fmla="*/ 1527175 h 2150035"/>
                <a:gd name="connsiteX79" fmla="*/ 1410351 w 3354651"/>
                <a:gd name="connsiteY79" fmla="*/ 1666875 h 2150035"/>
                <a:gd name="connsiteX80" fmla="*/ 1543701 w 3354651"/>
                <a:gd name="connsiteY80" fmla="*/ 1600200 h 2150035"/>
                <a:gd name="connsiteX81" fmla="*/ 1718326 w 3354651"/>
                <a:gd name="connsiteY81" fmla="*/ 1336675 h 2150035"/>
                <a:gd name="connsiteX82" fmla="*/ 1851676 w 3354651"/>
                <a:gd name="connsiteY82" fmla="*/ 1323975 h 2150035"/>
                <a:gd name="connsiteX83" fmla="*/ 1937401 w 3354651"/>
                <a:gd name="connsiteY83" fmla="*/ 1371600 h 2150035"/>
                <a:gd name="connsiteX84" fmla="*/ 1924701 w 3354651"/>
                <a:gd name="connsiteY84" fmla="*/ 1482725 h 2150035"/>
                <a:gd name="connsiteX85" fmla="*/ 1702451 w 3354651"/>
                <a:gd name="connsiteY85" fmla="*/ 1698625 h 2150035"/>
                <a:gd name="connsiteX86" fmla="*/ 1673876 w 3354651"/>
                <a:gd name="connsiteY86" fmla="*/ 1790700 h 2150035"/>
                <a:gd name="connsiteX87" fmla="*/ 1765951 w 3354651"/>
                <a:gd name="connsiteY87" fmla="*/ 1873250 h 2150035"/>
                <a:gd name="connsiteX88" fmla="*/ 1918351 w 3354651"/>
                <a:gd name="connsiteY88" fmla="*/ 1809750 h 2150035"/>
                <a:gd name="connsiteX89" fmla="*/ 2134251 w 3354651"/>
                <a:gd name="connsiteY89" fmla="*/ 1631950 h 2150035"/>
                <a:gd name="connsiteX90" fmla="*/ 2162826 w 3354651"/>
                <a:gd name="connsiteY90" fmla="*/ 1635125 h 2150035"/>
                <a:gd name="connsiteX91" fmla="*/ 2089801 w 3354651"/>
                <a:gd name="connsiteY91" fmla="*/ 1784350 h 2150035"/>
                <a:gd name="connsiteX92" fmla="*/ 2067576 w 3354651"/>
                <a:gd name="connsiteY92" fmla="*/ 1943100 h 2150035"/>
                <a:gd name="connsiteX93" fmla="*/ 2175526 w 3354651"/>
                <a:gd name="connsiteY93" fmla="*/ 2035175 h 2150035"/>
                <a:gd name="connsiteX94" fmla="*/ 2312051 w 3354651"/>
                <a:gd name="connsiteY94" fmla="*/ 1997075 h 2150035"/>
                <a:gd name="connsiteX95" fmla="*/ 2486676 w 3354651"/>
                <a:gd name="connsiteY95" fmla="*/ 1768475 h 2150035"/>
                <a:gd name="connsiteX96" fmla="*/ 2531126 w 3354651"/>
                <a:gd name="connsiteY96" fmla="*/ 1673225 h 2150035"/>
                <a:gd name="connsiteX97" fmla="*/ 2566051 w 3354651"/>
                <a:gd name="connsiteY97" fmla="*/ 1708150 h 2150035"/>
                <a:gd name="connsiteX98" fmla="*/ 2477151 w 3354651"/>
                <a:gd name="connsiteY98" fmla="*/ 2025650 h 2150035"/>
                <a:gd name="connsiteX99" fmla="*/ 2543826 w 3354651"/>
                <a:gd name="connsiteY99" fmla="*/ 2108200 h 2150035"/>
                <a:gd name="connsiteX100" fmla="*/ 2851801 w 3354651"/>
                <a:gd name="connsiteY100" fmla="*/ 2149475 h 2150035"/>
                <a:gd name="connsiteX101" fmla="*/ 2880376 w 3354651"/>
                <a:gd name="connsiteY101" fmla="*/ 2082800 h 2150035"/>
                <a:gd name="connsiteX102" fmla="*/ 2747026 w 3354651"/>
                <a:gd name="connsiteY102" fmla="*/ 1997075 h 2150035"/>
                <a:gd name="connsiteX103" fmla="*/ 2775601 w 3354651"/>
                <a:gd name="connsiteY103" fmla="*/ 1892300 h 2150035"/>
                <a:gd name="connsiteX104" fmla="*/ 2886726 w 3354651"/>
                <a:gd name="connsiteY104" fmla="*/ 1927225 h 2150035"/>
                <a:gd name="connsiteX105" fmla="*/ 3039126 w 3354651"/>
                <a:gd name="connsiteY105" fmla="*/ 2060575 h 2150035"/>
                <a:gd name="connsiteX106" fmla="*/ 3235976 w 3354651"/>
                <a:gd name="connsiteY106" fmla="*/ 2047875 h 2150035"/>
                <a:gd name="connsiteX107" fmla="*/ 3299476 w 3354651"/>
                <a:gd name="connsiteY107" fmla="*/ 1908175 h 2150035"/>
                <a:gd name="connsiteX108" fmla="*/ 3223276 w 3354651"/>
                <a:gd name="connsiteY108" fmla="*/ 1800225 h 2150035"/>
                <a:gd name="connsiteX109" fmla="*/ 2997851 w 3354651"/>
                <a:gd name="connsiteY109" fmla="*/ 1765300 h 2150035"/>
                <a:gd name="connsiteX110" fmla="*/ 2886726 w 3354651"/>
                <a:gd name="connsiteY110" fmla="*/ 1616075 h 2150035"/>
                <a:gd name="connsiteX111" fmla="*/ 3153426 w 3354651"/>
                <a:gd name="connsiteY111" fmla="*/ 1682750 h 2150035"/>
                <a:gd name="connsiteX112" fmla="*/ 3340751 w 3354651"/>
                <a:gd name="connsiteY112" fmla="*/ 1660525 h 2150035"/>
                <a:gd name="connsiteX113" fmla="*/ 3321701 w 3354651"/>
                <a:gd name="connsiteY113" fmla="*/ 1457325 h 2150035"/>
                <a:gd name="connsiteX114" fmla="*/ 3169301 w 3354651"/>
                <a:gd name="connsiteY114" fmla="*/ 1355725 h 2150035"/>
                <a:gd name="connsiteX115" fmla="*/ 3035951 w 3354651"/>
                <a:gd name="connsiteY115" fmla="*/ 1365250 h 215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354651" h="2150035">
                  <a:moveTo>
                    <a:pt x="3035951" y="1365250"/>
                  </a:moveTo>
                  <a:cubicBezTo>
                    <a:pt x="2988326" y="1387475"/>
                    <a:pt x="2838572" y="1429808"/>
                    <a:pt x="2769251" y="1447800"/>
                  </a:cubicBezTo>
                  <a:lnTo>
                    <a:pt x="2670826" y="1460500"/>
                  </a:lnTo>
                  <a:cubicBezTo>
                    <a:pt x="2638018" y="1464733"/>
                    <a:pt x="2644897" y="1431396"/>
                    <a:pt x="2648601" y="1409700"/>
                  </a:cubicBezTo>
                  <a:cubicBezTo>
                    <a:pt x="2682468" y="1299633"/>
                    <a:pt x="2767134" y="1297517"/>
                    <a:pt x="2826401" y="1241425"/>
                  </a:cubicBezTo>
                  <a:cubicBezTo>
                    <a:pt x="2850213" y="1209675"/>
                    <a:pt x="2843334" y="1164696"/>
                    <a:pt x="2835926" y="1139825"/>
                  </a:cubicBezTo>
                  <a:cubicBezTo>
                    <a:pt x="2828518" y="1114954"/>
                    <a:pt x="2814230" y="1086908"/>
                    <a:pt x="2778776" y="1073150"/>
                  </a:cubicBezTo>
                  <a:cubicBezTo>
                    <a:pt x="2743322" y="1059392"/>
                    <a:pt x="2677176" y="1052512"/>
                    <a:pt x="2623201" y="1057275"/>
                  </a:cubicBezTo>
                  <a:cubicBezTo>
                    <a:pt x="2569226" y="1062038"/>
                    <a:pt x="2521601" y="1046692"/>
                    <a:pt x="2454926" y="1101725"/>
                  </a:cubicBezTo>
                  <a:cubicBezTo>
                    <a:pt x="2388251" y="1156758"/>
                    <a:pt x="2276068" y="1346200"/>
                    <a:pt x="2223151" y="1387475"/>
                  </a:cubicBezTo>
                  <a:cubicBezTo>
                    <a:pt x="2170234" y="1428750"/>
                    <a:pt x="2148538" y="1374246"/>
                    <a:pt x="2137426" y="1349375"/>
                  </a:cubicBezTo>
                  <a:cubicBezTo>
                    <a:pt x="2126314" y="1324504"/>
                    <a:pt x="2173409" y="1236133"/>
                    <a:pt x="2210451" y="1181100"/>
                  </a:cubicBezTo>
                  <a:lnTo>
                    <a:pt x="2388251" y="996950"/>
                  </a:lnTo>
                  <a:cubicBezTo>
                    <a:pt x="2447518" y="935567"/>
                    <a:pt x="2360734" y="841904"/>
                    <a:pt x="2315226" y="803275"/>
                  </a:cubicBezTo>
                  <a:cubicBezTo>
                    <a:pt x="2275538" y="762529"/>
                    <a:pt x="2185051" y="761471"/>
                    <a:pt x="2140601" y="774700"/>
                  </a:cubicBezTo>
                  <a:cubicBezTo>
                    <a:pt x="2096151" y="787929"/>
                    <a:pt x="2070751" y="843492"/>
                    <a:pt x="2048526" y="882650"/>
                  </a:cubicBezTo>
                  <a:lnTo>
                    <a:pt x="1918351" y="1085850"/>
                  </a:lnTo>
                  <a:lnTo>
                    <a:pt x="1854851" y="1139825"/>
                  </a:lnTo>
                  <a:cubicBezTo>
                    <a:pt x="1831039" y="1144058"/>
                    <a:pt x="1777064" y="1155700"/>
                    <a:pt x="1775476" y="1111250"/>
                  </a:cubicBezTo>
                  <a:cubicBezTo>
                    <a:pt x="1773889" y="1066800"/>
                    <a:pt x="1831568" y="945092"/>
                    <a:pt x="1845326" y="873125"/>
                  </a:cubicBezTo>
                  <a:cubicBezTo>
                    <a:pt x="1859084" y="801158"/>
                    <a:pt x="1891363" y="732367"/>
                    <a:pt x="1858026" y="679450"/>
                  </a:cubicBezTo>
                  <a:cubicBezTo>
                    <a:pt x="1824689" y="626533"/>
                    <a:pt x="1698747" y="563563"/>
                    <a:pt x="1645301" y="555625"/>
                  </a:cubicBezTo>
                  <a:cubicBezTo>
                    <a:pt x="1591855" y="547688"/>
                    <a:pt x="1564868" y="576792"/>
                    <a:pt x="1537351" y="631825"/>
                  </a:cubicBezTo>
                  <a:lnTo>
                    <a:pt x="1454801" y="796925"/>
                  </a:lnTo>
                  <a:cubicBezTo>
                    <a:pt x="1421993" y="840317"/>
                    <a:pt x="1405059" y="862013"/>
                    <a:pt x="1378601" y="863600"/>
                  </a:cubicBezTo>
                  <a:cubicBezTo>
                    <a:pt x="1352143" y="865188"/>
                    <a:pt x="1309809" y="832908"/>
                    <a:pt x="1296051" y="806450"/>
                  </a:cubicBezTo>
                  <a:cubicBezTo>
                    <a:pt x="1282293" y="779992"/>
                    <a:pt x="1263772" y="756179"/>
                    <a:pt x="1296051" y="704850"/>
                  </a:cubicBezTo>
                  <a:lnTo>
                    <a:pt x="1489726" y="498475"/>
                  </a:lnTo>
                  <a:cubicBezTo>
                    <a:pt x="1518830" y="446617"/>
                    <a:pt x="1514597" y="429154"/>
                    <a:pt x="1470676" y="393700"/>
                  </a:cubicBezTo>
                  <a:cubicBezTo>
                    <a:pt x="1426755" y="358246"/>
                    <a:pt x="1297109" y="299508"/>
                    <a:pt x="1226201" y="285750"/>
                  </a:cubicBezTo>
                  <a:cubicBezTo>
                    <a:pt x="1155293" y="271992"/>
                    <a:pt x="1093909" y="282046"/>
                    <a:pt x="1045226" y="311150"/>
                  </a:cubicBezTo>
                  <a:cubicBezTo>
                    <a:pt x="996543" y="340254"/>
                    <a:pt x="983313" y="411692"/>
                    <a:pt x="934101" y="460375"/>
                  </a:cubicBezTo>
                  <a:cubicBezTo>
                    <a:pt x="884889" y="509058"/>
                    <a:pt x="784876" y="583671"/>
                    <a:pt x="749951" y="603250"/>
                  </a:cubicBezTo>
                  <a:cubicBezTo>
                    <a:pt x="715026" y="622829"/>
                    <a:pt x="728784" y="582612"/>
                    <a:pt x="724551" y="577850"/>
                  </a:cubicBezTo>
                  <a:cubicBezTo>
                    <a:pt x="724294" y="576823"/>
                    <a:pt x="724551" y="575733"/>
                    <a:pt x="724551" y="574675"/>
                  </a:cubicBezTo>
                  <a:lnTo>
                    <a:pt x="838851" y="415925"/>
                  </a:lnTo>
                  <a:cubicBezTo>
                    <a:pt x="874834" y="359304"/>
                    <a:pt x="944684" y="287337"/>
                    <a:pt x="940451" y="234950"/>
                  </a:cubicBezTo>
                  <a:cubicBezTo>
                    <a:pt x="936218" y="182563"/>
                    <a:pt x="864251" y="123296"/>
                    <a:pt x="813451" y="101600"/>
                  </a:cubicBezTo>
                  <a:cubicBezTo>
                    <a:pt x="753126" y="94192"/>
                    <a:pt x="686980" y="74083"/>
                    <a:pt x="635651" y="104775"/>
                  </a:cubicBezTo>
                  <a:cubicBezTo>
                    <a:pt x="584322" y="135467"/>
                    <a:pt x="540401" y="240771"/>
                    <a:pt x="505476" y="285750"/>
                  </a:cubicBezTo>
                  <a:lnTo>
                    <a:pt x="426101" y="374650"/>
                  </a:lnTo>
                  <a:cubicBezTo>
                    <a:pt x="395409" y="391054"/>
                    <a:pt x="338789" y="394758"/>
                    <a:pt x="321326" y="384175"/>
                  </a:cubicBezTo>
                  <a:cubicBezTo>
                    <a:pt x="303864" y="373592"/>
                    <a:pt x="292751" y="366183"/>
                    <a:pt x="321326" y="311150"/>
                  </a:cubicBezTo>
                  <a:cubicBezTo>
                    <a:pt x="378476" y="225425"/>
                    <a:pt x="475314" y="105833"/>
                    <a:pt x="492776" y="53975"/>
                  </a:cubicBezTo>
                  <a:cubicBezTo>
                    <a:pt x="510239" y="2117"/>
                    <a:pt x="473197" y="6879"/>
                    <a:pt x="426101" y="0"/>
                  </a:cubicBezTo>
                  <a:cubicBezTo>
                    <a:pt x="354134" y="4233"/>
                    <a:pt x="271584" y="-3175"/>
                    <a:pt x="210201" y="12700"/>
                  </a:cubicBezTo>
                  <a:cubicBezTo>
                    <a:pt x="148818" y="28575"/>
                    <a:pt x="92726" y="55033"/>
                    <a:pt x="57801" y="95250"/>
                  </a:cubicBezTo>
                  <a:cubicBezTo>
                    <a:pt x="29226" y="148167"/>
                    <a:pt x="-5170" y="210608"/>
                    <a:pt x="651" y="254000"/>
                  </a:cubicBezTo>
                  <a:cubicBezTo>
                    <a:pt x="6472" y="297392"/>
                    <a:pt x="46689" y="329671"/>
                    <a:pt x="92726" y="355600"/>
                  </a:cubicBezTo>
                  <a:lnTo>
                    <a:pt x="276876" y="409575"/>
                  </a:lnTo>
                  <a:cubicBezTo>
                    <a:pt x="324501" y="433388"/>
                    <a:pt x="368951" y="473604"/>
                    <a:pt x="378476" y="498475"/>
                  </a:cubicBezTo>
                  <a:cubicBezTo>
                    <a:pt x="388001" y="523346"/>
                    <a:pt x="362072" y="540808"/>
                    <a:pt x="334026" y="558800"/>
                  </a:cubicBezTo>
                  <a:cubicBezTo>
                    <a:pt x="282168" y="582083"/>
                    <a:pt x="200676" y="588433"/>
                    <a:pt x="178451" y="628650"/>
                  </a:cubicBezTo>
                  <a:cubicBezTo>
                    <a:pt x="156226" y="668867"/>
                    <a:pt x="158343" y="753533"/>
                    <a:pt x="200676" y="800100"/>
                  </a:cubicBezTo>
                  <a:cubicBezTo>
                    <a:pt x="243009" y="846667"/>
                    <a:pt x="277405" y="852487"/>
                    <a:pt x="308626" y="844550"/>
                  </a:cubicBezTo>
                  <a:cubicBezTo>
                    <a:pt x="339847" y="836613"/>
                    <a:pt x="366305" y="782637"/>
                    <a:pt x="388001" y="752475"/>
                  </a:cubicBezTo>
                  <a:lnTo>
                    <a:pt x="438801" y="663575"/>
                  </a:lnTo>
                  <a:cubicBezTo>
                    <a:pt x="455734" y="633942"/>
                    <a:pt x="514472" y="635529"/>
                    <a:pt x="543576" y="641350"/>
                  </a:cubicBezTo>
                  <a:cubicBezTo>
                    <a:pt x="572680" y="647171"/>
                    <a:pt x="593318" y="669396"/>
                    <a:pt x="613426" y="698500"/>
                  </a:cubicBezTo>
                  <a:cubicBezTo>
                    <a:pt x="633534" y="727604"/>
                    <a:pt x="648880" y="761471"/>
                    <a:pt x="642001" y="793750"/>
                  </a:cubicBezTo>
                  <a:cubicBezTo>
                    <a:pt x="635122" y="826029"/>
                    <a:pt x="604430" y="870479"/>
                    <a:pt x="572151" y="892175"/>
                  </a:cubicBezTo>
                  <a:lnTo>
                    <a:pt x="470551" y="946150"/>
                  </a:lnTo>
                  <a:cubicBezTo>
                    <a:pt x="436684" y="964142"/>
                    <a:pt x="430864" y="990600"/>
                    <a:pt x="429276" y="1019175"/>
                  </a:cubicBezTo>
                  <a:cubicBezTo>
                    <a:pt x="427689" y="1047750"/>
                    <a:pt x="430335" y="1099079"/>
                    <a:pt x="461026" y="1117600"/>
                  </a:cubicBezTo>
                  <a:cubicBezTo>
                    <a:pt x="491717" y="1136121"/>
                    <a:pt x="575855" y="1145646"/>
                    <a:pt x="613426" y="1130300"/>
                  </a:cubicBezTo>
                  <a:lnTo>
                    <a:pt x="686451" y="1025525"/>
                  </a:lnTo>
                  <a:lnTo>
                    <a:pt x="737251" y="927100"/>
                  </a:lnTo>
                  <a:cubicBezTo>
                    <a:pt x="758947" y="907521"/>
                    <a:pt x="794401" y="900642"/>
                    <a:pt x="816626" y="908050"/>
                  </a:cubicBezTo>
                  <a:cubicBezTo>
                    <a:pt x="838851" y="915458"/>
                    <a:pt x="875364" y="931333"/>
                    <a:pt x="870601" y="971550"/>
                  </a:cubicBezTo>
                  <a:lnTo>
                    <a:pt x="788051" y="1149350"/>
                  </a:lnTo>
                  <a:cubicBezTo>
                    <a:pt x="779584" y="1213908"/>
                    <a:pt x="755772" y="1255713"/>
                    <a:pt x="784876" y="1336675"/>
                  </a:cubicBezTo>
                  <a:cubicBezTo>
                    <a:pt x="813980" y="1417637"/>
                    <a:pt x="930926" y="1425046"/>
                    <a:pt x="981726" y="1425575"/>
                  </a:cubicBezTo>
                  <a:cubicBezTo>
                    <a:pt x="1032526" y="1426104"/>
                    <a:pt x="1046284" y="1383242"/>
                    <a:pt x="1089676" y="1339850"/>
                  </a:cubicBezTo>
                  <a:cubicBezTo>
                    <a:pt x="1133068" y="1296458"/>
                    <a:pt x="1199214" y="1199621"/>
                    <a:pt x="1242076" y="1165225"/>
                  </a:cubicBezTo>
                  <a:cubicBezTo>
                    <a:pt x="1283880" y="1127125"/>
                    <a:pt x="1316159" y="1122363"/>
                    <a:pt x="1346851" y="1133475"/>
                  </a:cubicBezTo>
                  <a:cubicBezTo>
                    <a:pt x="1377543" y="1144588"/>
                    <a:pt x="1416172" y="1195388"/>
                    <a:pt x="1426226" y="1231900"/>
                  </a:cubicBezTo>
                  <a:cubicBezTo>
                    <a:pt x="1436280" y="1268412"/>
                    <a:pt x="1420934" y="1286404"/>
                    <a:pt x="1394476" y="1314450"/>
                  </a:cubicBezTo>
                  <a:cubicBezTo>
                    <a:pt x="1368018" y="1342496"/>
                    <a:pt x="1287584" y="1364721"/>
                    <a:pt x="1267476" y="1400175"/>
                  </a:cubicBezTo>
                  <a:cubicBezTo>
                    <a:pt x="1247368" y="1435629"/>
                    <a:pt x="1250014" y="1482725"/>
                    <a:pt x="1273826" y="1527175"/>
                  </a:cubicBezTo>
                  <a:cubicBezTo>
                    <a:pt x="1297638" y="1571625"/>
                    <a:pt x="1365372" y="1654704"/>
                    <a:pt x="1410351" y="1666875"/>
                  </a:cubicBezTo>
                  <a:cubicBezTo>
                    <a:pt x="1455330" y="1679046"/>
                    <a:pt x="1492372" y="1655233"/>
                    <a:pt x="1543701" y="1600200"/>
                  </a:cubicBezTo>
                  <a:cubicBezTo>
                    <a:pt x="1595030" y="1545167"/>
                    <a:pt x="1666997" y="1382713"/>
                    <a:pt x="1718326" y="1336675"/>
                  </a:cubicBezTo>
                  <a:cubicBezTo>
                    <a:pt x="1769655" y="1290638"/>
                    <a:pt x="1815164" y="1318154"/>
                    <a:pt x="1851676" y="1323975"/>
                  </a:cubicBezTo>
                  <a:cubicBezTo>
                    <a:pt x="1888188" y="1329796"/>
                    <a:pt x="1925230" y="1345142"/>
                    <a:pt x="1937401" y="1371600"/>
                  </a:cubicBezTo>
                  <a:cubicBezTo>
                    <a:pt x="1949572" y="1398058"/>
                    <a:pt x="1963859" y="1428221"/>
                    <a:pt x="1924701" y="1482725"/>
                  </a:cubicBezTo>
                  <a:lnTo>
                    <a:pt x="1702451" y="1698625"/>
                  </a:lnTo>
                  <a:cubicBezTo>
                    <a:pt x="1660647" y="1749954"/>
                    <a:pt x="1663293" y="1761596"/>
                    <a:pt x="1673876" y="1790700"/>
                  </a:cubicBezTo>
                  <a:cubicBezTo>
                    <a:pt x="1684459" y="1819804"/>
                    <a:pt x="1725205" y="1870075"/>
                    <a:pt x="1765951" y="1873250"/>
                  </a:cubicBezTo>
                  <a:cubicBezTo>
                    <a:pt x="1806697" y="1876425"/>
                    <a:pt x="1846384" y="1869017"/>
                    <a:pt x="1918351" y="1809750"/>
                  </a:cubicBezTo>
                  <a:lnTo>
                    <a:pt x="2134251" y="1631950"/>
                  </a:lnTo>
                  <a:lnTo>
                    <a:pt x="2162826" y="1635125"/>
                  </a:lnTo>
                  <a:cubicBezTo>
                    <a:pt x="2155418" y="1660525"/>
                    <a:pt x="2105676" y="1733021"/>
                    <a:pt x="2089801" y="1784350"/>
                  </a:cubicBezTo>
                  <a:cubicBezTo>
                    <a:pt x="2073926" y="1835679"/>
                    <a:pt x="2053289" y="1901296"/>
                    <a:pt x="2067576" y="1943100"/>
                  </a:cubicBezTo>
                  <a:cubicBezTo>
                    <a:pt x="2081863" y="1984904"/>
                    <a:pt x="2134780" y="2026179"/>
                    <a:pt x="2175526" y="2035175"/>
                  </a:cubicBezTo>
                  <a:cubicBezTo>
                    <a:pt x="2216272" y="2044171"/>
                    <a:pt x="2266543" y="2019300"/>
                    <a:pt x="2312051" y="1997075"/>
                  </a:cubicBezTo>
                  <a:cubicBezTo>
                    <a:pt x="2357559" y="1974850"/>
                    <a:pt x="2428468" y="1844675"/>
                    <a:pt x="2486676" y="1768475"/>
                  </a:cubicBezTo>
                  <a:cubicBezTo>
                    <a:pt x="2501493" y="1736725"/>
                    <a:pt x="2517897" y="1683279"/>
                    <a:pt x="2531126" y="1673225"/>
                  </a:cubicBezTo>
                  <a:cubicBezTo>
                    <a:pt x="2544355" y="1663171"/>
                    <a:pt x="2575047" y="1649413"/>
                    <a:pt x="2566051" y="1708150"/>
                  </a:cubicBezTo>
                  <a:lnTo>
                    <a:pt x="2477151" y="2025650"/>
                  </a:lnTo>
                  <a:cubicBezTo>
                    <a:pt x="2476093" y="2088092"/>
                    <a:pt x="2481384" y="2087562"/>
                    <a:pt x="2543826" y="2108200"/>
                  </a:cubicBezTo>
                  <a:cubicBezTo>
                    <a:pt x="2606268" y="2128838"/>
                    <a:pt x="2795709" y="2153708"/>
                    <a:pt x="2851801" y="2149475"/>
                  </a:cubicBezTo>
                  <a:cubicBezTo>
                    <a:pt x="2944934" y="2155825"/>
                    <a:pt x="2908951" y="2106612"/>
                    <a:pt x="2880376" y="2082800"/>
                  </a:cubicBezTo>
                  <a:lnTo>
                    <a:pt x="2747026" y="1997075"/>
                  </a:lnTo>
                  <a:cubicBezTo>
                    <a:pt x="2700459" y="1966383"/>
                    <a:pt x="2752318" y="1903942"/>
                    <a:pt x="2775601" y="1892300"/>
                  </a:cubicBezTo>
                  <a:cubicBezTo>
                    <a:pt x="2798884" y="1880658"/>
                    <a:pt x="2842805" y="1899179"/>
                    <a:pt x="2886726" y="1927225"/>
                  </a:cubicBezTo>
                  <a:cubicBezTo>
                    <a:pt x="2930647" y="1955271"/>
                    <a:pt x="2980918" y="2040467"/>
                    <a:pt x="3039126" y="2060575"/>
                  </a:cubicBezTo>
                  <a:cubicBezTo>
                    <a:pt x="3097334" y="2080683"/>
                    <a:pt x="3192585" y="2073275"/>
                    <a:pt x="3235976" y="2047875"/>
                  </a:cubicBezTo>
                  <a:cubicBezTo>
                    <a:pt x="3279367" y="2022475"/>
                    <a:pt x="3301593" y="1949450"/>
                    <a:pt x="3299476" y="1908175"/>
                  </a:cubicBezTo>
                  <a:cubicBezTo>
                    <a:pt x="3297359" y="1866900"/>
                    <a:pt x="3273547" y="1824037"/>
                    <a:pt x="3223276" y="1800225"/>
                  </a:cubicBezTo>
                  <a:cubicBezTo>
                    <a:pt x="3148134" y="1788583"/>
                    <a:pt x="3053943" y="1795992"/>
                    <a:pt x="2997851" y="1765300"/>
                  </a:cubicBezTo>
                  <a:cubicBezTo>
                    <a:pt x="2941759" y="1734608"/>
                    <a:pt x="2807351" y="1668992"/>
                    <a:pt x="2886726" y="1616075"/>
                  </a:cubicBezTo>
                  <a:cubicBezTo>
                    <a:pt x="2966101" y="1563158"/>
                    <a:pt x="3077755" y="1675342"/>
                    <a:pt x="3153426" y="1682750"/>
                  </a:cubicBezTo>
                  <a:cubicBezTo>
                    <a:pt x="3229097" y="1690158"/>
                    <a:pt x="3312705" y="1698096"/>
                    <a:pt x="3340751" y="1660525"/>
                  </a:cubicBezTo>
                  <a:cubicBezTo>
                    <a:pt x="3368797" y="1622954"/>
                    <a:pt x="3350276" y="1508125"/>
                    <a:pt x="3321701" y="1457325"/>
                  </a:cubicBezTo>
                  <a:cubicBezTo>
                    <a:pt x="3293126" y="1406525"/>
                    <a:pt x="3216926" y="1371071"/>
                    <a:pt x="3169301" y="1355725"/>
                  </a:cubicBezTo>
                  <a:cubicBezTo>
                    <a:pt x="3121676" y="1340379"/>
                    <a:pt x="3083576" y="1343025"/>
                    <a:pt x="3035951" y="1365250"/>
                  </a:cubicBezTo>
                  <a:close/>
                </a:path>
              </a:pathLst>
            </a:custGeom>
            <a:solidFill>
              <a:srgbClr val="FFF2CE"/>
            </a:solidFill>
            <a:ln w="9525">
              <a:solidFill>
                <a:schemeClr val="bg1"/>
              </a:solidFill>
              <a:miter lim="800000"/>
              <a:headEnd/>
              <a:tailEnd/>
            </a:ln>
            <a:effectLst>
              <a:outerShdw blurRad="50800" dist="38100" dir="5400000" algn="t" rotWithShape="0">
                <a:prstClr val="black">
                  <a:alpha val="40000"/>
                </a:prstClr>
              </a:outerShdw>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24" name="Group 2223">
            <a:extLst>
              <a:ext uri="{FF2B5EF4-FFF2-40B4-BE49-F238E27FC236}">
                <a16:creationId xmlns:a16="http://schemas.microsoft.com/office/drawing/2014/main" id="{FCDFCDE2-9C44-B200-03F0-D8C2A80D478D}"/>
              </a:ext>
            </a:extLst>
          </p:cNvPr>
          <p:cNvGrpSpPr/>
          <p:nvPr/>
        </p:nvGrpSpPr>
        <p:grpSpPr>
          <a:xfrm>
            <a:off x="3258197" y="2552490"/>
            <a:ext cx="885725" cy="832533"/>
            <a:chOff x="800797" y="2466431"/>
            <a:chExt cx="2298302" cy="2160277"/>
          </a:xfrm>
        </p:grpSpPr>
        <p:grpSp>
          <p:nvGrpSpPr>
            <p:cNvPr id="2225" name="Group 2224">
              <a:extLst>
                <a:ext uri="{FF2B5EF4-FFF2-40B4-BE49-F238E27FC236}">
                  <a16:creationId xmlns:a16="http://schemas.microsoft.com/office/drawing/2014/main" id="{1DB803BB-815F-FE4C-8A9A-2B4BD0990EA7}"/>
                </a:ext>
              </a:extLst>
            </p:cNvPr>
            <p:cNvGrpSpPr/>
            <p:nvPr/>
          </p:nvGrpSpPr>
          <p:grpSpPr>
            <a:xfrm>
              <a:off x="1094458" y="2466431"/>
              <a:ext cx="2004641" cy="1588093"/>
              <a:chOff x="1627858" y="1952081"/>
              <a:chExt cx="2004641" cy="1588093"/>
            </a:xfrm>
          </p:grpSpPr>
          <p:sp>
            <p:nvSpPr>
              <p:cNvPr id="2234" name="Freeform 2233">
                <a:extLst>
                  <a:ext uri="{FF2B5EF4-FFF2-40B4-BE49-F238E27FC236}">
                    <a16:creationId xmlns:a16="http://schemas.microsoft.com/office/drawing/2014/main" id="{98A24953-BBB3-AE81-39D3-7C129267E6E8}"/>
                  </a:ext>
                </a:extLst>
              </p:cNvPr>
              <p:cNvSpPr/>
              <p:nvPr/>
            </p:nvSpPr>
            <p:spPr bwMode="auto">
              <a:xfrm>
                <a:off x="1706664" y="1952081"/>
                <a:ext cx="1925835" cy="1588093"/>
              </a:xfrm>
              <a:custGeom>
                <a:avLst/>
                <a:gdLst>
                  <a:gd name="connsiteX0" fmla="*/ 1640631 w 1925835"/>
                  <a:gd name="connsiteY0" fmla="*/ 1155647 h 1588093"/>
                  <a:gd name="connsiteX1" fmla="*/ 1626021 w 1925835"/>
                  <a:gd name="connsiteY1" fmla="*/ 1159417 h 1588093"/>
                  <a:gd name="connsiteX2" fmla="*/ 1654596 w 1925835"/>
                  <a:gd name="connsiteY2" fmla="*/ 1197517 h 1588093"/>
                  <a:gd name="connsiteX3" fmla="*/ 1711746 w 1925835"/>
                  <a:gd name="connsiteY3" fmla="*/ 1226092 h 1588093"/>
                  <a:gd name="connsiteX4" fmla="*/ 1756196 w 1925835"/>
                  <a:gd name="connsiteY4" fmla="*/ 1245142 h 1588093"/>
                  <a:gd name="connsiteX5" fmla="*/ 1787946 w 1925835"/>
                  <a:gd name="connsiteY5" fmla="*/ 1241967 h 1588093"/>
                  <a:gd name="connsiteX6" fmla="*/ 1746671 w 1925835"/>
                  <a:gd name="connsiteY6" fmla="*/ 1184817 h 1588093"/>
                  <a:gd name="connsiteX7" fmla="*/ 1640631 w 1925835"/>
                  <a:gd name="connsiteY7" fmla="*/ 1155647 h 1588093"/>
                  <a:gd name="connsiteX8" fmla="*/ 32171 w 1925835"/>
                  <a:gd name="connsiteY8" fmla="*/ 544 h 1588093"/>
                  <a:gd name="connsiteX9" fmla="*/ 152821 w 1925835"/>
                  <a:gd name="connsiteY9" fmla="*/ 67219 h 1588093"/>
                  <a:gd name="connsiteX10" fmla="*/ 638596 w 1925835"/>
                  <a:gd name="connsiteY10" fmla="*/ 499019 h 1588093"/>
                  <a:gd name="connsiteX11" fmla="*/ 889421 w 1925835"/>
                  <a:gd name="connsiteY11" fmla="*/ 940344 h 1588093"/>
                  <a:gd name="connsiteX12" fmla="*/ 987846 w 1925835"/>
                  <a:gd name="connsiteY12" fmla="*/ 1022894 h 1588093"/>
                  <a:gd name="connsiteX13" fmla="*/ 1111671 w 1925835"/>
                  <a:gd name="connsiteY13" fmla="*/ 972094 h 1588093"/>
                  <a:gd name="connsiteX14" fmla="*/ 1419646 w 1925835"/>
                  <a:gd name="connsiteY14" fmla="*/ 1092744 h 1588093"/>
                  <a:gd name="connsiteX15" fmla="*/ 1505371 w 1925835"/>
                  <a:gd name="connsiteY15" fmla="*/ 1143544 h 1588093"/>
                  <a:gd name="connsiteX16" fmla="*/ 1546646 w 1925835"/>
                  <a:gd name="connsiteY16" fmla="*/ 1130844 h 1588093"/>
                  <a:gd name="connsiteX17" fmla="*/ 1505371 w 1925835"/>
                  <a:gd name="connsiteY17" fmla="*/ 1035594 h 1588093"/>
                  <a:gd name="connsiteX18" fmla="*/ 1584746 w 1925835"/>
                  <a:gd name="connsiteY18" fmla="*/ 1010194 h 1588093"/>
                  <a:gd name="connsiteX19" fmla="*/ 1851446 w 1925835"/>
                  <a:gd name="connsiteY19" fmla="*/ 1143544 h 1588093"/>
                  <a:gd name="connsiteX20" fmla="*/ 1892721 w 1925835"/>
                  <a:gd name="connsiteY20" fmla="*/ 1283244 h 1588093"/>
                  <a:gd name="connsiteX21" fmla="*/ 1826046 w 1925835"/>
                  <a:gd name="connsiteY21" fmla="*/ 1308644 h 1588093"/>
                  <a:gd name="connsiteX22" fmla="*/ 1899071 w 1925835"/>
                  <a:gd name="connsiteY22" fmla="*/ 1362619 h 1588093"/>
                  <a:gd name="connsiteX23" fmla="*/ 1918121 w 1925835"/>
                  <a:gd name="connsiteY23" fmla="*/ 1499144 h 1588093"/>
                  <a:gd name="connsiteX24" fmla="*/ 1733971 w 1925835"/>
                  <a:gd name="connsiteY24" fmla="*/ 1588044 h 1588093"/>
                  <a:gd name="connsiteX25" fmla="*/ 1518071 w 1925835"/>
                  <a:gd name="connsiteY25" fmla="*/ 1489619 h 1588093"/>
                  <a:gd name="connsiteX26" fmla="*/ 1372021 w 1925835"/>
                  <a:gd name="connsiteY26" fmla="*/ 1365794 h 1588093"/>
                  <a:gd name="connsiteX27" fmla="*/ 1225971 w 1925835"/>
                  <a:gd name="connsiteY27" fmla="*/ 1289594 h 1588093"/>
                  <a:gd name="connsiteX28" fmla="*/ 1143421 w 1925835"/>
                  <a:gd name="connsiteY28" fmla="*/ 1295944 h 1588093"/>
                  <a:gd name="connsiteX29" fmla="*/ 997371 w 1925835"/>
                  <a:gd name="connsiteY29" fmla="*/ 1267369 h 1588093"/>
                  <a:gd name="connsiteX30" fmla="*/ 876721 w 1925835"/>
                  <a:gd name="connsiteY30" fmla="*/ 1143544 h 1588093"/>
                  <a:gd name="connsiteX31" fmla="*/ 848146 w 1925835"/>
                  <a:gd name="connsiteY31" fmla="*/ 1032419 h 1588093"/>
                  <a:gd name="connsiteX32" fmla="*/ 803696 w 1925835"/>
                  <a:gd name="connsiteY32" fmla="*/ 1010194 h 1588093"/>
                  <a:gd name="connsiteX33" fmla="*/ 635421 w 1925835"/>
                  <a:gd name="connsiteY33" fmla="*/ 803819 h 1588093"/>
                  <a:gd name="connsiteX34" fmla="*/ 556046 w 1925835"/>
                  <a:gd name="connsiteY34" fmla="*/ 753019 h 1588093"/>
                  <a:gd name="connsiteX35" fmla="*/ 508421 w 1925835"/>
                  <a:gd name="connsiteY35" fmla="*/ 749844 h 1588093"/>
                  <a:gd name="connsiteX36" fmla="*/ 463971 w 1925835"/>
                  <a:gd name="connsiteY36" fmla="*/ 565694 h 1588093"/>
                  <a:gd name="connsiteX37" fmla="*/ 248071 w 1925835"/>
                  <a:gd name="connsiteY37" fmla="*/ 368844 h 1588093"/>
                  <a:gd name="connsiteX38" fmla="*/ 48046 w 1925835"/>
                  <a:gd name="connsiteY38" fmla="*/ 127544 h 1588093"/>
                  <a:gd name="connsiteX39" fmla="*/ 32171 w 1925835"/>
                  <a:gd name="connsiteY39" fmla="*/ 544 h 158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25835" h="1588093">
                    <a:moveTo>
                      <a:pt x="1640631" y="1155647"/>
                    </a:moveTo>
                    <a:cubicBezTo>
                      <a:pt x="1631478" y="1154985"/>
                      <a:pt x="1625756" y="1155978"/>
                      <a:pt x="1626021" y="1159417"/>
                    </a:cubicBezTo>
                    <a:cubicBezTo>
                      <a:pt x="1635546" y="1172117"/>
                      <a:pt x="1640308" y="1186405"/>
                      <a:pt x="1654596" y="1197517"/>
                    </a:cubicBezTo>
                    <a:cubicBezTo>
                      <a:pt x="1668884" y="1208630"/>
                      <a:pt x="1694813" y="1218155"/>
                      <a:pt x="1711746" y="1226092"/>
                    </a:cubicBezTo>
                    <a:cubicBezTo>
                      <a:pt x="1728679" y="1234029"/>
                      <a:pt x="1745613" y="1254667"/>
                      <a:pt x="1756196" y="1245142"/>
                    </a:cubicBezTo>
                    <a:cubicBezTo>
                      <a:pt x="1766779" y="1244084"/>
                      <a:pt x="1789533" y="1252021"/>
                      <a:pt x="1787946" y="1241967"/>
                    </a:cubicBezTo>
                    <a:cubicBezTo>
                      <a:pt x="1786359" y="1231913"/>
                      <a:pt x="1773659" y="1198575"/>
                      <a:pt x="1746671" y="1184817"/>
                    </a:cubicBezTo>
                    <a:cubicBezTo>
                      <a:pt x="1726431" y="1174499"/>
                      <a:pt x="1668090" y="1157631"/>
                      <a:pt x="1640631" y="1155647"/>
                    </a:cubicBezTo>
                    <a:close/>
                    <a:moveTo>
                      <a:pt x="32171" y="544"/>
                    </a:moveTo>
                    <a:cubicBezTo>
                      <a:pt x="72388" y="-5806"/>
                      <a:pt x="112604" y="44994"/>
                      <a:pt x="152821" y="67219"/>
                    </a:cubicBezTo>
                    <a:cubicBezTo>
                      <a:pt x="193038" y="89444"/>
                      <a:pt x="515829" y="353498"/>
                      <a:pt x="638596" y="499019"/>
                    </a:cubicBezTo>
                    <a:cubicBezTo>
                      <a:pt x="761363" y="644540"/>
                      <a:pt x="831213" y="853032"/>
                      <a:pt x="889421" y="940344"/>
                    </a:cubicBezTo>
                    <a:lnTo>
                      <a:pt x="987846" y="1022894"/>
                    </a:lnTo>
                    <a:cubicBezTo>
                      <a:pt x="1024888" y="1028186"/>
                      <a:pt x="1039704" y="960452"/>
                      <a:pt x="1111671" y="972094"/>
                    </a:cubicBezTo>
                    <a:cubicBezTo>
                      <a:pt x="1183638" y="983736"/>
                      <a:pt x="1354029" y="1064169"/>
                      <a:pt x="1419646" y="1092744"/>
                    </a:cubicBezTo>
                    <a:lnTo>
                      <a:pt x="1505371" y="1143544"/>
                    </a:lnTo>
                    <a:lnTo>
                      <a:pt x="1546646" y="1130844"/>
                    </a:lnTo>
                    <a:cubicBezTo>
                      <a:pt x="1560404" y="1126611"/>
                      <a:pt x="1499021" y="1055702"/>
                      <a:pt x="1505371" y="1035594"/>
                    </a:cubicBezTo>
                    <a:cubicBezTo>
                      <a:pt x="1511721" y="1015486"/>
                      <a:pt x="1527067" y="992202"/>
                      <a:pt x="1584746" y="1010194"/>
                    </a:cubicBezTo>
                    <a:lnTo>
                      <a:pt x="1851446" y="1143544"/>
                    </a:lnTo>
                    <a:cubicBezTo>
                      <a:pt x="1906479" y="1189581"/>
                      <a:pt x="1919179" y="1258902"/>
                      <a:pt x="1892721" y="1283244"/>
                    </a:cubicBezTo>
                    <a:cubicBezTo>
                      <a:pt x="1866263" y="1307586"/>
                      <a:pt x="1828692" y="1295944"/>
                      <a:pt x="1826046" y="1308644"/>
                    </a:cubicBezTo>
                    <a:cubicBezTo>
                      <a:pt x="1823400" y="1321344"/>
                      <a:pt x="1883725" y="1330869"/>
                      <a:pt x="1899071" y="1362619"/>
                    </a:cubicBezTo>
                    <a:cubicBezTo>
                      <a:pt x="1914417" y="1394369"/>
                      <a:pt x="1938229" y="1445169"/>
                      <a:pt x="1918121" y="1499144"/>
                    </a:cubicBezTo>
                    <a:cubicBezTo>
                      <a:pt x="1898013" y="1553119"/>
                      <a:pt x="1800646" y="1589631"/>
                      <a:pt x="1733971" y="1588044"/>
                    </a:cubicBezTo>
                    <a:cubicBezTo>
                      <a:pt x="1667296" y="1586457"/>
                      <a:pt x="1584217" y="1527719"/>
                      <a:pt x="1518071" y="1489619"/>
                    </a:cubicBezTo>
                    <a:lnTo>
                      <a:pt x="1372021" y="1365794"/>
                    </a:lnTo>
                    <a:cubicBezTo>
                      <a:pt x="1323338" y="1332457"/>
                      <a:pt x="1264071" y="1301236"/>
                      <a:pt x="1225971" y="1289594"/>
                    </a:cubicBezTo>
                    <a:cubicBezTo>
                      <a:pt x="1187871" y="1277952"/>
                      <a:pt x="1181521" y="1299648"/>
                      <a:pt x="1143421" y="1295944"/>
                    </a:cubicBezTo>
                    <a:cubicBezTo>
                      <a:pt x="1105321" y="1292240"/>
                      <a:pt x="1041821" y="1292769"/>
                      <a:pt x="997371" y="1267369"/>
                    </a:cubicBezTo>
                    <a:cubicBezTo>
                      <a:pt x="952921" y="1241969"/>
                      <a:pt x="901592" y="1182702"/>
                      <a:pt x="876721" y="1143544"/>
                    </a:cubicBezTo>
                    <a:cubicBezTo>
                      <a:pt x="851850" y="1104386"/>
                      <a:pt x="862963" y="1039827"/>
                      <a:pt x="848146" y="1032419"/>
                    </a:cubicBezTo>
                    <a:lnTo>
                      <a:pt x="803696" y="1010194"/>
                    </a:lnTo>
                    <a:cubicBezTo>
                      <a:pt x="788879" y="1002786"/>
                      <a:pt x="676696" y="846681"/>
                      <a:pt x="635421" y="803819"/>
                    </a:cubicBezTo>
                    <a:cubicBezTo>
                      <a:pt x="594146" y="760957"/>
                      <a:pt x="577213" y="762015"/>
                      <a:pt x="556046" y="753019"/>
                    </a:cubicBezTo>
                    <a:cubicBezTo>
                      <a:pt x="540171" y="751961"/>
                      <a:pt x="523767" y="781065"/>
                      <a:pt x="508421" y="749844"/>
                    </a:cubicBezTo>
                    <a:cubicBezTo>
                      <a:pt x="493075" y="718623"/>
                      <a:pt x="507363" y="629194"/>
                      <a:pt x="463971" y="565694"/>
                    </a:cubicBezTo>
                    <a:cubicBezTo>
                      <a:pt x="420579" y="502194"/>
                      <a:pt x="314746" y="449277"/>
                      <a:pt x="248071" y="368844"/>
                    </a:cubicBezTo>
                    <a:lnTo>
                      <a:pt x="48046" y="127544"/>
                    </a:lnTo>
                    <a:cubicBezTo>
                      <a:pt x="-18629" y="47111"/>
                      <a:pt x="-8046" y="6894"/>
                      <a:pt x="32171" y="544"/>
                    </a:cubicBezTo>
                    <a:close/>
                  </a:path>
                </a:pathLst>
              </a:custGeom>
              <a:gradFill flip="none" rotWithShape="1">
                <a:gsLst>
                  <a:gs pos="53000">
                    <a:srgbClr val="572761">
                      <a:lumMod val="38746"/>
                      <a:lumOff val="61254"/>
                    </a:srgbClr>
                  </a:gs>
                  <a:gs pos="0">
                    <a:schemeClr val="accent6">
                      <a:lumMod val="40000"/>
                      <a:lumOff val="60000"/>
                    </a:schemeClr>
                  </a:gs>
                  <a:gs pos="42000">
                    <a:srgbClr val="654A6A"/>
                  </a:gs>
                  <a:gs pos="22000">
                    <a:schemeClr val="accent6">
                      <a:lumMod val="0"/>
                    </a:schemeClr>
                  </a:gs>
                  <a:gs pos="62000">
                    <a:schemeClr val="accent6">
                      <a:lumMod val="60000"/>
                    </a:schemeClr>
                  </a:gs>
                </a:gsLst>
                <a:lin ang="7500000" scaled="0"/>
                <a:tileRect/>
              </a:gra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5" name="Oval 2234">
                <a:extLst>
                  <a:ext uri="{FF2B5EF4-FFF2-40B4-BE49-F238E27FC236}">
                    <a16:creationId xmlns:a16="http://schemas.microsoft.com/office/drawing/2014/main" id="{4C4D6031-C737-06A5-89DE-C3C9FFF18819}"/>
                  </a:ext>
                </a:extLst>
              </p:cNvPr>
              <p:cNvSpPr/>
              <p:nvPr/>
            </p:nvSpPr>
            <p:spPr bwMode="auto">
              <a:xfrm rot="1873448">
                <a:off x="2767785" y="3134619"/>
                <a:ext cx="857054" cy="190499"/>
              </a:xfrm>
              <a:prstGeom prst="ellipse">
                <a:avLst/>
              </a:prstGeom>
              <a:solidFill>
                <a:schemeClr val="tx1">
                  <a:alpha val="64862"/>
                </a:schemeClr>
              </a:solidFill>
              <a:ln w="0">
                <a:noFill/>
                <a:miter lim="800000"/>
                <a:headEnd/>
                <a:tailEnd/>
              </a:ln>
              <a:effectLst>
                <a:softEdge rad="26372"/>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6" name="Oval 22">
                <a:extLst>
                  <a:ext uri="{FF2B5EF4-FFF2-40B4-BE49-F238E27FC236}">
                    <a16:creationId xmlns:a16="http://schemas.microsoft.com/office/drawing/2014/main" id="{DFD4EBDB-5D9F-A8D1-429E-035AD9516E26}"/>
                  </a:ext>
                </a:extLst>
              </p:cNvPr>
              <p:cNvSpPr/>
              <p:nvPr/>
            </p:nvSpPr>
            <p:spPr bwMode="auto">
              <a:xfrm rot="2678683">
                <a:off x="1627858" y="2278463"/>
                <a:ext cx="1008650" cy="192026"/>
              </a:xfrm>
              <a:custGeom>
                <a:avLst/>
                <a:gdLst>
                  <a:gd name="connsiteX0" fmla="*/ 0 w 1069471"/>
                  <a:gd name="connsiteY0" fmla="*/ 95250 h 190499"/>
                  <a:gd name="connsiteX1" fmla="*/ 534736 w 1069471"/>
                  <a:gd name="connsiteY1" fmla="*/ 0 h 190499"/>
                  <a:gd name="connsiteX2" fmla="*/ 1069472 w 1069471"/>
                  <a:gd name="connsiteY2" fmla="*/ 95250 h 190499"/>
                  <a:gd name="connsiteX3" fmla="*/ 534736 w 1069471"/>
                  <a:gd name="connsiteY3" fmla="*/ 190500 h 190499"/>
                  <a:gd name="connsiteX4" fmla="*/ 0 w 1069471"/>
                  <a:gd name="connsiteY4" fmla="*/ 95250 h 190499"/>
                  <a:gd name="connsiteX0" fmla="*/ 0 w 896648"/>
                  <a:gd name="connsiteY0" fmla="*/ 95284 h 190562"/>
                  <a:gd name="connsiteX1" fmla="*/ 534736 w 896648"/>
                  <a:gd name="connsiteY1" fmla="*/ 34 h 190562"/>
                  <a:gd name="connsiteX2" fmla="*/ 896648 w 896648"/>
                  <a:gd name="connsiteY2" fmla="*/ 87477 h 190562"/>
                  <a:gd name="connsiteX3" fmla="*/ 534736 w 896648"/>
                  <a:gd name="connsiteY3" fmla="*/ 190534 h 190562"/>
                  <a:gd name="connsiteX4" fmla="*/ 0 w 896648"/>
                  <a:gd name="connsiteY4" fmla="*/ 95284 h 190562"/>
                  <a:gd name="connsiteX0" fmla="*/ 0 w 1008650"/>
                  <a:gd name="connsiteY0" fmla="*/ 95686 h 192026"/>
                  <a:gd name="connsiteX1" fmla="*/ 534736 w 1008650"/>
                  <a:gd name="connsiteY1" fmla="*/ 436 h 192026"/>
                  <a:gd name="connsiteX2" fmla="*/ 1008650 w 1008650"/>
                  <a:gd name="connsiteY2" fmla="*/ 128986 h 192026"/>
                  <a:gd name="connsiteX3" fmla="*/ 534736 w 1008650"/>
                  <a:gd name="connsiteY3" fmla="*/ 190936 h 192026"/>
                  <a:gd name="connsiteX4" fmla="*/ 0 w 1008650"/>
                  <a:gd name="connsiteY4" fmla="*/ 95686 h 19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50" h="192026">
                    <a:moveTo>
                      <a:pt x="0" y="95686"/>
                    </a:moveTo>
                    <a:cubicBezTo>
                      <a:pt x="0" y="43081"/>
                      <a:pt x="366628" y="-5114"/>
                      <a:pt x="534736" y="436"/>
                    </a:cubicBezTo>
                    <a:cubicBezTo>
                      <a:pt x="702844" y="5986"/>
                      <a:pt x="1008650" y="76381"/>
                      <a:pt x="1008650" y="128986"/>
                    </a:cubicBezTo>
                    <a:cubicBezTo>
                      <a:pt x="1008650" y="181591"/>
                      <a:pt x="702844" y="196486"/>
                      <a:pt x="534736" y="190936"/>
                    </a:cubicBezTo>
                    <a:cubicBezTo>
                      <a:pt x="366628" y="185386"/>
                      <a:pt x="0" y="148291"/>
                      <a:pt x="0" y="95686"/>
                    </a:cubicBezTo>
                    <a:close/>
                  </a:path>
                </a:pathLst>
              </a:custGeom>
              <a:solidFill>
                <a:schemeClr val="tx1">
                  <a:alpha val="63770"/>
                </a:schemeClr>
              </a:solidFill>
              <a:ln w="0">
                <a:noFill/>
                <a:miter lim="800000"/>
                <a:headEnd/>
                <a:tailEnd/>
              </a:ln>
              <a:effectLst>
                <a:softEdge rad="25400"/>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7" name="Oval 2236">
                <a:extLst>
                  <a:ext uri="{FF2B5EF4-FFF2-40B4-BE49-F238E27FC236}">
                    <a16:creationId xmlns:a16="http://schemas.microsoft.com/office/drawing/2014/main" id="{7CA47395-D596-2766-DF40-C5321E12FC70}"/>
                  </a:ext>
                </a:extLst>
              </p:cNvPr>
              <p:cNvSpPr/>
              <p:nvPr/>
            </p:nvSpPr>
            <p:spPr bwMode="auto">
              <a:xfrm rot="2474183">
                <a:off x="2515009" y="3062961"/>
                <a:ext cx="362582" cy="124876"/>
              </a:xfrm>
              <a:prstGeom prst="ellipse">
                <a:avLst/>
              </a:prstGeom>
              <a:solidFill>
                <a:schemeClr val="tx1">
                  <a:alpha val="59704"/>
                </a:schemeClr>
              </a:solidFill>
              <a:ln w="0">
                <a:noFill/>
                <a:miter lim="800000"/>
                <a:headEnd/>
                <a:tailEnd/>
              </a:ln>
              <a:effectLst>
                <a:softEdge rad="21764"/>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8" name="Oval 2237">
                <a:extLst>
                  <a:ext uri="{FF2B5EF4-FFF2-40B4-BE49-F238E27FC236}">
                    <a16:creationId xmlns:a16="http://schemas.microsoft.com/office/drawing/2014/main" id="{1266E29A-22B9-5A1B-77C8-D975D27AA907}"/>
                  </a:ext>
                </a:extLst>
              </p:cNvPr>
              <p:cNvSpPr/>
              <p:nvPr/>
            </p:nvSpPr>
            <p:spPr bwMode="auto">
              <a:xfrm rot="1705803">
                <a:off x="3228085" y="2983414"/>
                <a:ext cx="185879" cy="87662"/>
              </a:xfrm>
              <a:prstGeom prst="ellipse">
                <a:avLst/>
              </a:prstGeom>
              <a:solidFill>
                <a:schemeClr val="tx1">
                  <a:alpha val="95000"/>
                </a:schemeClr>
              </a:solidFill>
              <a:ln w="0">
                <a:noFill/>
                <a:miter lim="800000"/>
                <a:headEnd/>
                <a:tailEnd/>
              </a:ln>
              <a:effectLst>
                <a:softEdge rad="14914"/>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9" name="Oval 2238">
                <a:extLst>
                  <a:ext uri="{FF2B5EF4-FFF2-40B4-BE49-F238E27FC236}">
                    <a16:creationId xmlns:a16="http://schemas.microsoft.com/office/drawing/2014/main" id="{77C06DCE-2FA7-87AB-D670-AC6C496796DA}"/>
                  </a:ext>
                </a:extLst>
              </p:cNvPr>
              <p:cNvSpPr/>
              <p:nvPr/>
            </p:nvSpPr>
            <p:spPr bwMode="auto">
              <a:xfrm rot="1705803">
                <a:off x="3302550" y="3054012"/>
                <a:ext cx="316118" cy="87662"/>
              </a:xfrm>
              <a:prstGeom prst="ellipse">
                <a:avLst/>
              </a:prstGeom>
              <a:solidFill>
                <a:schemeClr val="tx1">
                  <a:alpha val="71000"/>
                </a:schemeClr>
              </a:solidFill>
              <a:ln w="0">
                <a:noFill/>
                <a:miter lim="800000"/>
                <a:headEnd/>
                <a:tailEnd/>
              </a:ln>
              <a:effectLst>
                <a:softEdge rad="12893"/>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0" name="Oval 2239">
                <a:extLst>
                  <a:ext uri="{FF2B5EF4-FFF2-40B4-BE49-F238E27FC236}">
                    <a16:creationId xmlns:a16="http://schemas.microsoft.com/office/drawing/2014/main" id="{DBFBC821-48E5-9427-3696-DED8ACF0CF5C}"/>
                  </a:ext>
                </a:extLst>
              </p:cNvPr>
              <p:cNvSpPr/>
              <p:nvPr/>
            </p:nvSpPr>
            <p:spPr bwMode="auto">
              <a:xfrm rot="3072968">
                <a:off x="3410853" y="3117006"/>
                <a:ext cx="251256" cy="87662"/>
              </a:xfrm>
              <a:prstGeom prst="ellipse">
                <a:avLst/>
              </a:prstGeom>
              <a:solidFill>
                <a:schemeClr val="tx1">
                  <a:alpha val="51000"/>
                </a:schemeClr>
              </a:solidFill>
              <a:ln w="0">
                <a:noFill/>
                <a:miter lim="800000"/>
                <a:headEnd/>
                <a:tailEnd/>
              </a:ln>
              <a:effectLst>
                <a:softEdge rad="15132"/>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26" name="Group 2225">
              <a:extLst>
                <a:ext uri="{FF2B5EF4-FFF2-40B4-BE49-F238E27FC236}">
                  <a16:creationId xmlns:a16="http://schemas.microsoft.com/office/drawing/2014/main" id="{424596D8-4F32-5B83-9D08-64D6FAE38E4E}"/>
                </a:ext>
              </a:extLst>
            </p:cNvPr>
            <p:cNvGrpSpPr/>
            <p:nvPr/>
          </p:nvGrpSpPr>
          <p:grpSpPr>
            <a:xfrm rot="17073325" flipH="1">
              <a:off x="592523" y="2830341"/>
              <a:ext cx="2004641" cy="1588093"/>
              <a:chOff x="1627858" y="1952081"/>
              <a:chExt cx="2004641" cy="1588093"/>
            </a:xfrm>
          </p:grpSpPr>
          <p:sp>
            <p:nvSpPr>
              <p:cNvPr id="2227" name="Freeform 2226">
                <a:extLst>
                  <a:ext uri="{FF2B5EF4-FFF2-40B4-BE49-F238E27FC236}">
                    <a16:creationId xmlns:a16="http://schemas.microsoft.com/office/drawing/2014/main" id="{0E17F1CC-237D-89E7-A6F3-93B0E23C3D52}"/>
                  </a:ext>
                </a:extLst>
              </p:cNvPr>
              <p:cNvSpPr/>
              <p:nvPr/>
            </p:nvSpPr>
            <p:spPr bwMode="auto">
              <a:xfrm>
                <a:off x="1706664" y="1952081"/>
                <a:ext cx="1925835" cy="1588093"/>
              </a:xfrm>
              <a:custGeom>
                <a:avLst/>
                <a:gdLst>
                  <a:gd name="connsiteX0" fmla="*/ 1640631 w 1925835"/>
                  <a:gd name="connsiteY0" fmla="*/ 1155647 h 1588093"/>
                  <a:gd name="connsiteX1" fmla="*/ 1626021 w 1925835"/>
                  <a:gd name="connsiteY1" fmla="*/ 1159417 h 1588093"/>
                  <a:gd name="connsiteX2" fmla="*/ 1654596 w 1925835"/>
                  <a:gd name="connsiteY2" fmla="*/ 1197517 h 1588093"/>
                  <a:gd name="connsiteX3" fmla="*/ 1711746 w 1925835"/>
                  <a:gd name="connsiteY3" fmla="*/ 1226092 h 1588093"/>
                  <a:gd name="connsiteX4" fmla="*/ 1756196 w 1925835"/>
                  <a:gd name="connsiteY4" fmla="*/ 1245142 h 1588093"/>
                  <a:gd name="connsiteX5" fmla="*/ 1787946 w 1925835"/>
                  <a:gd name="connsiteY5" fmla="*/ 1241967 h 1588093"/>
                  <a:gd name="connsiteX6" fmla="*/ 1746671 w 1925835"/>
                  <a:gd name="connsiteY6" fmla="*/ 1184817 h 1588093"/>
                  <a:gd name="connsiteX7" fmla="*/ 1640631 w 1925835"/>
                  <a:gd name="connsiteY7" fmla="*/ 1155647 h 1588093"/>
                  <a:gd name="connsiteX8" fmla="*/ 32171 w 1925835"/>
                  <a:gd name="connsiteY8" fmla="*/ 544 h 1588093"/>
                  <a:gd name="connsiteX9" fmla="*/ 152821 w 1925835"/>
                  <a:gd name="connsiteY9" fmla="*/ 67219 h 1588093"/>
                  <a:gd name="connsiteX10" fmla="*/ 638596 w 1925835"/>
                  <a:gd name="connsiteY10" fmla="*/ 499019 h 1588093"/>
                  <a:gd name="connsiteX11" fmla="*/ 889421 w 1925835"/>
                  <a:gd name="connsiteY11" fmla="*/ 940344 h 1588093"/>
                  <a:gd name="connsiteX12" fmla="*/ 987846 w 1925835"/>
                  <a:gd name="connsiteY12" fmla="*/ 1022894 h 1588093"/>
                  <a:gd name="connsiteX13" fmla="*/ 1111671 w 1925835"/>
                  <a:gd name="connsiteY13" fmla="*/ 972094 h 1588093"/>
                  <a:gd name="connsiteX14" fmla="*/ 1419646 w 1925835"/>
                  <a:gd name="connsiteY14" fmla="*/ 1092744 h 1588093"/>
                  <a:gd name="connsiteX15" fmla="*/ 1505371 w 1925835"/>
                  <a:gd name="connsiteY15" fmla="*/ 1143544 h 1588093"/>
                  <a:gd name="connsiteX16" fmla="*/ 1546646 w 1925835"/>
                  <a:gd name="connsiteY16" fmla="*/ 1130844 h 1588093"/>
                  <a:gd name="connsiteX17" fmla="*/ 1505371 w 1925835"/>
                  <a:gd name="connsiteY17" fmla="*/ 1035594 h 1588093"/>
                  <a:gd name="connsiteX18" fmla="*/ 1584746 w 1925835"/>
                  <a:gd name="connsiteY18" fmla="*/ 1010194 h 1588093"/>
                  <a:gd name="connsiteX19" fmla="*/ 1851446 w 1925835"/>
                  <a:gd name="connsiteY19" fmla="*/ 1143544 h 1588093"/>
                  <a:gd name="connsiteX20" fmla="*/ 1892721 w 1925835"/>
                  <a:gd name="connsiteY20" fmla="*/ 1283244 h 1588093"/>
                  <a:gd name="connsiteX21" fmla="*/ 1826046 w 1925835"/>
                  <a:gd name="connsiteY21" fmla="*/ 1308644 h 1588093"/>
                  <a:gd name="connsiteX22" fmla="*/ 1899071 w 1925835"/>
                  <a:gd name="connsiteY22" fmla="*/ 1362619 h 1588093"/>
                  <a:gd name="connsiteX23" fmla="*/ 1918121 w 1925835"/>
                  <a:gd name="connsiteY23" fmla="*/ 1499144 h 1588093"/>
                  <a:gd name="connsiteX24" fmla="*/ 1733971 w 1925835"/>
                  <a:gd name="connsiteY24" fmla="*/ 1588044 h 1588093"/>
                  <a:gd name="connsiteX25" fmla="*/ 1518071 w 1925835"/>
                  <a:gd name="connsiteY25" fmla="*/ 1489619 h 1588093"/>
                  <a:gd name="connsiteX26" fmla="*/ 1372021 w 1925835"/>
                  <a:gd name="connsiteY26" fmla="*/ 1365794 h 1588093"/>
                  <a:gd name="connsiteX27" fmla="*/ 1225971 w 1925835"/>
                  <a:gd name="connsiteY27" fmla="*/ 1289594 h 1588093"/>
                  <a:gd name="connsiteX28" fmla="*/ 1143421 w 1925835"/>
                  <a:gd name="connsiteY28" fmla="*/ 1295944 h 1588093"/>
                  <a:gd name="connsiteX29" fmla="*/ 997371 w 1925835"/>
                  <a:gd name="connsiteY29" fmla="*/ 1267369 h 1588093"/>
                  <a:gd name="connsiteX30" fmla="*/ 876721 w 1925835"/>
                  <a:gd name="connsiteY30" fmla="*/ 1143544 h 1588093"/>
                  <a:gd name="connsiteX31" fmla="*/ 848146 w 1925835"/>
                  <a:gd name="connsiteY31" fmla="*/ 1032419 h 1588093"/>
                  <a:gd name="connsiteX32" fmla="*/ 803696 w 1925835"/>
                  <a:gd name="connsiteY32" fmla="*/ 1010194 h 1588093"/>
                  <a:gd name="connsiteX33" fmla="*/ 635421 w 1925835"/>
                  <a:gd name="connsiteY33" fmla="*/ 803819 h 1588093"/>
                  <a:gd name="connsiteX34" fmla="*/ 556046 w 1925835"/>
                  <a:gd name="connsiteY34" fmla="*/ 753019 h 1588093"/>
                  <a:gd name="connsiteX35" fmla="*/ 508421 w 1925835"/>
                  <a:gd name="connsiteY35" fmla="*/ 749844 h 1588093"/>
                  <a:gd name="connsiteX36" fmla="*/ 463971 w 1925835"/>
                  <a:gd name="connsiteY36" fmla="*/ 565694 h 1588093"/>
                  <a:gd name="connsiteX37" fmla="*/ 248071 w 1925835"/>
                  <a:gd name="connsiteY37" fmla="*/ 368844 h 1588093"/>
                  <a:gd name="connsiteX38" fmla="*/ 48046 w 1925835"/>
                  <a:gd name="connsiteY38" fmla="*/ 127544 h 1588093"/>
                  <a:gd name="connsiteX39" fmla="*/ 32171 w 1925835"/>
                  <a:gd name="connsiteY39" fmla="*/ 544 h 158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25835" h="1588093">
                    <a:moveTo>
                      <a:pt x="1640631" y="1155647"/>
                    </a:moveTo>
                    <a:cubicBezTo>
                      <a:pt x="1631478" y="1154985"/>
                      <a:pt x="1625756" y="1155978"/>
                      <a:pt x="1626021" y="1159417"/>
                    </a:cubicBezTo>
                    <a:cubicBezTo>
                      <a:pt x="1635546" y="1172117"/>
                      <a:pt x="1640308" y="1186405"/>
                      <a:pt x="1654596" y="1197517"/>
                    </a:cubicBezTo>
                    <a:cubicBezTo>
                      <a:pt x="1668884" y="1208630"/>
                      <a:pt x="1694813" y="1218155"/>
                      <a:pt x="1711746" y="1226092"/>
                    </a:cubicBezTo>
                    <a:cubicBezTo>
                      <a:pt x="1728679" y="1234029"/>
                      <a:pt x="1745613" y="1254667"/>
                      <a:pt x="1756196" y="1245142"/>
                    </a:cubicBezTo>
                    <a:cubicBezTo>
                      <a:pt x="1766779" y="1244084"/>
                      <a:pt x="1789533" y="1252021"/>
                      <a:pt x="1787946" y="1241967"/>
                    </a:cubicBezTo>
                    <a:cubicBezTo>
                      <a:pt x="1786359" y="1231913"/>
                      <a:pt x="1773659" y="1198575"/>
                      <a:pt x="1746671" y="1184817"/>
                    </a:cubicBezTo>
                    <a:cubicBezTo>
                      <a:pt x="1726431" y="1174499"/>
                      <a:pt x="1668090" y="1157631"/>
                      <a:pt x="1640631" y="1155647"/>
                    </a:cubicBezTo>
                    <a:close/>
                    <a:moveTo>
                      <a:pt x="32171" y="544"/>
                    </a:moveTo>
                    <a:cubicBezTo>
                      <a:pt x="72388" y="-5806"/>
                      <a:pt x="112604" y="44994"/>
                      <a:pt x="152821" y="67219"/>
                    </a:cubicBezTo>
                    <a:cubicBezTo>
                      <a:pt x="193038" y="89444"/>
                      <a:pt x="515829" y="353498"/>
                      <a:pt x="638596" y="499019"/>
                    </a:cubicBezTo>
                    <a:cubicBezTo>
                      <a:pt x="761363" y="644540"/>
                      <a:pt x="831213" y="853032"/>
                      <a:pt x="889421" y="940344"/>
                    </a:cubicBezTo>
                    <a:lnTo>
                      <a:pt x="987846" y="1022894"/>
                    </a:lnTo>
                    <a:cubicBezTo>
                      <a:pt x="1024888" y="1028186"/>
                      <a:pt x="1039704" y="960452"/>
                      <a:pt x="1111671" y="972094"/>
                    </a:cubicBezTo>
                    <a:cubicBezTo>
                      <a:pt x="1183638" y="983736"/>
                      <a:pt x="1354029" y="1064169"/>
                      <a:pt x="1419646" y="1092744"/>
                    </a:cubicBezTo>
                    <a:lnTo>
                      <a:pt x="1505371" y="1143544"/>
                    </a:lnTo>
                    <a:lnTo>
                      <a:pt x="1546646" y="1130844"/>
                    </a:lnTo>
                    <a:cubicBezTo>
                      <a:pt x="1560404" y="1126611"/>
                      <a:pt x="1499021" y="1055702"/>
                      <a:pt x="1505371" y="1035594"/>
                    </a:cubicBezTo>
                    <a:cubicBezTo>
                      <a:pt x="1511721" y="1015486"/>
                      <a:pt x="1527067" y="992202"/>
                      <a:pt x="1584746" y="1010194"/>
                    </a:cubicBezTo>
                    <a:lnTo>
                      <a:pt x="1851446" y="1143544"/>
                    </a:lnTo>
                    <a:cubicBezTo>
                      <a:pt x="1906479" y="1189581"/>
                      <a:pt x="1919179" y="1258902"/>
                      <a:pt x="1892721" y="1283244"/>
                    </a:cubicBezTo>
                    <a:cubicBezTo>
                      <a:pt x="1866263" y="1307586"/>
                      <a:pt x="1828692" y="1295944"/>
                      <a:pt x="1826046" y="1308644"/>
                    </a:cubicBezTo>
                    <a:cubicBezTo>
                      <a:pt x="1823400" y="1321344"/>
                      <a:pt x="1883725" y="1330869"/>
                      <a:pt x="1899071" y="1362619"/>
                    </a:cubicBezTo>
                    <a:cubicBezTo>
                      <a:pt x="1914417" y="1394369"/>
                      <a:pt x="1938229" y="1445169"/>
                      <a:pt x="1918121" y="1499144"/>
                    </a:cubicBezTo>
                    <a:cubicBezTo>
                      <a:pt x="1898013" y="1553119"/>
                      <a:pt x="1800646" y="1589631"/>
                      <a:pt x="1733971" y="1588044"/>
                    </a:cubicBezTo>
                    <a:cubicBezTo>
                      <a:pt x="1667296" y="1586457"/>
                      <a:pt x="1584217" y="1527719"/>
                      <a:pt x="1518071" y="1489619"/>
                    </a:cubicBezTo>
                    <a:lnTo>
                      <a:pt x="1372021" y="1365794"/>
                    </a:lnTo>
                    <a:cubicBezTo>
                      <a:pt x="1323338" y="1332457"/>
                      <a:pt x="1264071" y="1301236"/>
                      <a:pt x="1225971" y="1289594"/>
                    </a:cubicBezTo>
                    <a:cubicBezTo>
                      <a:pt x="1187871" y="1277952"/>
                      <a:pt x="1181521" y="1299648"/>
                      <a:pt x="1143421" y="1295944"/>
                    </a:cubicBezTo>
                    <a:cubicBezTo>
                      <a:pt x="1105321" y="1292240"/>
                      <a:pt x="1041821" y="1292769"/>
                      <a:pt x="997371" y="1267369"/>
                    </a:cubicBezTo>
                    <a:cubicBezTo>
                      <a:pt x="952921" y="1241969"/>
                      <a:pt x="901592" y="1182702"/>
                      <a:pt x="876721" y="1143544"/>
                    </a:cubicBezTo>
                    <a:cubicBezTo>
                      <a:pt x="851850" y="1104386"/>
                      <a:pt x="862963" y="1039827"/>
                      <a:pt x="848146" y="1032419"/>
                    </a:cubicBezTo>
                    <a:lnTo>
                      <a:pt x="803696" y="1010194"/>
                    </a:lnTo>
                    <a:cubicBezTo>
                      <a:pt x="788879" y="1002786"/>
                      <a:pt x="676696" y="846681"/>
                      <a:pt x="635421" y="803819"/>
                    </a:cubicBezTo>
                    <a:cubicBezTo>
                      <a:pt x="594146" y="760957"/>
                      <a:pt x="577213" y="762015"/>
                      <a:pt x="556046" y="753019"/>
                    </a:cubicBezTo>
                    <a:cubicBezTo>
                      <a:pt x="540171" y="751961"/>
                      <a:pt x="523767" y="781065"/>
                      <a:pt x="508421" y="749844"/>
                    </a:cubicBezTo>
                    <a:cubicBezTo>
                      <a:pt x="493075" y="718623"/>
                      <a:pt x="507363" y="629194"/>
                      <a:pt x="463971" y="565694"/>
                    </a:cubicBezTo>
                    <a:cubicBezTo>
                      <a:pt x="420579" y="502194"/>
                      <a:pt x="314746" y="449277"/>
                      <a:pt x="248071" y="368844"/>
                    </a:cubicBezTo>
                    <a:lnTo>
                      <a:pt x="48046" y="127544"/>
                    </a:lnTo>
                    <a:cubicBezTo>
                      <a:pt x="-18629" y="47111"/>
                      <a:pt x="-8046" y="6894"/>
                      <a:pt x="32171" y="544"/>
                    </a:cubicBezTo>
                    <a:close/>
                  </a:path>
                </a:pathLst>
              </a:custGeom>
              <a:gradFill flip="none" rotWithShape="1">
                <a:gsLst>
                  <a:gs pos="53000">
                    <a:srgbClr val="572761">
                      <a:lumMod val="38746"/>
                      <a:lumOff val="61254"/>
                    </a:srgbClr>
                  </a:gs>
                  <a:gs pos="0">
                    <a:schemeClr val="accent6">
                      <a:lumMod val="40000"/>
                      <a:lumOff val="60000"/>
                    </a:schemeClr>
                  </a:gs>
                  <a:gs pos="42000">
                    <a:srgbClr val="654A6A"/>
                  </a:gs>
                  <a:gs pos="22000">
                    <a:schemeClr val="accent6">
                      <a:lumMod val="0"/>
                    </a:schemeClr>
                  </a:gs>
                  <a:gs pos="62000">
                    <a:schemeClr val="accent6">
                      <a:lumMod val="60000"/>
                    </a:schemeClr>
                  </a:gs>
                </a:gsLst>
                <a:lin ang="7500000" scaled="0"/>
                <a:tileRect/>
              </a:gra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8" name="Oval 2227">
                <a:extLst>
                  <a:ext uri="{FF2B5EF4-FFF2-40B4-BE49-F238E27FC236}">
                    <a16:creationId xmlns:a16="http://schemas.microsoft.com/office/drawing/2014/main" id="{D9E8C6C4-4AB9-A1AF-6C7D-029091A83BC4}"/>
                  </a:ext>
                </a:extLst>
              </p:cNvPr>
              <p:cNvSpPr/>
              <p:nvPr/>
            </p:nvSpPr>
            <p:spPr bwMode="auto">
              <a:xfrm rot="1873448">
                <a:off x="2767785" y="3134619"/>
                <a:ext cx="857054" cy="190499"/>
              </a:xfrm>
              <a:prstGeom prst="ellipse">
                <a:avLst/>
              </a:prstGeom>
              <a:solidFill>
                <a:schemeClr val="tx1">
                  <a:alpha val="64862"/>
                </a:schemeClr>
              </a:solidFill>
              <a:ln w="0">
                <a:noFill/>
                <a:miter lim="800000"/>
                <a:headEnd/>
                <a:tailEnd/>
              </a:ln>
              <a:effectLst>
                <a:softEdge rad="25400"/>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9" name="Oval 22">
                <a:extLst>
                  <a:ext uri="{FF2B5EF4-FFF2-40B4-BE49-F238E27FC236}">
                    <a16:creationId xmlns:a16="http://schemas.microsoft.com/office/drawing/2014/main" id="{B1E3E223-0814-B79A-ED51-2566C49DC2ED}"/>
                  </a:ext>
                </a:extLst>
              </p:cNvPr>
              <p:cNvSpPr/>
              <p:nvPr/>
            </p:nvSpPr>
            <p:spPr bwMode="auto">
              <a:xfrm rot="2678683">
                <a:off x="1627858" y="2278463"/>
                <a:ext cx="1008650" cy="192026"/>
              </a:xfrm>
              <a:custGeom>
                <a:avLst/>
                <a:gdLst>
                  <a:gd name="connsiteX0" fmla="*/ 0 w 1069471"/>
                  <a:gd name="connsiteY0" fmla="*/ 95250 h 190499"/>
                  <a:gd name="connsiteX1" fmla="*/ 534736 w 1069471"/>
                  <a:gd name="connsiteY1" fmla="*/ 0 h 190499"/>
                  <a:gd name="connsiteX2" fmla="*/ 1069472 w 1069471"/>
                  <a:gd name="connsiteY2" fmla="*/ 95250 h 190499"/>
                  <a:gd name="connsiteX3" fmla="*/ 534736 w 1069471"/>
                  <a:gd name="connsiteY3" fmla="*/ 190500 h 190499"/>
                  <a:gd name="connsiteX4" fmla="*/ 0 w 1069471"/>
                  <a:gd name="connsiteY4" fmla="*/ 95250 h 190499"/>
                  <a:gd name="connsiteX0" fmla="*/ 0 w 896648"/>
                  <a:gd name="connsiteY0" fmla="*/ 95284 h 190562"/>
                  <a:gd name="connsiteX1" fmla="*/ 534736 w 896648"/>
                  <a:gd name="connsiteY1" fmla="*/ 34 h 190562"/>
                  <a:gd name="connsiteX2" fmla="*/ 896648 w 896648"/>
                  <a:gd name="connsiteY2" fmla="*/ 87477 h 190562"/>
                  <a:gd name="connsiteX3" fmla="*/ 534736 w 896648"/>
                  <a:gd name="connsiteY3" fmla="*/ 190534 h 190562"/>
                  <a:gd name="connsiteX4" fmla="*/ 0 w 896648"/>
                  <a:gd name="connsiteY4" fmla="*/ 95284 h 190562"/>
                  <a:gd name="connsiteX0" fmla="*/ 0 w 1008650"/>
                  <a:gd name="connsiteY0" fmla="*/ 95686 h 192026"/>
                  <a:gd name="connsiteX1" fmla="*/ 534736 w 1008650"/>
                  <a:gd name="connsiteY1" fmla="*/ 436 h 192026"/>
                  <a:gd name="connsiteX2" fmla="*/ 1008650 w 1008650"/>
                  <a:gd name="connsiteY2" fmla="*/ 128986 h 192026"/>
                  <a:gd name="connsiteX3" fmla="*/ 534736 w 1008650"/>
                  <a:gd name="connsiteY3" fmla="*/ 190936 h 192026"/>
                  <a:gd name="connsiteX4" fmla="*/ 0 w 1008650"/>
                  <a:gd name="connsiteY4" fmla="*/ 95686 h 19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50" h="192026">
                    <a:moveTo>
                      <a:pt x="0" y="95686"/>
                    </a:moveTo>
                    <a:cubicBezTo>
                      <a:pt x="0" y="43081"/>
                      <a:pt x="366628" y="-5114"/>
                      <a:pt x="534736" y="436"/>
                    </a:cubicBezTo>
                    <a:cubicBezTo>
                      <a:pt x="702844" y="5986"/>
                      <a:pt x="1008650" y="76381"/>
                      <a:pt x="1008650" y="128986"/>
                    </a:cubicBezTo>
                    <a:cubicBezTo>
                      <a:pt x="1008650" y="181591"/>
                      <a:pt x="702844" y="196486"/>
                      <a:pt x="534736" y="190936"/>
                    </a:cubicBezTo>
                    <a:cubicBezTo>
                      <a:pt x="366628" y="185386"/>
                      <a:pt x="0" y="148291"/>
                      <a:pt x="0" y="95686"/>
                    </a:cubicBezTo>
                    <a:close/>
                  </a:path>
                </a:pathLst>
              </a:custGeom>
              <a:solidFill>
                <a:schemeClr val="tx1">
                  <a:alpha val="63770"/>
                </a:schemeClr>
              </a:solidFill>
              <a:ln w="0">
                <a:noFill/>
                <a:miter lim="800000"/>
                <a:headEnd/>
                <a:tailEnd/>
              </a:ln>
              <a:effectLst>
                <a:softEdge rad="25400"/>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0" name="Oval 2229">
                <a:extLst>
                  <a:ext uri="{FF2B5EF4-FFF2-40B4-BE49-F238E27FC236}">
                    <a16:creationId xmlns:a16="http://schemas.microsoft.com/office/drawing/2014/main" id="{B62B35DF-B1E6-FFAD-EF08-CF8AE3705F26}"/>
                  </a:ext>
                </a:extLst>
              </p:cNvPr>
              <p:cNvSpPr/>
              <p:nvPr/>
            </p:nvSpPr>
            <p:spPr bwMode="auto">
              <a:xfrm rot="2474183">
                <a:off x="2515009" y="3062961"/>
                <a:ext cx="362582" cy="124876"/>
              </a:xfrm>
              <a:prstGeom prst="ellipse">
                <a:avLst/>
              </a:prstGeom>
              <a:solidFill>
                <a:schemeClr val="tx1">
                  <a:alpha val="59704"/>
                </a:schemeClr>
              </a:solidFill>
              <a:ln w="0">
                <a:noFill/>
                <a:miter lim="800000"/>
                <a:headEnd/>
                <a:tailEnd/>
              </a:ln>
              <a:effectLst>
                <a:softEdge rad="22637"/>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1" name="Oval 2230">
                <a:extLst>
                  <a:ext uri="{FF2B5EF4-FFF2-40B4-BE49-F238E27FC236}">
                    <a16:creationId xmlns:a16="http://schemas.microsoft.com/office/drawing/2014/main" id="{0BD38C39-D960-466B-29AA-E94B0789A7E1}"/>
                  </a:ext>
                </a:extLst>
              </p:cNvPr>
              <p:cNvSpPr/>
              <p:nvPr/>
            </p:nvSpPr>
            <p:spPr bwMode="auto">
              <a:xfrm rot="1705803">
                <a:off x="3228085" y="2983414"/>
                <a:ext cx="185879" cy="87662"/>
              </a:xfrm>
              <a:prstGeom prst="ellipse">
                <a:avLst/>
              </a:prstGeom>
              <a:solidFill>
                <a:schemeClr val="tx1">
                  <a:alpha val="95000"/>
                </a:schemeClr>
              </a:solidFill>
              <a:ln w="0">
                <a:noFill/>
                <a:miter lim="800000"/>
                <a:headEnd/>
                <a:tailEnd/>
              </a:ln>
              <a:effectLst>
                <a:softEdge rad="14538"/>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2" name="Oval 2231">
                <a:extLst>
                  <a:ext uri="{FF2B5EF4-FFF2-40B4-BE49-F238E27FC236}">
                    <a16:creationId xmlns:a16="http://schemas.microsoft.com/office/drawing/2014/main" id="{F68B677F-093A-3991-C8CF-4F8483343828}"/>
                  </a:ext>
                </a:extLst>
              </p:cNvPr>
              <p:cNvSpPr/>
              <p:nvPr/>
            </p:nvSpPr>
            <p:spPr bwMode="auto">
              <a:xfrm rot="1705803">
                <a:off x="3302550" y="3054012"/>
                <a:ext cx="316118" cy="87662"/>
              </a:xfrm>
              <a:prstGeom prst="ellipse">
                <a:avLst/>
              </a:prstGeom>
              <a:solidFill>
                <a:schemeClr val="tx1">
                  <a:alpha val="71000"/>
                </a:schemeClr>
              </a:solidFill>
              <a:ln w="0">
                <a:noFill/>
                <a:miter lim="800000"/>
                <a:headEnd/>
                <a:tailEnd/>
              </a:ln>
              <a:effectLst>
                <a:softEdge rad="15392"/>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3" name="Oval 2232">
                <a:extLst>
                  <a:ext uri="{FF2B5EF4-FFF2-40B4-BE49-F238E27FC236}">
                    <a16:creationId xmlns:a16="http://schemas.microsoft.com/office/drawing/2014/main" id="{4E468395-3513-0A2E-1E2C-D22289E40765}"/>
                  </a:ext>
                </a:extLst>
              </p:cNvPr>
              <p:cNvSpPr/>
              <p:nvPr/>
            </p:nvSpPr>
            <p:spPr bwMode="auto">
              <a:xfrm rot="3072968">
                <a:off x="3410853" y="3117006"/>
                <a:ext cx="251256" cy="87662"/>
              </a:xfrm>
              <a:prstGeom prst="ellipse">
                <a:avLst/>
              </a:prstGeom>
              <a:solidFill>
                <a:schemeClr val="tx1">
                  <a:alpha val="51000"/>
                </a:schemeClr>
              </a:solidFill>
              <a:ln w="0">
                <a:noFill/>
                <a:miter lim="800000"/>
                <a:headEnd/>
                <a:tailEnd/>
              </a:ln>
              <a:effectLst>
                <a:softEdge rad="16848"/>
              </a:effectLst>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2209" name="Group 2208">
            <a:extLst>
              <a:ext uri="{FF2B5EF4-FFF2-40B4-BE49-F238E27FC236}">
                <a16:creationId xmlns:a16="http://schemas.microsoft.com/office/drawing/2014/main" id="{7D1AF885-2C67-8FE8-3E5E-7ED3F6F3DB58}"/>
              </a:ext>
            </a:extLst>
          </p:cNvPr>
          <p:cNvGrpSpPr/>
          <p:nvPr/>
        </p:nvGrpSpPr>
        <p:grpSpPr>
          <a:xfrm>
            <a:off x="7927093" y="3788517"/>
            <a:ext cx="491264" cy="603050"/>
            <a:chOff x="3607530" y="7852499"/>
            <a:chExt cx="491264" cy="603050"/>
          </a:xfrm>
        </p:grpSpPr>
        <p:sp>
          <p:nvSpPr>
            <p:cNvPr id="2201" name="Freeform 2200">
              <a:extLst>
                <a:ext uri="{FF2B5EF4-FFF2-40B4-BE49-F238E27FC236}">
                  <a16:creationId xmlns:a16="http://schemas.microsoft.com/office/drawing/2014/main" id="{C0D6EE05-278F-999B-A359-15BE9DB385FF}"/>
                </a:ext>
              </a:extLst>
            </p:cNvPr>
            <p:cNvSpPr/>
            <p:nvPr/>
          </p:nvSpPr>
          <p:spPr bwMode="auto">
            <a:xfrm rot="13500000" flipH="1">
              <a:off x="3677390" y="7929285"/>
              <a:ext cx="351543" cy="491264"/>
            </a:xfrm>
            <a:custGeom>
              <a:avLst/>
              <a:gdLst>
                <a:gd name="connsiteX0" fmla="*/ 268341 w 351543"/>
                <a:gd name="connsiteY0" fmla="*/ 61376 h 491264"/>
                <a:gd name="connsiteX1" fmla="*/ 43940 w 351543"/>
                <a:gd name="connsiteY1" fmla="*/ 7924 h 491264"/>
                <a:gd name="connsiteX2" fmla="*/ 0 w 351543"/>
                <a:gd name="connsiteY2" fmla="*/ 24013 h 491264"/>
                <a:gd name="connsiteX3" fmla="*/ 0 w 351543"/>
                <a:gd name="connsiteY3" fmla="*/ 466092 h 491264"/>
                <a:gd name="connsiteX4" fmla="*/ 27968 w 351543"/>
                <a:gd name="connsiteY4" fmla="*/ 478633 h 491264"/>
                <a:gd name="connsiteX5" fmla="*/ 290168 w 351543"/>
                <a:gd name="connsiteY5" fmla="*/ 408062 h 491264"/>
                <a:gd name="connsiteX6" fmla="*/ 268341 w 351543"/>
                <a:gd name="connsiteY6" fmla="*/ 61376 h 49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1543" h="491264">
                  <a:moveTo>
                    <a:pt x="268341" y="61376"/>
                  </a:moveTo>
                  <a:cubicBezTo>
                    <a:pt x="204740" y="5309"/>
                    <a:pt x="120258" y="-11898"/>
                    <a:pt x="43940" y="7924"/>
                  </a:cubicBezTo>
                  <a:lnTo>
                    <a:pt x="0" y="24013"/>
                  </a:lnTo>
                  <a:lnTo>
                    <a:pt x="0" y="466092"/>
                  </a:lnTo>
                  <a:lnTo>
                    <a:pt x="27968" y="478633"/>
                  </a:lnTo>
                  <a:cubicBezTo>
                    <a:pt x="118758" y="508960"/>
                    <a:pt x="222887" y="484383"/>
                    <a:pt x="290168" y="408062"/>
                  </a:cubicBezTo>
                  <a:cubicBezTo>
                    <a:pt x="379875" y="306300"/>
                    <a:pt x="370103" y="151084"/>
                    <a:pt x="268341" y="61376"/>
                  </a:cubicBez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2" name="TextBox 2201">
              <a:extLst>
                <a:ext uri="{FF2B5EF4-FFF2-40B4-BE49-F238E27FC236}">
                  <a16:creationId xmlns:a16="http://schemas.microsoft.com/office/drawing/2014/main" id="{7F3D74C6-BA33-F1D8-65A9-81DFEEC67666}"/>
                </a:ext>
              </a:extLst>
            </p:cNvPr>
            <p:cNvSpPr txBox="1"/>
            <p:nvPr/>
          </p:nvSpPr>
          <p:spPr>
            <a:xfrm rot="18710341">
              <a:off x="3534902" y="7984747"/>
              <a:ext cx="60305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Bcl-2</a:t>
              </a:r>
            </a:p>
          </p:txBody>
        </p:sp>
      </p:grpSp>
      <p:grpSp>
        <p:nvGrpSpPr>
          <p:cNvPr id="7" name="Group 6"/>
          <p:cNvGrpSpPr/>
          <p:nvPr/>
        </p:nvGrpSpPr>
        <p:grpSpPr>
          <a:xfrm>
            <a:off x="8384837" y="4368194"/>
            <a:ext cx="137381" cy="225596"/>
            <a:chOff x="7358897" y="5158845"/>
            <a:chExt cx="153794" cy="252547"/>
          </a:xfrm>
          <a:gradFill>
            <a:gsLst>
              <a:gs pos="100000">
                <a:schemeClr val="tx1"/>
              </a:gs>
              <a:gs pos="41000">
                <a:srgbClr val="FF0000"/>
              </a:gs>
            </a:gsLst>
            <a:lin ang="8100000" scaled="0"/>
          </a:gradFill>
        </p:grpSpPr>
        <p:sp>
          <p:nvSpPr>
            <p:cNvPr id="4" name="Rounded Rectangle 3"/>
            <p:cNvSpPr/>
            <p:nvPr/>
          </p:nvSpPr>
          <p:spPr>
            <a:xfrm rot="2182628">
              <a:off x="7358897" y="5158845"/>
              <a:ext cx="102607" cy="252547"/>
            </a:xfrm>
            <a:prstGeom prst="roundRect">
              <a:avLst>
                <a:gd name="adj" fmla="val 50000"/>
              </a:avLst>
            </a:prstGeom>
            <a:grp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Oval 5"/>
            <p:cNvSpPr/>
            <p:nvPr/>
          </p:nvSpPr>
          <p:spPr>
            <a:xfrm rot="1978051">
              <a:off x="7413032" y="5174950"/>
              <a:ext cx="99659" cy="64452"/>
            </a:xfrm>
            <a:prstGeom prst="ellipse">
              <a:avLst/>
            </a:prstGeom>
            <a:grp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278" name="Group 2277">
            <a:extLst>
              <a:ext uri="{FF2B5EF4-FFF2-40B4-BE49-F238E27FC236}">
                <a16:creationId xmlns:a16="http://schemas.microsoft.com/office/drawing/2014/main" id="{1720C02E-3CB2-9AC9-63D8-C0CE11911B88}"/>
              </a:ext>
            </a:extLst>
          </p:cNvPr>
          <p:cNvGrpSpPr/>
          <p:nvPr/>
        </p:nvGrpSpPr>
        <p:grpSpPr>
          <a:xfrm>
            <a:off x="8333617" y="4200660"/>
            <a:ext cx="169349" cy="165067"/>
            <a:chOff x="8685954" y="4224281"/>
            <a:chExt cx="169349" cy="165067"/>
          </a:xfrm>
        </p:grpSpPr>
        <p:cxnSp>
          <p:nvCxnSpPr>
            <p:cNvPr id="2273" name="Straight Connector 2272">
              <a:extLst>
                <a:ext uri="{FF2B5EF4-FFF2-40B4-BE49-F238E27FC236}">
                  <a16:creationId xmlns:a16="http://schemas.microsoft.com/office/drawing/2014/main" id="{0BF45521-A6D0-A83B-A923-FC5CA977BAEA}"/>
                </a:ext>
              </a:extLst>
            </p:cNvPr>
            <p:cNvCxnSpPr>
              <a:cxnSpLocks/>
            </p:cNvCxnSpPr>
            <p:nvPr/>
          </p:nvCxnSpPr>
          <p:spPr bwMode="auto">
            <a:xfrm>
              <a:off x="8685954" y="4224281"/>
              <a:ext cx="124296" cy="107607"/>
            </a:xfrm>
            <a:prstGeom prst="line">
              <a:avLst/>
            </a:prstGeom>
            <a:noFill/>
            <a:ln w="38100" cap="flat" cmpd="sng" algn="ctr">
              <a:solidFill>
                <a:schemeClr val="tx1"/>
              </a:solidFill>
              <a:prstDash val="solid"/>
              <a:round/>
              <a:headEnd type="none" w="med" len="med"/>
              <a:tailEnd type="none" w="med" len="med"/>
            </a:ln>
            <a:effectLst/>
          </p:spPr>
        </p:cxnSp>
        <p:cxnSp>
          <p:nvCxnSpPr>
            <p:cNvPr id="2275" name="Straight Connector 2274">
              <a:extLst>
                <a:ext uri="{FF2B5EF4-FFF2-40B4-BE49-F238E27FC236}">
                  <a16:creationId xmlns:a16="http://schemas.microsoft.com/office/drawing/2014/main" id="{D7C3CF90-D28D-ACF8-1695-63DE84B8D402}"/>
                </a:ext>
              </a:extLst>
            </p:cNvPr>
            <p:cNvCxnSpPr>
              <a:cxnSpLocks/>
            </p:cNvCxnSpPr>
            <p:nvPr/>
          </p:nvCxnSpPr>
          <p:spPr bwMode="auto">
            <a:xfrm flipV="1">
              <a:off x="8744155" y="4265329"/>
              <a:ext cx="111148" cy="124019"/>
            </a:xfrm>
            <a:prstGeom prst="line">
              <a:avLst/>
            </a:prstGeom>
            <a:noFill/>
            <a:ln w="38100" cap="flat" cmpd="sng" algn="ctr">
              <a:solidFill>
                <a:schemeClr val="tx1"/>
              </a:solidFill>
              <a:prstDash val="solid"/>
              <a:round/>
              <a:headEnd type="none" w="med" len="med"/>
              <a:tailEnd type="none" w="med" len="med"/>
            </a:ln>
            <a:effectLst/>
          </p:spPr>
        </p:cxnSp>
      </p:grpSp>
      <p:sp>
        <p:nvSpPr>
          <p:cNvPr id="2289" name="Arc 2288">
            <a:extLst>
              <a:ext uri="{FF2B5EF4-FFF2-40B4-BE49-F238E27FC236}">
                <a16:creationId xmlns:a16="http://schemas.microsoft.com/office/drawing/2014/main" id="{6C20C86A-E0FB-0B48-F56B-9158729534C4}"/>
              </a:ext>
            </a:extLst>
          </p:cNvPr>
          <p:cNvSpPr/>
          <p:nvPr/>
        </p:nvSpPr>
        <p:spPr bwMode="auto">
          <a:xfrm>
            <a:off x="8347567" y="4427929"/>
            <a:ext cx="398050" cy="219479"/>
          </a:xfrm>
          <a:prstGeom prst="arc">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0" name="Arc 2289">
            <a:extLst>
              <a:ext uri="{FF2B5EF4-FFF2-40B4-BE49-F238E27FC236}">
                <a16:creationId xmlns:a16="http://schemas.microsoft.com/office/drawing/2014/main" id="{2CB1E191-33FF-25CF-5EBD-E3B34E703E84}"/>
              </a:ext>
            </a:extLst>
          </p:cNvPr>
          <p:cNvSpPr/>
          <p:nvPr/>
        </p:nvSpPr>
        <p:spPr bwMode="auto">
          <a:xfrm>
            <a:off x="6951458" y="3584570"/>
            <a:ext cx="398050" cy="480295"/>
          </a:xfrm>
          <a:prstGeom prst="arc">
            <a:avLst>
              <a:gd name="adj1" fmla="val 16200000"/>
              <a:gd name="adj2" fmla="val 1542358"/>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1" name="Arc 2290">
            <a:extLst>
              <a:ext uri="{FF2B5EF4-FFF2-40B4-BE49-F238E27FC236}">
                <a16:creationId xmlns:a16="http://schemas.microsoft.com/office/drawing/2014/main" id="{5D124823-03CD-F86D-4C72-571013593A55}"/>
              </a:ext>
            </a:extLst>
          </p:cNvPr>
          <p:cNvSpPr/>
          <p:nvPr/>
        </p:nvSpPr>
        <p:spPr bwMode="auto">
          <a:xfrm rot="17079863" flipH="1">
            <a:off x="6350354" y="3265171"/>
            <a:ext cx="398050" cy="480295"/>
          </a:xfrm>
          <a:prstGeom prst="arc">
            <a:avLst>
              <a:gd name="adj1" fmla="val 16200000"/>
              <a:gd name="adj2" fmla="val 1542358"/>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2" name="Arc 2291">
            <a:extLst>
              <a:ext uri="{FF2B5EF4-FFF2-40B4-BE49-F238E27FC236}">
                <a16:creationId xmlns:a16="http://schemas.microsoft.com/office/drawing/2014/main" id="{FC2DC52B-02A0-E957-B120-240131E872BB}"/>
              </a:ext>
            </a:extLst>
          </p:cNvPr>
          <p:cNvSpPr/>
          <p:nvPr/>
        </p:nvSpPr>
        <p:spPr bwMode="auto">
          <a:xfrm rot="2092858">
            <a:off x="8527964" y="4668312"/>
            <a:ext cx="528913" cy="563840"/>
          </a:xfrm>
          <a:prstGeom prst="arc">
            <a:avLst>
              <a:gd name="adj1" fmla="val 16200000"/>
              <a:gd name="adj2" fmla="val 230312"/>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3" name="Arc 2292">
            <a:extLst>
              <a:ext uri="{FF2B5EF4-FFF2-40B4-BE49-F238E27FC236}">
                <a16:creationId xmlns:a16="http://schemas.microsoft.com/office/drawing/2014/main" id="{6D3C80AC-302D-D116-55F6-C3A398750390}"/>
              </a:ext>
            </a:extLst>
          </p:cNvPr>
          <p:cNvSpPr/>
          <p:nvPr/>
        </p:nvSpPr>
        <p:spPr bwMode="auto">
          <a:xfrm rot="2092858">
            <a:off x="6680096" y="4459758"/>
            <a:ext cx="438270" cy="934630"/>
          </a:xfrm>
          <a:prstGeom prst="arc">
            <a:avLst>
              <a:gd name="adj1" fmla="val 16725684"/>
              <a:gd name="adj2" fmla="val 2697369"/>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4" name="Arc 2293">
            <a:extLst>
              <a:ext uri="{FF2B5EF4-FFF2-40B4-BE49-F238E27FC236}">
                <a16:creationId xmlns:a16="http://schemas.microsoft.com/office/drawing/2014/main" id="{6851788E-23C4-DF1A-7D51-D53420A225D8}"/>
              </a:ext>
            </a:extLst>
          </p:cNvPr>
          <p:cNvSpPr/>
          <p:nvPr/>
        </p:nvSpPr>
        <p:spPr bwMode="auto">
          <a:xfrm rot="12975036">
            <a:off x="7428165" y="5028544"/>
            <a:ext cx="333544" cy="887983"/>
          </a:xfrm>
          <a:prstGeom prst="arc">
            <a:avLst>
              <a:gd name="adj1" fmla="val 17287618"/>
              <a:gd name="adj2" fmla="val 2697369"/>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5" name="Arc 2294">
            <a:extLst>
              <a:ext uri="{FF2B5EF4-FFF2-40B4-BE49-F238E27FC236}">
                <a16:creationId xmlns:a16="http://schemas.microsoft.com/office/drawing/2014/main" id="{A4069AE1-8051-0116-D6BE-C9A39E6E4AFB}"/>
              </a:ext>
            </a:extLst>
          </p:cNvPr>
          <p:cNvSpPr/>
          <p:nvPr/>
        </p:nvSpPr>
        <p:spPr bwMode="auto">
          <a:xfrm rot="12975036">
            <a:off x="7799681" y="4738260"/>
            <a:ext cx="333544" cy="457563"/>
          </a:xfrm>
          <a:prstGeom prst="arc">
            <a:avLst>
              <a:gd name="adj1" fmla="val 20212414"/>
              <a:gd name="adj2" fmla="val 2697369"/>
            </a:avLst>
          </a:prstGeom>
          <a:noFill/>
          <a:ln w="12700"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87" name="Oval 2186">
            <a:extLst>
              <a:ext uri="{FF2B5EF4-FFF2-40B4-BE49-F238E27FC236}">
                <a16:creationId xmlns:a16="http://schemas.microsoft.com/office/drawing/2014/main" id="{D431FC73-427D-6C55-5D48-112127B406AF}"/>
              </a:ext>
            </a:extLst>
          </p:cNvPr>
          <p:cNvSpPr/>
          <p:nvPr/>
        </p:nvSpPr>
        <p:spPr>
          <a:xfrm>
            <a:off x="7541407" y="4894880"/>
            <a:ext cx="435854" cy="3601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p53</a:t>
            </a:r>
            <a:endParaRPr kumimoji="0" lang="en-US" sz="1200" b="0" i="0" u="none" strike="noStrike" kern="1200" cap="none" spc="0" normalizeH="0" baseline="0" noProof="0" dirty="0">
              <a:ln>
                <a:noFill/>
              </a:ln>
              <a:solidFill>
                <a:schemeClr val="bg1"/>
              </a:solidFill>
              <a:effectLst/>
              <a:uLnTx/>
              <a:uFillTx/>
              <a:latin typeface="Calibri"/>
              <a:ea typeface="+mn-ea"/>
              <a:cs typeface="+mn-cs"/>
            </a:endParaRPr>
          </a:p>
        </p:txBody>
      </p:sp>
      <p:sp>
        <p:nvSpPr>
          <p:cNvPr id="5" name="Text Box 11">
            <a:extLst>
              <a:ext uri="{FF2B5EF4-FFF2-40B4-BE49-F238E27FC236}">
                <a16:creationId xmlns:a16="http://schemas.microsoft.com/office/drawing/2014/main" id="{41B868BD-6284-1765-1A37-51F94D5A438F}"/>
              </a:ext>
            </a:extLst>
          </p:cNvPr>
          <p:cNvSpPr txBox="1">
            <a:spLocks noChangeArrowheads="1"/>
          </p:cNvSpPr>
          <p:nvPr/>
        </p:nvSpPr>
        <p:spPr bwMode="auto">
          <a:xfrm>
            <a:off x="397745" y="6359862"/>
            <a:ext cx="7312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Yosifov</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Hemasphere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2019;3:e175.</a:t>
            </a:r>
          </a:p>
        </p:txBody>
      </p:sp>
      <p:sp>
        <p:nvSpPr>
          <p:cNvPr id="93" name="Freeform 92"/>
          <p:cNvSpPr/>
          <p:nvPr/>
        </p:nvSpPr>
        <p:spPr>
          <a:xfrm rot="1975031">
            <a:off x="1977460" y="1293258"/>
            <a:ext cx="1715857" cy="1321669"/>
          </a:xfrm>
          <a:custGeom>
            <a:avLst/>
            <a:gdLst>
              <a:gd name="connsiteX0" fmla="*/ 313107 w 2728929"/>
              <a:gd name="connsiteY0" fmla="*/ 358140 h 2113144"/>
              <a:gd name="connsiteX1" fmla="*/ 450267 w 2728929"/>
              <a:gd name="connsiteY1" fmla="*/ 228600 h 2113144"/>
              <a:gd name="connsiteX2" fmla="*/ 526467 w 2728929"/>
              <a:gd name="connsiteY2" fmla="*/ 182880 h 2113144"/>
              <a:gd name="connsiteX3" fmla="*/ 656007 w 2728929"/>
              <a:gd name="connsiteY3" fmla="*/ 106680 h 2113144"/>
              <a:gd name="connsiteX4" fmla="*/ 823647 w 2728929"/>
              <a:gd name="connsiteY4" fmla="*/ 76200 h 2113144"/>
              <a:gd name="connsiteX5" fmla="*/ 1067487 w 2728929"/>
              <a:gd name="connsiteY5" fmla="*/ 15240 h 2113144"/>
              <a:gd name="connsiteX6" fmla="*/ 1349427 w 2728929"/>
              <a:gd name="connsiteY6" fmla="*/ 0 h 2113144"/>
              <a:gd name="connsiteX7" fmla="*/ 1578027 w 2728929"/>
              <a:gd name="connsiteY7" fmla="*/ 30480 h 2113144"/>
              <a:gd name="connsiteX8" fmla="*/ 1882827 w 2728929"/>
              <a:gd name="connsiteY8" fmla="*/ 137160 h 2113144"/>
              <a:gd name="connsiteX9" fmla="*/ 2042847 w 2728929"/>
              <a:gd name="connsiteY9" fmla="*/ 228600 h 2113144"/>
              <a:gd name="connsiteX10" fmla="*/ 2180007 w 2728929"/>
              <a:gd name="connsiteY10" fmla="*/ 297180 h 2113144"/>
              <a:gd name="connsiteX11" fmla="*/ 2362887 w 2728929"/>
              <a:gd name="connsiteY11" fmla="*/ 441960 h 2113144"/>
              <a:gd name="connsiteX12" fmla="*/ 2500047 w 2728929"/>
              <a:gd name="connsiteY12" fmla="*/ 563880 h 2113144"/>
              <a:gd name="connsiteX13" fmla="*/ 2614347 w 2728929"/>
              <a:gd name="connsiteY13" fmla="*/ 723900 h 2113144"/>
              <a:gd name="connsiteX14" fmla="*/ 2675307 w 2728929"/>
              <a:gd name="connsiteY14" fmla="*/ 822960 h 2113144"/>
              <a:gd name="connsiteX15" fmla="*/ 2721027 w 2728929"/>
              <a:gd name="connsiteY15" fmla="*/ 982980 h 2113144"/>
              <a:gd name="connsiteX16" fmla="*/ 2728647 w 2728929"/>
              <a:gd name="connsiteY16" fmla="*/ 1226820 h 2113144"/>
              <a:gd name="connsiteX17" fmla="*/ 2721027 w 2728929"/>
              <a:gd name="connsiteY17" fmla="*/ 1424940 h 2113144"/>
              <a:gd name="connsiteX18" fmla="*/ 2667687 w 2728929"/>
              <a:gd name="connsiteY18" fmla="*/ 1630680 h 2113144"/>
              <a:gd name="connsiteX19" fmla="*/ 2538147 w 2728929"/>
              <a:gd name="connsiteY19" fmla="*/ 1821180 h 2113144"/>
              <a:gd name="connsiteX20" fmla="*/ 2416227 w 2728929"/>
              <a:gd name="connsiteY20" fmla="*/ 1920240 h 2113144"/>
              <a:gd name="connsiteX21" fmla="*/ 2164767 w 2728929"/>
              <a:gd name="connsiteY21" fmla="*/ 2042160 h 2113144"/>
              <a:gd name="connsiteX22" fmla="*/ 1920927 w 2728929"/>
              <a:gd name="connsiteY22" fmla="*/ 2087880 h 2113144"/>
              <a:gd name="connsiteX23" fmla="*/ 1593267 w 2728929"/>
              <a:gd name="connsiteY23" fmla="*/ 2110740 h 2113144"/>
              <a:gd name="connsiteX24" fmla="*/ 1197027 w 2728929"/>
              <a:gd name="connsiteY24" fmla="*/ 2110740 h 2113144"/>
              <a:gd name="connsiteX25" fmla="*/ 854127 w 2728929"/>
              <a:gd name="connsiteY25" fmla="*/ 2095500 h 2113144"/>
              <a:gd name="connsiteX26" fmla="*/ 518847 w 2728929"/>
              <a:gd name="connsiteY26" fmla="*/ 1973580 h 2113144"/>
              <a:gd name="connsiteX27" fmla="*/ 244527 w 2728929"/>
              <a:gd name="connsiteY27" fmla="*/ 1752600 h 2113144"/>
              <a:gd name="connsiteX28" fmla="*/ 107367 w 2728929"/>
              <a:gd name="connsiteY28" fmla="*/ 1569720 h 2113144"/>
              <a:gd name="connsiteX29" fmla="*/ 8307 w 2728929"/>
              <a:gd name="connsiteY29" fmla="*/ 1325880 h 2113144"/>
              <a:gd name="connsiteX30" fmla="*/ 15927 w 2728929"/>
              <a:gd name="connsiteY30" fmla="*/ 975360 h 2113144"/>
              <a:gd name="connsiteX31" fmla="*/ 99747 w 2728929"/>
              <a:gd name="connsiteY31" fmla="*/ 670560 h 2113144"/>
              <a:gd name="connsiteX32" fmla="*/ 313107 w 2728929"/>
              <a:gd name="connsiteY32" fmla="*/ 358140 h 2113144"/>
              <a:gd name="connsiteX0" fmla="*/ 313107 w 2728929"/>
              <a:gd name="connsiteY0" fmla="*/ 358140 h 2134071"/>
              <a:gd name="connsiteX1" fmla="*/ 450267 w 2728929"/>
              <a:gd name="connsiteY1" fmla="*/ 228600 h 2134071"/>
              <a:gd name="connsiteX2" fmla="*/ 526467 w 2728929"/>
              <a:gd name="connsiteY2" fmla="*/ 182880 h 2134071"/>
              <a:gd name="connsiteX3" fmla="*/ 656007 w 2728929"/>
              <a:gd name="connsiteY3" fmla="*/ 106680 h 2134071"/>
              <a:gd name="connsiteX4" fmla="*/ 823647 w 2728929"/>
              <a:gd name="connsiteY4" fmla="*/ 76200 h 2134071"/>
              <a:gd name="connsiteX5" fmla="*/ 1067487 w 2728929"/>
              <a:gd name="connsiteY5" fmla="*/ 15240 h 2134071"/>
              <a:gd name="connsiteX6" fmla="*/ 1349427 w 2728929"/>
              <a:gd name="connsiteY6" fmla="*/ 0 h 2134071"/>
              <a:gd name="connsiteX7" fmla="*/ 1578027 w 2728929"/>
              <a:gd name="connsiteY7" fmla="*/ 30480 h 2134071"/>
              <a:gd name="connsiteX8" fmla="*/ 1882827 w 2728929"/>
              <a:gd name="connsiteY8" fmla="*/ 137160 h 2134071"/>
              <a:gd name="connsiteX9" fmla="*/ 2042847 w 2728929"/>
              <a:gd name="connsiteY9" fmla="*/ 228600 h 2134071"/>
              <a:gd name="connsiteX10" fmla="*/ 2180007 w 2728929"/>
              <a:gd name="connsiteY10" fmla="*/ 297180 h 2134071"/>
              <a:gd name="connsiteX11" fmla="*/ 2362887 w 2728929"/>
              <a:gd name="connsiteY11" fmla="*/ 441960 h 2134071"/>
              <a:gd name="connsiteX12" fmla="*/ 2500047 w 2728929"/>
              <a:gd name="connsiteY12" fmla="*/ 563880 h 2134071"/>
              <a:gd name="connsiteX13" fmla="*/ 2614347 w 2728929"/>
              <a:gd name="connsiteY13" fmla="*/ 723900 h 2134071"/>
              <a:gd name="connsiteX14" fmla="*/ 2675307 w 2728929"/>
              <a:gd name="connsiteY14" fmla="*/ 822960 h 2134071"/>
              <a:gd name="connsiteX15" fmla="*/ 2721027 w 2728929"/>
              <a:gd name="connsiteY15" fmla="*/ 982980 h 2134071"/>
              <a:gd name="connsiteX16" fmla="*/ 2728647 w 2728929"/>
              <a:gd name="connsiteY16" fmla="*/ 1226820 h 2134071"/>
              <a:gd name="connsiteX17" fmla="*/ 2721027 w 2728929"/>
              <a:gd name="connsiteY17" fmla="*/ 1424940 h 2134071"/>
              <a:gd name="connsiteX18" fmla="*/ 2667687 w 2728929"/>
              <a:gd name="connsiteY18" fmla="*/ 1630680 h 2134071"/>
              <a:gd name="connsiteX19" fmla="*/ 2538147 w 2728929"/>
              <a:gd name="connsiteY19" fmla="*/ 1821180 h 2134071"/>
              <a:gd name="connsiteX20" fmla="*/ 2416227 w 2728929"/>
              <a:gd name="connsiteY20" fmla="*/ 1920240 h 2134071"/>
              <a:gd name="connsiteX21" fmla="*/ 2164767 w 2728929"/>
              <a:gd name="connsiteY21" fmla="*/ 2042160 h 2134071"/>
              <a:gd name="connsiteX22" fmla="*/ 1920927 w 2728929"/>
              <a:gd name="connsiteY22" fmla="*/ 2087880 h 2134071"/>
              <a:gd name="connsiteX23" fmla="*/ 1600887 w 2728929"/>
              <a:gd name="connsiteY23" fmla="*/ 2133600 h 2134071"/>
              <a:gd name="connsiteX24" fmla="*/ 1197027 w 2728929"/>
              <a:gd name="connsiteY24" fmla="*/ 2110740 h 2134071"/>
              <a:gd name="connsiteX25" fmla="*/ 854127 w 2728929"/>
              <a:gd name="connsiteY25" fmla="*/ 2095500 h 2134071"/>
              <a:gd name="connsiteX26" fmla="*/ 518847 w 2728929"/>
              <a:gd name="connsiteY26" fmla="*/ 1973580 h 2134071"/>
              <a:gd name="connsiteX27" fmla="*/ 244527 w 2728929"/>
              <a:gd name="connsiteY27" fmla="*/ 1752600 h 2134071"/>
              <a:gd name="connsiteX28" fmla="*/ 107367 w 2728929"/>
              <a:gd name="connsiteY28" fmla="*/ 1569720 h 2134071"/>
              <a:gd name="connsiteX29" fmla="*/ 8307 w 2728929"/>
              <a:gd name="connsiteY29" fmla="*/ 1325880 h 2134071"/>
              <a:gd name="connsiteX30" fmla="*/ 15927 w 2728929"/>
              <a:gd name="connsiteY30" fmla="*/ 975360 h 2134071"/>
              <a:gd name="connsiteX31" fmla="*/ 99747 w 2728929"/>
              <a:gd name="connsiteY31" fmla="*/ 670560 h 2134071"/>
              <a:gd name="connsiteX32" fmla="*/ 313107 w 2728929"/>
              <a:gd name="connsiteY32" fmla="*/ 358140 h 2134071"/>
              <a:gd name="connsiteX0" fmla="*/ 313107 w 2728929"/>
              <a:gd name="connsiteY0" fmla="*/ 358140 h 2150668"/>
              <a:gd name="connsiteX1" fmla="*/ 450267 w 2728929"/>
              <a:gd name="connsiteY1" fmla="*/ 228600 h 2150668"/>
              <a:gd name="connsiteX2" fmla="*/ 526467 w 2728929"/>
              <a:gd name="connsiteY2" fmla="*/ 182880 h 2150668"/>
              <a:gd name="connsiteX3" fmla="*/ 656007 w 2728929"/>
              <a:gd name="connsiteY3" fmla="*/ 106680 h 2150668"/>
              <a:gd name="connsiteX4" fmla="*/ 823647 w 2728929"/>
              <a:gd name="connsiteY4" fmla="*/ 76200 h 2150668"/>
              <a:gd name="connsiteX5" fmla="*/ 1067487 w 2728929"/>
              <a:gd name="connsiteY5" fmla="*/ 15240 h 2150668"/>
              <a:gd name="connsiteX6" fmla="*/ 1349427 w 2728929"/>
              <a:gd name="connsiteY6" fmla="*/ 0 h 2150668"/>
              <a:gd name="connsiteX7" fmla="*/ 1578027 w 2728929"/>
              <a:gd name="connsiteY7" fmla="*/ 30480 h 2150668"/>
              <a:gd name="connsiteX8" fmla="*/ 1882827 w 2728929"/>
              <a:gd name="connsiteY8" fmla="*/ 137160 h 2150668"/>
              <a:gd name="connsiteX9" fmla="*/ 2042847 w 2728929"/>
              <a:gd name="connsiteY9" fmla="*/ 228600 h 2150668"/>
              <a:gd name="connsiteX10" fmla="*/ 2180007 w 2728929"/>
              <a:gd name="connsiteY10" fmla="*/ 297180 h 2150668"/>
              <a:gd name="connsiteX11" fmla="*/ 2362887 w 2728929"/>
              <a:gd name="connsiteY11" fmla="*/ 441960 h 2150668"/>
              <a:gd name="connsiteX12" fmla="*/ 2500047 w 2728929"/>
              <a:gd name="connsiteY12" fmla="*/ 563880 h 2150668"/>
              <a:gd name="connsiteX13" fmla="*/ 2614347 w 2728929"/>
              <a:gd name="connsiteY13" fmla="*/ 723900 h 2150668"/>
              <a:gd name="connsiteX14" fmla="*/ 2675307 w 2728929"/>
              <a:gd name="connsiteY14" fmla="*/ 822960 h 2150668"/>
              <a:gd name="connsiteX15" fmla="*/ 2721027 w 2728929"/>
              <a:gd name="connsiteY15" fmla="*/ 982980 h 2150668"/>
              <a:gd name="connsiteX16" fmla="*/ 2728647 w 2728929"/>
              <a:gd name="connsiteY16" fmla="*/ 1226820 h 2150668"/>
              <a:gd name="connsiteX17" fmla="*/ 2721027 w 2728929"/>
              <a:gd name="connsiteY17" fmla="*/ 1424940 h 2150668"/>
              <a:gd name="connsiteX18" fmla="*/ 2667687 w 2728929"/>
              <a:gd name="connsiteY18" fmla="*/ 1630680 h 2150668"/>
              <a:gd name="connsiteX19" fmla="*/ 2538147 w 2728929"/>
              <a:gd name="connsiteY19" fmla="*/ 1821180 h 2150668"/>
              <a:gd name="connsiteX20" fmla="*/ 2416227 w 2728929"/>
              <a:gd name="connsiteY20" fmla="*/ 1920240 h 2150668"/>
              <a:gd name="connsiteX21" fmla="*/ 2164767 w 2728929"/>
              <a:gd name="connsiteY21" fmla="*/ 2042160 h 2150668"/>
              <a:gd name="connsiteX22" fmla="*/ 1920927 w 2728929"/>
              <a:gd name="connsiteY22" fmla="*/ 2087880 h 2150668"/>
              <a:gd name="connsiteX23" fmla="*/ 1600887 w 2728929"/>
              <a:gd name="connsiteY23" fmla="*/ 2133600 h 2150668"/>
              <a:gd name="connsiteX24" fmla="*/ 1204647 w 2728929"/>
              <a:gd name="connsiteY24" fmla="*/ 2148840 h 2150668"/>
              <a:gd name="connsiteX25" fmla="*/ 854127 w 2728929"/>
              <a:gd name="connsiteY25" fmla="*/ 2095500 h 2150668"/>
              <a:gd name="connsiteX26" fmla="*/ 518847 w 2728929"/>
              <a:gd name="connsiteY26" fmla="*/ 1973580 h 2150668"/>
              <a:gd name="connsiteX27" fmla="*/ 244527 w 2728929"/>
              <a:gd name="connsiteY27" fmla="*/ 1752600 h 2150668"/>
              <a:gd name="connsiteX28" fmla="*/ 107367 w 2728929"/>
              <a:gd name="connsiteY28" fmla="*/ 1569720 h 2150668"/>
              <a:gd name="connsiteX29" fmla="*/ 8307 w 2728929"/>
              <a:gd name="connsiteY29" fmla="*/ 1325880 h 2150668"/>
              <a:gd name="connsiteX30" fmla="*/ 15927 w 2728929"/>
              <a:gd name="connsiteY30" fmla="*/ 975360 h 2150668"/>
              <a:gd name="connsiteX31" fmla="*/ 99747 w 2728929"/>
              <a:gd name="connsiteY31" fmla="*/ 670560 h 2150668"/>
              <a:gd name="connsiteX32" fmla="*/ 313107 w 2728929"/>
              <a:gd name="connsiteY32" fmla="*/ 358140 h 2150668"/>
              <a:gd name="connsiteX0" fmla="*/ 313107 w 2743887"/>
              <a:gd name="connsiteY0" fmla="*/ 358140 h 2150668"/>
              <a:gd name="connsiteX1" fmla="*/ 450267 w 2743887"/>
              <a:gd name="connsiteY1" fmla="*/ 228600 h 2150668"/>
              <a:gd name="connsiteX2" fmla="*/ 526467 w 2743887"/>
              <a:gd name="connsiteY2" fmla="*/ 182880 h 2150668"/>
              <a:gd name="connsiteX3" fmla="*/ 656007 w 2743887"/>
              <a:gd name="connsiteY3" fmla="*/ 106680 h 2150668"/>
              <a:gd name="connsiteX4" fmla="*/ 823647 w 2743887"/>
              <a:gd name="connsiteY4" fmla="*/ 76200 h 2150668"/>
              <a:gd name="connsiteX5" fmla="*/ 1067487 w 2743887"/>
              <a:gd name="connsiteY5" fmla="*/ 15240 h 2150668"/>
              <a:gd name="connsiteX6" fmla="*/ 1349427 w 2743887"/>
              <a:gd name="connsiteY6" fmla="*/ 0 h 2150668"/>
              <a:gd name="connsiteX7" fmla="*/ 1578027 w 2743887"/>
              <a:gd name="connsiteY7" fmla="*/ 30480 h 2150668"/>
              <a:gd name="connsiteX8" fmla="*/ 1882827 w 2743887"/>
              <a:gd name="connsiteY8" fmla="*/ 137160 h 2150668"/>
              <a:gd name="connsiteX9" fmla="*/ 2042847 w 2743887"/>
              <a:gd name="connsiteY9" fmla="*/ 228600 h 2150668"/>
              <a:gd name="connsiteX10" fmla="*/ 2180007 w 2743887"/>
              <a:gd name="connsiteY10" fmla="*/ 297180 h 2150668"/>
              <a:gd name="connsiteX11" fmla="*/ 2362887 w 2743887"/>
              <a:gd name="connsiteY11" fmla="*/ 441960 h 2150668"/>
              <a:gd name="connsiteX12" fmla="*/ 2500047 w 2743887"/>
              <a:gd name="connsiteY12" fmla="*/ 563880 h 2150668"/>
              <a:gd name="connsiteX13" fmla="*/ 2614347 w 2743887"/>
              <a:gd name="connsiteY13" fmla="*/ 723900 h 2150668"/>
              <a:gd name="connsiteX14" fmla="*/ 2675307 w 2743887"/>
              <a:gd name="connsiteY14" fmla="*/ 822960 h 2150668"/>
              <a:gd name="connsiteX15" fmla="*/ 2721027 w 2743887"/>
              <a:gd name="connsiteY15" fmla="*/ 982980 h 2150668"/>
              <a:gd name="connsiteX16" fmla="*/ 2743887 w 2743887"/>
              <a:gd name="connsiteY16" fmla="*/ 1234440 h 2150668"/>
              <a:gd name="connsiteX17" fmla="*/ 2721027 w 2743887"/>
              <a:gd name="connsiteY17" fmla="*/ 1424940 h 2150668"/>
              <a:gd name="connsiteX18" fmla="*/ 2667687 w 2743887"/>
              <a:gd name="connsiteY18" fmla="*/ 1630680 h 2150668"/>
              <a:gd name="connsiteX19" fmla="*/ 2538147 w 2743887"/>
              <a:gd name="connsiteY19" fmla="*/ 1821180 h 2150668"/>
              <a:gd name="connsiteX20" fmla="*/ 2416227 w 2743887"/>
              <a:gd name="connsiteY20" fmla="*/ 1920240 h 2150668"/>
              <a:gd name="connsiteX21" fmla="*/ 2164767 w 2743887"/>
              <a:gd name="connsiteY21" fmla="*/ 2042160 h 2150668"/>
              <a:gd name="connsiteX22" fmla="*/ 1920927 w 2743887"/>
              <a:gd name="connsiteY22" fmla="*/ 2087880 h 2150668"/>
              <a:gd name="connsiteX23" fmla="*/ 1600887 w 2743887"/>
              <a:gd name="connsiteY23" fmla="*/ 2133600 h 2150668"/>
              <a:gd name="connsiteX24" fmla="*/ 1204647 w 2743887"/>
              <a:gd name="connsiteY24" fmla="*/ 2148840 h 2150668"/>
              <a:gd name="connsiteX25" fmla="*/ 854127 w 2743887"/>
              <a:gd name="connsiteY25" fmla="*/ 2095500 h 2150668"/>
              <a:gd name="connsiteX26" fmla="*/ 518847 w 2743887"/>
              <a:gd name="connsiteY26" fmla="*/ 1973580 h 2150668"/>
              <a:gd name="connsiteX27" fmla="*/ 244527 w 2743887"/>
              <a:gd name="connsiteY27" fmla="*/ 1752600 h 2150668"/>
              <a:gd name="connsiteX28" fmla="*/ 107367 w 2743887"/>
              <a:gd name="connsiteY28" fmla="*/ 1569720 h 2150668"/>
              <a:gd name="connsiteX29" fmla="*/ 8307 w 2743887"/>
              <a:gd name="connsiteY29" fmla="*/ 1325880 h 2150668"/>
              <a:gd name="connsiteX30" fmla="*/ 15927 w 2743887"/>
              <a:gd name="connsiteY30" fmla="*/ 975360 h 2150668"/>
              <a:gd name="connsiteX31" fmla="*/ 99747 w 2743887"/>
              <a:gd name="connsiteY31" fmla="*/ 670560 h 2150668"/>
              <a:gd name="connsiteX32" fmla="*/ 313107 w 2743887"/>
              <a:gd name="connsiteY32" fmla="*/ 358140 h 2150668"/>
              <a:gd name="connsiteX0" fmla="*/ 313107 w 2750476"/>
              <a:gd name="connsiteY0" fmla="*/ 358140 h 2150668"/>
              <a:gd name="connsiteX1" fmla="*/ 450267 w 2750476"/>
              <a:gd name="connsiteY1" fmla="*/ 228600 h 2150668"/>
              <a:gd name="connsiteX2" fmla="*/ 526467 w 2750476"/>
              <a:gd name="connsiteY2" fmla="*/ 182880 h 2150668"/>
              <a:gd name="connsiteX3" fmla="*/ 656007 w 2750476"/>
              <a:gd name="connsiteY3" fmla="*/ 106680 h 2150668"/>
              <a:gd name="connsiteX4" fmla="*/ 823647 w 2750476"/>
              <a:gd name="connsiteY4" fmla="*/ 76200 h 2150668"/>
              <a:gd name="connsiteX5" fmla="*/ 1067487 w 2750476"/>
              <a:gd name="connsiteY5" fmla="*/ 15240 h 2150668"/>
              <a:gd name="connsiteX6" fmla="*/ 1349427 w 2750476"/>
              <a:gd name="connsiteY6" fmla="*/ 0 h 2150668"/>
              <a:gd name="connsiteX7" fmla="*/ 1578027 w 2750476"/>
              <a:gd name="connsiteY7" fmla="*/ 30480 h 2150668"/>
              <a:gd name="connsiteX8" fmla="*/ 1882827 w 2750476"/>
              <a:gd name="connsiteY8" fmla="*/ 137160 h 2150668"/>
              <a:gd name="connsiteX9" fmla="*/ 2042847 w 2750476"/>
              <a:gd name="connsiteY9" fmla="*/ 228600 h 2150668"/>
              <a:gd name="connsiteX10" fmla="*/ 2180007 w 2750476"/>
              <a:gd name="connsiteY10" fmla="*/ 297180 h 2150668"/>
              <a:gd name="connsiteX11" fmla="*/ 2362887 w 2750476"/>
              <a:gd name="connsiteY11" fmla="*/ 441960 h 2150668"/>
              <a:gd name="connsiteX12" fmla="*/ 2500047 w 2750476"/>
              <a:gd name="connsiteY12" fmla="*/ 563880 h 2150668"/>
              <a:gd name="connsiteX13" fmla="*/ 2614347 w 2750476"/>
              <a:gd name="connsiteY13" fmla="*/ 723900 h 2150668"/>
              <a:gd name="connsiteX14" fmla="*/ 2675307 w 2750476"/>
              <a:gd name="connsiteY14" fmla="*/ 822960 h 2150668"/>
              <a:gd name="connsiteX15" fmla="*/ 2721027 w 2750476"/>
              <a:gd name="connsiteY15" fmla="*/ 982980 h 2150668"/>
              <a:gd name="connsiteX16" fmla="*/ 2743887 w 2750476"/>
              <a:gd name="connsiteY16" fmla="*/ 1234440 h 2150668"/>
              <a:gd name="connsiteX17" fmla="*/ 2743887 w 2750476"/>
              <a:gd name="connsiteY17" fmla="*/ 1424940 h 2150668"/>
              <a:gd name="connsiteX18" fmla="*/ 2667687 w 2750476"/>
              <a:gd name="connsiteY18" fmla="*/ 1630680 h 2150668"/>
              <a:gd name="connsiteX19" fmla="*/ 2538147 w 2750476"/>
              <a:gd name="connsiteY19" fmla="*/ 1821180 h 2150668"/>
              <a:gd name="connsiteX20" fmla="*/ 2416227 w 2750476"/>
              <a:gd name="connsiteY20" fmla="*/ 1920240 h 2150668"/>
              <a:gd name="connsiteX21" fmla="*/ 2164767 w 2750476"/>
              <a:gd name="connsiteY21" fmla="*/ 2042160 h 2150668"/>
              <a:gd name="connsiteX22" fmla="*/ 1920927 w 2750476"/>
              <a:gd name="connsiteY22" fmla="*/ 2087880 h 2150668"/>
              <a:gd name="connsiteX23" fmla="*/ 1600887 w 2750476"/>
              <a:gd name="connsiteY23" fmla="*/ 2133600 h 2150668"/>
              <a:gd name="connsiteX24" fmla="*/ 1204647 w 2750476"/>
              <a:gd name="connsiteY24" fmla="*/ 2148840 h 2150668"/>
              <a:gd name="connsiteX25" fmla="*/ 854127 w 2750476"/>
              <a:gd name="connsiteY25" fmla="*/ 2095500 h 2150668"/>
              <a:gd name="connsiteX26" fmla="*/ 518847 w 2750476"/>
              <a:gd name="connsiteY26" fmla="*/ 1973580 h 2150668"/>
              <a:gd name="connsiteX27" fmla="*/ 244527 w 2750476"/>
              <a:gd name="connsiteY27" fmla="*/ 1752600 h 2150668"/>
              <a:gd name="connsiteX28" fmla="*/ 107367 w 2750476"/>
              <a:gd name="connsiteY28" fmla="*/ 1569720 h 2150668"/>
              <a:gd name="connsiteX29" fmla="*/ 8307 w 2750476"/>
              <a:gd name="connsiteY29" fmla="*/ 1325880 h 2150668"/>
              <a:gd name="connsiteX30" fmla="*/ 15927 w 2750476"/>
              <a:gd name="connsiteY30" fmla="*/ 975360 h 2150668"/>
              <a:gd name="connsiteX31" fmla="*/ 99747 w 2750476"/>
              <a:gd name="connsiteY31" fmla="*/ 670560 h 2150668"/>
              <a:gd name="connsiteX32" fmla="*/ 313107 w 2750476"/>
              <a:gd name="connsiteY32" fmla="*/ 358140 h 2150668"/>
              <a:gd name="connsiteX0" fmla="*/ 313107 w 2750476"/>
              <a:gd name="connsiteY0" fmla="*/ 358537 h 2151065"/>
              <a:gd name="connsiteX1" fmla="*/ 450267 w 2750476"/>
              <a:gd name="connsiteY1" fmla="*/ 228997 h 2151065"/>
              <a:gd name="connsiteX2" fmla="*/ 526467 w 2750476"/>
              <a:gd name="connsiteY2" fmla="*/ 183277 h 2151065"/>
              <a:gd name="connsiteX3" fmla="*/ 656007 w 2750476"/>
              <a:gd name="connsiteY3" fmla="*/ 107077 h 2151065"/>
              <a:gd name="connsiteX4" fmla="*/ 869367 w 2750476"/>
              <a:gd name="connsiteY4" fmla="*/ 46117 h 2151065"/>
              <a:gd name="connsiteX5" fmla="*/ 1067487 w 2750476"/>
              <a:gd name="connsiteY5" fmla="*/ 15637 h 2151065"/>
              <a:gd name="connsiteX6" fmla="*/ 1349427 w 2750476"/>
              <a:gd name="connsiteY6" fmla="*/ 397 h 2151065"/>
              <a:gd name="connsiteX7" fmla="*/ 1578027 w 2750476"/>
              <a:gd name="connsiteY7" fmla="*/ 30877 h 2151065"/>
              <a:gd name="connsiteX8" fmla="*/ 1882827 w 2750476"/>
              <a:gd name="connsiteY8" fmla="*/ 137557 h 2151065"/>
              <a:gd name="connsiteX9" fmla="*/ 2042847 w 2750476"/>
              <a:gd name="connsiteY9" fmla="*/ 228997 h 2151065"/>
              <a:gd name="connsiteX10" fmla="*/ 2180007 w 2750476"/>
              <a:gd name="connsiteY10" fmla="*/ 297577 h 2151065"/>
              <a:gd name="connsiteX11" fmla="*/ 2362887 w 2750476"/>
              <a:gd name="connsiteY11" fmla="*/ 442357 h 2151065"/>
              <a:gd name="connsiteX12" fmla="*/ 2500047 w 2750476"/>
              <a:gd name="connsiteY12" fmla="*/ 564277 h 2151065"/>
              <a:gd name="connsiteX13" fmla="*/ 2614347 w 2750476"/>
              <a:gd name="connsiteY13" fmla="*/ 724297 h 2151065"/>
              <a:gd name="connsiteX14" fmla="*/ 2675307 w 2750476"/>
              <a:gd name="connsiteY14" fmla="*/ 823357 h 2151065"/>
              <a:gd name="connsiteX15" fmla="*/ 2721027 w 2750476"/>
              <a:gd name="connsiteY15" fmla="*/ 983377 h 2151065"/>
              <a:gd name="connsiteX16" fmla="*/ 2743887 w 2750476"/>
              <a:gd name="connsiteY16" fmla="*/ 1234837 h 2151065"/>
              <a:gd name="connsiteX17" fmla="*/ 2743887 w 2750476"/>
              <a:gd name="connsiteY17" fmla="*/ 1425337 h 2151065"/>
              <a:gd name="connsiteX18" fmla="*/ 2667687 w 2750476"/>
              <a:gd name="connsiteY18" fmla="*/ 1631077 h 2151065"/>
              <a:gd name="connsiteX19" fmla="*/ 2538147 w 2750476"/>
              <a:gd name="connsiteY19" fmla="*/ 1821577 h 2151065"/>
              <a:gd name="connsiteX20" fmla="*/ 2416227 w 2750476"/>
              <a:gd name="connsiteY20" fmla="*/ 1920637 h 2151065"/>
              <a:gd name="connsiteX21" fmla="*/ 2164767 w 2750476"/>
              <a:gd name="connsiteY21" fmla="*/ 2042557 h 2151065"/>
              <a:gd name="connsiteX22" fmla="*/ 1920927 w 2750476"/>
              <a:gd name="connsiteY22" fmla="*/ 2088277 h 2151065"/>
              <a:gd name="connsiteX23" fmla="*/ 1600887 w 2750476"/>
              <a:gd name="connsiteY23" fmla="*/ 2133997 h 2151065"/>
              <a:gd name="connsiteX24" fmla="*/ 1204647 w 2750476"/>
              <a:gd name="connsiteY24" fmla="*/ 2149237 h 2151065"/>
              <a:gd name="connsiteX25" fmla="*/ 854127 w 2750476"/>
              <a:gd name="connsiteY25" fmla="*/ 2095897 h 2151065"/>
              <a:gd name="connsiteX26" fmla="*/ 518847 w 2750476"/>
              <a:gd name="connsiteY26" fmla="*/ 1973977 h 2151065"/>
              <a:gd name="connsiteX27" fmla="*/ 244527 w 2750476"/>
              <a:gd name="connsiteY27" fmla="*/ 1752997 h 2151065"/>
              <a:gd name="connsiteX28" fmla="*/ 107367 w 2750476"/>
              <a:gd name="connsiteY28" fmla="*/ 1570117 h 2151065"/>
              <a:gd name="connsiteX29" fmla="*/ 8307 w 2750476"/>
              <a:gd name="connsiteY29" fmla="*/ 1326277 h 2151065"/>
              <a:gd name="connsiteX30" fmla="*/ 15927 w 2750476"/>
              <a:gd name="connsiteY30" fmla="*/ 975757 h 2151065"/>
              <a:gd name="connsiteX31" fmla="*/ 99747 w 2750476"/>
              <a:gd name="connsiteY31" fmla="*/ 670957 h 2151065"/>
              <a:gd name="connsiteX32" fmla="*/ 313107 w 2750476"/>
              <a:gd name="connsiteY32" fmla="*/ 358537 h 2151065"/>
              <a:gd name="connsiteX0" fmla="*/ 313107 w 2750476"/>
              <a:gd name="connsiteY0" fmla="*/ 358537 h 2150859"/>
              <a:gd name="connsiteX1" fmla="*/ 450267 w 2750476"/>
              <a:gd name="connsiteY1" fmla="*/ 228997 h 2150859"/>
              <a:gd name="connsiteX2" fmla="*/ 526467 w 2750476"/>
              <a:gd name="connsiteY2" fmla="*/ 183277 h 2150859"/>
              <a:gd name="connsiteX3" fmla="*/ 656007 w 2750476"/>
              <a:gd name="connsiteY3" fmla="*/ 107077 h 2150859"/>
              <a:gd name="connsiteX4" fmla="*/ 869367 w 2750476"/>
              <a:gd name="connsiteY4" fmla="*/ 46117 h 2150859"/>
              <a:gd name="connsiteX5" fmla="*/ 1067487 w 2750476"/>
              <a:gd name="connsiteY5" fmla="*/ 15637 h 2150859"/>
              <a:gd name="connsiteX6" fmla="*/ 1349427 w 2750476"/>
              <a:gd name="connsiteY6" fmla="*/ 397 h 2150859"/>
              <a:gd name="connsiteX7" fmla="*/ 1578027 w 2750476"/>
              <a:gd name="connsiteY7" fmla="*/ 30877 h 2150859"/>
              <a:gd name="connsiteX8" fmla="*/ 1882827 w 2750476"/>
              <a:gd name="connsiteY8" fmla="*/ 137557 h 2150859"/>
              <a:gd name="connsiteX9" fmla="*/ 2042847 w 2750476"/>
              <a:gd name="connsiteY9" fmla="*/ 228997 h 2150859"/>
              <a:gd name="connsiteX10" fmla="*/ 2180007 w 2750476"/>
              <a:gd name="connsiteY10" fmla="*/ 297577 h 2150859"/>
              <a:gd name="connsiteX11" fmla="*/ 2362887 w 2750476"/>
              <a:gd name="connsiteY11" fmla="*/ 442357 h 2150859"/>
              <a:gd name="connsiteX12" fmla="*/ 2500047 w 2750476"/>
              <a:gd name="connsiteY12" fmla="*/ 564277 h 2150859"/>
              <a:gd name="connsiteX13" fmla="*/ 2614347 w 2750476"/>
              <a:gd name="connsiteY13" fmla="*/ 724297 h 2150859"/>
              <a:gd name="connsiteX14" fmla="*/ 2675307 w 2750476"/>
              <a:gd name="connsiteY14" fmla="*/ 823357 h 2150859"/>
              <a:gd name="connsiteX15" fmla="*/ 2721027 w 2750476"/>
              <a:gd name="connsiteY15" fmla="*/ 983377 h 2150859"/>
              <a:gd name="connsiteX16" fmla="*/ 2743887 w 2750476"/>
              <a:gd name="connsiteY16" fmla="*/ 1234837 h 2150859"/>
              <a:gd name="connsiteX17" fmla="*/ 2743887 w 2750476"/>
              <a:gd name="connsiteY17" fmla="*/ 1425337 h 2150859"/>
              <a:gd name="connsiteX18" fmla="*/ 2667687 w 2750476"/>
              <a:gd name="connsiteY18" fmla="*/ 1631077 h 2150859"/>
              <a:gd name="connsiteX19" fmla="*/ 2538147 w 2750476"/>
              <a:gd name="connsiteY19" fmla="*/ 1821577 h 2150859"/>
              <a:gd name="connsiteX20" fmla="*/ 2416227 w 2750476"/>
              <a:gd name="connsiteY20" fmla="*/ 1920637 h 2150859"/>
              <a:gd name="connsiteX21" fmla="*/ 2164767 w 2750476"/>
              <a:gd name="connsiteY21" fmla="*/ 2042557 h 2150859"/>
              <a:gd name="connsiteX22" fmla="*/ 1930452 w 2750476"/>
              <a:gd name="connsiteY22" fmla="*/ 2102565 h 2150859"/>
              <a:gd name="connsiteX23" fmla="*/ 1600887 w 2750476"/>
              <a:gd name="connsiteY23" fmla="*/ 2133997 h 2150859"/>
              <a:gd name="connsiteX24" fmla="*/ 1204647 w 2750476"/>
              <a:gd name="connsiteY24" fmla="*/ 2149237 h 2150859"/>
              <a:gd name="connsiteX25" fmla="*/ 854127 w 2750476"/>
              <a:gd name="connsiteY25" fmla="*/ 2095897 h 2150859"/>
              <a:gd name="connsiteX26" fmla="*/ 518847 w 2750476"/>
              <a:gd name="connsiteY26" fmla="*/ 1973977 h 2150859"/>
              <a:gd name="connsiteX27" fmla="*/ 244527 w 2750476"/>
              <a:gd name="connsiteY27" fmla="*/ 1752997 h 2150859"/>
              <a:gd name="connsiteX28" fmla="*/ 107367 w 2750476"/>
              <a:gd name="connsiteY28" fmla="*/ 1570117 h 2150859"/>
              <a:gd name="connsiteX29" fmla="*/ 8307 w 2750476"/>
              <a:gd name="connsiteY29" fmla="*/ 1326277 h 2150859"/>
              <a:gd name="connsiteX30" fmla="*/ 15927 w 2750476"/>
              <a:gd name="connsiteY30" fmla="*/ 975757 h 2150859"/>
              <a:gd name="connsiteX31" fmla="*/ 99747 w 2750476"/>
              <a:gd name="connsiteY31" fmla="*/ 670957 h 2150859"/>
              <a:gd name="connsiteX32" fmla="*/ 313107 w 2750476"/>
              <a:gd name="connsiteY32" fmla="*/ 358537 h 2150859"/>
              <a:gd name="connsiteX0" fmla="*/ 284532 w 2750476"/>
              <a:gd name="connsiteY0" fmla="*/ 372824 h 2150859"/>
              <a:gd name="connsiteX1" fmla="*/ 450267 w 2750476"/>
              <a:gd name="connsiteY1" fmla="*/ 228997 h 2150859"/>
              <a:gd name="connsiteX2" fmla="*/ 526467 w 2750476"/>
              <a:gd name="connsiteY2" fmla="*/ 183277 h 2150859"/>
              <a:gd name="connsiteX3" fmla="*/ 656007 w 2750476"/>
              <a:gd name="connsiteY3" fmla="*/ 107077 h 2150859"/>
              <a:gd name="connsiteX4" fmla="*/ 869367 w 2750476"/>
              <a:gd name="connsiteY4" fmla="*/ 46117 h 2150859"/>
              <a:gd name="connsiteX5" fmla="*/ 1067487 w 2750476"/>
              <a:gd name="connsiteY5" fmla="*/ 15637 h 2150859"/>
              <a:gd name="connsiteX6" fmla="*/ 1349427 w 2750476"/>
              <a:gd name="connsiteY6" fmla="*/ 397 h 2150859"/>
              <a:gd name="connsiteX7" fmla="*/ 1578027 w 2750476"/>
              <a:gd name="connsiteY7" fmla="*/ 30877 h 2150859"/>
              <a:gd name="connsiteX8" fmla="*/ 1882827 w 2750476"/>
              <a:gd name="connsiteY8" fmla="*/ 137557 h 2150859"/>
              <a:gd name="connsiteX9" fmla="*/ 2042847 w 2750476"/>
              <a:gd name="connsiteY9" fmla="*/ 228997 h 2150859"/>
              <a:gd name="connsiteX10" fmla="*/ 2180007 w 2750476"/>
              <a:gd name="connsiteY10" fmla="*/ 297577 h 2150859"/>
              <a:gd name="connsiteX11" fmla="*/ 2362887 w 2750476"/>
              <a:gd name="connsiteY11" fmla="*/ 442357 h 2150859"/>
              <a:gd name="connsiteX12" fmla="*/ 2500047 w 2750476"/>
              <a:gd name="connsiteY12" fmla="*/ 564277 h 2150859"/>
              <a:gd name="connsiteX13" fmla="*/ 2614347 w 2750476"/>
              <a:gd name="connsiteY13" fmla="*/ 724297 h 2150859"/>
              <a:gd name="connsiteX14" fmla="*/ 2675307 w 2750476"/>
              <a:gd name="connsiteY14" fmla="*/ 823357 h 2150859"/>
              <a:gd name="connsiteX15" fmla="*/ 2721027 w 2750476"/>
              <a:gd name="connsiteY15" fmla="*/ 983377 h 2150859"/>
              <a:gd name="connsiteX16" fmla="*/ 2743887 w 2750476"/>
              <a:gd name="connsiteY16" fmla="*/ 1234837 h 2150859"/>
              <a:gd name="connsiteX17" fmla="*/ 2743887 w 2750476"/>
              <a:gd name="connsiteY17" fmla="*/ 1425337 h 2150859"/>
              <a:gd name="connsiteX18" fmla="*/ 2667687 w 2750476"/>
              <a:gd name="connsiteY18" fmla="*/ 1631077 h 2150859"/>
              <a:gd name="connsiteX19" fmla="*/ 2538147 w 2750476"/>
              <a:gd name="connsiteY19" fmla="*/ 1821577 h 2150859"/>
              <a:gd name="connsiteX20" fmla="*/ 2416227 w 2750476"/>
              <a:gd name="connsiteY20" fmla="*/ 1920637 h 2150859"/>
              <a:gd name="connsiteX21" fmla="*/ 2164767 w 2750476"/>
              <a:gd name="connsiteY21" fmla="*/ 2042557 h 2150859"/>
              <a:gd name="connsiteX22" fmla="*/ 1930452 w 2750476"/>
              <a:gd name="connsiteY22" fmla="*/ 2102565 h 2150859"/>
              <a:gd name="connsiteX23" fmla="*/ 1600887 w 2750476"/>
              <a:gd name="connsiteY23" fmla="*/ 2133997 h 2150859"/>
              <a:gd name="connsiteX24" fmla="*/ 1204647 w 2750476"/>
              <a:gd name="connsiteY24" fmla="*/ 2149237 h 2150859"/>
              <a:gd name="connsiteX25" fmla="*/ 854127 w 2750476"/>
              <a:gd name="connsiteY25" fmla="*/ 2095897 h 2150859"/>
              <a:gd name="connsiteX26" fmla="*/ 518847 w 2750476"/>
              <a:gd name="connsiteY26" fmla="*/ 1973977 h 2150859"/>
              <a:gd name="connsiteX27" fmla="*/ 244527 w 2750476"/>
              <a:gd name="connsiteY27" fmla="*/ 1752997 h 2150859"/>
              <a:gd name="connsiteX28" fmla="*/ 107367 w 2750476"/>
              <a:gd name="connsiteY28" fmla="*/ 1570117 h 2150859"/>
              <a:gd name="connsiteX29" fmla="*/ 8307 w 2750476"/>
              <a:gd name="connsiteY29" fmla="*/ 1326277 h 2150859"/>
              <a:gd name="connsiteX30" fmla="*/ 15927 w 2750476"/>
              <a:gd name="connsiteY30" fmla="*/ 975757 h 2150859"/>
              <a:gd name="connsiteX31" fmla="*/ 99747 w 2750476"/>
              <a:gd name="connsiteY31" fmla="*/ 670957 h 2150859"/>
              <a:gd name="connsiteX32" fmla="*/ 284532 w 2750476"/>
              <a:gd name="connsiteY32" fmla="*/ 372824 h 2150859"/>
              <a:gd name="connsiteX0" fmla="*/ 284532 w 2791834"/>
              <a:gd name="connsiteY0" fmla="*/ 372824 h 2150859"/>
              <a:gd name="connsiteX1" fmla="*/ 450267 w 2791834"/>
              <a:gd name="connsiteY1" fmla="*/ 228997 h 2150859"/>
              <a:gd name="connsiteX2" fmla="*/ 526467 w 2791834"/>
              <a:gd name="connsiteY2" fmla="*/ 183277 h 2150859"/>
              <a:gd name="connsiteX3" fmla="*/ 656007 w 2791834"/>
              <a:gd name="connsiteY3" fmla="*/ 107077 h 2150859"/>
              <a:gd name="connsiteX4" fmla="*/ 869367 w 2791834"/>
              <a:gd name="connsiteY4" fmla="*/ 46117 h 2150859"/>
              <a:gd name="connsiteX5" fmla="*/ 1067487 w 2791834"/>
              <a:gd name="connsiteY5" fmla="*/ 15637 h 2150859"/>
              <a:gd name="connsiteX6" fmla="*/ 1349427 w 2791834"/>
              <a:gd name="connsiteY6" fmla="*/ 397 h 2150859"/>
              <a:gd name="connsiteX7" fmla="*/ 1578027 w 2791834"/>
              <a:gd name="connsiteY7" fmla="*/ 30877 h 2150859"/>
              <a:gd name="connsiteX8" fmla="*/ 1882827 w 2791834"/>
              <a:gd name="connsiteY8" fmla="*/ 137557 h 2150859"/>
              <a:gd name="connsiteX9" fmla="*/ 2042847 w 2791834"/>
              <a:gd name="connsiteY9" fmla="*/ 228997 h 2150859"/>
              <a:gd name="connsiteX10" fmla="*/ 2180007 w 2791834"/>
              <a:gd name="connsiteY10" fmla="*/ 297577 h 2150859"/>
              <a:gd name="connsiteX11" fmla="*/ 2362887 w 2791834"/>
              <a:gd name="connsiteY11" fmla="*/ 442357 h 2150859"/>
              <a:gd name="connsiteX12" fmla="*/ 2500047 w 2791834"/>
              <a:gd name="connsiteY12" fmla="*/ 564277 h 2150859"/>
              <a:gd name="connsiteX13" fmla="*/ 2614347 w 2791834"/>
              <a:gd name="connsiteY13" fmla="*/ 724297 h 2150859"/>
              <a:gd name="connsiteX14" fmla="*/ 2675307 w 2791834"/>
              <a:gd name="connsiteY14" fmla="*/ 823357 h 2150859"/>
              <a:gd name="connsiteX15" fmla="*/ 2721027 w 2791834"/>
              <a:gd name="connsiteY15" fmla="*/ 983377 h 2150859"/>
              <a:gd name="connsiteX16" fmla="*/ 2791512 w 2791834"/>
              <a:gd name="connsiteY16" fmla="*/ 1234837 h 2150859"/>
              <a:gd name="connsiteX17" fmla="*/ 2743887 w 2791834"/>
              <a:gd name="connsiteY17" fmla="*/ 1425337 h 2150859"/>
              <a:gd name="connsiteX18" fmla="*/ 2667687 w 2791834"/>
              <a:gd name="connsiteY18" fmla="*/ 1631077 h 2150859"/>
              <a:gd name="connsiteX19" fmla="*/ 2538147 w 2791834"/>
              <a:gd name="connsiteY19" fmla="*/ 1821577 h 2150859"/>
              <a:gd name="connsiteX20" fmla="*/ 2416227 w 2791834"/>
              <a:gd name="connsiteY20" fmla="*/ 1920637 h 2150859"/>
              <a:gd name="connsiteX21" fmla="*/ 2164767 w 2791834"/>
              <a:gd name="connsiteY21" fmla="*/ 2042557 h 2150859"/>
              <a:gd name="connsiteX22" fmla="*/ 1930452 w 2791834"/>
              <a:gd name="connsiteY22" fmla="*/ 2102565 h 2150859"/>
              <a:gd name="connsiteX23" fmla="*/ 1600887 w 2791834"/>
              <a:gd name="connsiteY23" fmla="*/ 2133997 h 2150859"/>
              <a:gd name="connsiteX24" fmla="*/ 1204647 w 2791834"/>
              <a:gd name="connsiteY24" fmla="*/ 2149237 h 2150859"/>
              <a:gd name="connsiteX25" fmla="*/ 854127 w 2791834"/>
              <a:gd name="connsiteY25" fmla="*/ 2095897 h 2150859"/>
              <a:gd name="connsiteX26" fmla="*/ 518847 w 2791834"/>
              <a:gd name="connsiteY26" fmla="*/ 1973977 h 2150859"/>
              <a:gd name="connsiteX27" fmla="*/ 244527 w 2791834"/>
              <a:gd name="connsiteY27" fmla="*/ 1752997 h 2150859"/>
              <a:gd name="connsiteX28" fmla="*/ 107367 w 2791834"/>
              <a:gd name="connsiteY28" fmla="*/ 1570117 h 2150859"/>
              <a:gd name="connsiteX29" fmla="*/ 8307 w 2791834"/>
              <a:gd name="connsiteY29" fmla="*/ 1326277 h 2150859"/>
              <a:gd name="connsiteX30" fmla="*/ 15927 w 2791834"/>
              <a:gd name="connsiteY30" fmla="*/ 975757 h 2150859"/>
              <a:gd name="connsiteX31" fmla="*/ 99747 w 2791834"/>
              <a:gd name="connsiteY31" fmla="*/ 670957 h 2150859"/>
              <a:gd name="connsiteX32" fmla="*/ 284532 w 2791834"/>
              <a:gd name="connsiteY32" fmla="*/ 372824 h 2150859"/>
              <a:gd name="connsiteX0" fmla="*/ 284532 w 2791512"/>
              <a:gd name="connsiteY0" fmla="*/ 372824 h 2150859"/>
              <a:gd name="connsiteX1" fmla="*/ 450267 w 2791512"/>
              <a:gd name="connsiteY1" fmla="*/ 228997 h 2150859"/>
              <a:gd name="connsiteX2" fmla="*/ 526467 w 2791512"/>
              <a:gd name="connsiteY2" fmla="*/ 183277 h 2150859"/>
              <a:gd name="connsiteX3" fmla="*/ 656007 w 2791512"/>
              <a:gd name="connsiteY3" fmla="*/ 107077 h 2150859"/>
              <a:gd name="connsiteX4" fmla="*/ 869367 w 2791512"/>
              <a:gd name="connsiteY4" fmla="*/ 46117 h 2150859"/>
              <a:gd name="connsiteX5" fmla="*/ 1067487 w 2791512"/>
              <a:gd name="connsiteY5" fmla="*/ 15637 h 2150859"/>
              <a:gd name="connsiteX6" fmla="*/ 1349427 w 2791512"/>
              <a:gd name="connsiteY6" fmla="*/ 397 h 2150859"/>
              <a:gd name="connsiteX7" fmla="*/ 1578027 w 2791512"/>
              <a:gd name="connsiteY7" fmla="*/ 30877 h 2150859"/>
              <a:gd name="connsiteX8" fmla="*/ 1882827 w 2791512"/>
              <a:gd name="connsiteY8" fmla="*/ 137557 h 2150859"/>
              <a:gd name="connsiteX9" fmla="*/ 2042847 w 2791512"/>
              <a:gd name="connsiteY9" fmla="*/ 228997 h 2150859"/>
              <a:gd name="connsiteX10" fmla="*/ 2180007 w 2791512"/>
              <a:gd name="connsiteY10" fmla="*/ 297577 h 2150859"/>
              <a:gd name="connsiteX11" fmla="*/ 2362887 w 2791512"/>
              <a:gd name="connsiteY11" fmla="*/ 442357 h 2150859"/>
              <a:gd name="connsiteX12" fmla="*/ 2500047 w 2791512"/>
              <a:gd name="connsiteY12" fmla="*/ 564277 h 2150859"/>
              <a:gd name="connsiteX13" fmla="*/ 2614347 w 2791512"/>
              <a:gd name="connsiteY13" fmla="*/ 724297 h 2150859"/>
              <a:gd name="connsiteX14" fmla="*/ 2675307 w 2791512"/>
              <a:gd name="connsiteY14" fmla="*/ 823357 h 2150859"/>
              <a:gd name="connsiteX15" fmla="*/ 2768652 w 2791512"/>
              <a:gd name="connsiteY15" fmla="*/ 954802 h 2150859"/>
              <a:gd name="connsiteX16" fmla="*/ 2791512 w 2791512"/>
              <a:gd name="connsiteY16" fmla="*/ 1234837 h 2150859"/>
              <a:gd name="connsiteX17" fmla="*/ 2743887 w 2791512"/>
              <a:gd name="connsiteY17" fmla="*/ 1425337 h 2150859"/>
              <a:gd name="connsiteX18" fmla="*/ 2667687 w 2791512"/>
              <a:gd name="connsiteY18" fmla="*/ 1631077 h 2150859"/>
              <a:gd name="connsiteX19" fmla="*/ 2538147 w 2791512"/>
              <a:gd name="connsiteY19" fmla="*/ 1821577 h 2150859"/>
              <a:gd name="connsiteX20" fmla="*/ 2416227 w 2791512"/>
              <a:gd name="connsiteY20" fmla="*/ 1920637 h 2150859"/>
              <a:gd name="connsiteX21" fmla="*/ 2164767 w 2791512"/>
              <a:gd name="connsiteY21" fmla="*/ 2042557 h 2150859"/>
              <a:gd name="connsiteX22" fmla="*/ 1930452 w 2791512"/>
              <a:gd name="connsiteY22" fmla="*/ 2102565 h 2150859"/>
              <a:gd name="connsiteX23" fmla="*/ 1600887 w 2791512"/>
              <a:gd name="connsiteY23" fmla="*/ 2133997 h 2150859"/>
              <a:gd name="connsiteX24" fmla="*/ 1204647 w 2791512"/>
              <a:gd name="connsiteY24" fmla="*/ 2149237 h 2150859"/>
              <a:gd name="connsiteX25" fmla="*/ 854127 w 2791512"/>
              <a:gd name="connsiteY25" fmla="*/ 2095897 h 2150859"/>
              <a:gd name="connsiteX26" fmla="*/ 518847 w 2791512"/>
              <a:gd name="connsiteY26" fmla="*/ 1973977 h 2150859"/>
              <a:gd name="connsiteX27" fmla="*/ 244527 w 2791512"/>
              <a:gd name="connsiteY27" fmla="*/ 1752997 h 2150859"/>
              <a:gd name="connsiteX28" fmla="*/ 107367 w 2791512"/>
              <a:gd name="connsiteY28" fmla="*/ 1570117 h 2150859"/>
              <a:gd name="connsiteX29" fmla="*/ 8307 w 2791512"/>
              <a:gd name="connsiteY29" fmla="*/ 1326277 h 2150859"/>
              <a:gd name="connsiteX30" fmla="*/ 15927 w 2791512"/>
              <a:gd name="connsiteY30" fmla="*/ 975757 h 2150859"/>
              <a:gd name="connsiteX31" fmla="*/ 99747 w 2791512"/>
              <a:gd name="connsiteY31" fmla="*/ 670957 h 2150859"/>
              <a:gd name="connsiteX32" fmla="*/ 284532 w 2791512"/>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42847 w 2792354"/>
              <a:gd name="connsiteY9" fmla="*/ 228997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14347 w 2792354"/>
              <a:gd name="connsiteY13" fmla="*/ 724297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42847 w 2792354"/>
              <a:gd name="connsiteY9" fmla="*/ 228997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66660 w 2792354"/>
              <a:gd name="connsiteY9" fmla="*/ 214710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39964 w 2792354"/>
              <a:gd name="connsiteY8" fmla="*/ 104219 h 2150859"/>
              <a:gd name="connsiteX9" fmla="*/ 2066660 w 2792354"/>
              <a:gd name="connsiteY9" fmla="*/ 214710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92354" h="2150859">
                <a:moveTo>
                  <a:pt x="284532" y="372824"/>
                </a:moveTo>
                <a:cubicBezTo>
                  <a:pt x="342952" y="299164"/>
                  <a:pt x="409945" y="260588"/>
                  <a:pt x="450267" y="228997"/>
                </a:cubicBezTo>
                <a:cubicBezTo>
                  <a:pt x="490589" y="197406"/>
                  <a:pt x="526467" y="183277"/>
                  <a:pt x="526467" y="183277"/>
                </a:cubicBezTo>
                <a:cubicBezTo>
                  <a:pt x="560757" y="162957"/>
                  <a:pt x="598857" y="129937"/>
                  <a:pt x="656007" y="107077"/>
                </a:cubicBezTo>
                <a:cubicBezTo>
                  <a:pt x="713157" y="84217"/>
                  <a:pt x="800787" y="61357"/>
                  <a:pt x="869367" y="46117"/>
                </a:cubicBezTo>
                <a:cubicBezTo>
                  <a:pt x="937947" y="30877"/>
                  <a:pt x="987477" y="23257"/>
                  <a:pt x="1067487" y="15637"/>
                </a:cubicBezTo>
                <a:cubicBezTo>
                  <a:pt x="1147497" y="8017"/>
                  <a:pt x="1264337" y="-2143"/>
                  <a:pt x="1349427" y="397"/>
                </a:cubicBezTo>
                <a:cubicBezTo>
                  <a:pt x="1434517" y="2937"/>
                  <a:pt x="1496271" y="13573"/>
                  <a:pt x="1578027" y="30877"/>
                </a:cubicBezTo>
                <a:cubicBezTo>
                  <a:pt x="1659783" y="48181"/>
                  <a:pt x="1758525" y="73580"/>
                  <a:pt x="1839964" y="104219"/>
                </a:cubicBezTo>
                <a:cubicBezTo>
                  <a:pt x="1921403" y="134858"/>
                  <a:pt x="2009986" y="182484"/>
                  <a:pt x="2066660" y="214710"/>
                </a:cubicBezTo>
                <a:cubicBezTo>
                  <a:pt x="2123334" y="246936"/>
                  <a:pt x="2130636" y="259636"/>
                  <a:pt x="2180007" y="297577"/>
                </a:cubicBezTo>
                <a:cubicBezTo>
                  <a:pt x="2229378" y="335518"/>
                  <a:pt x="2309547" y="397907"/>
                  <a:pt x="2362887" y="442357"/>
                </a:cubicBezTo>
                <a:cubicBezTo>
                  <a:pt x="2416227" y="486807"/>
                  <a:pt x="2455756" y="522843"/>
                  <a:pt x="2500047" y="564277"/>
                </a:cubicBezTo>
                <a:cubicBezTo>
                  <a:pt x="2544338" y="605711"/>
                  <a:pt x="2595456" y="650955"/>
                  <a:pt x="2628635" y="690960"/>
                </a:cubicBezTo>
                <a:cubicBezTo>
                  <a:pt x="2661814" y="730965"/>
                  <a:pt x="2675783" y="760333"/>
                  <a:pt x="2699119" y="804307"/>
                </a:cubicBezTo>
                <a:cubicBezTo>
                  <a:pt x="2722455" y="848281"/>
                  <a:pt x="2753253" y="883047"/>
                  <a:pt x="2768652" y="954802"/>
                </a:cubicBezTo>
                <a:cubicBezTo>
                  <a:pt x="2784051" y="1026557"/>
                  <a:pt x="2795640" y="1156414"/>
                  <a:pt x="2791512" y="1234837"/>
                </a:cubicBezTo>
                <a:cubicBezTo>
                  <a:pt x="2787384" y="1313260"/>
                  <a:pt x="2764525" y="1359297"/>
                  <a:pt x="2743887" y="1425337"/>
                </a:cubicBezTo>
                <a:cubicBezTo>
                  <a:pt x="2723250" y="1491377"/>
                  <a:pt x="2701977" y="1565037"/>
                  <a:pt x="2667687" y="1631077"/>
                </a:cubicBezTo>
                <a:cubicBezTo>
                  <a:pt x="2633397" y="1697117"/>
                  <a:pt x="2580057" y="1773317"/>
                  <a:pt x="2538147" y="1821577"/>
                </a:cubicBezTo>
                <a:cubicBezTo>
                  <a:pt x="2496237" y="1869837"/>
                  <a:pt x="2478457" y="1883807"/>
                  <a:pt x="2416227" y="1920637"/>
                </a:cubicBezTo>
                <a:cubicBezTo>
                  <a:pt x="2353997" y="1957467"/>
                  <a:pt x="2245729" y="2012236"/>
                  <a:pt x="2164767" y="2042557"/>
                </a:cubicBezTo>
                <a:cubicBezTo>
                  <a:pt x="2083805" y="2072878"/>
                  <a:pt x="2024432" y="2087325"/>
                  <a:pt x="1930452" y="2102565"/>
                </a:cubicBezTo>
                <a:cubicBezTo>
                  <a:pt x="1836472" y="2117805"/>
                  <a:pt x="1721854" y="2126218"/>
                  <a:pt x="1600887" y="2133997"/>
                </a:cubicBezTo>
                <a:cubicBezTo>
                  <a:pt x="1479920" y="2141776"/>
                  <a:pt x="1329107" y="2155587"/>
                  <a:pt x="1204647" y="2149237"/>
                </a:cubicBezTo>
                <a:cubicBezTo>
                  <a:pt x="1080187" y="2142887"/>
                  <a:pt x="968427" y="2125107"/>
                  <a:pt x="854127" y="2095897"/>
                </a:cubicBezTo>
                <a:cubicBezTo>
                  <a:pt x="739827" y="2066687"/>
                  <a:pt x="620447" y="2031127"/>
                  <a:pt x="518847" y="1973977"/>
                </a:cubicBezTo>
                <a:cubicBezTo>
                  <a:pt x="417247" y="1916827"/>
                  <a:pt x="313107" y="1820307"/>
                  <a:pt x="244527" y="1752997"/>
                </a:cubicBezTo>
                <a:cubicBezTo>
                  <a:pt x="175947" y="1685687"/>
                  <a:pt x="146737" y="1641237"/>
                  <a:pt x="107367" y="1570117"/>
                </a:cubicBezTo>
                <a:cubicBezTo>
                  <a:pt x="67997" y="1498997"/>
                  <a:pt x="23547" y="1425337"/>
                  <a:pt x="8307" y="1326277"/>
                </a:cubicBezTo>
                <a:cubicBezTo>
                  <a:pt x="-6933" y="1227217"/>
                  <a:pt x="687" y="1084977"/>
                  <a:pt x="15927" y="975757"/>
                </a:cubicBezTo>
                <a:cubicBezTo>
                  <a:pt x="31167" y="866537"/>
                  <a:pt x="54980" y="771446"/>
                  <a:pt x="99747" y="670957"/>
                </a:cubicBezTo>
                <a:cubicBezTo>
                  <a:pt x="144514" y="570468"/>
                  <a:pt x="226112" y="446484"/>
                  <a:pt x="284532" y="372824"/>
                </a:cubicBezTo>
                <a:close/>
              </a:path>
            </a:pathLst>
          </a:custGeom>
          <a:gradFill flip="none" rotWithShape="1">
            <a:gsLst>
              <a:gs pos="0">
                <a:schemeClr val="tx1">
                  <a:lumMod val="20000"/>
                  <a:lumOff val="80000"/>
                  <a:shade val="30000"/>
                  <a:satMod val="115000"/>
                </a:schemeClr>
              </a:gs>
              <a:gs pos="50000">
                <a:schemeClr val="tx1">
                  <a:lumMod val="20000"/>
                  <a:lumOff val="80000"/>
                  <a:shade val="67500"/>
                  <a:satMod val="115000"/>
                </a:schemeClr>
              </a:gs>
              <a:gs pos="100000">
                <a:schemeClr val="tx1">
                  <a:lumMod val="20000"/>
                  <a:lumOff val="80000"/>
                  <a:shade val="100000"/>
                  <a:satMod val="115000"/>
                </a:schemeClr>
              </a:gs>
            </a:gsLst>
            <a:path path="circle">
              <a:fillToRect t="100000" r="100000"/>
            </a:path>
            <a:tileRect l="-100000" b="-10000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5" name="Freeform 94"/>
          <p:cNvSpPr/>
          <p:nvPr/>
        </p:nvSpPr>
        <p:spPr>
          <a:xfrm rot="12775031">
            <a:off x="2329869" y="1721510"/>
            <a:ext cx="844409" cy="536589"/>
          </a:xfrm>
          <a:custGeom>
            <a:avLst/>
            <a:gdLst>
              <a:gd name="connsiteX0" fmla="*/ 313107 w 2728929"/>
              <a:gd name="connsiteY0" fmla="*/ 358140 h 2113144"/>
              <a:gd name="connsiteX1" fmla="*/ 450267 w 2728929"/>
              <a:gd name="connsiteY1" fmla="*/ 228600 h 2113144"/>
              <a:gd name="connsiteX2" fmla="*/ 526467 w 2728929"/>
              <a:gd name="connsiteY2" fmla="*/ 182880 h 2113144"/>
              <a:gd name="connsiteX3" fmla="*/ 656007 w 2728929"/>
              <a:gd name="connsiteY3" fmla="*/ 106680 h 2113144"/>
              <a:gd name="connsiteX4" fmla="*/ 823647 w 2728929"/>
              <a:gd name="connsiteY4" fmla="*/ 76200 h 2113144"/>
              <a:gd name="connsiteX5" fmla="*/ 1067487 w 2728929"/>
              <a:gd name="connsiteY5" fmla="*/ 15240 h 2113144"/>
              <a:gd name="connsiteX6" fmla="*/ 1349427 w 2728929"/>
              <a:gd name="connsiteY6" fmla="*/ 0 h 2113144"/>
              <a:gd name="connsiteX7" fmla="*/ 1578027 w 2728929"/>
              <a:gd name="connsiteY7" fmla="*/ 30480 h 2113144"/>
              <a:gd name="connsiteX8" fmla="*/ 1882827 w 2728929"/>
              <a:gd name="connsiteY8" fmla="*/ 137160 h 2113144"/>
              <a:gd name="connsiteX9" fmla="*/ 2042847 w 2728929"/>
              <a:gd name="connsiteY9" fmla="*/ 228600 h 2113144"/>
              <a:gd name="connsiteX10" fmla="*/ 2180007 w 2728929"/>
              <a:gd name="connsiteY10" fmla="*/ 297180 h 2113144"/>
              <a:gd name="connsiteX11" fmla="*/ 2362887 w 2728929"/>
              <a:gd name="connsiteY11" fmla="*/ 441960 h 2113144"/>
              <a:gd name="connsiteX12" fmla="*/ 2500047 w 2728929"/>
              <a:gd name="connsiteY12" fmla="*/ 563880 h 2113144"/>
              <a:gd name="connsiteX13" fmla="*/ 2614347 w 2728929"/>
              <a:gd name="connsiteY13" fmla="*/ 723900 h 2113144"/>
              <a:gd name="connsiteX14" fmla="*/ 2675307 w 2728929"/>
              <a:gd name="connsiteY14" fmla="*/ 822960 h 2113144"/>
              <a:gd name="connsiteX15" fmla="*/ 2721027 w 2728929"/>
              <a:gd name="connsiteY15" fmla="*/ 982980 h 2113144"/>
              <a:gd name="connsiteX16" fmla="*/ 2728647 w 2728929"/>
              <a:gd name="connsiteY16" fmla="*/ 1226820 h 2113144"/>
              <a:gd name="connsiteX17" fmla="*/ 2721027 w 2728929"/>
              <a:gd name="connsiteY17" fmla="*/ 1424940 h 2113144"/>
              <a:gd name="connsiteX18" fmla="*/ 2667687 w 2728929"/>
              <a:gd name="connsiteY18" fmla="*/ 1630680 h 2113144"/>
              <a:gd name="connsiteX19" fmla="*/ 2538147 w 2728929"/>
              <a:gd name="connsiteY19" fmla="*/ 1821180 h 2113144"/>
              <a:gd name="connsiteX20" fmla="*/ 2416227 w 2728929"/>
              <a:gd name="connsiteY20" fmla="*/ 1920240 h 2113144"/>
              <a:gd name="connsiteX21" fmla="*/ 2164767 w 2728929"/>
              <a:gd name="connsiteY21" fmla="*/ 2042160 h 2113144"/>
              <a:gd name="connsiteX22" fmla="*/ 1920927 w 2728929"/>
              <a:gd name="connsiteY22" fmla="*/ 2087880 h 2113144"/>
              <a:gd name="connsiteX23" fmla="*/ 1593267 w 2728929"/>
              <a:gd name="connsiteY23" fmla="*/ 2110740 h 2113144"/>
              <a:gd name="connsiteX24" fmla="*/ 1197027 w 2728929"/>
              <a:gd name="connsiteY24" fmla="*/ 2110740 h 2113144"/>
              <a:gd name="connsiteX25" fmla="*/ 854127 w 2728929"/>
              <a:gd name="connsiteY25" fmla="*/ 2095500 h 2113144"/>
              <a:gd name="connsiteX26" fmla="*/ 518847 w 2728929"/>
              <a:gd name="connsiteY26" fmla="*/ 1973580 h 2113144"/>
              <a:gd name="connsiteX27" fmla="*/ 244527 w 2728929"/>
              <a:gd name="connsiteY27" fmla="*/ 1752600 h 2113144"/>
              <a:gd name="connsiteX28" fmla="*/ 107367 w 2728929"/>
              <a:gd name="connsiteY28" fmla="*/ 1569720 h 2113144"/>
              <a:gd name="connsiteX29" fmla="*/ 8307 w 2728929"/>
              <a:gd name="connsiteY29" fmla="*/ 1325880 h 2113144"/>
              <a:gd name="connsiteX30" fmla="*/ 15927 w 2728929"/>
              <a:gd name="connsiteY30" fmla="*/ 975360 h 2113144"/>
              <a:gd name="connsiteX31" fmla="*/ 99747 w 2728929"/>
              <a:gd name="connsiteY31" fmla="*/ 670560 h 2113144"/>
              <a:gd name="connsiteX32" fmla="*/ 313107 w 2728929"/>
              <a:gd name="connsiteY32" fmla="*/ 358140 h 2113144"/>
              <a:gd name="connsiteX0" fmla="*/ 313107 w 2728929"/>
              <a:gd name="connsiteY0" fmla="*/ 358140 h 2134071"/>
              <a:gd name="connsiteX1" fmla="*/ 450267 w 2728929"/>
              <a:gd name="connsiteY1" fmla="*/ 228600 h 2134071"/>
              <a:gd name="connsiteX2" fmla="*/ 526467 w 2728929"/>
              <a:gd name="connsiteY2" fmla="*/ 182880 h 2134071"/>
              <a:gd name="connsiteX3" fmla="*/ 656007 w 2728929"/>
              <a:gd name="connsiteY3" fmla="*/ 106680 h 2134071"/>
              <a:gd name="connsiteX4" fmla="*/ 823647 w 2728929"/>
              <a:gd name="connsiteY4" fmla="*/ 76200 h 2134071"/>
              <a:gd name="connsiteX5" fmla="*/ 1067487 w 2728929"/>
              <a:gd name="connsiteY5" fmla="*/ 15240 h 2134071"/>
              <a:gd name="connsiteX6" fmla="*/ 1349427 w 2728929"/>
              <a:gd name="connsiteY6" fmla="*/ 0 h 2134071"/>
              <a:gd name="connsiteX7" fmla="*/ 1578027 w 2728929"/>
              <a:gd name="connsiteY7" fmla="*/ 30480 h 2134071"/>
              <a:gd name="connsiteX8" fmla="*/ 1882827 w 2728929"/>
              <a:gd name="connsiteY8" fmla="*/ 137160 h 2134071"/>
              <a:gd name="connsiteX9" fmla="*/ 2042847 w 2728929"/>
              <a:gd name="connsiteY9" fmla="*/ 228600 h 2134071"/>
              <a:gd name="connsiteX10" fmla="*/ 2180007 w 2728929"/>
              <a:gd name="connsiteY10" fmla="*/ 297180 h 2134071"/>
              <a:gd name="connsiteX11" fmla="*/ 2362887 w 2728929"/>
              <a:gd name="connsiteY11" fmla="*/ 441960 h 2134071"/>
              <a:gd name="connsiteX12" fmla="*/ 2500047 w 2728929"/>
              <a:gd name="connsiteY12" fmla="*/ 563880 h 2134071"/>
              <a:gd name="connsiteX13" fmla="*/ 2614347 w 2728929"/>
              <a:gd name="connsiteY13" fmla="*/ 723900 h 2134071"/>
              <a:gd name="connsiteX14" fmla="*/ 2675307 w 2728929"/>
              <a:gd name="connsiteY14" fmla="*/ 822960 h 2134071"/>
              <a:gd name="connsiteX15" fmla="*/ 2721027 w 2728929"/>
              <a:gd name="connsiteY15" fmla="*/ 982980 h 2134071"/>
              <a:gd name="connsiteX16" fmla="*/ 2728647 w 2728929"/>
              <a:gd name="connsiteY16" fmla="*/ 1226820 h 2134071"/>
              <a:gd name="connsiteX17" fmla="*/ 2721027 w 2728929"/>
              <a:gd name="connsiteY17" fmla="*/ 1424940 h 2134071"/>
              <a:gd name="connsiteX18" fmla="*/ 2667687 w 2728929"/>
              <a:gd name="connsiteY18" fmla="*/ 1630680 h 2134071"/>
              <a:gd name="connsiteX19" fmla="*/ 2538147 w 2728929"/>
              <a:gd name="connsiteY19" fmla="*/ 1821180 h 2134071"/>
              <a:gd name="connsiteX20" fmla="*/ 2416227 w 2728929"/>
              <a:gd name="connsiteY20" fmla="*/ 1920240 h 2134071"/>
              <a:gd name="connsiteX21" fmla="*/ 2164767 w 2728929"/>
              <a:gd name="connsiteY21" fmla="*/ 2042160 h 2134071"/>
              <a:gd name="connsiteX22" fmla="*/ 1920927 w 2728929"/>
              <a:gd name="connsiteY22" fmla="*/ 2087880 h 2134071"/>
              <a:gd name="connsiteX23" fmla="*/ 1600887 w 2728929"/>
              <a:gd name="connsiteY23" fmla="*/ 2133600 h 2134071"/>
              <a:gd name="connsiteX24" fmla="*/ 1197027 w 2728929"/>
              <a:gd name="connsiteY24" fmla="*/ 2110740 h 2134071"/>
              <a:gd name="connsiteX25" fmla="*/ 854127 w 2728929"/>
              <a:gd name="connsiteY25" fmla="*/ 2095500 h 2134071"/>
              <a:gd name="connsiteX26" fmla="*/ 518847 w 2728929"/>
              <a:gd name="connsiteY26" fmla="*/ 1973580 h 2134071"/>
              <a:gd name="connsiteX27" fmla="*/ 244527 w 2728929"/>
              <a:gd name="connsiteY27" fmla="*/ 1752600 h 2134071"/>
              <a:gd name="connsiteX28" fmla="*/ 107367 w 2728929"/>
              <a:gd name="connsiteY28" fmla="*/ 1569720 h 2134071"/>
              <a:gd name="connsiteX29" fmla="*/ 8307 w 2728929"/>
              <a:gd name="connsiteY29" fmla="*/ 1325880 h 2134071"/>
              <a:gd name="connsiteX30" fmla="*/ 15927 w 2728929"/>
              <a:gd name="connsiteY30" fmla="*/ 975360 h 2134071"/>
              <a:gd name="connsiteX31" fmla="*/ 99747 w 2728929"/>
              <a:gd name="connsiteY31" fmla="*/ 670560 h 2134071"/>
              <a:gd name="connsiteX32" fmla="*/ 313107 w 2728929"/>
              <a:gd name="connsiteY32" fmla="*/ 358140 h 2134071"/>
              <a:gd name="connsiteX0" fmla="*/ 313107 w 2728929"/>
              <a:gd name="connsiteY0" fmla="*/ 358140 h 2150668"/>
              <a:gd name="connsiteX1" fmla="*/ 450267 w 2728929"/>
              <a:gd name="connsiteY1" fmla="*/ 228600 h 2150668"/>
              <a:gd name="connsiteX2" fmla="*/ 526467 w 2728929"/>
              <a:gd name="connsiteY2" fmla="*/ 182880 h 2150668"/>
              <a:gd name="connsiteX3" fmla="*/ 656007 w 2728929"/>
              <a:gd name="connsiteY3" fmla="*/ 106680 h 2150668"/>
              <a:gd name="connsiteX4" fmla="*/ 823647 w 2728929"/>
              <a:gd name="connsiteY4" fmla="*/ 76200 h 2150668"/>
              <a:gd name="connsiteX5" fmla="*/ 1067487 w 2728929"/>
              <a:gd name="connsiteY5" fmla="*/ 15240 h 2150668"/>
              <a:gd name="connsiteX6" fmla="*/ 1349427 w 2728929"/>
              <a:gd name="connsiteY6" fmla="*/ 0 h 2150668"/>
              <a:gd name="connsiteX7" fmla="*/ 1578027 w 2728929"/>
              <a:gd name="connsiteY7" fmla="*/ 30480 h 2150668"/>
              <a:gd name="connsiteX8" fmla="*/ 1882827 w 2728929"/>
              <a:gd name="connsiteY8" fmla="*/ 137160 h 2150668"/>
              <a:gd name="connsiteX9" fmla="*/ 2042847 w 2728929"/>
              <a:gd name="connsiteY9" fmla="*/ 228600 h 2150668"/>
              <a:gd name="connsiteX10" fmla="*/ 2180007 w 2728929"/>
              <a:gd name="connsiteY10" fmla="*/ 297180 h 2150668"/>
              <a:gd name="connsiteX11" fmla="*/ 2362887 w 2728929"/>
              <a:gd name="connsiteY11" fmla="*/ 441960 h 2150668"/>
              <a:gd name="connsiteX12" fmla="*/ 2500047 w 2728929"/>
              <a:gd name="connsiteY12" fmla="*/ 563880 h 2150668"/>
              <a:gd name="connsiteX13" fmla="*/ 2614347 w 2728929"/>
              <a:gd name="connsiteY13" fmla="*/ 723900 h 2150668"/>
              <a:gd name="connsiteX14" fmla="*/ 2675307 w 2728929"/>
              <a:gd name="connsiteY14" fmla="*/ 822960 h 2150668"/>
              <a:gd name="connsiteX15" fmla="*/ 2721027 w 2728929"/>
              <a:gd name="connsiteY15" fmla="*/ 982980 h 2150668"/>
              <a:gd name="connsiteX16" fmla="*/ 2728647 w 2728929"/>
              <a:gd name="connsiteY16" fmla="*/ 1226820 h 2150668"/>
              <a:gd name="connsiteX17" fmla="*/ 2721027 w 2728929"/>
              <a:gd name="connsiteY17" fmla="*/ 1424940 h 2150668"/>
              <a:gd name="connsiteX18" fmla="*/ 2667687 w 2728929"/>
              <a:gd name="connsiteY18" fmla="*/ 1630680 h 2150668"/>
              <a:gd name="connsiteX19" fmla="*/ 2538147 w 2728929"/>
              <a:gd name="connsiteY19" fmla="*/ 1821180 h 2150668"/>
              <a:gd name="connsiteX20" fmla="*/ 2416227 w 2728929"/>
              <a:gd name="connsiteY20" fmla="*/ 1920240 h 2150668"/>
              <a:gd name="connsiteX21" fmla="*/ 2164767 w 2728929"/>
              <a:gd name="connsiteY21" fmla="*/ 2042160 h 2150668"/>
              <a:gd name="connsiteX22" fmla="*/ 1920927 w 2728929"/>
              <a:gd name="connsiteY22" fmla="*/ 2087880 h 2150668"/>
              <a:gd name="connsiteX23" fmla="*/ 1600887 w 2728929"/>
              <a:gd name="connsiteY23" fmla="*/ 2133600 h 2150668"/>
              <a:gd name="connsiteX24" fmla="*/ 1204647 w 2728929"/>
              <a:gd name="connsiteY24" fmla="*/ 2148840 h 2150668"/>
              <a:gd name="connsiteX25" fmla="*/ 854127 w 2728929"/>
              <a:gd name="connsiteY25" fmla="*/ 2095500 h 2150668"/>
              <a:gd name="connsiteX26" fmla="*/ 518847 w 2728929"/>
              <a:gd name="connsiteY26" fmla="*/ 1973580 h 2150668"/>
              <a:gd name="connsiteX27" fmla="*/ 244527 w 2728929"/>
              <a:gd name="connsiteY27" fmla="*/ 1752600 h 2150668"/>
              <a:gd name="connsiteX28" fmla="*/ 107367 w 2728929"/>
              <a:gd name="connsiteY28" fmla="*/ 1569720 h 2150668"/>
              <a:gd name="connsiteX29" fmla="*/ 8307 w 2728929"/>
              <a:gd name="connsiteY29" fmla="*/ 1325880 h 2150668"/>
              <a:gd name="connsiteX30" fmla="*/ 15927 w 2728929"/>
              <a:gd name="connsiteY30" fmla="*/ 975360 h 2150668"/>
              <a:gd name="connsiteX31" fmla="*/ 99747 w 2728929"/>
              <a:gd name="connsiteY31" fmla="*/ 670560 h 2150668"/>
              <a:gd name="connsiteX32" fmla="*/ 313107 w 2728929"/>
              <a:gd name="connsiteY32" fmla="*/ 358140 h 2150668"/>
              <a:gd name="connsiteX0" fmla="*/ 313107 w 2743887"/>
              <a:gd name="connsiteY0" fmla="*/ 358140 h 2150668"/>
              <a:gd name="connsiteX1" fmla="*/ 450267 w 2743887"/>
              <a:gd name="connsiteY1" fmla="*/ 228600 h 2150668"/>
              <a:gd name="connsiteX2" fmla="*/ 526467 w 2743887"/>
              <a:gd name="connsiteY2" fmla="*/ 182880 h 2150668"/>
              <a:gd name="connsiteX3" fmla="*/ 656007 w 2743887"/>
              <a:gd name="connsiteY3" fmla="*/ 106680 h 2150668"/>
              <a:gd name="connsiteX4" fmla="*/ 823647 w 2743887"/>
              <a:gd name="connsiteY4" fmla="*/ 76200 h 2150668"/>
              <a:gd name="connsiteX5" fmla="*/ 1067487 w 2743887"/>
              <a:gd name="connsiteY5" fmla="*/ 15240 h 2150668"/>
              <a:gd name="connsiteX6" fmla="*/ 1349427 w 2743887"/>
              <a:gd name="connsiteY6" fmla="*/ 0 h 2150668"/>
              <a:gd name="connsiteX7" fmla="*/ 1578027 w 2743887"/>
              <a:gd name="connsiteY7" fmla="*/ 30480 h 2150668"/>
              <a:gd name="connsiteX8" fmla="*/ 1882827 w 2743887"/>
              <a:gd name="connsiteY8" fmla="*/ 137160 h 2150668"/>
              <a:gd name="connsiteX9" fmla="*/ 2042847 w 2743887"/>
              <a:gd name="connsiteY9" fmla="*/ 228600 h 2150668"/>
              <a:gd name="connsiteX10" fmla="*/ 2180007 w 2743887"/>
              <a:gd name="connsiteY10" fmla="*/ 297180 h 2150668"/>
              <a:gd name="connsiteX11" fmla="*/ 2362887 w 2743887"/>
              <a:gd name="connsiteY11" fmla="*/ 441960 h 2150668"/>
              <a:gd name="connsiteX12" fmla="*/ 2500047 w 2743887"/>
              <a:gd name="connsiteY12" fmla="*/ 563880 h 2150668"/>
              <a:gd name="connsiteX13" fmla="*/ 2614347 w 2743887"/>
              <a:gd name="connsiteY13" fmla="*/ 723900 h 2150668"/>
              <a:gd name="connsiteX14" fmla="*/ 2675307 w 2743887"/>
              <a:gd name="connsiteY14" fmla="*/ 822960 h 2150668"/>
              <a:gd name="connsiteX15" fmla="*/ 2721027 w 2743887"/>
              <a:gd name="connsiteY15" fmla="*/ 982980 h 2150668"/>
              <a:gd name="connsiteX16" fmla="*/ 2743887 w 2743887"/>
              <a:gd name="connsiteY16" fmla="*/ 1234440 h 2150668"/>
              <a:gd name="connsiteX17" fmla="*/ 2721027 w 2743887"/>
              <a:gd name="connsiteY17" fmla="*/ 1424940 h 2150668"/>
              <a:gd name="connsiteX18" fmla="*/ 2667687 w 2743887"/>
              <a:gd name="connsiteY18" fmla="*/ 1630680 h 2150668"/>
              <a:gd name="connsiteX19" fmla="*/ 2538147 w 2743887"/>
              <a:gd name="connsiteY19" fmla="*/ 1821180 h 2150668"/>
              <a:gd name="connsiteX20" fmla="*/ 2416227 w 2743887"/>
              <a:gd name="connsiteY20" fmla="*/ 1920240 h 2150668"/>
              <a:gd name="connsiteX21" fmla="*/ 2164767 w 2743887"/>
              <a:gd name="connsiteY21" fmla="*/ 2042160 h 2150668"/>
              <a:gd name="connsiteX22" fmla="*/ 1920927 w 2743887"/>
              <a:gd name="connsiteY22" fmla="*/ 2087880 h 2150668"/>
              <a:gd name="connsiteX23" fmla="*/ 1600887 w 2743887"/>
              <a:gd name="connsiteY23" fmla="*/ 2133600 h 2150668"/>
              <a:gd name="connsiteX24" fmla="*/ 1204647 w 2743887"/>
              <a:gd name="connsiteY24" fmla="*/ 2148840 h 2150668"/>
              <a:gd name="connsiteX25" fmla="*/ 854127 w 2743887"/>
              <a:gd name="connsiteY25" fmla="*/ 2095500 h 2150668"/>
              <a:gd name="connsiteX26" fmla="*/ 518847 w 2743887"/>
              <a:gd name="connsiteY26" fmla="*/ 1973580 h 2150668"/>
              <a:gd name="connsiteX27" fmla="*/ 244527 w 2743887"/>
              <a:gd name="connsiteY27" fmla="*/ 1752600 h 2150668"/>
              <a:gd name="connsiteX28" fmla="*/ 107367 w 2743887"/>
              <a:gd name="connsiteY28" fmla="*/ 1569720 h 2150668"/>
              <a:gd name="connsiteX29" fmla="*/ 8307 w 2743887"/>
              <a:gd name="connsiteY29" fmla="*/ 1325880 h 2150668"/>
              <a:gd name="connsiteX30" fmla="*/ 15927 w 2743887"/>
              <a:gd name="connsiteY30" fmla="*/ 975360 h 2150668"/>
              <a:gd name="connsiteX31" fmla="*/ 99747 w 2743887"/>
              <a:gd name="connsiteY31" fmla="*/ 670560 h 2150668"/>
              <a:gd name="connsiteX32" fmla="*/ 313107 w 2743887"/>
              <a:gd name="connsiteY32" fmla="*/ 358140 h 2150668"/>
              <a:gd name="connsiteX0" fmla="*/ 313107 w 2750476"/>
              <a:gd name="connsiteY0" fmla="*/ 358140 h 2150668"/>
              <a:gd name="connsiteX1" fmla="*/ 450267 w 2750476"/>
              <a:gd name="connsiteY1" fmla="*/ 228600 h 2150668"/>
              <a:gd name="connsiteX2" fmla="*/ 526467 w 2750476"/>
              <a:gd name="connsiteY2" fmla="*/ 182880 h 2150668"/>
              <a:gd name="connsiteX3" fmla="*/ 656007 w 2750476"/>
              <a:gd name="connsiteY3" fmla="*/ 106680 h 2150668"/>
              <a:gd name="connsiteX4" fmla="*/ 823647 w 2750476"/>
              <a:gd name="connsiteY4" fmla="*/ 76200 h 2150668"/>
              <a:gd name="connsiteX5" fmla="*/ 1067487 w 2750476"/>
              <a:gd name="connsiteY5" fmla="*/ 15240 h 2150668"/>
              <a:gd name="connsiteX6" fmla="*/ 1349427 w 2750476"/>
              <a:gd name="connsiteY6" fmla="*/ 0 h 2150668"/>
              <a:gd name="connsiteX7" fmla="*/ 1578027 w 2750476"/>
              <a:gd name="connsiteY7" fmla="*/ 30480 h 2150668"/>
              <a:gd name="connsiteX8" fmla="*/ 1882827 w 2750476"/>
              <a:gd name="connsiteY8" fmla="*/ 137160 h 2150668"/>
              <a:gd name="connsiteX9" fmla="*/ 2042847 w 2750476"/>
              <a:gd name="connsiteY9" fmla="*/ 228600 h 2150668"/>
              <a:gd name="connsiteX10" fmla="*/ 2180007 w 2750476"/>
              <a:gd name="connsiteY10" fmla="*/ 297180 h 2150668"/>
              <a:gd name="connsiteX11" fmla="*/ 2362887 w 2750476"/>
              <a:gd name="connsiteY11" fmla="*/ 441960 h 2150668"/>
              <a:gd name="connsiteX12" fmla="*/ 2500047 w 2750476"/>
              <a:gd name="connsiteY12" fmla="*/ 563880 h 2150668"/>
              <a:gd name="connsiteX13" fmla="*/ 2614347 w 2750476"/>
              <a:gd name="connsiteY13" fmla="*/ 723900 h 2150668"/>
              <a:gd name="connsiteX14" fmla="*/ 2675307 w 2750476"/>
              <a:gd name="connsiteY14" fmla="*/ 822960 h 2150668"/>
              <a:gd name="connsiteX15" fmla="*/ 2721027 w 2750476"/>
              <a:gd name="connsiteY15" fmla="*/ 982980 h 2150668"/>
              <a:gd name="connsiteX16" fmla="*/ 2743887 w 2750476"/>
              <a:gd name="connsiteY16" fmla="*/ 1234440 h 2150668"/>
              <a:gd name="connsiteX17" fmla="*/ 2743887 w 2750476"/>
              <a:gd name="connsiteY17" fmla="*/ 1424940 h 2150668"/>
              <a:gd name="connsiteX18" fmla="*/ 2667687 w 2750476"/>
              <a:gd name="connsiteY18" fmla="*/ 1630680 h 2150668"/>
              <a:gd name="connsiteX19" fmla="*/ 2538147 w 2750476"/>
              <a:gd name="connsiteY19" fmla="*/ 1821180 h 2150668"/>
              <a:gd name="connsiteX20" fmla="*/ 2416227 w 2750476"/>
              <a:gd name="connsiteY20" fmla="*/ 1920240 h 2150668"/>
              <a:gd name="connsiteX21" fmla="*/ 2164767 w 2750476"/>
              <a:gd name="connsiteY21" fmla="*/ 2042160 h 2150668"/>
              <a:gd name="connsiteX22" fmla="*/ 1920927 w 2750476"/>
              <a:gd name="connsiteY22" fmla="*/ 2087880 h 2150668"/>
              <a:gd name="connsiteX23" fmla="*/ 1600887 w 2750476"/>
              <a:gd name="connsiteY23" fmla="*/ 2133600 h 2150668"/>
              <a:gd name="connsiteX24" fmla="*/ 1204647 w 2750476"/>
              <a:gd name="connsiteY24" fmla="*/ 2148840 h 2150668"/>
              <a:gd name="connsiteX25" fmla="*/ 854127 w 2750476"/>
              <a:gd name="connsiteY25" fmla="*/ 2095500 h 2150668"/>
              <a:gd name="connsiteX26" fmla="*/ 518847 w 2750476"/>
              <a:gd name="connsiteY26" fmla="*/ 1973580 h 2150668"/>
              <a:gd name="connsiteX27" fmla="*/ 244527 w 2750476"/>
              <a:gd name="connsiteY27" fmla="*/ 1752600 h 2150668"/>
              <a:gd name="connsiteX28" fmla="*/ 107367 w 2750476"/>
              <a:gd name="connsiteY28" fmla="*/ 1569720 h 2150668"/>
              <a:gd name="connsiteX29" fmla="*/ 8307 w 2750476"/>
              <a:gd name="connsiteY29" fmla="*/ 1325880 h 2150668"/>
              <a:gd name="connsiteX30" fmla="*/ 15927 w 2750476"/>
              <a:gd name="connsiteY30" fmla="*/ 975360 h 2150668"/>
              <a:gd name="connsiteX31" fmla="*/ 99747 w 2750476"/>
              <a:gd name="connsiteY31" fmla="*/ 670560 h 2150668"/>
              <a:gd name="connsiteX32" fmla="*/ 313107 w 2750476"/>
              <a:gd name="connsiteY32" fmla="*/ 358140 h 2150668"/>
              <a:gd name="connsiteX0" fmla="*/ 313107 w 2750476"/>
              <a:gd name="connsiteY0" fmla="*/ 358537 h 2151065"/>
              <a:gd name="connsiteX1" fmla="*/ 450267 w 2750476"/>
              <a:gd name="connsiteY1" fmla="*/ 228997 h 2151065"/>
              <a:gd name="connsiteX2" fmla="*/ 526467 w 2750476"/>
              <a:gd name="connsiteY2" fmla="*/ 183277 h 2151065"/>
              <a:gd name="connsiteX3" fmla="*/ 656007 w 2750476"/>
              <a:gd name="connsiteY3" fmla="*/ 107077 h 2151065"/>
              <a:gd name="connsiteX4" fmla="*/ 869367 w 2750476"/>
              <a:gd name="connsiteY4" fmla="*/ 46117 h 2151065"/>
              <a:gd name="connsiteX5" fmla="*/ 1067487 w 2750476"/>
              <a:gd name="connsiteY5" fmla="*/ 15637 h 2151065"/>
              <a:gd name="connsiteX6" fmla="*/ 1349427 w 2750476"/>
              <a:gd name="connsiteY6" fmla="*/ 397 h 2151065"/>
              <a:gd name="connsiteX7" fmla="*/ 1578027 w 2750476"/>
              <a:gd name="connsiteY7" fmla="*/ 30877 h 2151065"/>
              <a:gd name="connsiteX8" fmla="*/ 1882827 w 2750476"/>
              <a:gd name="connsiteY8" fmla="*/ 137557 h 2151065"/>
              <a:gd name="connsiteX9" fmla="*/ 2042847 w 2750476"/>
              <a:gd name="connsiteY9" fmla="*/ 228997 h 2151065"/>
              <a:gd name="connsiteX10" fmla="*/ 2180007 w 2750476"/>
              <a:gd name="connsiteY10" fmla="*/ 297577 h 2151065"/>
              <a:gd name="connsiteX11" fmla="*/ 2362887 w 2750476"/>
              <a:gd name="connsiteY11" fmla="*/ 442357 h 2151065"/>
              <a:gd name="connsiteX12" fmla="*/ 2500047 w 2750476"/>
              <a:gd name="connsiteY12" fmla="*/ 564277 h 2151065"/>
              <a:gd name="connsiteX13" fmla="*/ 2614347 w 2750476"/>
              <a:gd name="connsiteY13" fmla="*/ 724297 h 2151065"/>
              <a:gd name="connsiteX14" fmla="*/ 2675307 w 2750476"/>
              <a:gd name="connsiteY14" fmla="*/ 823357 h 2151065"/>
              <a:gd name="connsiteX15" fmla="*/ 2721027 w 2750476"/>
              <a:gd name="connsiteY15" fmla="*/ 983377 h 2151065"/>
              <a:gd name="connsiteX16" fmla="*/ 2743887 w 2750476"/>
              <a:gd name="connsiteY16" fmla="*/ 1234837 h 2151065"/>
              <a:gd name="connsiteX17" fmla="*/ 2743887 w 2750476"/>
              <a:gd name="connsiteY17" fmla="*/ 1425337 h 2151065"/>
              <a:gd name="connsiteX18" fmla="*/ 2667687 w 2750476"/>
              <a:gd name="connsiteY18" fmla="*/ 1631077 h 2151065"/>
              <a:gd name="connsiteX19" fmla="*/ 2538147 w 2750476"/>
              <a:gd name="connsiteY19" fmla="*/ 1821577 h 2151065"/>
              <a:gd name="connsiteX20" fmla="*/ 2416227 w 2750476"/>
              <a:gd name="connsiteY20" fmla="*/ 1920637 h 2151065"/>
              <a:gd name="connsiteX21" fmla="*/ 2164767 w 2750476"/>
              <a:gd name="connsiteY21" fmla="*/ 2042557 h 2151065"/>
              <a:gd name="connsiteX22" fmla="*/ 1920927 w 2750476"/>
              <a:gd name="connsiteY22" fmla="*/ 2088277 h 2151065"/>
              <a:gd name="connsiteX23" fmla="*/ 1600887 w 2750476"/>
              <a:gd name="connsiteY23" fmla="*/ 2133997 h 2151065"/>
              <a:gd name="connsiteX24" fmla="*/ 1204647 w 2750476"/>
              <a:gd name="connsiteY24" fmla="*/ 2149237 h 2151065"/>
              <a:gd name="connsiteX25" fmla="*/ 854127 w 2750476"/>
              <a:gd name="connsiteY25" fmla="*/ 2095897 h 2151065"/>
              <a:gd name="connsiteX26" fmla="*/ 518847 w 2750476"/>
              <a:gd name="connsiteY26" fmla="*/ 1973977 h 2151065"/>
              <a:gd name="connsiteX27" fmla="*/ 244527 w 2750476"/>
              <a:gd name="connsiteY27" fmla="*/ 1752997 h 2151065"/>
              <a:gd name="connsiteX28" fmla="*/ 107367 w 2750476"/>
              <a:gd name="connsiteY28" fmla="*/ 1570117 h 2151065"/>
              <a:gd name="connsiteX29" fmla="*/ 8307 w 2750476"/>
              <a:gd name="connsiteY29" fmla="*/ 1326277 h 2151065"/>
              <a:gd name="connsiteX30" fmla="*/ 15927 w 2750476"/>
              <a:gd name="connsiteY30" fmla="*/ 975757 h 2151065"/>
              <a:gd name="connsiteX31" fmla="*/ 99747 w 2750476"/>
              <a:gd name="connsiteY31" fmla="*/ 670957 h 2151065"/>
              <a:gd name="connsiteX32" fmla="*/ 313107 w 2750476"/>
              <a:gd name="connsiteY32" fmla="*/ 358537 h 2151065"/>
              <a:gd name="connsiteX0" fmla="*/ 313107 w 2750476"/>
              <a:gd name="connsiteY0" fmla="*/ 358537 h 2150859"/>
              <a:gd name="connsiteX1" fmla="*/ 450267 w 2750476"/>
              <a:gd name="connsiteY1" fmla="*/ 228997 h 2150859"/>
              <a:gd name="connsiteX2" fmla="*/ 526467 w 2750476"/>
              <a:gd name="connsiteY2" fmla="*/ 183277 h 2150859"/>
              <a:gd name="connsiteX3" fmla="*/ 656007 w 2750476"/>
              <a:gd name="connsiteY3" fmla="*/ 107077 h 2150859"/>
              <a:gd name="connsiteX4" fmla="*/ 869367 w 2750476"/>
              <a:gd name="connsiteY4" fmla="*/ 46117 h 2150859"/>
              <a:gd name="connsiteX5" fmla="*/ 1067487 w 2750476"/>
              <a:gd name="connsiteY5" fmla="*/ 15637 h 2150859"/>
              <a:gd name="connsiteX6" fmla="*/ 1349427 w 2750476"/>
              <a:gd name="connsiteY6" fmla="*/ 397 h 2150859"/>
              <a:gd name="connsiteX7" fmla="*/ 1578027 w 2750476"/>
              <a:gd name="connsiteY7" fmla="*/ 30877 h 2150859"/>
              <a:gd name="connsiteX8" fmla="*/ 1882827 w 2750476"/>
              <a:gd name="connsiteY8" fmla="*/ 137557 h 2150859"/>
              <a:gd name="connsiteX9" fmla="*/ 2042847 w 2750476"/>
              <a:gd name="connsiteY9" fmla="*/ 228997 h 2150859"/>
              <a:gd name="connsiteX10" fmla="*/ 2180007 w 2750476"/>
              <a:gd name="connsiteY10" fmla="*/ 297577 h 2150859"/>
              <a:gd name="connsiteX11" fmla="*/ 2362887 w 2750476"/>
              <a:gd name="connsiteY11" fmla="*/ 442357 h 2150859"/>
              <a:gd name="connsiteX12" fmla="*/ 2500047 w 2750476"/>
              <a:gd name="connsiteY12" fmla="*/ 564277 h 2150859"/>
              <a:gd name="connsiteX13" fmla="*/ 2614347 w 2750476"/>
              <a:gd name="connsiteY13" fmla="*/ 724297 h 2150859"/>
              <a:gd name="connsiteX14" fmla="*/ 2675307 w 2750476"/>
              <a:gd name="connsiteY14" fmla="*/ 823357 h 2150859"/>
              <a:gd name="connsiteX15" fmla="*/ 2721027 w 2750476"/>
              <a:gd name="connsiteY15" fmla="*/ 983377 h 2150859"/>
              <a:gd name="connsiteX16" fmla="*/ 2743887 w 2750476"/>
              <a:gd name="connsiteY16" fmla="*/ 1234837 h 2150859"/>
              <a:gd name="connsiteX17" fmla="*/ 2743887 w 2750476"/>
              <a:gd name="connsiteY17" fmla="*/ 1425337 h 2150859"/>
              <a:gd name="connsiteX18" fmla="*/ 2667687 w 2750476"/>
              <a:gd name="connsiteY18" fmla="*/ 1631077 h 2150859"/>
              <a:gd name="connsiteX19" fmla="*/ 2538147 w 2750476"/>
              <a:gd name="connsiteY19" fmla="*/ 1821577 h 2150859"/>
              <a:gd name="connsiteX20" fmla="*/ 2416227 w 2750476"/>
              <a:gd name="connsiteY20" fmla="*/ 1920637 h 2150859"/>
              <a:gd name="connsiteX21" fmla="*/ 2164767 w 2750476"/>
              <a:gd name="connsiteY21" fmla="*/ 2042557 h 2150859"/>
              <a:gd name="connsiteX22" fmla="*/ 1930452 w 2750476"/>
              <a:gd name="connsiteY22" fmla="*/ 2102565 h 2150859"/>
              <a:gd name="connsiteX23" fmla="*/ 1600887 w 2750476"/>
              <a:gd name="connsiteY23" fmla="*/ 2133997 h 2150859"/>
              <a:gd name="connsiteX24" fmla="*/ 1204647 w 2750476"/>
              <a:gd name="connsiteY24" fmla="*/ 2149237 h 2150859"/>
              <a:gd name="connsiteX25" fmla="*/ 854127 w 2750476"/>
              <a:gd name="connsiteY25" fmla="*/ 2095897 h 2150859"/>
              <a:gd name="connsiteX26" fmla="*/ 518847 w 2750476"/>
              <a:gd name="connsiteY26" fmla="*/ 1973977 h 2150859"/>
              <a:gd name="connsiteX27" fmla="*/ 244527 w 2750476"/>
              <a:gd name="connsiteY27" fmla="*/ 1752997 h 2150859"/>
              <a:gd name="connsiteX28" fmla="*/ 107367 w 2750476"/>
              <a:gd name="connsiteY28" fmla="*/ 1570117 h 2150859"/>
              <a:gd name="connsiteX29" fmla="*/ 8307 w 2750476"/>
              <a:gd name="connsiteY29" fmla="*/ 1326277 h 2150859"/>
              <a:gd name="connsiteX30" fmla="*/ 15927 w 2750476"/>
              <a:gd name="connsiteY30" fmla="*/ 975757 h 2150859"/>
              <a:gd name="connsiteX31" fmla="*/ 99747 w 2750476"/>
              <a:gd name="connsiteY31" fmla="*/ 670957 h 2150859"/>
              <a:gd name="connsiteX32" fmla="*/ 313107 w 2750476"/>
              <a:gd name="connsiteY32" fmla="*/ 358537 h 2150859"/>
              <a:gd name="connsiteX0" fmla="*/ 284532 w 2750476"/>
              <a:gd name="connsiteY0" fmla="*/ 372824 h 2150859"/>
              <a:gd name="connsiteX1" fmla="*/ 450267 w 2750476"/>
              <a:gd name="connsiteY1" fmla="*/ 228997 h 2150859"/>
              <a:gd name="connsiteX2" fmla="*/ 526467 w 2750476"/>
              <a:gd name="connsiteY2" fmla="*/ 183277 h 2150859"/>
              <a:gd name="connsiteX3" fmla="*/ 656007 w 2750476"/>
              <a:gd name="connsiteY3" fmla="*/ 107077 h 2150859"/>
              <a:gd name="connsiteX4" fmla="*/ 869367 w 2750476"/>
              <a:gd name="connsiteY4" fmla="*/ 46117 h 2150859"/>
              <a:gd name="connsiteX5" fmla="*/ 1067487 w 2750476"/>
              <a:gd name="connsiteY5" fmla="*/ 15637 h 2150859"/>
              <a:gd name="connsiteX6" fmla="*/ 1349427 w 2750476"/>
              <a:gd name="connsiteY6" fmla="*/ 397 h 2150859"/>
              <a:gd name="connsiteX7" fmla="*/ 1578027 w 2750476"/>
              <a:gd name="connsiteY7" fmla="*/ 30877 h 2150859"/>
              <a:gd name="connsiteX8" fmla="*/ 1882827 w 2750476"/>
              <a:gd name="connsiteY8" fmla="*/ 137557 h 2150859"/>
              <a:gd name="connsiteX9" fmla="*/ 2042847 w 2750476"/>
              <a:gd name="connsiteY9" fmla="*/ 228997 h 2150859"/>
              <a:gd name="connsiteX10" fmla="*/ 2180007 w 2750476"/>
              <a:gd name="connsiteY10" fmla="*/ 297577 h 2150859"/>
              <a:gd name="connsiteX11" fmla="*/ 2362887 w 2750476"/>
              <a:gd name="connsiteY11" fmla="*/ 442357 h 2150859"/>
              <a:gd name="connsiteX12" fmla="*/ 2500047 w 2750476"/>
              <a:gd name="connsiteY12" fmla="*/ 564277 h 2150859"/>
              <a:gd name="connsiteX13" fmla="*/ 2614347 w 2750476"/>
              <a:gd name="connsiteY13" fmla="*/ 724297 h 2150859"/>
              <a:gd name="connsiteX14" fmla="*/ 2675307 w 2750476"/>
              <a:gd name="connsiteY14" fmla="*/ 823357 h 2150859"/>
              <a:gd name="connsiteX15" fmla="*/ 2721027 w 2750476"/>
              <a:gd name="connsiteY15" fmla="*/ 983377 h 2150859"/>
              <a:gd name="connsiteX16" fmla="*/ 2743887 w 2750476"/>
              <a:gd name="connsiteY16" fmla="*/ 1234837 h 2150859"/>
              <a:gd name="connsiteX17" fmla="*/ 2743887 w 2750476"/>
              <a:gd name="connsiteY17" fmla="*/ 1425337 h 2150859"/>
              <a:gd name="connsiteX18" fmla="*/ 2667687 w 2750476"/>
              <a:gd name="connsiteY18" fmla="*/ 1631077 h 2150859"/>
              <a:gd name="connsiteX19" fmla="*/ 2538147 w 2750476"/>
              <a:gd name="connsiteY19" fmla="*/ 1821577 h 2150859"/>
              <a:gd name="connsiteX20" fmla="*/ 2416227 w 2750476"/>
              <a:gd name="connsiteY20" fmla="*/ 1920637 h 2150859"/>
              <a:gd name="connsiteX21" fmla="*/ 2164767 w 2750476"/>
              <a:gd name="connsiteY21" fmla="*/ 2042557 h 2150859"/>
              <a:gd name="connsiteX22" fmla="*/ 1930452 w 2750476"/>
              <a:gd name="connsiteY22" fmla="*/ 2102565 h 2150859"/>
              <a:gd name="connsiteX23" fmla="*/ 1600887 w 2750476"/>
              <a:gd name="connsiteY23" fmla="*/ 2133997 h 2150859"/>
              <a:gd name="connsiteX24" fmla="*/ 1204647 w 2750476"/>
              <a:gd name="connsiteY24" fmla="*/ 2149237 h 2150859"/>
              <a:gd name="connsiteX25" fmla="*/ 854127 w 2750476"/>
              <a:gd name="connsiteY25" fmla="*/ 2095897 h 2150859"/>
              <a:gd name="connsiteX26" fmla="*/ 518847 w 2750476"/>
              <a:gd name="connsiteY26" fmla="*/ 1973977 h 2150859"/>
              <a:gd name="connsiteX27" fmla="*/ 244527 w 2750476"/>
              <a:gd name="connsiteY27" fmla="*/ 1752997 h 2150859"/>
              <a:gd name="connsiteX28" fmla="*/ 107367 w 2750476"/>
              <a:gd name="connsiteY28" fmla="*/ 1570117 h 2150859"/>
              <a:gd name="connsiteX29" fmla="*/ 8307 w 2750476"/>
              <a:gd name="connsiteY29" fmla="*/ 1326277 h 2150859"/>
              <a:gd name="connsiteX30" fmla="*/ 15927 w 2750476"/>
              <a:gd name="connsiteY30" fmla="*/ 975757 h 2150859"/>
              <a:gd name="connsiteX31" fmla="*/ 99747 w 2750476"/>
              <a:gd name="connsiteY31" fmla="*/ 670957 h 2150859"/>
              <a:gd name="connsiteX32" fmla="*/ 284532 w 2750476"/>
              <a:gd name="connsiteY32" fmla="*/ 372824 h 2150859"/>
              <a:gd name="connsiteX0" fmla="*/ 284532 w 2791834"/>
              <a:gd name="connsiteY0" fmla="*/ 372824 h 2150859"/>
              <a:gd name="connsiteX1" fmla="*/ 450267 w 2791834"/>
              <a:gd name="connsiteY1" fmla="*/ 228997 h 2150859"/>
              <a:gd name="connsiteX2" fmla="*/ 526467 w 2791834"/>
              <a:gd name="connsiteY2" fmla="*/ 183277 h 2150859"/>
              <a:gd name="connsiteX3" fmla="*/ 656007 w 2791834"/>
              <a:gd name="connsiteY3" fmla="*/ 107077 h 2150859"/>
              <a:gd name="connsiteX4" fmla="*/ 869367 w 2791834"/>
              <a:gd name="connsiteY4" fmla="*/ 46117 h 2150859"/>
              <a:gd name="connsiteX5" fmla="*/ 1067487 w 2791834"/>
              <a:gd name="connsiteY5" fmla="*/ 15637 h 2150859"/>
              <a:gd name="connsiteX6" fmla="*/ 1349427 w 2791834"/>
              <a:gd name="connsiteY6" fmla="*/ 397 h 2150859"/>
              <a:gd name="connsiteX7" fmla="*/ 1578027 w 2791834"/>
              <a:gd name="connsiteY7" fmla="*/ 30877 h 2150859"/>
              <a:gd name="connsiteX8" fmla="*/ 1882827 w 2791834"/>
              <a:gd name="connsiteY8" fmla="*/ 137557 h 2150859"/>
              <a:gd name="connsiteX9" fmla="*/ 2042847 w 2791834"/>
              <a:gd name="connsiteY9" fmla="*/ 228997 h 2150859"/>
              <a:gd name="connsiteX10" fmla="*/ 2180007 w 2791834"/>
              <a:gd name="connsiteY10" fmla="*/ 297577 h 2150859"/>
              <a:gd name="connsiteX11" fmla="*/ 2362887 w 2791834"/>
              <a:gd name="connsiteY11" fmla="*/ 442357 h 2150859"/>
              <a:gd name="connsiteX12" fmla="*/ 2500047 w 2791834"/>
              <a:gd name="connsiteY12" fmla="*/ 564277 h 2150859"/>
              <a:gd name="connsiteX13" fmla="*/ 2614347 w 2791834"/>
              <a:gd name="connsiteY13" fmla="*/ 724297 h 2150859"/>
              <a:gd name="connsiteX14" fmla="*/ 2675307 w 2791834"/>
              <a:gd name="connsiteY14" fmla="*/ 823357 h 2150859"/>
              <a:gd name="connsiteX15" fmla="*/ 2721027 w 2791834"/>
              <a:gd name="connsiteY15" fmla="*/ 983377 h 2150859"/>
              <a:gd name="connsiteX16" fmla="*/ 2791512 w 2791834"/>
              <a:gd name="connsiteY16" fmla="*/ 1234837 h 2150859"/>
              <a:gd name="connsiteX17" fmla="*/ 2743887 w 2791834"/>
              <a:gd name="connsiteY17" fmla="*/ 1425337 h 2150859"/>
              <a:gd name="connsiteX18" fmla="*/ 2667687 w 2791834"/>
              <a:gd name="connsiteY18" fmla="*/ 1631077 h 2150859"/>
              <a:gd name="connsiteX19" fmla="*/ 2538147 w 2791834"/>
              <a:gd name="connsiteY19" fmla="*/ 1821577 h 2150859"/>
              <a:gd name="connsiteX20" fmla="*/ 2416227 w 2791834"/>
              <a:gd name="connsiteY20" fmla="*/ 1920637 h 2150859"/>
              <a:gd name="connsiteX21" fmla="*/ 2164767 w 2791834"/>
              <a:gd name="connsiteY21" fmla="*/ 2042557 h 2150859"/>
              <a:gd name="connsiteX22" fmla="*/ 1930452 w 2791834"/>
              <a:gd name="connsiteY22" fmla="*/ 2102565 h 2150859"/>
              <a:gd name="connsiteX23" fmla="*/ 1600887 w 2791834"/>
              <a:gd name="connsiteY23" fmla="*/ 2133997 h 2150859"/>
              <a:gd name="connsiteX24" fmla="*/ 1204647 w 2791834"/>
              <a:gd name="connsiteY24" fmla="*/ 2149237 h 2150859"/>
              <a:gd name="connsiteX25" fmla="*/ 854127 w 2791834"/>
              <a:gd name="connsiteY25" fmla="*/ 2095897 h 2150859"/>
              <a:gd name="connsiteX26" fmla="*/ 518847 w 2791834"/>
              <a:gd name="connsiteY26" fmla="*/ 1973977 h 2150859"/>
              <a:gd name="connsiteX27" fmla="*/ 244527 w 2791834"/>
              <a:gd name="connsiteY27" fmla="*/ 1752997 h 2150859"/>
              <a:gd name="connsiteX28" fmla="*/ 107367 w 2791834"/>
              <a:gd name="connsiteY28" fmla="*/ 1570117 h 2150859"/>
              <a:gd name="connsiteX29" fmla="*/ 8307 w 2791834"/>
              <a:gd name="connsiteY29" fmla="*/ 1326277 h 2150859"/>
              <a:gd name="connsiteX30" fmla="*/ 15927 w 2791834"/>
              <a:gd name="connsiteY30" fmla="*/ 975757 h 2150859"/>
              <a:gd name="connsiteX31" fmla="*/ 99747 w 2791834"/>
              <a:gd name="connsiteY31" fmla="*/ 670957 h 2150859"/>
              <a:gd name="connsiteX32" fmla="*/ 284532 w 2791834"/>
              <a:gd name="connsiteY32" fmla="*/ 372824 h 2150859"/>
              <a:gd name="connsiteX0" fmla="*/ 284532 w 2791512"/>
              <a:gd name="connsiteY0" fmla="*/ 372824 h 2150859"/>
              <a:gd name="connsiteX1" fmla="*/ 450267 w 2791512"/>
              <a:gd name="connsiteY1" fmla="*/ 228997 h 2150859"/>
              <a:gd name="connsiteX2" fmla="*/ 526467 w 2791512"/>
              <a:gd name="connsiteY2" fmla="*/ 183277 h 2150859"/>
              <a:gd name="connsiteX3" fmla="*/ 656007 w 2791512"/>
              <a:gd name="connsiteY3" fmla="*/ 107077 h 2150859"/>
              <a:gd name="connsiteX4" fmla="*/ 869367 w 2791512"/>
              <a:gd name="connsiteY4" fmla="*/ 46117 h 2150859"/>
              <a:gd name="connsiteX5" fmla="*/ 1067487 w 2791512"/>
              <a:gd name="connsiteY5" fmla="*/ 15637 h 2150859"/>
              <a:gd name="connsiteX6" fmla="*/ 1349427 w 2791512"/>
              <a:gd name="connsiteY6" fmla="*/ 397 h 2150859"/>
              <a:gd name="connsiteX7" fmla="*/ 1578027 w 2791512"/>
              <a:gd name="connsiteY7" fmla="*/ 30877 h 2150859"/>
              <a:gd name="connsiteX8" fmla="*/ 1882827 w 2791512"/>
              <a:gd name="connsiteY8" fmla="*/ 137557 h 2150859"/>
              <a:gd name="connsiteX9" fmla="*/ 2042847 w 2791512"/>
              <a:gd name="connsiteY9" fmla="*/ 228997 h 2150859"/>
              <a:gd name="connsiteX10" fmla="*/ 2180007 w 2791512"/>
              <a:gd name="connsiteY10" fmla="*/ 297577 h 2150859"/>
              <a:gd name="connsiteX11" fmla="*/ 2362887 w 2791512"/>
              <a:gd name="connsiteY11" fmla="*/ 442357 h 2150859"/>
              <a:gd name="connsiteX12" fmla="*/ 2500047 w 2791512"/>
              <a:gd name="connsiteY12" fmla="*/ 564277 h 2150859"/>
              <a:gd name="connsiteX13" fmla="*/ 2614347 w 2791512"/>
              <a:gd name="connsiteY13" fmla="*/ 724297 h 2150859"/>
              <a:gd name="connsiteX14" fmla="*/ 2675307 w 2791512"/>
              <a:gd name="connsiteY14" fmla="*/ 823357 h 2150859"/>
              <a:gd name="connsiteX15" fmla="*/ 2768652 w 2791512"/>
              <a:gd name="connsiteY15" fmla="*/ 954802 h 2150859"/>
              <a:gd name="connsiteX16" fmla="*/ 2791512 w 2791512"/>
              <a:gd name="connsiteY16" fmla="*/ 1234837 h 2150859"/>
              <a:gd name="connsiteX17" fmla="*/ 2743887 w 2791512"/>
              <a:gd name="connsiteY17" fmla="*/ 1425337 h 2150859"/>
              <a:gd name="connsiteX18" fmla="*/ 2667687 w 2791512"/>
              <a:gd name="connsiteY18" fmla="*/ 1631077 h 2150859"/>
              <a:gd name="connsiteX19" fmla="*/ 2538147 w 2791512"/>
              <a:gd name="connsiteY19" fmla="*/ 1821577 h 2150859"/>
              <a:gd name="connsiteX20" fmla="*/ 2416227 w 2791512"/>
              <a:gd name="connsiteY20" fmla="*/ 1920637 h 2150859"/>
              <a:gd name="connsiteX21" fmla="*/ 2164767 w 2791512"/>
              <a:gd name="connsiteY21" fmla="*/ 2042557 h 2150859"/>
              <a:gd name="connsiteX22" fmla="*/ 1930452 w 2791512"/>
              <a:gd name="connsiteY22" fmla="*/ 2102565 h 2150859"/>
              <a:gd name="connsiteX23" fmla="*/ 1600887 w 2791512"/>
              <a:gd name="connsiteY23" fmla="*/ 2133997 h 2150859"/>
              <a:gd name="connsiteX24" fmla="*/ 1204647 w 2791512"/>
              <a:gd name="connsiteY24" fmla="*/ 2149237 h 2150859"/>
              <a:gd name="connsiteX25" fmla="*/ 854127 w 2791512"/>
              <a:gd name="connsiteY25" fmla="*/ 2095897 h 2150859"/>
              <a:gd name="connsiteX26" fmla="*/ 518847 w 2791512"/>
              <a:gd name="connsiteY26" fmla="*/ 1973977 h 2150859"/>
              <a:gd name="connsiteX27" fmla="*/ 244527 w 2791512"/>
              <a:gd name="connsiteY27" fmla="*/ 1752997 h 2150859"/>
              <a:gd name="connsiteX28" fmla="*/ 107367 w 2791512"/>
              <a:gd name="connsiteY28" fmla="*/ 1570117 h 2150859"/>
              <a:gd name="connsiteX29" fmla="*/ 8307 w 2791512"/>
              <a:gd name="connsiteY29" fmla="*/ 1326277 h 2150859"/>
              <a:gd name="connsiteX30" fmla="*/ 15927 w 2791512"/>
              <a:gd name="connsiteY30" fmla="*/ 975757 h 2150859"/>
              <a:gd name="connsiteX31" fmla="*/ 99747 w 2791512"/>
              <a:gd name="connsiteY31" fmla="*/ 670957 h 2150859"/>
              <a:gd name="connsiteX32" fmla="*/ 284532 w 2791512"/>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42847 w 2792354"/>
              <a:gd name="connsiteY9" fmla="*/ 228997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14347 w 2792354"/>
              <a:gd name="connsiteY13" fmla="*/ 724297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42847 w 2792354"/>
              <a:gd name="connsiteY9" fmla="*/ 228997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82827 w 2792354"/>
              <a:gd name="connsiteY8" fmla="*/ 137557 h 2150859"/>
              <a:gd name="connsiteX9" fmla="*/ 2066660 w 2792354"/>
              <a:gd name="connsiteY9" fmla="*/ 214710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 name="connsiteX0" fmla="*/ 284532 w 2792354"/>
              <a:gd name="connsiteY0" fmla="*/ 372824 h 2150859"/>
              <a:gd name="connsiteX1" fmla="*/ 450267 w 2792354"/>
              <a:gd name="connsiteY1" fmla="*/ 228997 h 2150859"/>
              <a:gd name="connsiteX2" fmla="*/ 526467 w 2792354"/>
              <a:gd name="connsiteY2" fmla="*/ 183277 h 2150859"/>
              <a:gd name="connsiteX3" fmla="*/ 656007 w 2792354"/>
              <a:gd name="connsiteY3" fmla="*/ 107077 h 2150859"/>
              <a:gd name="connsiteX4" fmla="*/ 869367 w 2792354"/>
              <a:gd name="connsiteY4" fmla="*/ 46117 h 2150859"/>
              <a:gd name="connsiteX5" fmla="*/ 1067487 w 2792354"/>
              <a:gd name="connsiteY5" fmla="*/ 15637 h 2150859"/>
              <a:gd name="connsiteX6" fmla="*/ 1349427 w 2792354"/>
              <a:gd name="connsiteY6" fmla="*/ 397 h 2150859"/>
              <a:gd name="connsiteX7" fmla="*/ 1578027 w 2792354"/>
              <a:gd name="connsiteY7" fmla="*/ 30877 h 2150859"/>
              <a:gd name="connsiteX8" fmla="*/ 1839964 w 2792354"/>
              <a:gd name="connsiteY8" fmla="*/ 104219 h 2150859"/>
              <a:gd name="connsiteX9" fmla="*/ 2066660 w 2792354"/>
              <a:gd name="connsiteY9" fmla="*/ 214710 h 2150859"/>
              <a:gd name="connsiteX10" fmla="*/ 2180007 w 2792354"/>
              <a:gd name="connsiteY10" fmla="*/ 297577 h 2150859"/>
              <a:gd name="connsiteX11" fmla="*/ 2362887 w 2792354"/>
              <a:gd name="connsiteY11" fmla="*/ 442357 h 2150859"/>
              <a:gd name="connsiteX12" fmla="*/ 2500047 w 2792354"/>
              <a:gd name="connsiteY12" fmla="*/ 564277 h 2150859"/>
              <a:gd name="connsiteX13" fmla="*/ 2628635 w 2792354"/>
              <a:gd name="connsiteY13" fmla="*/ 690960 h 2150859"/>
              <a:gd name="connsiteX14" fmla="*/ 2699119 w 2792354"/>
              <a:gd name="connsiteY14" fmla="*/ 804307 h 2150859"/>
              <a:gd name="connsiteX15" fmla="*/ 2768652 w 2792354"/>
              <a:gd name="connsiteY15" fmla="*/ 954802 h 2150859"/>
              <a:gd name="connsiteX16" fmla="*/ 2791512 w 2792354"/>
              <a:gd name="connsiteY16" fmla="*/ 1234837 h 2150859"/>
              <a:gd name="connsiteX17" fmla="*/ 2743887 w 2792354"/>
              <a:gd name="connsiteY17" fmla="*/ 1425337 h 2150859"/>
              <a:gd name="connsiteX18" fmla="*/ 2667687 w 2792354"/>
              <a:gd name="connsiteY18" fmla="*/ 1631077 h 2150859"/>
              <a:gd name="connsiteX19" fmla="*/ 2538147 w 2792354"/>
              <a:gd name="connsiteY19" fmla="*/ 1821577 h 2150859"/>
              <a:gd name="connsiteX20" fmla="*/ 2416227 w 2792354"/>
              <a:gd name="connsiteY20" fmla="*/ 1920637 h 2150859"/>
              <a:gd name="connsiteX21" fmla="*/ 2164767 w 2792354"/>
              <a:gd name="connsiteY21" fmla="*/ 2042557 h 2150859"/>
              <a:gd name="connsiteX22" fmla="*/ 1930452 w 2792354"/>
              <a:gd name="connsiteY22" fmla="*/ 2102565 h 2150859"/>
              <a:gd name="connsiteX23" fmla="*/ 1600887 w 2792354"/>
              <a:gd name="connsiteY23" fmla="*/ 2133997 h 2150859"/>
              <a:gd name="connsiteX24" fmla="*/ 1204647 w 2792354"/>
              <a:gd name="connsiteY24" fmla="*/ 2149237 h 2150859"/>
              <a:gd name="connsiteX25" fmla="*/ 854127 w 2792354"/>
              <a:gd name="connsiteY25" fmla="*/ 2095897 h 2150859"/>
              <a:gd name="connsiteX26" fmla="*/ 518847 w 2792354"/>
              <a:gd name="connsiteY26" fmla="*/ 1973977 h 2150859"/>
              <a:gd name="connsiteX27" fmla="*/ 244527 w 2792354"/>
              <a:gd name="connsiteY27" fmla="*/ 1752997 h 2150859"/>
              <a:gd name="connsiteX28" fmla="*/ 107367 w 2792354"/>
              <a:gd name="connsiteY28" fmla="*/ 1570117 h 2150859"/>
              <a:gd name="connsiteX29" fmla="*/ 8307 w 2792354"/>
              <a:gd name="connsiteY29" fmla="*/ 1326277 h 2150859"/>
              <a:gd name="connsiteX30" fmla="*/ 15927 w 2792354"/>
              <a:gd name="connsiteY30" fmla="*/ 975757 h 2150859"/>
              <a:gd name="connsiteX31" fmla="*/ 99747 w 2792354"/>
              <a:gd name="connsiteY31" fmla="*/ 670957 h 2150859"/>
              <a:gd name="connsiteX32" fmla="*/ 284532 w 2792354"/>
              <a:gd name="connsiteY32" fmla="*/ 372824 h 21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92354" h="2150859">
                <a:moveTo>
                  <a:pt x="284532" y="372824"/>
                </a:moveTo>
                <a:cubicBezTo>
                  <a:pt x="342952" y="299164"/>
                  <a:pt x="409945" y="260588"/>
                  <a:pt x="450267" y="228997"/>
                </a:cubicBezTo>
                <a:cubicBezTo>
                  <a:pt x="490589" y="197406"/>
                  <a:pt x="526467" y="183277"/>
                  <a:pt x="526467" y="183277"/>
                </a:cubicBezTo>
                <a:cubicBezTo>
                  <a:pt x="560757" y="162957"/>
                  <a:pt x="598857" y="129937"/>
                  <a:pt x="656007" y="107077"/>
                </a:cubicBezTo>
                <a:cubicBezTo>
                  <a:pt x="713157" y="84217"/>
                  <a:pt x="800787" y="61357"/>
                  <a:pt x="869367" y="46117"/>
                </a:cubicBezTo>
                <a:cubicBezTo>
                  <a:pt x="937947" y="30877"/>
                  <a:pt x="987477" y="23257"/>
                  <a:pt x="1067487" y="15637"/>
                </a:cubicBezTo>
                <a:cubicBezTo>
                  <a:pt x="1147497" y="8017"/>
                  <a:pt x="1264337" y="-2143"/>
                  <a:pt x="1349427" y="397"/>
                </a:cubicBezTo>
                <a:cubicBezTo>
                  <a:pt x="1434517" y="2937"/>
                  <a:pt x="1496271" y="13573"/>
                  <a:pt x="1578027" y="30877"/>
                </a:cubicBezTo>
                <a:cubicBezTo>
                  <a:pt x="1659783" y="48181"/>
                  <a:pt x="1758525" y="73580"/>
                  <a:pt x="1839964" y="104219"/>
                </a:cubicBezTo>
                <a:cubicBezTo>
                  <a:pt x="1921403" y="134858"/>
                  <a:pt x="2009986" y="182484"/>
                  <a:pt x="2066660" y="214710"/>
                </a:cubicBezTo>
                <a:cubicBezTo>
                  <a:pt x="2123334" y="246936"/>
                  <a:pt x="2130636" y="259636"/>
                  <a:pt x="2180007" y="297577"/>
                </a:cubicBezTo>
                <a:cubicBezTo>
                  <a:pt x="2229378" y="335518"/>
                  <a:pt x="2309547" y="397907"/>
                  <a:pt x="2362887" y="442357"/>
                </a:cubicBezTo>
                <a:cubicBezTo>
                  <a:pt x="2416227" y="486807"/>
                  <a:pt x="2455756" y="522843"/>
                  <a:pt x="2500047" y="564277"/>
                </a:cubicBezTo>
                <a:cubicBezTo>
                  <a:pt x="2544338" y="605711"/>
                  <a:pt x="2595456" y="650955"/>
                  <a:pt x="2628635" y="690960"/>
                </a:cubicBezTo>
                <a:cubicBezTo>
                  <a:pt x="2661814" y="730965"/>
                  <a:pt x="2675783" y="760333"/>
                  <a:pt x="2699119" y="804307"/>
                </a:cubicBezTo>
                <a:cubicBezTo>
                  <a:pt x="2722455" y="848281"/>
                  <a:pt x="2753253" y="883047"/>
                  <a:pt x="2768652" y="954802"/>
                </a:cubicBezTo>
                <a:cubicBezTo>
                  <a:pt x="2784051" y="1026557"/>
                  <a:pt x="2795640" y="1156414"/>
                  <a:pt x="2791512" y="1234837"/>
                </a:cubicBezTo>
                <a:cubicBezTo>
                  <a:pt x="2787384" y="1313260"/>
                  <a:pt x="2764525" y="1359297"/>
                  <a:pt x="2743887" y="1425337"/>
                </a:cubicBezTo>
                <a:cubicBezTo>
                  <a:pt x="2723250" y="1491377"/>
                  <a:pt x="2701977" y="1565037"/>
                  <a:pt x="2667687" y="1631077"/>
                </a:cubicBezTo>
                <a:cubicBezTo>
                  <a:pt x="2633397" y="1697117"/>
                  <a:pt x="2580057" y="1773317"/>
                  <a:pt x="2538147" y="1821577"/>
                </a:cubicBezTo>
                <a:cubicBezTo>
                  <a:pt x="2496237" y="1869837"/>
                  <a:pt x="2478457" y="1883807"/>
                  <a:pt x="2416227" y="1920637"/>
                </a:cubicBezTo>
                <a:cubicBezTo>
                  <a:pt x="2353997" y="1957467"/>
                  <a:pt x="2245729" y="2012236"/>
                  <a:pt x="2164767" y="2042557"/>
                </a:cubicBezTo>
                <a:cubicBezTo>
                  <a:pt x="2083805" y="2072878"/>
                  <a:pt x="2024432" y="2087325"/>
                  <a:pt x="1930452" y="2102565"/>
                </a:cubicBezTo>
                <a:cubicBezTo>
                  <a:pt x="1836472" y="2117805"/>
                  <a:pt x="1721854" y="2126218"/>
                  <a:pt x="1600887" y="2133997"/>
                </a:cubicBezTo>
                <a:cubicBezTo>
                  <a:pt x="1479920" y="2141776"/>
                  <a:pt x="1329107" y="2155587"/>
                  <a:pt x="1204647" y="2149237"/>
                </a:cubicBezTo>
                <a:cubicBezTo>
                  <a:pt x="1080187" y="2142887"/>
                  <a:pt x="968427" y="2125107"/>
                  <a:pt x="854127" y="2095897"/>
                </a:cubicBezTo>
                <a:cubicBezTo>
                  <a:pt x="739827" y="2066687"/>
                  <a:pt x="620447" y="2031127"/>
                  <a:pt x="518847" y="1973977"/>
                </a:cubicBezTo>
                <a:cubicBezTo>
                  <a:pt x="417247" y="1916827"/>
                  <a:pt x="313107" y="1820307"/>
                  <a:pt x="244527" y="1752997"/>
                </a:cubicBezTo>
                <a:cubicBezTo>
                  <a:pt x="175947" y="1685687"/>
                  <a:pt x="146737" y="1641237"/>
                  <a:pt x="107367" y="1570117"/>
                </a:cubicBezTo>
                <a:cubicBezTo>
                  <a:pt x="67997" y="1498997"/>
                  <a:pt x="23547" y="1425337"/>
                  <a:pt x="8307" y="1326277"/>
                </a:cubicBezTo>
                <a:cubicBezTo>
                  <a:pt x="-6933" y="1227217"/>
                  <a:pt x="687" y="1084977"/>
                  <a:pt x="15927" y="975757"/>
                </a:cubicBezTo>
                <a:cubicBezTo>
                  <a:pt x="31167" y="866537"/>
                  <a:pt x="54980" y="771446"/>
                  <a:pt x="99747" y="670957"/>
                </a:cubicBezTo>
                <a:cubicBezTo>
                  <a:pt x="144514" y="570468"/>
                  <a:pt x="226112" y="446484"/>
                  <a:pt x="284532" y="372824"/>
                </a:cubicBezTo>
                <a:close/>
              </a:path>
            </a:pathLst>
          </a:custGeom>
          <a:gradFill flip="none" rotWithShape="1">
            <a:gsLst>
              <a:gs pos="0">
                <a:schemeClr val="tx1">
                  <a:lumMod val="60000"/>
                  <a:lumOff val="40000"/>
                  <a:tint val="66000"/>
                  <a:satMod val="160000"/>
                </a:schemeClr>
              </a:gs>
              <a:gs pos="50000">
                <a:schemeClr val="tx1">
                  <a:lumMod val="60000"/>
                  <a:lumOff val="40000"/>
                  <a:tint val="44500"/>
                  <a:satMod val="160000"/>
                </a:schemeClr>
              </a:gs>
              <a:gs pos="100000">
                <a:schemeClr val="tx1">
                  <a:lumMod val="60000"/>
                  <a:lumOff val="40000"/>
                  <a:tint val="23500"/>
                  <a:satMod val="160000"/>
                </a:schemeClr>
              </a:gs>
            </a:gsLst>
            <a:lin ang="27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6" name="Freeform 95"/>
          <p:cNvSpPr/>
          <p:nvPr/>
        </p:nvSpPr>
        <p:spPr>
          <a:xfrm rot="1975031">
            <a:off x="2174321" y="1101385"/>
            <a:ext cx="267501" cy="943008"/>
          </a:xfrm>
          <a:custGeom>
            <a:avLst/>
            <a:gdLst>
              <a:gd name="connsiteX0" fmla="*/ 542980 w 771489"/>
              <a:gd name="connsiteY0" fmla="*/ 35197 h 1600472"/>
              <a:gd name="connsiteX1" fmla="*/ 384230 w 771489"/>
              <a:gd name="connsiteY1" fmla="*/ 108222 h 1600472"/>
              <a:gd name="connsiteX2" fmla="*/ 266755 w 771489"/>
              <a:gd name="connsiteY2" fmla="*/ 222522 h 1600472"/>
              <a:gd name="connsiteX3" fmla="*/ 184205 w 771489"/>
              <a:gd name="connsiteY3" fmla="*/ 352697 h 1600472"/>
              <a:gd name="connsiteX4" fmla="*/ 85780 w 771489"/>
              <a:gd name="connsiteY4" fmla="*/ 549547 h 1600472"/>
              <a:gd name="connsiteX5" fmla="*/ 54030 w 771489"/>
              <a:gd name="connsiteY5" fmla="*/ 654322 h 1600472"/>
              <a:gd name="connsiteX6" fmla="*/ 22280 w 771489"/>
              <a:gd name="connsiteY6" fmla="*/ 946422 h 1600472"/>
              <a:gd name="connsiteX7" fmla="*/ 55 w 771489"/>
              <a:gd name="connsiteY7" fmla="*/ 1162322 h 1600472"/>
              <a:gd name="connsiteX8" fmla="*/ 28630 w 771489"/>
              <a:gd name="connsiteY8" fmla="*/ 1314722 h 1600472"/>
              <a:gd name="connsiteX9" fmla="*/ 108005 w 771489"/>
              <a:gd name="connsiteY9" fmla="*/ 1444897 h 1600472"/>
              <a:gd name="connsiteX10" fmla="*/ 266755 w 771489"/>
              <a:gd name="connsiteY10" fmla="*/ 1597297 h 1600472"/>
              <a:gd name="connsiteX11" fmla="*/ 330255 w 771489"/>
              <a:gd name="connsiteY11" fmla="*/ 1530622 h 1600472"/>
              <a:gd name="connsiteX12" fmla="*/ 190555 w 771489"/>
              <a:gd name="connsiteY12" fmla="*/ 1327422 h 1600472"/>
              <a:gd name="connsiteX13" fmla="*/ 123880 w 771489"/>
              <a:gd name="connsiteY13" fmla="*/ 1108347 h 1600472"/>
              <a:gd name="connsiteX14" fmla="*/ 158805 w 771489"/>
              <a:gd name="connsiteY14" fmla="*/ 825772 h 1600472"/>
              <a:gd name="connsiteX15" fmla="*/ 212780 w 771489"/>
              <a:gd name="connsiteY15" fmla="*/ 593997 h 1600472"/>
              <a:gd name="connsiteX16" fmla="*/ 320730 w 771489"/>
              <a:gd name="connsiteY16" fmla="*/ 425722 h 1600472"/>
              <a:gd name="connsiteX17" fmla="*/ 485830 w 771489"/>
              <a:gd name="connsiteY17" fmla="*/ 228872 h 1600472"/>
              <a:gd name="connsiteX18" fmla="*/ 663630 w 771489"/>
              <a:gd name="connsiteY18" fmla="*/ 124097 h 1600472"/>
              <a:gd name="connsiteX19" fmla="*/ 758880 w 771489"/>
              <a:gd name="connsiteY19" fmla="*/ 63772 h 1600472"/>
              <a:gd name="connsiteX20" fmla="*/ 768405 w 771489"/>
              <a:gd name="connsiteY20" fmla="*/ 19322 h 1600472"/>
              <a:gd name="connsiteX21" fmla="*/ 739830 w 771489"/>
              <a:gd name="connsiteY21" fmla="*/ 272 h 1600472"/>
              <a:gd name="connsiteX22" fmla="*/ 542980 w 771489"/>
              <a:gd name="connsiteY22" fmla="*/ 35197 h 1600472"/>
              <a:gd name="connsiteX0" fmla="*/ 706995 w 935504"/>
              <a:gd name="connsiteY0" fmla="*/ 35197 h 1600472"/>
              <a:gd name="connsiteX1" fmla="*/ 548245 w 935504"/>
              <a:gd name="connsiteY1" fmla="*/ 108222 h 1600472"/>
              <a:gd name="connsiteX2" fmla="*/ 430770 w 935504"/>
              <a:gd name="connsiteY2" fmla="*/ 222522 h 1600472"/>
              <a:gd name="connsiteX3" fmla="*/ 348220 w 935504"/>
              <a:gd name="connsiteY3" fmla="*/ 352697 h 1600472"/>
              <a:gd name="connsiteX4" fmla="*/ 249795 w 935504"/>
              <a:gd name="connsiteY4" fmla="*/ 549547 h 1600472"/>
              <a:gd name="connsiteX5" fmla="*/ 474 w 935504"/>
              <a:gd name="connsiteY5" fmla="*/ 651842 h 1600472"/>
              <a:gd name="connsiteX6" fmla="*/ 186295 w 935504"/>
              <a:gd name="connsiteY6" fmla="*/ 946422 h 1600472"/>
              <a:gd name="connsiteX7" fmla="*/ 164070 w 935504"/>
              <a:gd name="connsiteY7" fmla="*/ 1162322 h 1600472"/>
              <a:gd name="connsiteX8" fmla="*/ 192645 w 935504"/>
              <a:gd name="connsiteY8" fmla="*/ 1314722 h 1600472"/>
              <a:gd name="connsiteX9" fmla="*/ 272020 w 935504"/>
              <a:gd name="connsiteY9" fmla="*/ 1444897 h 1600472"/>
              <a:gd name="connsiteX10" fmla="*/ 430770 w 935504"/>
              <a:gd name="connsiteY10" fmla="*/ 1597297 h 1600472"/>
              <a:gd name="connsiteX11" fmla="*/ 494270 w 935504"/>
              <a:gd name="connsiteY11" fmla="*/ 1530622 h 1600472"/>
              <a:gd name="connsiteX12" fmla="*/ 354570 w 935504"/>
              <a:gd name="connsiteY12" fmla="*/ 1327422 h 1600472"/>
              <a:gd name="connsiteX13" fmla="*/ 287895 w 935504"/>
              <a:gd name="connsiteY13" fmla="*/ 1108347 h 1600472"/>
              <a:gd name="connsiteX14" fmla="*/ 322820 w 935504"/>
              <a:gd name="connsiteY14" fmla="*/ 825772 h 1600472"/>
              <a:gd name="connsiteX15" fmla="*/ 376795 w 935504"/>
              <a:gd name="connsiteY15" fmla="*/ 593997 h 1600472"/>
              <a:gd name="connsiteX16" fmla="*/ 484745 w 935504"/>
              <a:gd name="connsiteY16" fmla="*/ 425722 h 1600472"/>
              <a:gd name="connsiteX17" fmla="*/ 649845 w 935504"/>
              <a:gd name="connsiteY17" fmla="*/ 228872 h 1600472"/>
              <a:gd name="connsiteX18" fmla="*/ 827645 w 935504"/>
              <a:gd name="connsiteY18" fmla="*/ 124097 h 1600472"/>
              <a:gd name="connsiteX19" fmla="*/ 922895 w 935504"/>
              <a:gd name="connsiteY19" fmla="*/ 63772 h 1600472"/>
              <a:gd name="connsiteX20" fmla="*/ 932420 w 935504"/>
              <a:gd name="connsiteY20" fmla="*/ 19322 h 1600472"/>
              <a:gd name="connsiteX21" fmla="*/ 903845 w 935504"/>
              <a:gd name="connsiteY21" fmla="*/ 272 h 1600472"/>
              <a:gd name="connsiteX22" fmla="*/ 706995 w 935504"/>
              <a:gd name="connsiteY22" fmla="*/ 35197 h 1600472"/>
              <a:gd name="connsiteX0" fmla="*/ 715253 w 943762"/>
              <a:gd name="connsiteY0" fmla="*/ 35197 h 1600472"/>
              <a:gd name="connsiteX1" fmla="*/ 556503 w 943762"/>
              <a:gd name="connsiteY1" fmla="*/ 108222 h 1600472"/>
              <a:gd name="connsiteX2" fmla="*/ 439028 w 943762"/>
              <a:gd name="connsiteY2" fmla="*/ 222522 h 1600472"/>
              <a:gd name="connsiteX3" fmla="*/ 356478 w 943762"/>
              <a:gd name="connsiteY3" fmla="*/ 352697 h 1600472"/>
              <a:gd name="connsiteX4" fmla="*/ 64005 w 943762"/>
              <a:gd name="connsiteY4" fmla="*/ 524747 h 1600472"/>
              <a:gd name="connsiteX5" fmla="*/ 8732 w 943762"/>
              <a:gd name="connsiteY5" fmla="*/ 651842 h 1600472"/>
              <a:gd name="connsiteX6" fmla="*/ 194553 w 943762"/>
              <a:gd name="connsiteY6" fmla="*/ 946422 h 1600472"/>
              <a:gd name="connsiteX7" fmla="*/ 172328 w 943762"/>
              <a:gd name="connsiteY7" fmla="*/ 1162322 h 1600472"/>
              <a:gd name="connsiteX8" fmla="*/ 200903 w 943762"/>
              <a:gd name="connsiteY8" fmla="*/ 1314722 h 1600472"/>
              <a:gd name="connsiteX9" fmla="*/ 280278 w 943762"/>
              <a:gd name="connsiteY9" fmla="*/ 1444897 h 1600472"/>
              <a:gd name="connsiteX10" fmla="*/ 439028 w 943762"/>
              <a:gd name="connsiteY10" fmla="*/ 1597297 h 1600472"/>
              <a:gd name="connsiteX11" fmla="*/ 502528 w 943762"/>
              <a:gd name="connsiteY11" fmla="*/ 1530622 h 1600472"/>
              <a:gd name="connsiteX12" fmla="*/ 362828 w 943762"/>
              <a:gd name="connsiteY12" fmla="*/ 1327422 h 1600472"/>
              <a:gd name="connsiteX13" fmla="*/ 296153 w 943762"/>
              <a:gd name="connsiteY13" fmla="*/ 1108347 h 1600472"/>
              <a:gd name="connsiteX14" fmla="*/ 331078 w 943762"/>
              <a:gd name="connsiteY14" fmla="*/ 825772 h 1600472"/>
              <a:gd name="connsiteX15" fmla="*/ 385053 w 943762"/>
              <a:gd name="connsiteY15" fmla="*/ 593997 h 1600472"/>
              <a:gd name="connsiteX16" fmla="*/ 493003 w 943762"/>
              <a:gd name="connsiteY16" fmla="*/ 425722 h 1600472"/>
              <a:gd name="connsiteX17" fmla="*/ 658103 w 943762"/>
              <a:gd name="connsiteY17" fmla="*/ 228872 h 1600472"/>
              <a:gd name="connsiteX18" fmla="*/ 835903 w 943762"/>
              <a:gd name="connsiteY18" fmla="*/ 124097 h 1600472"/>
              <a:gd name="connsiteX19" fmla="*/ 931153 w 943762"/>
              <a:gd name="connsiteY19" fmla="*/ 63772 h 1600472"/>
              <a:gd name="connsiteX20" fmla="*/ 940678 w 943762"/>
              <a:gd name="connsiteY20" fmla="*/ 19322 h 1600472"/>
              <a:gd name="connsiteX21" fmla="*/ 912103 w 943762"/>
              <a:gd name="connsiteY21" fmla="*/ 272 h 1600472"/>
              <a:gd name="connsiteX22" fmla="*/ 715253 w 943762"/>
              <a:gd name="connsiteY22" fmla="*/ 35197 h 1600472"/>
              <a:gd name="connsiteX0" fmla="*/ 847781 w 1076290"/>
              <a:gd name="connsiteY0" fmla="*/ 35197 h 1600472"/>
              <a:gd name="connsiteX1" fmla="*/ 689031 w 1076290"/>
              <a:gd name="connsiteY1" fmla="*/ 108222 h 1600472"/>
              <a:gd name="connsiteX2" fmla="*/ 571556 w 1076290"/>
              <a:gd name="connsiteY2" fmla="*/ 222522 h 1600472"/>
              <a:gd name="connsiteX3" fmla="*/ 489006 w 1076290"/>
              <a:gd name="connsiteY3" fmla="*/ 352697 h 1600472"/>
              <a:gd name="connsiteX4" fmla="*/ 196533 w 1076290"/>
              <a:gd name="connsiteY4" fmla="*/ 524747 h 1600472"/>
              <a:gd name="connsiteX5" fmla="*/ 141260 w 1076290"/>
              <a:gd name="connsiteY5" fmla="*/ 651842 h 1600472"/>
              <a:gd name="connsiteX6" fmla="*/ 3667 w 1076290"/>
              <a:gd name="connsiteY6" fmla="*/ 956342 h 1600472"/>
              <a:gd name="connsiteX7" fmla="*/ 304856 w 1076290"/>
              <a:gd name="connsiteY7" fmla="*/ 1162322 h 1600472"/>
              <a:gd name="connsiteX8" fmla="*/ 333431 w 1076290"/>
              <a:gd name="connsiteY8" fmla="*/ 1314722 h 1600472"/>
              <a:gd name="connsiteX9" fmla="*/ 412806 w 1076290"/>
              <a:gd name="connsiteY9" fmla="*/ 1444897 h 1600472"/>
              <a:gd name="connsiteX10" fmla="*/ 571556 w 1076290"/>
              <a:gd name="connsiteY10" fmla="*/ 1597297 h 1600472"/>
              <a:gd name="connsiteX11" fmla="*/ 635056 w 1076290"/>
              <a:gd name="connsiteY11" fmla="*/ 1530622 h 1600472"/>
              <a:gd name="connsiteX12" fmla="*/ 495356 w 1076290"/>
              <a:gd name="connsiteY12" fmla="*/ 1327422 h 1600472"/>
              <a:gd name="connsiteX13" fmla="*/ 428681 w 1076290"/>
              <a:gd name="connsiteY13" fmla="*/ 1108347 h 1600472"/>
              <a:gd name="connsiteX14" fmla="*/ 463606 w 1076290"/>
              <a:gd name="connsiteY14" fmla="*/ 825772 h 1600472"/>
              <a:gd name="connsiteX15" fmla="*/ 517581 w 1076290"/>
              <a:gd name="connsiteY15" fmla="*/ 593997 h 1600472"/>
              <a:gd name="connsiteX16" fmla="*/ 625531 w 1076290"/>
              <a:gd name="connsiteY16" fmla="*/ 425722 h 1600472"/>
              <a:gd name="connsiteX17" fmla="*/ 790631 w 1076290"/>
              <a:gd name="connsiteY17" fmla="*/ 228872 h 1600472"/>
              <a:gd name="connsiteX18" fmla="*/ 968431 w 1076290"/>
              <a:gd name="connsiteY18" fmla="*/ 124097 h 1600472"/>
              <a:gd name="connsiteX19" fmla="*/ 1063681 w 1076290"/>
              <a:gd name="connsiteY19" fmla="*/ 63772 h 1600472"/>
              <a:gd name="connsiteX20" fmla="*/ 1073206 w 1076290"/>
              <a:gd name="connsiteY20" fmla="*/ 19322 h 1600472"/>
              <a:gd name="connsiteX21" fmla="*/ 1044631 w 1076290"/>
              <a:gd name="connsiteY21" fmla="*/ 272 h 1600472"/>
              <a:gd name="connsiteX22" fmla="*/ 847781 w 1076290"/>
              <a:gd name="connsiteY22" fmla="*/ 35197 h 1600472"/>
              <a:gd name="connsiteX0" fmla="*/ 847781 w 1076290"/>
              <a:gd name="connsiteY0" fmla="*/ 35197 h 1600472"/>
              <a:gd name="connsiteX1" fmla="*/ 689031 w 1076290"/>
              <a:gd name="connsiteY1" fmla="*/ 108222 h 1600472"/>
              <a:gd name="connsiteX2" fmla="*/ 571556 w 1076290"/>
              <a:gd name="connsiteY2" fmla="*/ 222522 h 1600472"/>
              <a:gd name="connsiteX3" fmla="*/ 489006 w 1076290"/>
              <a:gd name="connsiteY3" fmla="*/ 352697 h 1600472"/>
              <a:gd name="connsiteX4" fmla="*/ 196533 w 1076290"/>
              <a:gd name="connsiteY4" fmla="*/ 524747 h 1600472"/>
              <a:gd name="connsiteX5" fmla="*/ 141260 w 1076290"/>
              <a:gd name="connsiteY5" fmla="*/ 651842 h 1600472"/>
              <a:gd name="connsiteX6" fmla="*/ 3667 w 1076290"/>
              <a:gd name="connsiteY6" fmla="*/ 956342 h 1600472"/>
              <a:gd name="connsiteX7" fmla="*/ 304856 w 1076290"/>
              <a:gd name="connsiteY7" fmla="*/ 1162322 h 1600472"/>
              <a:gd name="connsiteX8" fmla="*/ 333431 w 1076290"/>
              <a:gd name="connsiteY8" fmla="*/ 1314722 h 1600472"/>
              <a:gd name="connsiteX9" fmla="*/ 412806 w 1076290"/>
              <a:gd name="connsiteY9" fmla="*/ 1444897 h 1600472"/>
              <a:gd name="connsiteX10" fmla="*/ 571556 w 1076290"/>
              <a:gd name="connsiteY10" fmla="*/ 1597297 h 1600472"/>
              <a:gd name="connsiteX11" fmla="*/ 635056 w 1076290"/>
              <a:gd name="connsiteY11" fmla="*/ 1530622 h 1600472"/>
              <a:gd name="connsiteX12" fmla="*/ 495356 w 1076290"/>
              <a:gd name="connsiteY12" fmla="*/ 1327422 h 1600472"/>
              <a:gd name="connsiteX13" fmla="*/ 428681 w 1076290"/>
              <a:gd name="connsiteY13" fmla="*/ 1108347 h 1600472"/>
              <a:gd name="connsiteX14" fmla="*/ 163711 w 1076290"/>
              <a:gd name="connsiteY14" fmla="*/ 825773 h 1600472"/>
              <a:gd name="connsiteX15" fmla="*/ 517581 w 1076290"/>
              <a:gd name="connsiteY15" fmla="*/ 593997 h 1600472"/>
              <a:gd name="connsiteX16" fmla="*/ 625531 w 1076290"/>
              <a:gd name="connsiteY16" fmla="*/ 425722 h 1600472"/>
              <a:gd name="connsiteX17" fmla="*/ 790631 w 1076290"/>
              <a:gd name="connsiteY17" fmla="*/ 228872 h 1600472"/>
              <a:gd name="connsiteX18" fmla="*/ 968431 w 1076290"/>
              <a:gd name="connsiteY18" fmla="*/ 124097 h 1600472"/>
              <a:gd name="connsiteX19" fmla="*/ 1063681 w 1076290"/>
              <a:gd name="connsiteY19" fmla="*/ 63772 h 1600472"/>
              <a:gd name="connsiteX20" fmla="*/ 1073206 w 1076290"/>
              <a:gd name="connsiteY20" fmla="*/ 19322 h 1600472"/>
              <a:gd name="connsiteX21" fmla="*/ 1044631 w 1076290"/>
              <a:gd name="connsiteY21" fmla="*/ 272 h 1600472"/>
              <a:gd name="connsiteX22" fmla="*/ 847781 w 1076290"/>
              <a:gd name="connsiteY22" fmla="*/ 35197 h 1600472"/>
              <a:gd name="connsiteX0" fmla="*/ 854434 w 1082943"/>
              <a:gd name="connsiteY0" fmla="*/ 35197 h 1600472"/>
              <a:gd name="connsiteX1" fmla="*/ 695684 w 1082943"/>
              <a:gd name="connsiteY1" fmla="*/ 108222 h 1600472"/>
              <a:gd name="connsiteX2" fmla="*/ 578209 w 1082943"/>
              <a:gd name="connsiteY2" fmla="*/ 222522 h 1600472"/>
              <a:gd name="connsiteX3" fmla="*/ 495659 w 1082943"/>
              <a:gd name="connsiteY3" fmla="*/ 352697 h 1600472"/>
              <a:gd name="connsiteX4" fmla="*/ 203186 w 1082943"/>
              <a:gd name="connsiteY4" fmla="*/ 524747 h 1600472"/>
              <a:gd name="connsiteX5" fmla="*/ 147913 w 1082943"/>
              <a:gd name="connsiteY5" fmla="*/ 651842 h 1600472"/>
              <a:gd name="connsiteX6" fmla="*/ 10320 w 1082943"/>
              <a:gd name="connsiteY6" fmla="*/ 956342 h 1600472"/>
              <a:gd name="connsiteX7" fmla="*/ 46899 w 1082943"/>
              <a:gd name="connsiteY7" fmla="*/ 1164802 h 1600472"/>
              <a:gd name="connsiteX8" fmla="*/ 340084 w 1082943"/>
              <a:gd name="connsiteY8" fmla="*/ 1314722 h 1600472"/>
              <a:gd name="connsiteX9" fmla="*/ 419459 w 1082943"/>
              <a:gd name="connsiteY9" fmla="*/ 1444897 h 1600472"/>
              <a:gd name="connsiteX10" fmla="*/ 578209 w 1082943"/>
              <a:gd name="connsiteY10" fmla="*/ 1597297 h 1600472"/>
              <a:gd name="connsiteX11" fmla="*/ 641709 w 1082943"/>
              <a:gd name="connsiteY11" fmla="*/ 1530622 h 1600472"/>
              <a:gd name="connsiteX12" fmla="*/ 502009 w 1082943"/>
              <a:gd name="connsiteY12" fmla="*/ 1327422 h 1600472"/>
              <a:gd name="connsiteX13" fmla="*/ 435334 w 1082943"/>
              <a:gd name="connsiteY13" fmla="*/ 1108347 h 1600472"/>
              <a:gd name="connsiteX14" fmla="*/ 170364 w 1082943"/>
              <a:gd name="connsiteY14" fmla="*/ 825773 h 1600472"/>
              <a:gd name="connsiteX15" fmla="*/ 524234 w 1082943"/>
              <a:gd name="connsiteY15" fmla="*/ 593997 h 1600472"/>
              <a:gd name="connsiteX16" fmla="*/ 632184 w 1082943"/>
              <a:gd name="connsiteY16" fmla="*/ 425722 h 1600472"/>
              <a:gd name="connsiteX17" fmla="*/ 797284 w 1082943"/>
              <a:gd name="connsiteY17" fmla="*/ 228872 h 1600472"/>
              <a:gd name="connsiteX18" fmla="*/ 975084 w 1082943"/>
              <a:gd name="connsiteY18" fmla="*/ 124097 h 1600472"/>
              <a:gd name="connsiteX19" fmla="*/ 1070334 w 1082943"/>
              <a:gd name="connsiteY19" fmla="*/ 63772 h 1600472"/>
              <a:gd name="connsiteX20" fmla="*/ 1079859 w 1082943"/>
              <a:gd name="connsiteY20" fmla="*/ 19322 h 1600472"/>
              <a:gd name="connsiteX21" fmla="*/ 1051284 w 1082943"/>
              <a:gd name="connsiteY21" fmla="*/ 272 h 1600472"/>
              <a:gd name="connsiteX22" fmla="*/ 854434 w 1082943"/>
              <a:gd name="connsiteY22" fmla="*/ 35197 h 1600472"/>
              <a:gd name="connsiteX0" fmla="*/ 849458 w 1077967"/>
              <a:gd name="connsiteY0" fmla="*/ 35197 h 1600472"/>
              <a:gd name="connsiteX1" fmla="*/ 690708 w 1077967"/>
              <a:gd name="connsiteY1" fmla="*/ 108222 h 1600472"/>
              <a:gd name="connsiteX2" fmla="*/ 573233 w 1077967"/>
              <a:gd name="connsiteY2" fmla="*/ 222522 h 1600472"/>
              <a:gd name="connsiteX3" fmla="*/ 490683 w 1077967"/>
              <a:gd name="connsiteY3" fmla="*/ 352697 h 1600472"/>
              <a:gd name="connsiteX4" fmla="*/ 198210 w 1077967"/>
              <a:gd name="connsiteY4" fmla="*/ 524747 h 1600472"/>
              <a:gd name="connsiteX5" fmla="*/ 142937 w 1077967"/>
              <a:gd name="connsiteY5" fmla="*/ 651842 h 1600472"/>
              <a:gd name="connsiteX6" fmla="*/ 5344 w 1077967"/>
              <a:gd name="connsiteY6" fmla="*/ 956342 h 1600472"/>
              <a:gd name="connsiteX7" fmla="*/ 41923 w 1077967"/>
              <a:gd name="connsiteY7" fmla="*/ 1164802 h 1600472"/>
              <a:gd name="connsiteX8" fmla="*/ 170460 w 1077967"/>
              <a:gd name="connsiteY8" fmla="*/ 1361843 h 1600472"/>
              <a:gd name="connsiteX9" fmla="*/ 414483 w 1077967"/>
              <a:gd name="connsiteY9" fmla="*/ 1444897 h 1600472"/>
              <a:gd name="connsiteX10" fmla="*/ 573233 w 1077967"/>
              <a:gd name="connsiteY10" fmla="*/ 1597297 h 1600472"/>
              <a:gd name="connsiteX11" fmla="*/ 636733 w 1077967"/>
              <a:gd name="connsiteY11" fmla="*/ 1530622 h 1600472"/>
              <a:gd name="connsiteX12" fmla="*/ 497033 w 1077967"/>
              <a:gd name="connsiteY12" fmla="*/ 1327422 h 1600472"/>
              <a:gd name="connsiteX13" fmla="*/ 430358 w 1077967"/>
              <a:gd name="connsiteY13" fmla="*/ 1108347 h 1600472"/>
              <a:gd name="connsiteX14" fmla="*/ 165388 w 1077967"/>
              <a:gd name="connsiteY14" fmla="*/ 825773 h 1600472"/>
              <a:gd name="connsiteX15" fmla="*/ 519258 w 1077967"/>
              <a:gd name="connsiteY15" fmla="*/ 593997 h 1600472"/>
              <a:gd name="connsiteX16" fmla="*/ 627208 w 1077967"/>
              <a:gd name="connsiteY16" fmla="*/ 425722 h 1600472"/>
              <a:gd name="connsiteX17" fmla="*/ 792308 w 1077967"/>
              <a:gd name="connsiteY17" fmla="*/ 228872 h 1600472"/>
              <a:gd name="connsiteX18" fmla="*/ 970108 w 1077967"/>
              <a:gd name="connsiteY18" fmla="*/ 124097 h 1600472"/>
              <a:gd name="connsiteX19" fmla="*/ 1065358 w 1077967"/>
              <a:gd name="connsiteY19" fmla="*/ 63772 h 1600472"/>
              <a:gd name="connsiteX20" fmla="*/ 1074883 w 1077967"/>
              <a:gd name="connsiteY20" fmla="*/ 19322 h 1600472"/>
              <a:gd name="connsiteX21" fmla="*/ 1046308 w 1077967"/>
              <a:gd name="connsiteY21" fmla="*/ 272 h 1600472"/>
              <a:gd name="connsiteX22" fmla="*/ 849458 w 1077967"/>
              <a:gd name="connsiteY22" fmla="*/ 35197 h 1600472"/>
              <a:gd name="connsiteX0" fmla="*/ 849458 w 1077967"/>
              <a:gd name="connsiteY0" fmla="*/ 35197 h 1598514"/>
              <a:gd name="connsiteX1" fmla="*/ 690708 w 1077967"/>
              <a:gd name="connsiteY1" fmla="*/ 108222 h 1598514"/>
              <a:gd name="connsiteX2" fmla="*/ 573233 w 1077967"/>
              <a:gd name="connsiteY2" fmla="*/ 222522 h 1598514"/>
              <a:gd name="connsiteX3" fmla="*/ 490683 w 1077967"/>
              <a:gd name="connsiteY3" fmla="*/ 352697 h 1598514"/>
              <a:gd name="connsiteX4" fmla="*/ 198210 w 1077967"/>
              <a:gd name="connsiteY4" fmla="*/ 524747 h 1598514"/>
              <a:gd name="connsiteX5" fmla="*/ 142937 w 1077967"/>
              <a:gd name="connsiteY5" fmla="*/ 651842 h 1598514"/>
              <a:gd name="connsiteX6" fmla="*/ 5344 w 1077967"/>
              <a:gd name="connsiteY6" fmla="*/ 956342 h 1598514"/>
              <a:gd name="connsiteX7" fmla="*/ 41923 w 1077967"/>
              <a:gd name="connsiteY7" fmla="*/ 1164802 h 1598514"/>
              <a:gd name="connsiteX8" fmla="*/ 170460 w 1077967"/>
              <a:gd name="connsiteY8" fmla="*/ 1361843 h 1598514"/>
              <a:gd name="connsiteX9" fmla="*/ 343921 w 1077967"/>
              <a:gd name="connsiteY9" fmla="*/ 1484578 h 1598514"/>
              <a:gd name="connsiteX10" fmla="*/ 573233 w 1077967"/>
              <a:gd name="connsiteY10" fmla="*/ 1597297 h 1598514"/>
              <a:gd name="connsiteX11" fmla="*/ 636733 w 1077967"/>
              <a:gd name="connsiteY11" fmla="*/ 1530622 h 1598514"/>
              <a:gd name="connsiteX12" fmla="*/ 497033 w 1077967"/>
              <a:gd name="connsiteY12" fmla="*/ 1327422 h 1598514"/>
              <a:gd name="connsiteX13" fmla="*/ 430358 w 1077967"/>
              <a:gd name="connsiteY13" fmla="*/ 1108347 h 1598514"/>
              <a:gd name="connsiteX14" fmla="*/ 165388 w 1077967"/>
              <a:gd name="connsiteY14" fmla="*/ 825773 h 1598514"/>
              <a:gd name="connsiteX15" fmla="*/ 519258 w 1077967"/>
              <a:gd name="connsiteY15" fmla="*/ 593997 h 1598514"/>
              <a:gd name="connsiteX16" fmla="*/ 627208 w 1077967"/>
              <a:gd name="connsiteY16" fmla="*/ 425722 h 1598514"/>
              <a:gd name="connsiteX17" fmla="*/ 792308 w 1077967"/>
              <a:gd name="connsiteY17" fmla="*/ 228872 h 1598514"/>
              <a:gd name="connsiteX18" fmla="*/ 970108 w 1077967"/>
              <a:gd name="connsiteY18" fmla="*/ 124097 h 1598514"/>
              <a:gd name="connsiteX19" fmla="*/ 1065358 w 1077967"/>
              <a:gd name="connsiteY19" fmla="*/ 63772 h 1598514"/>
              <a:gd name="connsiteX20" fmla="*/ 1074883 w 1077967"/>
              <a:gd name="connsiteY20" fmla="*/ 19322 h 1598514"/>
              <a:gd name="connsiteX21" fmla="*/ 1046308 w 1077967"/>
              <a:gd name="connsiteY21" fmla="*/ 272 h 1598514"/>
              <a:gd name="connsiteX22" fmla="*/ 849458 w 1077967"/>
              <a:gd name="connsiteY22" fmla="*/ 35197 h 1598514"/>
              <a:gd name="connsiteX0" fmla="*/ 849458 w 1077967"/>
              <a:gd name="connsiteY0" fmla="*/ 35197 h 1598340"/>
              <a:gd name="connsiteX1" fmla="*/ 690708 w 1077967"/>
              <a:gd name="connsiteY1" fmla="*/ 108222 h 1598340"/>
              <a:gd name="connsiteX2" fmla="*/ 573233 w 1077967"/>
              <a:gd name="connsiteY2" fmla="*/ 222522 h 1598340"/>
              <a:gd name="connsiteX3" fmla="*/ 490683 w 1077967"/>
              <a:gd name="connsiteY3" fmla="*/ 352697 h 1598340"/>
              <a:gd name="connsiteX4" fmla="*/ 198210 w 1077967"/>
              <a:gd name="connsiteY4" fmla="*/ 524747 h 1598340"/>
              <a:gd name="connsiteX5" fmla="*/ 142937 w 1077967"/>
              <a:gd name="connsiteY5" fmla="*/ 651842 h 1598340"/>
              <a:gd name="connsiteX6" fmla="*/ 5344 w 1077967"/>
              <a:gd name="connsiteY6" fmla="*/ 956342 h 1598340"/>
              <a:gd name="connsiteX7" fmla="*/ 41923 w 1077967"/>
              <a:gd name="connsiteY7" fmla="*/ 1164802 h 1598340"/>
              <a:gd name="connsiteX8" fmla="*/ 170460 w 1077967"/>
              <a:gd name="connsiteY8" fmla="*/ 1361843 h 1598340"/>
              <a:gd name="connsiteX9" fmla="*/ 343921 w 1077967"/>
              <a:gd name="connsiteY9" fmla="*/ 1484578 h 1598340"/>
              <a:gd name="connsiteX10" fmla="*/ 573233 w 1077967"/>
              <a:gd name="connsiteY10" fmla="*/ 1597297 h 1598340"/>
              <a:gd name="connsiteX11" fmla="*/ 589690 w 1077967"/>
              <a:gd name="connsiteY11" fmla="*/ 1528142 h 1598340"/>
              <a:gd name="connsiteX12" fmla="*/ 497033 w 1077967"/>
              <a:gd name="connsiteY12" fmla="*/ 1327422 h 1598340"/>
              <a:gd name="connsiteX13" fmla="*/ 430358 w 1077967"/>
              <a:gd name="connsiteY13" fmla="*/ 1108347 h 1598340"/>
              <a:gd name="connsiteX14" fmla="*/ 165388 w 1077967"/>
              <a:gd name="connsiteY14" fmla="*/ 825773 h 1598340"/>
              <a:gd name="connsiteX15" fmla="*/ 519258 w 1077967"/>
              <a:gd name="connsiteY15" fmla="*/ 593997 h 1598340"/>
              <a:gd name="connsiteX16" fmla="*/ 627208 w 1077967"/>
              <a:gd name="connsiteY16" fmla="*/ 425722 h 1598340"/>
              <a:gd name="connsiteX17" fmla="*/ 792308 w 1077967"/>
              <a:gd name="connsiteY17" fmla="*/ 228872 h 1598340"/>
              <a:gd name="connsiteX18" fmla="*/ 970108 w 1077967"/>
              <a:gd name="connsiteY18" fmla="*/ 124097 h 1598340"/>
              <a:gd name="connsiteX19" fmla="*/ 1065358 w 1077967"/>
              <a:gd name="connsiteY19" fmla="*/ 63772 h 1598340"/>
              <a:gd name="connsiteX20" fmla="*/ 1074883 w 1077967"/>
              <a:gd name="connsiteY20" fmla="*/ 19322 h 1598340"/>
              <a:gd name="connsiteX21" fmla="*/ 1046308 w 1077967"/>
              <a:gd name="connsiteY21" fmla="*/ 272 h 1598340"/>
              <a:gd name="connsiteX22" fmla="*/ 849458 w 1077967"/>
              <a:gd name="connsiteY22" fmla="*/ 35197 h 1598340"/>
              <a:gd name="connsiteX0" fmla="*/ 849458 w 1077967"/>
              <a:gd name="connsiteY0" fmla="*/ 35197 h 1599381"/>
              <a:gd name="connsiteX1" fmla="*/ 690708 w 1077967"/>
              <a:gd name="connsiteY1" fmla="*/ 108222 h 1599381"/>
              <a:gd name="connsiteX2" fmla="*/ 573233 w 1077967"/>
              <a:gd name="connsiteY2" fmla="*/ 222522 h 1599381"/>
              <a:gd name="connsiteX3" fmla="*/ 490683 w 1077967"/>
              <a:gd name="connsiteY3" fmla="*/ 352697 h 1599381"/>
              <a:gd name="connsiteX4" fmla="*/ 198210 w 1077967"/>
              <a:gd name="connsiteY4" fmla="*/ 524747 h 1599381"/>
              <a:gd name="connsiteX5" fmla="*/ 142937 w 1077967"/>
              <a:gd name="connsiteY5" fmla="*/ 651842 h 1599381"/>
              <a:gd name="connsiteX6" fmla="*/ 5344 w 1077967"/>
              <a:gd name="connsiteY6" fmla="*/ 956342 h 1599381"/>
              <a:gd name="connsiteX7" fmla="*/ 41923 w 1077967"/>
              <a:gd name="connsiteY7" fmla="*/ 1164802 h 1599381"/>
              <a:gd name="connsiteX8" fmla="*/ 170460 w 1077967"/>
              <a:gd name="connsiteY8" fmla="*/ 1361843 h 1599381"/>
              <a:gd name="connsiteX9" fmla="*/ 343921 w 1077967"/>
              <a:gd name="connsiteY9" fmla="*/ 1484578 h 1599381"/>
              <a:gd name="connsiteX10" fmla="*/ 573233 w 1077967"/>
              <a:gd name="connsiteY10" fmla="*/ 1597297 h 1599381"/>
              <a:gd name="connsiteX11" fmla="*/ 589690 w 1077967"/>
              <a:gd name="connsiteY11" fmla="*/ 1528142 h 1599381"/>
              <a:gd name="connsiteX12" fmla="*/ 497033 w 1077967"/>
              <a:gd name="connsiteY12" fmla="*/ 1327422 h 1599381"/>
              <a:gd name="connsiteX13" fmla="*/ 430358 w 1077967"/>
              <a:gd name="connsiteY13" fmla="*/ 1108347 h 1599381"/>
              <a:gd name="connsiteX14" fmla="*/ 165388 w 1077967"/>
              <a:gd name="connsiteY14" fmla="*/ 825773 h 1599381"/>
              <a:gd name="connsiteX15" fmla="*/ 519258 w 1077967"/>
              <a:gd name="connsiteY15" fmla="*/ 593997 h 1599381"/>
              <a:gd name="connsiteX16" fmla="*/ 627208 w 1077967"/>
              <a:gd name="connsiteY16" fmla="*/ 425722 h 1599381"/>
              <a:gd name="connsiteX17" fmla="*/ 792308 w 1077967"/>
              <a:gd name="connsiteY17" fmla="*/ 228872 h 1599381"/>
              <a:gd name="connsiteX18" fmla="*/ 970108 w 1077967"/>
              <a:gd name="connsiteY18" fmla="*/ 124097 h 1599381"/>
              <a:gd name="connsiteX19" fmla="*/ 1065358 w 1077967"/>
              <a:gd name="connsiteY19" fmla="*/ 63772 h 1599381"/>
              <a:gd name="connsiteX20" fmla="*/ 1074883 w 1077967"/>
              <a:gd name="connsiteY20" fmla="*/ 19322 h 1599381"/>
              <a:gd name="connsiteX21" fmla="*/ 1046308 w 1077967"/>
              <a:gd name="connsiteY21" fmla="*/ 272 h 1599381"/>
              <a:gd name="connsiteX22" fmla="*/ 849458 w 1077967"/>
              <a:gd name="connsiteY22" fmla="*/ 35197 h 1599381"/>
              <a:gd name="connsiteX0" fmla="*/ 849458 w 1077967"/>
              <a:gd name="connsiteY0" fmla="*/ 35197 h 1598319"/>
              <a:gd name="connsiteX1" fmla="*/ 690708 w 1077967"/>
              <a:gd name="connsiteY1" fmla="*/ 108222 h 1598319"/>
              <a:gd name="connsiteX2" fmla="*/ 573233 w 1077967"/>
              <a:gd name="connsiteY2" fmla="*/ 222522 h 1598319"/>
              <a:gd name="connsiteX3" fmla="*/ 490683 w 1077967"/>
              <a:gd name="connsiteY3" fmla="*/ 35269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430358 w 1077967"/>
              <a:gd name="connsiteY13" fmla="*/ 1108347 h 1598319"/>
              <a:gd name="connsiteX14" fmla="*/ 165388 w 1077967"/>
              <a:gd name="connsiteY14" fmla="*/ 825773 h 1598319"/>
              <a:gd name="connsiteX15" fmla="*/ 519258 w 1077967"/>
              <a:gd name="connsiteY15" fmla="*/ 593997 h 1598319"/>
              <a:gd name="connsiteX16" fmla="*/ 627208 w 1077967"/>
              <a:gd name="connsiteY16" fmla="*/ 425722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90683 w 1077967"/>
              <a:gd name="connsiteY3" fmla="*/ 35269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519258 w 1077967"/>
              <a:gd name="connsiteY15" fmla="*/ 593997 h 1598319"/>
              <a:gd name="connsiteX16" fmla="*/ 627208 w 1077967"/>
              <a:gd name="connsiteY16" fmla="*/ 425722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90683 w 1077967"/>
              <a:gd name="connsiteY3" fmla="*/ 35269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336969 w 1077967"/>
              <a:gd name="connsiteY15" fmla="*/ 556797 h 1598319"/>
              <a:gd name="connsiteX16" fmla="*/ 627208 w 1077967"/>
              <a:gd name="connsiteY16" fmla="*/ 425722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90683 w 1077967"/>
              <a:gd name="connsiteY3" fmla="*/ 35269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336969 w 1077967"/>
              <a:gd name="connsiteY15" fmla="*/ 556797 h 1598319"/>
              <a:gd name="connsiteX16" fmla="*/ 568404 w 1077967"/>
              <a:gd name="connsiteY16" fmla="*/ 398441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25999 w 1077967"/>
              <a:gd name="connsiteY3" fmla="*/ 33037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336969 w 1077967"/>
              <a:gd name="connsiteY15" fmla="*/ 556797 h 1598319"/>
              <a:gd name="connsiteX16" fmla="*/ 568404 w 1077967"/>
              <a:gd name="connsiteY16" fmla="*/ 398441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25999 w 1077967"/>
              <a:gd name="connsiteY3" fmla="*/ 33037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336969 w 1077967"/>
              <a:gd name="connsiteY15" fmla="*/ 556797 h 1598319"/>
              <a:gd name="connsiteX16" fmla="*/ 503720 w 1077967"/>
              <a:gd name="connsiteY16" fmla="*/ 383560 h 1598319"/>
              <a:gd name="connsiteX17" fmla="*/ 792308 w 1077967"/>
              <a:gd name="connsiteY17" fmla="*/ 228872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77967"/>
              <a:gd name="connsiteY0" fmla="*/ 35197 h 1598319"/>
              <a:gd name="connsiteX1" fmla="*/ 690708 w 1077967"/>
              <a:gd name="connsiteY1" fmla="*/ 108222 h 1598319"/>
              <a:gd name="connsiteX2" fmla="*/ 573233 w 1077967"/>
              <a:gd name="connsiteY2" fmla="*/ 222522 h 1598319"/>
              <a:gd name="connsiteX3" fmla="*/ 425999 w 1077967"/>
              <a:gd name="connsiteY3" fmla="*/ 330377 h 1598319"/>
              <a:gd name="connsiteX4" fmla="*/ 198210 w 1077967"/>
              <a:gd name="connsiteY4" fmla="*/ 524747 h 1598319"/>
              <a:gd name="connsiteX5" fmla="*/ 142937 w 1077967"/>
              <a:gd name="connsiteY5" fmla="*/ 651842 h 1598319"/>
              <a:gd name="connsiteX6" fmla="*/ 5344 w 1077967"/>
              <a:gd name="connsiteY6" fmla="*/ 956342 h 1598319"/>
              <a:gd name="connsiteX7" fmla="*/ 41923 w 1077967"/>
              <a:gd name="connsiteY7" fmla="*/ 1164802 h 1598319"/>
              <a:gd name="connsiteX8" fmla="*/ 170460 w 1077967"/>
              <a:gd name="connsiteY8" fmla="*/ 1361843 h 1598319"/>
              <a:gd name="connsiteX9" fmla="*/ 343921 w 1077967"/>
              <a:gd name="connsiteY9" fmla="*/ 1484578 h 1598319"/>
              <a:gd name="connsiteX10" fmla="*/ 573233 w 1077967"/>
              <a:gd name="connsiteY10" fmla="*/ 1597297 h 1598319"/>
              <a:gd name="connsiteX11" fmla="*/ 589690 w 1077967"/>
              <a:gd name="connsiteY11" fmla="*/ 1528142 h 1598319"/>
              <a:gd name="connsiteX12" fmla="*/ 320624 w 1077967"/>
              <a:gd name="connsiteY12" fmla="*/ 1332382 h 1598319"/>
              <a:gd name="connsiteX13" fmla="*/ 165746 w 1077967"/>
              <a:gd name="connsiteY13" fmla="*/ 1103386 h 1598319"/>
              <a:gd name="connsiteX14" fmla="*/ 165388 w 1077967"/>
              <a:gd name="connsiteY14" fmla="*/ 825773 h 1598319"/>
              <a:gd name="connsiteX15" fmla="*/ 336969 w 1077967"/>
              <a:gd name="connsiteY15" fmla="*/ 556797 h 1598319"/>
              <a:gd name="connsiteX16" fmla="*/ 503720 w 1077967"/>
              <a:gd name="connsiteY16" fmla="*/ 383560 h 1598319"/>
              <a:gd name="connsiteX17" fmla="*/ 745265 w 1077967"/>
              <a:gd name="connsiteY17" fmla="*/ 216471 h 1598319"/>
              <a:gd name="connsiteX18" fmla="*/ 970108 w 1077967"/>
              <a:gd name="connsiteY18" fmla="*/ 124097 h 1598319"/>
              <a:gd name="connsiteX19" fmla="*/ 1065358 w 1077967"/>
              <a:gd name="connsiteY19" fmla="*/ 63772 h 1598319"/>
              <a:gd name="connsiteX20" fmla="*/ 1074883 w 1077967"/>
              <a:gd name="connsiteY20" fmla="*/ 19322 h 1598319"/>
              <a:gd name="connsiteX21" fmla="*/ 1046308 w 1077967"/>
              <a:gd name="connsiteY21" fmla="*/ 272 h 1598319"/>
              <a:gd name="connsiteX22" fmla="*/ 849458 w 1077967"/>
              <a:gd name="connsiteY22" fmla="*/ 35197 h 1598319"/>
              <a:gd name="connsiteX0" fmla="*/ 849458 w 1082004"/>
              <a:gd name="connsiteY0" fmla="*/ 35197 h 1598319"/>
              <a:gd name="connsiteX1" fmla="*/ 690708 w 1082004"/>
              <a:gd name="connsiteY1" fmla="*/ 108222 h 1598319"/>
              <a:gd name="connsiteX2" fmla="*/ 573233 w 1082004"/>
              <a:gd name="connsiteY2" fmla="*/ 222522 h 1598319"/>
              <a:gd name="connsiteX3" fmla="*/ 425999 w 1082004"/>
              <a:gd name="connsiteY3" fmla="*/ 330377 h 1598319"/>
              <a:gd name="connsiteX4" fmla="*/ 198210 w 1082004"/>
              <a:gd name="connsiteY4" fmla="*/ 524747 h 1598319"/>
              <a:gd name="connsiteX5" fmla="*/ 142937 w 1082004"/>
              <a:gd name="connsiteY5" fmla="*/ 651842 h 1598319"/>
              <a:gd name="connsiteX6" fmla="*/ 5344 w 1082004"/>
              <a:gd name="connsiteY6" fmla="*/ 956342 h 1598319"/>
              <a:gd name="connsiteX7" fmla="*/ 41923 w 1082004"/>
              <a:gd name="connsiteY7" fmla="*/ 1164802 h 1598319"/>
              <a:gd name="connsiteX8" fmla="*/ 170460 w 1082004"/>
              <a:gd name="connsiteY8" fmla="*/ 1361843 h 1598319"/>
              <a:gd name="connsiteX9" fmla="*/ 343921 w 1082004"/>
              <a:gd name="connsiteY9" fmla="*/ 1484578 h 1598319"/>
              <a:gd name="connsiteX10" fmla="*/ 573233 w 1082004"/>
              <a:gd name="connsiteY10" fmla="*/ 1597297 h 1598319"/>
              <a:gd name="connsiteX11" fmla="*/ 589690 w 1082004"/>
              <a:gd name="connsiteY11" fmla="*/ 1528142 h 1598319"/>
              <a:gd name="connsiteX12" fmla="*/ 320624 w 1082004"/>
              <a:gd name="connsiteY12" fmla="*/ 1332382 h 1598319"/>
              <a:gd name="connsiteX13" fmla="*/ 165746 w 1082004"/>
              <a:gd name="connsiteY13" fmla="*/ 1103386 h 1598319"/>
              <a:gd name="connsiteX14" fmla="*/ 165388 w 1082004"/>
              <a:gd name="connsiteY14" fmla="*/ 825773 h 1598319"/>
              <a:gd name="connsiteX15" fmla="*/ 336969 w 1082004"/>
              <a:gd name="connsiteY15" fmla="*/ 556797 h 1598319"/>
              <a:gd name="connsiteX16" fmla="*/ 503720 w 1082004"/>
              <a:gd name="connsiteY16" fmla="*/ 383560 h 1598319"/>
              <a:gd name="connsiteX17" fmla="*/ 745265 w 1082004"/>
              <a:gd name="connsiteY17" fmla="*/ 216471 h 1598319"/>
              <a:gd name="connsiteX18" fmla="*/ 905428 w 1082004"/>
              <a:gd name="connsiteY18" fmla="*/ 114176 h 1598319"/>
              <a:gd name="connsiteX19" fmla="*/ 1065358 w 1082004"/>
              <a:gd name="connsiteY19" fmla="*/ 63772 h 1598319"/>
              <a:gd name="connsiteX20" fmla="*/ 1074883 w 1082004"/>
              <a:gd name="connsiteY20" fmla="*/ 19322 h 1598319"/>
              <a:gd name="connsiteX21" fmla="*/ 1046308 w 1082004"/>
              <a:gd name="connsiteY21" fmla="*/ 272 h 1598319"/>
              <a:gd name="connsiteX22" fmla="*/ 849458 w 1082004"/>
              <a:gd name="connsiteY22" fmla="*/ 35197 h 1598319"/>
              <a:gd name="connsiteX0" fmla="*/ 849458 w 1075105"/>
              <a:gd name="connsiteY0" fmla="*/ 35197 h 1598319"/>
              <a:gd name="connsiteX1" fmla="*/ 690708 w 1075105"/>
              <a:gd name="connsiteY1" fmla="*/ 108222 h 1598319"/>
              <a:gd name="connsiteX2" fmla="*/ 573233 w 1075105"/>
              <a:gd name="connsiteY2" fmla="*/ 222522 h 1598319"/>
              <a:gd name="connsiteX3" fmla="*/ 425999 w 1075105"/>
              <a:gd name="connsiteY3" fmla="*/ 330377 h 1598319"/>
              <a:gd name="connsiteX4" fmla="*/ 198210 w 1075105"/>
              <a:gd name="connsiteY4" fmla="*/ 524747 h 1598319"/>
              <a:gd name="connsiteX5" fmla="*/ 142937 w 1075105"/>
              <a:gd name="connsiteY5" fmla="*/ 651842 h 1598319"/>
              <a:gd name="connsiteX6" fmla="*/ 5344 w 1075105"/>
              <a:gd name="connsiteY6" fmla="*/ 956342 h 1598319"/>
              <a:gd name="connsiteX7" fmla="*/ 41923 w 1075105"/>
              <a:gd name="connsiteY7" fmla="*/ 1164802 h 1598319"/>
              <a:gd name="connsiteX8" fmla="*/ 170460 w 1075105"/>
              <a:gd name="connsiteY8" fmla="*/ 1361843 h 1598319"/>
              <a:gd name="connsiteX9" fmla="*/ 343921 w 1075105"/>
              <a:gd name="connsiteY9" fmla="*/ 1484578 h 1598319"/>
              <a:gd name="connsiteX10" fmla="*/ 573233 w 1075105"/>
              <a:gd name="connsiteY10" fmla="*/ 1597297 h 1598319"/>
              <a:gd name="connsiteX11" fmla="*/ 589690 w 1075105"/>
              <a:gd name="connsiteY11" fmla="*/ 1528142 h 1598319"/>
              <a:gd name="connsiteX12" fmla="*/ 320624 w 1075105"/>
              <a:gd name="connsiteY12" fmla="*/ 1332382 h 1598319"/>
              <a:gd name="connsiteX13" fmla="*/ 165746 w 1075105"/>
              <a:gd name="connsiteY13" fmla="*/ 1103386 h 1598319"/>
              <a:gd name="connsiteX14" fmla="*/ 165388 w 1075105"/>
              <a:gd name="connsiteY14" fmla="*/ 825773 h 1598319"/>
              <a:gd name="connsiteX15" fmla="*/ 336969 w 1075105"/>
              <a:gd name="connsiteY15" fmla="*/ 556797 h 1598319"/>
              <a:gd name="connsiteX16" fmla="*/ 503720 w 1075105"/>
              <a:gd name="connsiteY16" fmla="*/ 383560 h 1598319"/>
              <a:gd name="connsiteX17" fmla="*/ 745265 w 1075105"/>
              <a:gd name="connsiteY17" fmla="*/ 216471 h 1598319"/>
              <a:gd name="connsiteX18" fmla="*/ 905428 w 1075105"/>
              <a:gd name="connsiteY18" fmla="*/ 114176 h 1598319"/>
              <a:gd name="connsiteX19" fmla="*/ 1018316 w 1075105"/>
              <a:gd name="connsiteY19" fmla="*/ 53852 h 1598319"/>
              <a:gd name="connsiteX20" fmla="*/ 1074883 w 1075105"/>
              <a:gd name="connsiteY20" fmla="*/ 19322 h 1598319"/>
              <a:gd name="connsiteX21" fmla="*/ 1046308 w 1075105"/>
              <a:gd name="connsiteY21" fmla="*/ 272 h 1598319"/>
              <a:gd name="connsiteX22" fmla="*/ 849458 w 1075105"/>
              <a:gd name="connsiteY22" fmla="*/ 35197 h 1598319"/>
              <a:gd name="connsiteX0" fmla="*/ 849458 w 1075105"/>
              <a:gd name="connsiteY0" fmla="*/ 35197 h 1598319"/>
              <a:gd name="connsiteX1" fmla="*/ 690708 w 1075105"/>
              <a:gd name="connsiteY1" fmla="*/ 108222 h 1598319"/>
              <a:gd name="connsiteX2" fmla="*/ 573233 w 1075105"/>
              <a:gd name="connsiteY2" fmla="*/ 222522 h 1598319"/>
              <a:gd name="connsiteX3" fmla="*/ 425999 w 1075105"/>
              <a:gd name="connsiteY3" fmla="*/ 330377 h 1598319"/>
              <a:gd name="connsiteX4" fmla="*/ 198210 w 1075105"/>
              <a:gd name="connsiteY4" fmla="*/ 524747 h 1598319"/>
              <a:gd name="connsiteX5" fmla="*/ 142937 w 1075105"/>
              <a:gd name="connsiteY5" fmla="*/ 651842 h 1598319"/>
              <a:gd name="connsiteX6" fmla="*/ 5344 w 1075105"/>
              <a:gd name="connsiteY6" fmla="*/ 956342 h 1598319"/>
              <a:gd name="connsiteX7" fmla="*/ 41923 w 1075105"/>
              <a:gd name="connsiteY7" fmla="*/ 1164802 h 1598319"/>
              <a:gd name="connsiteX8" fmla="*/ 170460 w 1075105"/>
              <a:gd name="connsiteY8" fmla="*/ 1361843 h 1598319"/>
              <a:gd name="connsiteX9" fmla="*/ 343921 w 1075105"/>
              <a:gd name="connsiteY9" fmla="*/ 1484578 h 1598319"/>
              <a:gd name="connsiteX10" fmla="*/ 573233 w 1075105"/>
              <a:gd name="connsiteY10" fmla="*/ 1597297 h 1598319"/>
              <a:gd name="connsiteX11" fmla="*/ 589690 w 1075105"/>
              <a:gd name="connsiteY11" fmla="*/ 1528142 h 1598319"/>
              <a:gd name="connsiteX12" fmla="*/ 320624 w 1075105"/>
              <a:gd name="connsiteY12" fmla="*/ 1332382 h 1598319"/>
              <a:gd name="connsiteX13" fmla="*/ 165746 w 1075105"/>
              <a:gd name="connsiteY13" fmla="*/ 1103386 h 1598319"/>
              <a:gd name="connsiteX14" fmla="*/ 165388 w 1075105"/>
              <a:gd name="connsiteY14" fmla="*/ 825773 h 1598319"/>
              <a:gd name="connsiteX15" fmla="*/ 336969 w 1075105"/>
              <a:gd name="connsiteY15" fmla="*/ 556797 h 1598319"/>
              <a:gd name="connsiteX16" fmla="*/ 503720 w 1075105"/>
              <a:gd name="connsiteY16" fmla="*/ 383560 h 1598319"/>
              <a:gd name="connsiteX17" fmla="*/ 745265 w 1075105"/>
              <a:gd name="connsiteY17" fmla="*/ 216471 h 1598319"/>
              <a:gd name="connsiteX18" fmla="*/ 905428 w 1075105"/>
              <a:gd name="connsiteY18" fmla="*/ 114176 h 1598319"/>
              <a:gd name="connsiteX19" fmla="*/ 1018316 w 1075105"/>
              <a:gd name="connsiteY19" fmla="*/ 53852 h 1598319"/>
              <a:gd name="connsiteX20" fmla="*/ 1074883 w 1075105"/>
              <a:gd name="connsiteY20" fmla="*/ 19322 h 1598319"/>
              <a:gd name="connsiteX21" fmla="*/ 993385 w 1075105"/>
              <a:gd name="connsiteY21" fmla="*/ 272 h 1598319"/>
              <a:gd name="connsiteX22" fmla="*/ 849458 w 1075105"/>
              <a:gd name="connsiteY22" fmla="*/ 35197 h 1598319"/>
              <a:gd name="connsiteX0" fmla="*/ 849458 w 1074984"/>
              <a:gd name="connsiteY0" fmla="*/ 35197 h 1598319"/>
              <a:gd name="connsiteX1" fmla="*/ 690708 w 1074984"/>
              <a:gd name="connsiteY1" fmla="*/ 108222 h 1598319"/>
              <a:gd name="connsiteX2" fmla="*/ 573233 w 1074984"/>
              <a:gd name="connsiteY2" fmla="*/ 222522 h 1598319"/>
              <a:gd name="connsiteX3" fmla="*/ 425999 w 1074984"/>
              <a:gd name="connsiteY3" fmla="*/ 330377 h 1598319"/>
              <a:gd name="connsiteX4" fmla="*/ 198210 w 1074984"/>
              <a:gd name="connsiteY4" fmla="*/ 524747 h 1598319"/>
              <a:gd name="connsiteX5" fmla="*/ 142937 w 1074984"/>
              <a:gd name="connsiteY5" fmla="*/ 651842 h 1598319"/>
              <a:gd name="connsiteX6" fmla="*/ 5344 w 1074984"/>
              <a:gd name="connsiteY6" fmla="*/ 956342 h 1598319"/>
              <a:gd name="connsiteX7" fmla="*/ 41923 w 1074984"/>
              <a:gd name="connsiteY7" fmla="*/ 1164802 h 1598319"/>
              <a:gd name="connsiteX8" fmla="*/ 170460 w 1074984"/>
              <a:gd name="connsiteY8" fmla="*/ 1361843 h 1598319"/>
              <a:gd name="connsiteX9" fmla="*/ 343921 w 1074984"/>
              <a:gd name="connsiteY9" fmla="*/ 1484578 h 1598319"/>
              <a:gd name="connsiteX10" fmla="*/ 573233 w 1074984"/>
              <a:gd name="connsiteY10" fmla="*/ 1597297 h 1598319"/>
              <a:gd name="connsiteX11" fmla="*/ 589690 w 1074984"/>
              <a:gd name="connsiteY11" fmla="*/ 1528142 h 1598319"/>
              <a:gd name="connsiteX12" fmla="*/ 320624 w 1074984"/>
              <a:gd name="connsiteY12" fmla="*/ 1332382 h 1598319"/>
              <a:gd name="connsiteX13" fmla="*/ 165746 w 1074984"/>
              <a:gd name="connsiteY13" fmla="*/ 1103386 h 1598319"/>
              <a:gd name="connsiteX14" fmla="*/ 165388 w 1074984"/>
              <a:gd name="connsiteY14" fmla="*/ 825773 h 1598319"/>
              <a:gd name="connsiteX15" fmla="*/ 336969 w 1074984"/>
              <a:gd name="connsiteY15" fmla="*/ 556797 h 1598319"/>
              <a:gd name="connsiteX16" fmla="*/ 503720 w 1074984"/>
              <a:gd name="connsiteY16" fmla="*/ 383560 h 1598319"/>
              <a:gd name="connsiteX17" fmla="*/ 745265 w 1074984"/>
              <a:gd name="connsiteY17" fmla="*/ 216471 h 1598319"/>
              <a:gd name="connsiteX18" fmla="*/ 905428 w 1074984"/>
              <a:gd name="connsiteY18" fmla="*/ 114176 h 1598319"/>
              <a:gd name="connsiteX19" fmla="*/ 977154 w 1074984"/>
              <a:gd name="connsiteY19" fmla="*/ 46411 h 1598319"/>
              <a:gd name="connsiteX20" fmla="*/ 1074883 w 1074984"/>
              <a:gd name="connsiteY20" fmla="*/ 19322 h 1598319"/>
              <a:gd name="connsiteX21" fmla="*/ 993385 w 1074984"/>
              <a:gd name="connsiteY21" fmla="*/ 272 h 1598319"/>
              <a:gd name="connsiteX22" fmla="*/ 849458 w 1074984"/>
              <a:gd name="connsiteY22" fmla="*/ 35197 h 1598319"/>
              <a:gd name="connsiteX0" fmla="*/ 849458 w 1074994"/>
              <a:gd name="connsiteY0" fmla="*/ 35197 h 1598319"/>
              <a:gd name="connsiteX1" fmla="*/ 690708 w 1074994"/>
              <a:gd name="connsiteY1" fmla="*/ 108222 h 1598319"/>
              <a:gd name="connsiteX2" fmla="*/ 573233 w 1074994"/>
              <a:gd name="connsiteY2" fmla="*/ 222522 h 1598319"/>
              <a:gd name="connsiteX3" fmla="*/ 425999 w 1074994"/>
              <a:gd name="connsiteY3" fmla="*/ 330377 h 1598319"/>
              <a:gd name="connsiteX4" fmla="*/ 198210 w 1074994"/>
              <a:gd name="connsiteY4" fmla="*/ 524747 h 1598319"/>
              <a:gd name="connsiteX5" fmla="*/ 142937 w 1074994"/>
              <a:gd name="connsiteY5" fmla="*/ 651842 h 1598319"/>
              <a:gd name="connsiteX6" fmla="*/ 5344 w 1074994"/>
              <a:gd name="connsiteY6" fmla="*/ 956342 h 1598319"/>
              <a:gd name="connsiteX7" fmla="*/ 41923 w 1074994"/>
              <a:gd name="connsiteY7" fmla="*/ 1164802 h 1598319"/>
              <a:gd name="connsiteX8" fmla="*/ 170460 w 1074994"/>
              <a:gd name="connsiteY8" fmla="*/ 1361843 h 1598319"/>
              <a:gd name="connsiteX9" fmla="*/ 343921 w 1074994"/>
              <a:gd name="connsiteY9" fmla="*/ 1484578 h 1598319"/>
              <a:gd name="connsiteX10" fmla="*/ 573233 w 1074994"/>
              <a:gd name="connsiteY10" fmla="*/ 1597297 h 1598319"/>
              <a:gd name="connsiteX11" fmla="*/ 589690 w 1074994"/>
              <a:gd name="connsiteY11" fmla="*/ 1528142 h 1598319"/>
              <a:gd name="connsiteX12" fmla="*/ 320624 w 1074994"/>
              <a:gd name="connsiteY12" fmla="*/ 1332382 h 1598319"/>
              <a:gd name="connsiteX13" fmla="*/ 165746 w 1074994"/>
              <a:gd name="connsiteY13" fmla="*/ 1103386 h 1598319"/>
              <a:gd name="connsiteX14" fmla="*/ 165388 w 1074994"/>
              <a:gd name="connsiteY14" fmla="*/ 825773 h 1598319"/>
              <a:gd name="connsiteX15" fmla="*/ 336969 w 1074994"/>
              <a:gd name="connsiteY15" fmla="*/ 556797 h 1598319"/>
              <a:gd name="connsiteX16" fmla="*/ 503720 w 1074994"/>
              <a:gd name="connsiteY16" fmla="*/ 383560 h 1598319"/>
              <a:gd name="connsiteX17" fmla="*/ 745265 w 1074994"/>
              <a:gd name="connsiteY17" fmla="*/ 216471 h 1598319"/>
              <a:gd name="connsiteX18" fmla="*/ 858386 w 1074994"/>
              <a:gd name="connsiteY18" fmla="*/ 109217 h 1598319"/>
              <a:gd name="connsiteX19" fmla="*/ 977154 w 1074994"/>
              <a:gd name="connsiteY19" fmla="*/ 46411 h 1598319"/>
              <a:gd name="connsiteX20" fmla="*/ 1074883 w 1074994"/>
              <a:gd name="connsiteY20" fmla="*/ 19322 h 1598319"/>
              <a:gd name="connsiteX21" fmla="*/ 993385 w 1074994"/>
              <a:gd name="connsiteY21" fmla="*/ 272 h 1598319"/>
              <a:gd name="connsiteX22" fmla="*/ 849458 w 1074994"/>
              <a:gd name="connsiteY22" fmla="*/ 35197 h 1598319"/>
              <a:gd name="connsiteX0" fmla="*/ 849458 w 1074994"/>
              <a:gd name="connsiteY0" fmla="*/ 35197 h 1598319"/>
              <a:gd name="connsiteX1" fmla="*/ 690708 w 1074994"/>
              <a:gd name="connsiteY1" fmla="*/ 108222 h 1598319"/>
              <a:gd name="connsiteX2" fmla="*/ 573234 w 1074994"/>
              <a:gd name="connsiteY2" fmla="*/ 197721 h 1598319"/>
              <a:gd name="connsiteX3" fmla="*/ 425999 w 1074994"/>
              <a:gd name="connsiteY3" fmla="*/ 330377 h 1598319"/>
              <a:gd name="connsiteX4" fmla="*/ 198210 w 1074994"/>
              <a:gd name="connsiteY4" fmla="*/ 524747 h 1598319"/>
              <a:gd name="connsiteX5" fmla="*/ 142937 w 1074994"/>
              <a:gd name="connsiteY5" fmla="*/ 651842 h 1598319"/>
              <a:gd name="connsiteX6" fmla="*/ 5344 w 1074994"/>
              <a:gd name="connsiteY6" fmla="*/ 956342 h 1598319"/>
              <a:gd name="connsiteX7" fmla="*/ 41923 w 1074994"/>
              <a:gd name="connsiteY7" fmla="*/ 1164802 h 1598319"/>
              <a:gd name="connsiteX8" fmla="*/ 170460 w 1074994"/>
              <a:gd name="connsiteY8" fmla="*/ 1361843 h 1598319"/>
              <a:gd name="connsiteX9" fmla="*/ 343921 w 1074994"/>
              <a:gd name="connsiteY9" fmla="*/ 1484578 h 1598319"/>
              <a:gd name="connsiteX10" fmla="*/ 573233 w 1074994"/>
              <a:gd name="connsiteY10" fmla="*/ 1597297 h 1598319"/>
              <a:gd name="connsiteX11" fmla="*/ 589690 w 1074994"/>
              <a:gd name="connsiteY11" fmla="*/ 1528142 h 1598319"/>
              <a:gd name="connsiteX12" fmla="*/ 320624 w 1074994"/>
              <a:gd name="connsiteY12" fmla="*/ 1332382 h 1598319"/>
              <a:gd name="connsiteX13" fmla="*/ 165746 w 1074994"/>
              <a:gd name="connsiteY13" fmla="*/ 1103386 h 1598319"/>
              <a:gd name="connsiteX14" fmla="*/ 165388 w 1074994"/>
              <a:gd name="connsiteY14" fmla="*/ 825773 h 1598319"/>
              <a:gd name="connsiteX15" fmla="*/ 336969 w 1074994"/>
              <a:gd name="connsiteY15" fmla="*/ 556797 h 1598319"/>
              <a:gd name="connsiteX16" fmla="*/ 503720 w 1074994"/>
              <a:gd name="connsiteY16" fmla="*/ 383560 h 1598319"/>
              <a:gd name="connsiteX17" fmla="*/ 745265 w 1074994"/>
              <a:gd name="connsiteY17" fmla="*/ 216471 h 1598319"/>
              <a:gd name="connsiteX18" fmla="*/ 858386 w 1074994"/>
              <a:gd name="connsiteY18" fmla="*/ 109217 h 1598319"/>
              <a:gd name="connsiteX19" fmla="*/ 977154 w 1074994"/>
              <a:gd name="connsiteY19" fmla="*/ 46411 h 1598319"/>
              <a:gd name="connsiteX20" fmla="*/ 1074883 w 1074994"/>
              <a:gd name="connsiteY20" fmla="*/ 19322 h 1598319"/>
              <a:gd name="connsiteX21" fmla="*/ 993385 w 1074994"/>
              <a:gd name="connsiteY21" fmla="*/ 272 h 1598319"/>
              <a:gd name="connsiteX22" fmla="*/ 849458 w 1074994"/>
              <a:gd name="connsiteY22" fmla="*/ 35197 h 1598319"/>
              <a:gd name="connsiteX0" fmla="*/ 849458 w 1074994"/>
              <a:gd name="connsiteY0" fmla="*/ 35197 h 1598319"/>
              <a:gd name="connsiteX1" fmla="*/ 690708 w 1074994"/>
              <a:gd name="connsiteY1" fmla="*/ 108222 h 1598319"/>
              <a:gd name="connsiteX2" fmla="*/ 573234 w 1074994"/>
              <a:gd name="connsiteY2" fmla="*/ 197721 h 1598319"/>
              <a:gd name="connsiteX3" fmla="*/ 425999 w 1074994"/>
              <a:gd name="connsiteY3" fmla="*/ 330377 h 1598319"/>
              <a:gd name="connsiteX4" fmla="*/ 198210 w 1074994"/>
              <a:gd name="connsiteY4" fmla="*/ 524747 h 1598319"/>
              <a:gd name="connsiteX5" fmla="*/ 142937 w 1074994"/>
              <a:gd name="connsiteY5" fmla="*/ 651842 h 1598319"/>
              <a:gd name="connsiteX6" fmla="*/ 5344 w 1074994"/>
              <a:gd name="connsiteY6" fmla="*/ 956342 h 1598319"/>
              <a:gd name="connsiteX7" fmla="*/ 41923 w 1074994"/>
              <a:gd name="connsiteY7" fmla="*/ 1164802 h 1598319"/>
              <a:gd name="connsiteX8" fmla="*/ 170460 w 1074994"/>
              <a:gd name="connsiteY8" fmla="*/ 1361843 h 1598319"/>
              <a:gd name="connsiteX9" fmla="*/ 343921 w 1074994"/>
              <a:gd name="connsiteY9" fmla="*/ 1484578 h 1598319"/>
              <a:gd name="connsiteX10" fmla="*/ 573233 w 1074994"/>
              <a:gd name="connsiteY10" fmla="*/ 1597297 h 1598319"/>
              <a:gd name="connsiteX11" fmla="*/ 589690 w 1074994"/>
              <a:gd name="connsiteY11" fmla="*/ 1528142 h 1598319"/>
              <a:gd name="connsiteX12" fmla="*/ 320624 w 1074994"/>
              <a:gd name="connsiteY12" fmla="*/ 1332382 h 1598319"/>
              <a:gd name="connsiteX13" fmla="*/ 165746 w 1074994"/>
              <a:gd name="connsiteY13" fmla="*/ 1103386 h 1598319"/>
              <a:gd name="connsiteX14" fmla="*/ 165388 w 1074994"/>
              <a:gd name="connsiteY14" fmla="*/ 825773 h 1598319"/>
              <a:gd name="connsiteX15" fmla="*/ 336969 w 1074994"/>
              <a:gd name="connsiteY15" fmla="*/ 556797 h 1598319"/>
              <a:gd name="connsiteX16" fmla="*/ 503720 w 1074994"/>
              <a:gd name="connsiteY16" fmla="*/ 383560 h 1598319"/>
              <a:gd name="connsiteX17" fmla="*/ 692343 w 1074994"/>
              <a:gd name="connsiteY17" fmla="*/ 201592 h 1598319"/>
              <a:gd name="connsiteX18" fmla="*/ 858386 w 1074994"/>
              <a:gd name="connsiteY18" fmla="*/ 109217 h 1598319"/>
              <a:gd name="connsiteX19" fmla="*/ 977154 w 1074994"/>
              <a:gd name="connsiteY19" fmla="*/ 46411 h 1598319"/>
              <a:gd name="connsiteX20" fmla="*/ 1074883 w 1074994"/>
              <a:gd name="connsiteY20" fmla="*/ 19322 h 1598319"/>
              <a:gd name="connsiteX21" fmla="*/ 993385 w 1074994"/>
              <a:gd name="connsiteY21" fmla="*/ 272 h 1598319"/>
              <a:gd name="connsiteX22" fmla="*/ 849458 w 1074994"/>
              <a:gd name="connsiteY22" fmla="*/ 35197 h 159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74994" h="1598319">
                <a:moveTo>
                  <a:pt x="849458" y="35197"/>
                </a:moveTo>
                <a:cubicBezTo>
                  <a:pt x="799012" y="53189"/>
                  <a:pt x="736745" y="81135"/>
                  <a:pt x="690708" y="108222"/>
                </a:cubicBezTo>
                <a:cubicBezTo>
                  <a:pt x="644671" y="135309"/>
                  <a:pt x="617352" y="160695"/>
                  <a:pt x="573234" y="197721"/>
                </a:cubicBezTo>
                <a:cubicBezTo>
                  <a:pt x="529116" y="234747"/>
                  <a:pt x="488503" y="275873"/>
                  <a:pt x="425999" y="330377"/>
                </a:cubicBezTo>
                <a:cubicBezTo>
                  <a:pt x="363495" y="384881"/>
                  <a:pt x="245387" y="471170"/>
                  <a:pt x="198210" y="524747"/>
                </a:cubicBezTo>
                <a:cubicBezTo>
                  <a:pt x="151033" y="578324"/>
                  <a:pt x="175081" y="579910"/>
                  <a:pt x="142937" y="651842"/>
                </a:cubicBezTo>
                <a:cubicBezTo>
                  <a:pt x="110793" y="723775"/>
                  <a:pt x="22180" y="870849"/>
                  <a:pt x="5344" y="956342"/>
                </a:cubicBezTo>
                <a:cubicBezTo>
                  <a:pt x="-11492" y="1041835"/>
                  <a:pt x="14404" y="1097219"/>
                  <a:pt x="41923" y="1164802"/>
                </a:cubicBezTo>
                <a:cubicBezTo>
                  <a:pt x="69442" y="1232385"/>
                  <a:pt x="120127" y="1308547"/>
                  <a:pt x="170460" y="1361843"/>
                </a:cubicBezTo>
                <a:cubicBezTo>
                  <a:pt x="220793" y="1415139"/>
                  <a:pt x="276792" y="1445336"/>
                  <a:pt x="343921" y="1484578"/>
                </a:cubicBezTo>
                <a:cubicBezTo>
                  <a:pt x="411050" y="1523820"/>
                  <a:pt x="532272" y="1590036"/>
                  <a:pt x="573233" y="1597297"/>
                </a:cubicBezTo>
                <a:cubicBezTo>
                  <a:pt x="614194" y="1604558"/>
                  <a:pt x="631791" y="1572294"/>
                  <a:pt x="589690" y="1528142"/>
                </a:cubicBezTo>
                <a:cubicBezTo>
                  <a:pt x="547589" y="1483990"/>
                  <a:pt x="391281" y="1403175"/>
                  <a:pt x="320624" y="1332382"/>
                </a:cubicBezTo>
                <a:cubicBezTo>
                  <a:pt x="249967" y="1261589"/>
                  <a:pt x="191619" y="1187821"/>
                  <a:pt x="165746" y="1103386"/>
                </a:cubicBezTo>
                <a:cubicBezTo>
                  <a:pt x="139873" y="1018951"/>
                  <a:pt x="136851" y="916871"/>
                  <a:pt x="165388" y="825773"/>
                </a:cubicBezTo>
                <a:cubicBezTo>
                  <a:pt x="193925" y="734675"/>
                  <a:pt x="280580" y="630499"/>
                  <a:pt x="336969" y="556797"/>
                </a:cubicBezTo>
                <a:cubicBezTo>
                  <a:pt x="393358" y="483095"/>
                  <a:pt x="444491" y="442761"/>
                  <a:pt x="503720" y="383560"/>
                </a:cubicBezTo>
                <a:cubicBezTo>
                  <a:pt x="562949" y="324359"/>
                  <a:pt x="633232" y="247316"/>
                  <a:pt x="692343" y="201592"/>
                </a:cubicBezTo>
                <a:cubicBezTo>
                  <a:pt x="751454" y="155868"/>
                  <a:pt x="810918" y="135081"/>
                  <a:pt x="858386" y="109217"/>
                </a:cubicBezTo>
                <a:cubicBezTo>
                  <a:pt x="905855" y="83354"/>
                  <a:pt x="941071" y="61393"/>
                  <a:pt x="977154" y="46411"/>
                </a:cubicBezTo>
                <a:cubicBezTo>
                  <a:pt x="1013237" y="31429"/>
                  <a:pt x="1078058" y="29905"/>
                  <a:pt x="1074883" y="19322"/>
                </a:cubicBezTo>
                <a:cubicBezTo>
                  <a:pt x="1071708" y="8739"/>
                  <a:pt x="1029897" y="-1845"/>
                  <a:pt x="993385" y="272"/>
                </a:cubicBezTo>
                <a:cubicBezTo>
                  <a:pt x="956873" y="2389"/>
                  <a:pt x="899904" y="17205"/>
                  <a:pt x="849458" y="35197"/>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7" name="Freeform 96"/>
          <p:cNvSpPr/>
          <p:nvPr/>
        </p:nvSpPr>
        <p:spPr>
          <a:xfrm rot="1975031">
            <a:off x="2195405" y="1614071"/>
            <a:ext cx="28124" cy="36885"/>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98" name="Freeform 97"/>
          <p:cNvSpPr/>
          <p:nvPr/>
        </p:nvSpPr>
        <p:spPr>
          <a:xfrm rot="1975031">
            <a:off x="2228930" y="1559673"/>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99" name="Freeform 98"/>
          <p:cNvSpPr/>
          <p:nvPr/>
        </p:nvSpPr>
        <p:spPr>
          <a:xfrm rot="1975031" flipV="1">
            <a:off x="2268601" y="1545603"/>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0" name="Freeform 99"/>
          <p:cNvSpPr/>
          <p:nvPr/>
        </p:nvSpPr>
        <p:spPr>
          <a:xfrm rot="1975031" flipH="1">
            <a:off x="2280382" y="1504354"/>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1" name="Oval 100"/>
          <p:cNvSpPr/>
          <p:nvPr/>
        </p:nvSpPr>
        <p:spPr>
          <a:xfrm rot="1975031">
            <a:off x="2323291" y="1488136"/>
            <a:ext cx="28094" cy="28094"/>
          </a:xfrm>
          <a:prstGeom prst="ellipse">
            <a:avLst/>
          </a:pr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2" name="Freeform 101"/>
          <p:cNvSpPr/>
          <p:nvPr/>
        </p:nvSpPr>
        <p:spPr>
          <a:xfrm rot="1975031">
            <a:off x="3189627" y="1911735"/>
            <a:ext cx="334445" cy="900491"/>
          </a:xfrm>
          <a:custGeom>
            <a:avLst/>
            <a:gdLst>
              <a:gd name="connsiteX0" fmla="*/ 53557 w 544269"/>
              <a:gd name="connsiteY0" fmla="*/ 2743 h 1465442"/>
              <a:gd name="connsiteX1" fmla="*/ 158332 w 544269"/>
              <a:gd name="connsiteY1" fmla="*/ 88468 h 1465442"/>
              <a:gd name="connsiteX2" fmla="*/ 325019 w 544269"/>
              <a:gd name="connsiteY2" fmla="*/ 259918 h 1465442"/>
              <a:gd name="connsiteX3" fmla="*/ 486944 w 544269"/>
              <a:gd name="connsiteY3" fmla="*/ 483756 h 1465442"/>
              <a:gd name="connsiteX4" fmla="*/ 544094 w 544269"/>
              <a:gd name="connsiteY4" fmla="*/ 702831 h 1465442"/>
              <a:gd name="connsiteX5" fmla="*/ 501232 w 544269"/>
              <a:gd name="connsiteY5" fmla="*/ 902856 h 1465442"/>
              <a:gd name="connsiteX6" fmla="*/ 405982 w 544269"/>
              <a:gd name="connsiteY6" fmla="*/ 1245756 h 1465442"/>
              <a:gd name="connsiteX7" fmla="*/ 210719 w 544269"/>
              <a:gd name="connsiteY7" fmla="*/ 1445781 h 1465442"/>
              <a:gd name="connsiteX8" fmla="*/ 134519 w 544269"/>
              <a:gd name="connsiteY8" fmla="*/ 1455306 h 1465442"/>
              <a:gd name="connsiteX9" fmla="*/ 110707 w 544269"/>
              <a:gd name="connsiteY9" fmla="*/ 1421968 h 1465442"/>
              <a:gd name="connsiteX10" fmla="*/ 220244 w 544269"/>
              <a:gd name="connsiteY10" fmla="*/ 1369581 h 1465442"/>
              <a:gd name="connsiteX11" fmla="*/ 372644 w 544269"/>
              <a:gd name="connsiteY11" fmla="*/ 1231468 h 1465442"/>
              <a:gd name="connsiteX12" fmla="*/ 444082 w 544269"/>
              <a:gd name="connsiteY12" fmla="*/ 960006 h 1465442"/>
              <a:gd name="connsiteX13" fmla="*/ 505994 w 544269"/>
              <a:gd name="connsiteY13" fmla="*/ 721881 h 1465442"/>
              <a:gd name="connsiteX14" fmla="*/ 453607 w 544269"/>
              <a:gd name="connsiteY14" fmla="*/ 493281 h 1465442"/>
              <a:gd name="connsiteX15" fmla="*/ 286919 w 544269"/>
              <a:gd name="connsiteY15" fmla="*/ 302781 h 1465442"/>
              <a:gd name="connsiteX16" fmla="*/ 67844 w 544269"/>
              <a:gd name="connsiteY16" fmla="*/ 107518 h 1465442"/>
              <a:gd name="connsiteX17" fmla="*/ 1169 w 544269"/>
              <a:gd name="connsiteY17" fmla="*/ 31318 h 1465442"/>
              <a:gd name="connsiteX18" fmla="*/ 53557 w 544269"/>
              <a:gd name="connsiteY18" fmla="*/ 2743 h 146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4269" h="1465442">
                <a:moveTo>
                  <a:pt x="53557" y="2743"/>
                </a:moveTo>
                <a:cubicBezTo>
                  <a:pt x="79751" y="12268"/>
                  <a:pt x="113088" y="45606"/>
                  <a:pt x="158332" y="88468"/>
                </a:cubicBezTo>
                <a:cubicBezTo>
                  <a:pt x="203576" y="131331"/>
                  <a:pt x="270250" y="194037"/>
                  <a:pt x="325019" y="259918"/>
                </a:cubicBezTo>
                <a:cubicBezTo>
                  <a:pt x="379788" y="325799"/>
                  <a:pt x="450432" y="409937"/>
                  <a:pt x="486944" y="483756"/>
                </a:cubicBezTo>
                <a:cubicBezTo>
                  <a:pt x="523456" y="557575"/>
                  <a:pt x="541713" y="632981"/>
                  <a:pt x="544094" y="702831"/>
                </a:cubicBezTo>
                <a:cubicBezTo>
                  <a:pt x="546475" y="772681"/>
                  <a:pt x="524251" y="812369"/>
                  <a:pt x="501232" y="902856"/>
                </a:cubicBezTo>
                <a:cubicBezTo>
                  <a:pt x="478213" y="993344"/>
                  <a:pt x="454401" y="1155269"/>
                  <a:pt x="405982" y="1245756"/>
                </a:cubicBezTo>
                <a:cubicBezTo>
                  <a:pt x="357563" y="1336243"/>
                  <a:pt x="255963" y="1410856"/>
                  <a:pt x="210719" y="1445781"/>
                </a:cubicBezTo>
                <a:cubicBezTo>
                  <a:pt x="165475" y="1480706"/>
                  <a:pt x="151188" y="1459275"/>
                  <a:pt x="134519" y="1455306"/>
                </a:cubicBezTo>
                <a:cubicBezTo>
                  <a:pt x="117850" y="1451337"/>
                  <a:pt x="96420" y="1436255"/>
                  <a:pt x="110707" y="1421968"/>
                </a:cubicBezTo>
                <a:cubicBezTo>
                  <a:pt x="124994" y="1407681"/>
                  <a:pt x="176588" y="1401331"/>
                  <a:pt x="220244" y="1369581"/>
                </a:cubicBezTo>
                <a:cubicBezTo>
                  <a:pt x="263900" y="1337831"/>
                  <a:pt x="335338" y="1299731"/>
                  <a:pt x="372644" y="1231468"/>
                </a:cubicBezTo>
                <a:cubicBezTo>
                  <a:pt x="409950" y="1163206"/>
                  <a:pt x="421857" y="1044937"/>
                  <a:pt x="444082" y="960006"/>
                </a:cubicBezTo>
                <a:cubicBezTo>
                  <a:pt x="466307" y="875075"/>
                  <a:pt x="504407" y="799668"/>
                  <a:pt x="505994" y="721881"/>
                </a:cubicBezTo>
                <a:cubicBezTo>
                  <a:pt x="507581" y="644094"/>
                  <a:pt x="490120" y="563131"/>
                  <a:pt x="453607" y="493281"/>
                </a:cubicBezTo>
                <a:cubicBezTo>
                  <a:pt x="417094" y="423431"/>
                  <a:pt x="351213" y="367075"/>
                  <a:pt x="286919" y="302781"/>
                </a:cubicBezTo>
                <a:cubicBezTo>
                  <a:pt x="222625" y="238487"/>
                  <a:pt x="115469" y="152762"/>
                  <a:pt x="67844" y="107518"/>
                </a:cubicBezTo>
                <a:cubicBezTo>
                  <a:pt x="20219" y="62274"/>
                  <a:pt x="9106" y="52749"/>
                  <a:pt x="1169" y="31318"/>
                </a:cubicBezTo>
                <a:cubicBezTo>
                  <a:pt x="-6768" y="9887"/>
                  <a:pt x="27363" y="-6782"/>
                  <a:pt x="53557" y="2743"/>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3" name="Freeform 102"/>
          <p:cNvSpPr/>
          <p:nvPr/>
        </p:nvSpPr>
        <p:spPr>
          <a:xfrm rot="1975031">
            <a:off x="3177421" y="1938676"/>
            <a:ext cx="322192" cy="818055"/>
          </a:xfrm>
          <a:custGeom>
            <a:avLst/>
            <a:gdLst>
              <a:gd name="connsiteX0" fmla="*/ 38555 w 524330"/>
              <a:gd name="connsiteY0" fmla="*/ 2930 h 1331286"/>
              <a:gd name="connsiteX1" fmla="*/ 200480 w 524330"/>
              <a:gd name="connsiteY1" fmla="*/ 155330 h 1331286"/>
              <a:gd name="connsiteX2" fmla="*/ 310018 w 524330"/>
              <a:gd name="connsiteY2" fmla="*/ 283917 h 1331286"/>
              <a:gd name="connsiteX3" fmla="*/ 371930 w 524330"/>
              <a:gd name="connsiteY3" fmla="*/ 350592 h 1331286"/>
              <a:gd name="connsiteX4" fmla="*/ 471943 w 524330"/>
              <a:gd name="connsiteY4" fmla="*/ 445842 h 1331286"/>
              <a:gd name="connsiteX5" fmla="*/ 524330 w 524330"/>
              <a:gd name="connsiteY5" fmla="*/ 636342 h 1331286"/>
              <a:gd name="connsiteX6" fmla="*/ 471943 w 524330"/>
              <a:gd name="connsiteY6" fmla="*/ 807792 h 1331286"/>
              <a:gd name="connsiteX7" fmla="*/ 429080 w 524330"/>
              <a:gd name="connsiteY7" fmla="*/ 1050680 h 1331286"/>
              <a:gd name="connsiteX8" fmla="*/ 381455 w 524330"/>
              <a:gd name="connsiteY8" fmla="*/ 1198317 h 1331286"/>
              <a:gd name="connsiteX9" fmla="*/ 214768 w 524330"/>
              <a:gd name="connsiteY9" fmla="*/ 1293567 h 1331286"/>
              <a:gd name="connsiteX10" fmla="*/ 148093 w 524330"/>
              <a:gd name="connsiteY10" fmla="*/ 1326905 h 1331286"/>
              <a:gd name="connsiteX11" fmla="*/ 195718 w 524330"/>
              <a:gd name="connsiteY11" fmla="*/ 1203080 h 1331286"/>
              <a:gd name="connsiteX12" fmla="*/ 310018 w 524330"/>
              <a:gd name="connsiteY12" fmla="*/ 1145930 h 1331286"/>
              <a:gd name="connsiteX13" fmla="*/ 362405 w 524330"/>
              <a:gd name="connsiteY13" fmla="*/ 993530 h 1331286"/>
              <a:gd name="connsiteX14" fmla="*/ 433843 w 524330"/>
              <a:gd name="connsiteY14" fmla="*/ 726830 h 1331286"/>
              <a:gd name="connsiteX15" fmla="*/ 433843 w 524330"/>
              <a:gd name="connsiteY15" fmla="*/ 526805 h 1331286"/>
              <a:gd name="connsiteX16" fmla="*/ 319543 w 524330"/>
              <a:gd name="connsiteY16" fmla="*/ 412505 h 1331286"/>
              <a:gd name="connsiteX17" fmla="*/ 148093 w 524330"/>
              <a:gd name="connsiteY17" fmla="*/ 207717 h 1331286"/>
              <a:gd name="connsiteX18" fmla="*/ 9980 w 524330"/>
              <a:gd name="connsiteY18" fmla="*/ 69605 h 1331286"/>
              <a:gd name="connsiteX19" fmla="*/ 38555 w 524330"/>
              <a:gd name="connsiteY19" fmla="*/ 2930 h 133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4330" h="1331286">
                <a:moveTo>
                  <a:pt x="38555" y="2930"/>
                </a:moveTo>
                <a:cubicBezTo>
                  <a:pt x="70305" y="17218"/>
                  <a:pt x="155236" y="108499"/>
                  <a:pt x="200480" y="155330"/>
                </a:cubicBezTo>
                <a:cubicBezTo>
                  <a:pt x="245724" y="202161"/>
                  <a:pt x="281443" y="251373"/>
                  <a:pt x="310018" y="283917"/>
                </a:cubicBezTo>
                <a:cubicBezTo>
                  <a:pt x="338593" y="316461"/>
                  <a:pt x="344943" y="323605"/>
                  <a:pt x="371930" y="350592"/>
                </a:cubicBezTo>
                <a:cubicBezTo>
                  <a:pt x="398917" y="377579"/>
                  <a:pt x="446543" y="398217"/>
                  <a:pt x="471943" y="445842"/>
                </a:cubicBezTo>
                <a:cubicBezTo>
                  <a:pt x="497343" y="493467"/>
                  <a:pt x="524330" y="576017"/>
                  <a:pt x="524330" y="636342"/>
                </a:cubicBezTo>
                <a:cubicBezTo>
                  <a:pt x="524330" y="696667"/>
                  <a:pt x="487818" y="738736"/>
                  <a:pt x="471943" y="807792"/>
                </a:cubicBezTo>
                <a:cubicBezTo>
                  <a:pt x="456068" y="876848"/>
                  <a:pt x="444161" y="985593"/>
                  <a:pt x="429080" y="1050680"/>
                </a:cubicBezTo>
                <a:cubicBezTo>
                  <a:pt x="413999" y="1115767"/>
                  <a:pt x="417174" y="1157836"/>
                  <a:pt x="381455" y="1198317"/>
                </a:cubicBezTo>
                <a:cubicBezTo>
                  <a:pt x="345736" y="1238798"/>
                  <a:pt x="253662" y="1272136"/>
                  <a:pt x="214768" y="1293567"/>
                </a:cubicBezTo>
                <a:cubicBezTo>
                  <a:pt x="175874" y="1314998"/>
                  <a:pt x="151268" y="1341986"/>
                  <a:pt x="148093" y="1326905"/>
                </a:cubicBezTo>
                <a:cubicBezTo>
                  <a:pt x="144918" y="1311824"/>
                  <a:pt x="168731" y="1233243"/>
                  <a:pt x="195718" y="1203080"/>
                </a:cubicBezTo>
                <a:cubicBezTo>
                  <a:pt x="222706" y="1172918"/>
                  <a:pt x="282237" y="1180855"/>
                  <a:pt x="310018" y="1145930"/>
                </a:cubicBezTo>
                <a:cubicBezTo>
                  <a:pt x="337799" y="1111005"/>
                  <a:pt x="341768" y="1063380"/>
                  <a:pt x="362405" y="993530"/>
                </a:cubicBezTo>
                <a:cubicBezTo>
                  <a:pt x="383042" y="923680"/>
                  <a:pt x="421937" y="804617"/>
                  <a:pt x="433843" y="726830"/>
                </a:cubicBezTo>
                <a:cubicBezTo>
                  <a:pt x="445749" y="649043"/>
                  <a:pt x="452893" y="579193"/>
                  <a:pt x="433843" y="526805"/>
                </a:cubicBezTo>
                <a:cubicBezTo>
                  <a:pt x="414793" y="474418"/>
                  <a:pt x="367168" y="465686"/>
                  <a:pt x="319543" y="412505"/>
                </a:cubicBezTo>
                <a:cubicBezTo>
                  <a:pt x="271918" y="359324"/>
                  <a:pt x="199687" y="264867"/>
                  <a:pt x="148093" y="207717"/>
                </a:cubicBezTo>
                <a:cubicBezTo>
                  <a:pt x="96499" y="150567"/>
                  <a:pt x="32999" y="110086"/>
                  <a:pt x="9980" y="69605"/>
                </a:cubicBezTo>
                <a:cubicBezTo>
                  <a:pt x="-13039" y="29124"/>
                  <a:pt x="6805" y="-11358"/>
                  <a:pt x="38555" y="2930"/>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4" name="Freeform 103"/>
          <p:cNvSpPr/>
          <p:nvPr/>
        </p:nvSpPr>
        <p:spPr>
          <a:xfrm rot="1975031">
            <a:off x="3163051" y="1974736"/>
            <a:ext cx="287547" cy="646475"/>
          </a:xfrm>
          <a:custGeom>
            <a:avLst/>
            <a:gdLst>
              <a:gd name="connsiteX0" fmla="*/ 59194 w 467950"/>
              <a:gd name="connsiteY0" fmla="*/ 1667 h 1052061"/>
              <a:gd name="connsiteX1" fmla="*/ 159206 w 467950"/>
              <a:gd name="connsiteY1" fmla="*/ 101679 h 1052061"/>
              <a:gd name="connsiteX2" fmla="*/ 311606 w 467950"/>
              <a:gd name="connsiteY2" fmla="*/ 273129 h 1052061"/>
              <a:gd name="connsiteX3" fmla="*/ 368756 w 467950"/>
              <a:gd name="connsiteY3" fmla="*/ 344567 h 1052061"/>
              <a:gd name="connsiteX4" fmla="*/ 444956 w 467950"/>
              <a:gd name="connsiteY4" fmla="*/ 439817 h 1052061"/>
              <a:gd name="connsiteX5" fmla="*/ 464006 w 467950"/>
              <a:gd name="connsiteY5" fmla="*/ 687467 h 1052061"/>
              <a:gd name="connsiteX6" fmla="*/ 378281 w 467950"/>
              <a:gd name="connsiteY6" fmla="*/ 997029 h 1052061"/>
              <a:gd name="connsiteX7" fmla="*/ 259219 w 467950"/>
              <a:gd name="connsiteY7" fmla="*/ 1049417 h 1052061"/>
              <a:gd name="connsiteX8" fmla="*/ 287794 w 467950"/>
              <a:gd name="connsiteY8" fmla="*/ 963692 h 1052061"/>
              <a:gd name="connsiteX9" fmla="*/ 340181 w 467950"/>
              <a:gd name="connsiteY9" fmla="*/ 939879 h 1052061"/>
              <a:gd name="connsiteX10" fmla="*/ 411619 w 467950"/>
              <a:gd name="connsiteY10" fmla="*/ 601742 h 1052061"/>
              <a:gd name="connsiteX11" fmla="*/ 354469 w 467950"/>
              <a:gd name="connsiteY11" fmla="*/ 420767 h 1052061"/>
              <a:gd name="connsiteX12" fmla="*/ 111581 w 467950"/>
              <a:gd name="connsiteY12" fmla="*/ 158829 h 1052061"/>
              <a:gd name="connsiteX13" fmla="*/ 2044 w 467950"/>
              <a:gd name="connsiteY13" fmla="*/ 49292 h 1052061"/>
              <a:gd name="connsiteX14" fmla="*/ 59194 w 467950"/>
              <a:gd name="connsiteY14" fmla="*/ 1667 h 1052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7950" h="1052061">
                <a:moveTo>
                  <a:pt x="59194" y="1667"/>
                </a:moveTo>
                <a:cubicBezTo>
                  <a:pt x="85388" y="10398"/>
                  <a:pt x="117137" y="56435"/>
                  <a:pt x="159206" y="101679"/>
                </a:cubicBezTo>
                <a:cubicBezTo>
                  <a:pt x="201275" y="146923"/>
                  <a:pt x="276681" y="232648"/>
                  <a:pt x="311606" y="273129"/>
                </a:cubicBezTo>
                <a:cubicBezTo>
                  <a:pt x="346531" y="313610"/>
                  <a:pt x="368756" y="344567"/>
                  <a:pt x="368756" y="344567"/>
                </a:cubicBezTo>
                <a:cubicBezTo>
                  <a:pt x="390981" y="372348"/>
                  <a:pt x="429081" y="382667"/>
                  <a:pt x="444956" y="439817"/>
                </a:cubicBezTo>
                <a:cubicBezTo>
                  <a:pt x="460831" y="496967"/>
                  <a:pt x="475118" y="594598"/>
                  <a:pt x="464006" y="687467"/>
                </a:cubicBezTo>
                <a:cubicBezTo>
                  <a:pt x="452894" y="780336"/>
                  <a:pt x="412412" y="936704"/>
                  <a:pt x="378281" y="997029"/>
                </a:cubicBezTo>
                <a:cubicBezTo>
                  <a:pt x="344150" y="1057354"/>
                  <a:pt x="274300" y="1054973"/>
                  <a:pt x="259219" y="1049417"/>
                </a:cubicBezTo>
                <a:cubicBezTo>
                  <a:pt x="244138" y="1043861"/>
                  <a:pt x="274300" y="981948"/>
                  <a:pt x="287794" y="963692"/>
                </a:cubicBezTo>
                <a:cubicBezTo>
                  <a:pt x="301288" y="945436"/>
                  <a:pt x="319544" y="1000204"/>
                  <a:pt x="340181" y="939879"/>
                </a:cubicBezTo>
                <a:cubicBezTo>
                  <a:pt x="360818" y="879554"/>
                  <a:pt x="409238" y="688261"/>
                  <a:pt x="411619" y="601742"/>
                </a:cubicBezTo>
                <a:cubicBezTo>
                  <a:pt x="414000" y="515223"/>
                  <a:pt x="404475" y="494586"/>
                  <a:pt x="354469" y="420767"/>
                </a:cubicBezTo>
                <a:cubicBezTo>
                  <a:pt x="304463" y="346948"/>
                  <a:pt x="170318" y="220741"/>
                  <a:pt x="111581" y="158829"/>
                </a:cubicBezTo>
                <a:cubicBezTo>
                  <a:pt x="52844" y="96917"/>
                  <a:pt x="13950" y="78661"/>
                  <a:pt x="2044" y="49292"/>
                </a:cubicBezTo>
                <a:cubicBezTo>
                  <a:pt x="-9862" y="19923"/>
                  <a:pt x="33000" y="-7064"/>
                  <a:pt x="59194" y="1667"/>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5" name="Freeform 104"/>
          <p:cNvSpPr/>
          <p:nvPr/>
        </p:nvSpPr>
        <p:spPr>
          <a:xfrm rot="1975031">
            <a:off x="3197206" y="2074829"/>
            <a:ext cx="201284" cy="460059"/>
          </a:xfrm>
          <a:custGeom>
            <a:avLst/>
            <a:gdLst>
              <a:gd name="connsiteX0" fmla="*/ 5849 w 327566"/>
              <a:gd name="connsiteY0" fmla="*/ 5 h 748691"/>
              <a:gd name="connsiteX1" fmla="*/ 163012 w 327566"/>
              <a:gd name="connsiteY1" fmla="*/ 128592 h 748691"/>
              <a:gd name="connsiteX2" fmla="*/ 201112 w 327566"/>
              <a:gd name="connsiteY2" fmla="*/ 200030 h 748691"/>
              <a:gd name="connsiteX3" fmla="*/ 239212 w 327566"/>
              <a:gd name="connsiteY3" fmla="*/ 209555 h 748691"/>
              <a:gd name="connsiteX4" fmla="*/ 324937 w 327566"/>
              <a:gd name="connsiteY4" fmla="*/ 357192 h 748691"/>
              <a:gd name="connsiteX5" fmla="*/ 291599 w 327566"/>
              <a:gd name="connsiteY5" fmla="*/ 681042 h 748691"/>
              <a:gd name="connsiteX6" fmla="*/ 153487 w 327566"/>
              <a:gd name="connsiteY6" fmla="*/ 747717 h 748691"/>
              <a:gd name="connsiteX7" fmla="*/ 205874 w 327566"/>
              <a:gd name="connsiteY7" fmla="*/ 657230 h 748691"/>
              <a:gd name="connsiteX8" fmla="*/ 267787 w 327566"/>
              <a:gd name="connsiteY8" fmla="*/ 614367 h 748691"/>
              <a:gd name="connsiteX9" fmla="*/ 272549 w 327566"/>
              <a:gd name="connsiteY9" fmla="*/ 409580 h 748691"/>
              <a:gd name="connsiteX10" fmla="*/ 172537 w 327566"/>
              <a:gd name="connsiteY10" fmla="*/ 252417 h 748691"/>
              <a:gd name="connsiteX11" fmla="*/ 48712 w 327566"/>
              <a:gd name="connsiteY11" fmla="*/ 123830 h 748691"/>
              <a:gd name="connsiteX12" fmla="*/ 5849 w 327566"/>
              <a:gd name="connsiteY12" fmla="*/ 5 h 74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566" h="748691">
                <a:moveTo>
                  <a:pt x="5849" y="5"/>
                </a:moveTo>
                <a:cubicBezTo>
                  <a:pt x="24899" y="799"/>
                  <a:pt x="130468" y="95255"/>
                  <a:pt x="163012" y="128592"/>
                </a:cubicBezTo>
                <a:cubicBezTo>
                  <a:pt x="195556" y="161929"/>
                  <a:pt x="188412" y="186536"/>
                  <a:pt x="201112" y="200030"/>
                </a:cubicBezTo>
                <a:cubicBezTo>
                  <a:pt x="213812" y="213524"/>
                  <a:pt x="218575" y="183361"/>
                  <a:pt x="239212" y="209555"/>
                </a:cubicBezTo>
                <a:cubicBezTo>
                  <a:pt x="259850" y="235749"/>
                  <a:pt x="316206" y="278611"/>
                  <a:pt x="324937" y="357192"/>
                </a:cubicBezTo>
                <a:cubicBezTo>
                  <a:pt x="333668" y="435773"/>
                  <a:pt x="320174" y="615955"/>
                  <a:pt x="291599" y="681042"/>
                </a:cubicBezTo>
                <a:cubicBezTo>
                  <a:pt x="263024" y="746129"/>
                  <a:pt x="167774" y="751686"/>
                  <a:pt x="153487" y="747717"/>
                </a:cubicBezTo>
                <a:cubicBezTo>
                  <a:pt x="139200" y="743748"/>
                  <a:pt x="186824" y="679455"/>
                  <a:pt x="205874" y="657230"/>
                </a:cubicBezTo>
                <a:cubicBezTo>
                  <a:pt x="224924" y="635005"/>
                  <a:pt x="256675" y="655642"/>
                  <a:pt x="267787" y="614367"/>
                </a:cubicBezTo>
                <a:cubicBezTo>
                  <a:pt x="278899" y="573092"/>
                  <a:pt x="288424" y="469905"/>
                  <a:pt x="272549" y="409580"/>
                </a:cubicBezTo>
                <a:cubicBezTo>
                  <a:pt x="256674" y="349255"/>
                  <a:pt x="209843" y="300042"/>
                  <a:pt x="172537" y="252417"/>
                </a:cubicBezTo>
                <a:cubicBezTo>
                  <a:pt x="135231" y="204792"/>
                  <a:pt x="79668" y="160342"/>
                  <a:pt x="48712" y="123830"/>
                </a:cubicBezTo>
                <a:cubicBezTo>
                  <a:pt x="17756" y="87318"/>
                  <a:pt x="-13201" y="-789"/>
                  <a:pt x="5849" y="5"/>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6" name="Freeform 105"/>
          <p:cNvSpPr/>
          <p:nvPr/>
        </p:nvSpPr>
        <p:spPr>
          <a:xfrm rot="1975031">
            <a:off x="3190208" y="2147932"/>
            <a:ext cx="134217" cy="310045"/>
          </a:xfrm>
          <a:custGeom>
            <a:avLst/>
            <a:gdLst>
              <a:gd name="connsiteX0" fmla="*/ 88312 w 218422"/>
              <a:gd name="connsiteY0" fmla="*/ 503258 h 504561"/>
              <a:gd name="connsiteX1" fmla="*/ 202612 w 218422"/>
              <a:gd name="connsiteY1" fmla="*/ 403246 h 504561"/>
              <a:gd name="connsiteX2" fmla="*/ 202612 w 218422"/>
              <a:gd name="connsiteY2" fmla="*/ 160358 h 504561"/>
              <a:gd name="connsiteX3" fmla="*/ 64499 w 218422"/>
              <a:gd name="connsiteY3" fmla="*/ 3196 h 504561"/>
              <a:gd name="connsiteX4" fmla="*/ 2587 w 218422"/>
              <a:gd name="connsiteY4" fmla="*/ 65108 h 504561"/>
              <a:gd name="connsiteX5" fmla="*/ 145462 w 218422"/>
              <a:gd name="connsiteY5" fmla="*/ 188933 h 504561"/>
              <a:gd name="connsiteX6" fmla="*/ 112124 w 218422"/>
              <a:gd name="connsiteY6" fmla="*/ 408008 h 504561"/>
              <a:gd name="connsiteX7" fmla="*/ 45449 w 218422"/>
              <a:gd name="connsiteY7" fmla="*/ 455633 h 504561"/>
              <a:gd name="connsiteX8" fmla="*/ 88312 w 218422"/>
              <a:gd name="connsiteY8" fmla="*/ 503258 h 50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422" h="504561">
                <a:moveTo>
                  <a:pt x="88312" y="503258"/>
                </a:moveTo>
                <a:cubicBezTo>
                  <a:pt x="114506" y="494527"/>
                  <a:pt x="183562" y="460396"/>
                  <a:pt x="202612" y="403246"/>
                </a:cubicBezTo>
                <a:cubicBezTo>
                  <a:pt x="221662" y="346096"/>
                  <a:pt x="225631" y="227033"/>
                  <a:pt x="202612" y="160358"/>
                </a:cubicBezTo>
                <a:cubicBezTo>
                  <a:pt x="179593" y="93683"/>
                  <a:pt x="97836" y="19071"/>
                  <a:pt x="64499" y="3196"/>
                </a:cubicBezTo>
                <a:cubicBezTo>
                  <a:pt x="31162" y="-12679"/>
                  <a:pt x="-10907" y="34152"/>
                  <a:pt x="2587" y="65108"/>
                </a:cubicBezTo>
                <a:cubicBezTo>
                  <a:pt x="16081" y="96064"/>
                  <a:pt x="127206" y="131783"/>
                  <a:pt x="145462" y="188933"/>
                </a:cubicBezTo>
                <a:cubicBezTo>
                  <a:pt x="163718" y="246083"/>
                  <a:pt x="128793" y="363558"/>
                  <a:pt x="112124" y="408008"/>
                </a:cubicBezTo>
                <a:cubicBezTo>
                  <a:pt x="95455" y="452458"/>
                  <a:pt x="51005" y="436583"/>
                  <a:pt x="45449" y="455633"/>
                </a:cubicBezTo>
                <a:cubicBezTo>
                  <a:pt x="39893" y="474683"/>
                  <a:pt x="62118" y="511989"/>
                  <a:pt x="88312" y="503258"/>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7" name="Freeform 106"/>
          <p:cNvSpPr/>
          <p:nvPr/>
        </p:nvSpPr>
        <p:spPr>
          <a:xfrm rot="1975031">
            <a:off x="3227619" y="2147876"/>
            <a:ext cx="28124" cy="36885"/>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8" name="Freeform 107"/>
          <p:cNvSpPr/>
          <p:nvPr/>
        </p:nvSpPr>
        <p:spPr>
          <a:xfrm rot="1975031">
            <a:off x="3178250" y="2275575"/>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09" name="Freeform 108"/>
          <p:cNvSpPr/>
          <p:nvPr/>
        </p:nvSpPr>
        <p:spPr>
          <a:xfrm rot="1975031" flipV="1">
            <a:off x="3192509" y="2252382"/>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0" name="Freeform 109"/>
          <p:cNvSpPr/>
          <p:nvPr/>
        </p:nvSpPr>
        <p:spPr>
          <a:xfrm rot="1975031" flipH="1">
            <a:off x="3204290" y="2211134"/>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1" name="Oval 110"/>
          <p:cNvSpPr/>
          <p:nvPr/>
        </p:nvSpPr>
        <p:spPr>
          <a:xfrm rot="1975031">
            <a:off x="3247198" y="2194916"/>
            <a:ext cx="28094" cy="28094"/>
          </a:xfrm>
          <a:prstGeom prst="ellipse">
            <a:avLst/>
          </a:pr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2" name="Oval 111"/>
          <p:cNvSpPr/>
          <p:nvPr/>
        </p:nvSpPr>
        <p:spPr>
          <a:xfrm rot="1975031">
            <a:off x="3147838" y="2245009"/>
            <a:ext cx="28094" cy="28094"/>
          </a:xfrm>
          <a:prstGeom prst="ellipse">
            <a:avLst/>
          </a:pr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3" name="Freeform 112"/>
          <p:cNvSpPr/>
          <p:nvPr/>
        </p:nvSpPr>
        <p:spPr>
          <a:xfrm rot="1975031">
            <a:off x="3177953" y="2161407"/>
            <a:ext cx="28124" cy="36885"/>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4" name="Freeform 113"/>
          <p:cNvSpPr/>
          <p:nvPr/>
        </p:nvSpPr>
        <p:spPr>
          <a:xfrm rot="1975031">
            <a:off x="3163533" y="2207632"/>
            <a:ext cx="28124" cy="36885"/>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5" name="Freeform 114"/>
          <p:cNvSpPr/>
          <p:nvPr/>
        </p:nvSpPr>
        <p:spPr>
          <a:xfrm rot="1975031">
            <a:off x="3127609" y="2276257"/>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6" name="Freeform 115"/>
          <p:cNvSpPr/>
          <p:nvPr/>
        </p:nvSpPr>
        <p:spPr>
          <a:xfrm rot="1975031">
            <a:off x="3202222" y="2126408"/>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7" name="Freeform 116"/>
          <p:cNvSpPr/>
          <p:nvPr/>
        </p:nvSpPr>
        <p:spPr>
          <a:xfrm rot="1975031" flipH="1">
            <a:off x="3115555" y="2229416"/>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18" name="Freeform 117"/>
          <p:cNvSpPr/>
          <p:nvPr/>
        </p:nvSpPr>
        <p:spPr>
          <a:xfrm rot="1975031" flipV="1">
            <a:off x="3148580" y="2185605"/>
            <a:ext cx="28094" cy="28094"/>
          </a:xfrm>
          <a:custGeom>
            <a:avLst/>
            <a:gdLst>
              <a:gd name="connsiteX0" fmla="*/ 3348 w 91538"/>
              <a:gd name="connsiteY0" fmla="*/ 49892 h 120051"/>
              <a:gd name="connsiteX1" fmla="*/ 17636 w 91538"/>
              <a:gd name="connsiteY1" fmla="*/ 116567 h 120051"/>
              <a:gd name="connsiteX2" fmla="*/ 70023 w 91538"/>
              <a:gd name="connsiteY2" fmla="*/ 107042 h 120051"/>
              <a:gd name="connsiteX3" fmla="*/ 91454 w 91538"/>
              <a:gd name="connsiteY3" fmla="*/ 76086 h 120051"/>
              <a:gd name="connsiteX4" fmla="*/ 74786 w 91538"/>
              <a:gd name="connsiteY4" fmla="*/ 2267 h 120051"/>
              <a:gd name="connsiteX5" fmla="*/ 3348 w 91538"/>
              <a:gd name="connsiteY5" fmla="*/ 49892 h 12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38" h="120051">
                <a:moveTo>
                  <a:pt x="3348" y="49892"/>
                </a:moveTo>
                <a:cubicBezTo>
                  <a:pt x="-6177" y="68942"/>
                  <a:pt x="6524" y="107042"/>
                  <a:pt x="17636" y="116567"/>
                </a:cubicBezTo>
                <a:cubicBezTo>
                  <a:pt x="28749" y="126092"/>
                  <a:pt x="57720" y="113789"/>
                  <a:pt x="70023" y="107042"/>
                </a:cubicBezTo>
                <a:cubicBezTo>
                  <a:pt x="82326" y="100295"/>
                  <a:pt x="90660" y="93548"/>
                  <a:pt x="91454" y="76086"/>
                </a:cubicBezTo>
                <a:cubicBezTo>
                  <a:pt x="92248" y="58624"/>
                  <a:pt x="87486" y="14570"/>
                  <a:pt x="74786" y="2267"/>
                </a:cubicBezTo>
                <a:cubicBezTo>
                  <a:pt x="62086" y="-10036"/>
                  <a:pt x="12873" y="30842"/>
                  <a:pt x="3348" y="49892"/>
                </a:cubicBezTo>
                <a:close/>
              </a:path>
            </a:pathLst>
          </a:custGeom>
          <a:gradFill flip="none" rotWithShape="1">
            <a:gsLst>
              <a:gs pos="11000">
                <a:schemeClr val="accent2">
                  <a:lumMod val="20000"/>
                  <a:lumOff val="80000"/>
                </a:schemeClr>
              </a:gs>
              <a:gs pos="50000">
                <a:schemeClr val="accent2">
                  <a:lumMod val="75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8" name="Rectangle 7"/>
          <p:cNvSpPr/>
          <p:nvPr/>
        </p:nvSpPr>
        <p:spPr>
          <a:xfrm>
            <a:off x="2338627" y="1807557"/>
            <a:ext cx="85151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NK Cell</a:t>
            </a:r>
          </a:p>
        </p:txBody>
      </p:sp>
      <p:sp>
        <p:nvSpPr>
          <p:cNvPr id="23" name="Oval 22">
            <a:extLst>
              <a:ext uri="{FF2B5EF4-FFF2-40B4-BE49-F238E27FC236}">
                <a16:creationId xmlns:a16="http://schemas.microsoft.com/office/drawing/2014/main" id="{F192C973-560D-22BC-20F4-FE0014191479}"/>
              </a:ext>
            </a:extLst>
          </p:cNvPr>
          <p:cNvSpPr/>
          <p:nvPr/>
        </p:nvSpPr>
        <p:spPr bwMode="auto">
          <a:xfrm rot="20266068">
            <a:off x="7831656" y="3775014"/>
            <a:ext cx="568116" cy="568116"/>
          </a:xfrm>
          <a:prstGeom prst="ellipse">
            <a:avLst/>
          </a:prstGeom>
          <a:noFill/>
          <a:ln w="38100">
            <a:solidFill>
              <a:schemeClr val="accent1">
                <a:alpha val="7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4" name="Straight Connector 23">
            <a:extLst>
              <a:ext uri="{FF2B5EF4-FFF2-40B4-BE49-F238E27FC236}">
                <a16:creationId xmlns:a16="http://schemas.microsoft.com/office/drawing/2014/main" id="{DAF2DFB0-27D3-0EEE-8D0F-5BA6467AED8B}"/>
              </a:ext>
            </a:extLst>
          </p:cNvPr>
          <p:cNvCxnSpPr>
            <a:cxnSpLocks/>
            <a:stCxn id="23" idx="1"/>
            <a:endCxn id="23" idx="5"/>
          </p:cNvCxnSpPr>
          <p:nvPr/>
        </p:nvCxnSpPr>
        <p:spPr bwMode="auto">
          <a:xfrm rot="20266068">
            <a:off x="7914855" y="3858213"/>
            <a:ext cx="401718" cy="401718"/>
          </a:xfrm>
          <a:prstGeom prst="line">
            <a:avLst/>
          </a:prstGeom>
          <a:noFill/>
          <a:ln w="38100" cap="flat" cmpd="sng" algn="ctr">
            <a:solidFill>
              <a:schemeClr val="accent1">
                <a:alpha val="70000"/>
              </a:schemeClr>
            </a:solidFill>
            <a:prstDash val="solid"/>
            <a:round/>
            <a:headEnd type="none" w="med" len="med"/>
            <a:tailEnd type="none" w="med" len="med"/>
          </a:ln>
          <a:effectLst/>
        </p:spPr>
      </p:cxnSp>
    </p:spTree>
    <p:extLst>
      <p:ext uri="{BB962C8B-B14F-4D97-AF65-F5344CB8AC3E}">
        <p14:creationId xmlns:p14="http://schemas.microsoft.com/office/powerpoint/2010/main" val="4165498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Connector: Elbow 26">
            <a:extLst>
              <a:ext uri="{FF2B5EF4-FFF2-40B4-BE49-F238E27FC236}">
                <a16:creationId xmlns:a16="http://schemas.microsoft.com/office/drawing/2014/main" id="{06D952BF-AC8E-97CF-7B12-BFA896E2CD6E}"/>
              </a:ext>
            </a:extLst>
          </p:cNvPr>
          <p:cNvCxnSpPr>
            <a:cxnSpLocks/>
          </p:cNvCxnSpPr>
          <p:nvPr/>
        </p:nvCxnSpPr>
        <p:spPr bwMode="auto">
          <a:xfrm rot="5400000">
            <a:off x="6309610" y="3315039"/>
            <a:ext cx="2461860" cy="1645920"/>
          </a:xfrm>
          <a:prstGeom prst="bentConnector2">
            <a:avLst/>
          </a:prstGeom>
          <a:noFill/>
          <a:ln w="28575" cap="flat" cmpd="sng" algn="ctr">
            <a:solidFill>
              <a:schemeClr val="bg1"/>
            </a:solidFill>
            <a:prstDash val="solid"/>
            <a:round/>
            <a:headEnd type="none" w="med" len="med"/>
            <a:tailEnd type="triangle"/>
          </a:ln>
          <a:effectLst/>
        </p:spPr>
      </p:cxnSp>
      <p:sp>
        <p:nvSpPr>
          <p:cNvPr id="2" name="Title 1"/>
          <p:cNvSpPr>
            <a:spLocks noGrp="1"/>
          </p:cNvSpPr>
          <p:nvPr>
            <p:ph type="title"/>
          </p:nvPr>
        </p:nvSpPr>
        <p:spPr/>
        <p:txBody>
          <a:bodyPr>
            <a:normAutofit/>
          </a:bodyPr>
          <a:lstStyle/>
          <a:p>
            <a:r>
              <a:rPr lang="en-US" dirty="0"/>
              <a:t>Treatment Algorithm for Newly Diagnosed CLL</a:t>
            </a:r>
          </a:p>
        </p:txBody>
      </p:sp>
      <p:sp>
        <p:nvSpPr>
          <p:cNvPr id="49" name="Text Box 2"/>
          <p:cNvSpPr txBox="1">
            <a:spLocks noChangeArrowheads="1"/>
          </p:cNvSpPr>
          <p:nvPr/>
        </p:nvSpPr>
        <p:spPr bwMode="auto">
          <a:xfrm>
            <a:off x="4565936" y="1096175"/>
            <a:ext cx="3238788" cy="968262"/>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sp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Newly diagnosed patient with CLL requiring therapy </a:t>
            </a:r>
            <a:b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b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by iwCLL criteria</a:t>
            </a:r>
          </a:p>
        </p:txBody>
      </p:sp>
      <p:sp>
        <p:nvSpPr>
          <p:cNvPr id="50" name="Text Box 2"/>
          <p:cNvSpPr txBox="1">
            <a:spLocks noChangeArrowheads="1"/>
          </p:cNvSpPr>
          <p:nvPr/>
        </p:nvSpPr>
        <p:spPr bwMode="auto">
          <a:xfrm>
            <a:off x="1726787" y="2334431"/>
            <a:ext cx="5011808" cy="700685"/>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Without del(17p) or</a:t>
            </a: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TP53 </a:t>
            </a:r>
            <a:r>
              <a:rPr kumimoji="0" lang="en-US" b="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mutation</a:t>
            </a: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(FISH and NGS)</a:t>
            </a:r>
          </a:p>
        </p:txBody>
      </p:sp>
      <p:sp>
        <p:nvSpPr>
          <p:cNvPr id="51" name="Text Box 2"/>
          <p:cNvSpPr txBox="1">
            <a:spLocks noChangeArrowheads="1"/>
          </p:cNvSpPr>
          <p:nvPr/>
        </p:nvSpPr>
        <p:spPr bwMode="auto">
          <a:xfrm>
            <a:off x="3958372" y="3301616"/>
            <a:ext cx="1280160" cy="1188720"/>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IGHV</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mutated, unfit or high CIRS</a:t>
            </a:r>
          </a:p>
        </p:txBody>
      </p:sp>
      <p:sp>
        <p:nvSpPr>
          <p:cNvPr id="52" name="Text Box 2"/>
          <p:cNvSpPr txBox="1">
            <a:spLocks noChangeArrowheads="1"/>
          </p:cNvSpPr>
          <p:nvPr/>
        </p:nvSpPr>
        <p:spPr bwMode="auto">
          <a:xfrm>
            <a:off x="1726788" y="3301616"/>
            <a:ext cx="2103120" cy="1188720"/>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IGHV</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mutated, fit, aged &lt;65 yr, and GFR &gt;70 mL/min; </a:t>
            </a:r>
            <a:b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b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CIRS &lt;6*</a:t>
            </a:r>
          </a:p>
        </p:txBody>
      </p:sp>
      <p:sp>
        <p:nvSpPr>
          <p:cNvPr id="53" name="Text Box 2"/>
          <p:cNvSpPr txBox="1">
            <a:spLocks noChangeArrowheads="1"/>
          </p:cNvSpPr>
          <p:nvPr/>
        </p:nvSpPr>
        <p:spPr bwMode="auto">
          <a:xfrm>
            <a:off x="6908411" y="2334431"/>
            <a:ext cx="4023360" cy="700685"/>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With del(17p) and/or </a:t>
            </a: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TP53</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mutation</a:t>
            </a:r>
            <a:b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b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 (high risk)</a:t>
            </a:r>
          </a:p>
        </p:txBody>
      </p:sp>
      <p:sp>
        <p:nvSpPr>
          <p:cNvPr id="54" name="Text Box 2"/>
          <p:cNvSpPr txBox="1">
            <a:spLocks noChangeArrowheads="1"/>
          </p:cNvSpPr>
          <p:nvPr/>
        </p:nvSpPr>
        <p:spPr bwMode="auto">
          <a:xfrm>
            <a:off x="1726787" y="4725787"/>
            <a:ext cx="5011809" cy="1286283"/>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buClrTx/>
              <a:buSzTx/>
              <a:buFontTx/>
              <a:buNone/>
              <a:tabLst/>
              <a:defRPr/>
            </a:pPr>
            <a:r>
              <a:rPr lang="en-US" b="1" dirty="0">
                <a:solidFill>
                  <a:srgbClr val="FFFFFF"/>
                </a:solidFill>
                <a:latin typeface="Calibri" panose="020F0502020204030204" pitchFamily="34" charset="0"/>
                <a:ea typeface="Calibri"/>
                <a:cs typeface="Calibri" panose="020F0502020204030204" pitchFamily="34" charset="0"/>
              </a:rPr>
              <a:t>V</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enetoclax + obinutuzumab, </a:t>
            </a:r>
          </a:p>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acalabrutinib ± obinutuzumab, zanubrutinib </a:t>
            </a:r>
          </a:p>
          <a:p>
            <a:pPr marL="0" marR="0" lvl="0" indent="0" algn="ctr" defTabSz="914400" rtl="0" eaLnBrk="0" fontAlgn="base" latinLnBrk="0" hangingPunct="0">
              <a:lnSpc>
                <a:spcPct val="107000"/>
              </a:lnSpc>
              <a:spcBef>
                <a:spcPct val="0"/>
              </a:spcBef>
              <a:spcAft>
                <a:spcPts val="800"/>
              </a:spcAft>
              <a:buClrTx/>
              <a:buSzTx/>
              <a:buFontTx/>
              <a:buNone/>
              <a:tabLst/>
              <a:defRPr/>
            </a:pPr>
            <a:r>
              <a:rPr lang="en-US" b="1" dirty="0">
                <a:solidFill>
                  <a:srgbClr val="FFFFFF"/>
                </a:solidFill>
                <a:latin typeface="Calibri" panose="020F0502020204030204" pitchFamily="34" charset="0"/>
                <a:ea typeface="Calibri"/>
                <a:cs typeface="Calibri" panose="020F0502020204030204" pitchFamily="34" charset="0"/>
              </a:rPr>
              <a:t>Other recommended: ibrutinib </a:t>
            </a:r>
            <a:endPar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endParaRPr>
          </a:p>
        </p:txBody>
      </p:sp>
      <p:sp>
        <p:nvSpPr>
          <p:cNvPr id="57" name="Text Box 2"/>
          <p:cNvSpPr txBox="1">
            <a:spLocks noChangeArrowheads="1"/>
          </p:cNvSpPr>
          <p:nvPr/>
        </p:nvSpPr>
        <p:spPr bwMode="auto">
          <a:xfrm>
            <a:off x="5366997" y="3301616"/>
            <a:ext cx="1371600" cy="1188720"/>
          </a:xfrm>
          <a:prstGeom prst="rect">
            <a:avLst/>
          </a:prstGeom>
          <a:solidFill>
            <a:schemeClr val="accent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ot="0" vert="horz" wrap="square" lIns="91422" tIns="45712" rIns="91422" bIns="45712" anchor="ctr" anchorCtr="0">
            <a:noAutofit/>
          </a:bodyPr>
          <a:lstStyle/>
          <a:p>
            <a:pPr marL="0" marR="0" lvl="0" indent="0" algn="ctr" defTabSz="914400" rtl="0" eaLnBrk="0" fontAlgn="base" latinLnBrk="0" hangingPunct="0">
              <a:lnSpc>
                <a:spcPct val="107000"/>
              </a:lnSpc>
              <a:spcBef>
                <a:spcPct val="0"/>
              </a:spcBef>
              <a:spcAft>
                <a:spcPts val="800"/>
              </a:spcAft>
              <a:buClrTx/>
              <a:buSzTx/>
              <a:buFontTx/>
              <a:buNone/>
              <a:tabLst/>
              <a:defRPr/>
            </a:pPr>
            <a:r>
              <a:rPr kumimoji="0" lang="en-US" b="1" i="1"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IGHV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rPr>
              <a:t>unmutated</a:t>
            </a:r>
          </a:p>
        </p:txBody>
      </p:sp>
      <p:sp>
        <p:nvSpPr>
          <p:cNvPr id="3" name="TextBox 2"/>
          <p:cNvSpPr txBox="1"/>
          <p:nvPr/>
        </p:nvSpPr>
        <p:spPr>
          <a:xfrm>
            <a:off x="685762" y="2410453"/>
            <a:ext cx="871209" cy="548640"/>
          </a:xfrm>
          <a:prstGeom prst="rect">
            <a:avLst/>
          </a:prstGeom>
        </p:spPr>
        <p:style>
          <a:lnRef idx="2">
            <a:schemeClr val="accent1"/>
          </a:lnRef>
          <a:fillRef idx="1">
            <a:schemeClr val="lt1"/>
          </a:fillRef>
          <a:effectRef idx="0">
            <a:schemeClr val="accent1"/>
          </a:effectRef>
          <a:fontRef idx="minor">
            <a:schemeClr val="dk1"/>
          </a:fontRef>
        </p:style>
        <p:txBody>
          <a:bodyPr wrap="square" lIns="91422" tIns="45712" rIns="91422" bIns="45712"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status </a:t>
            </a:r>
          </a:p>
        </p:txBody>
      </p:sp>
      <p:sp>
        <p:nvSpPr>
          <p:cNvPr id="23" name="TextBox 22"/>
          <p:cNvSpPr txBox="1"/>
          <p:nvPr/>
        </p:nvSpPr>
        <p:spPr>
          <a:xfrm>
            <a:off x="678227" y="3295820"/>
            <a:ext cx="871209" cy="1200312"/>
          </a:xfrm>
          <a:prstGeom prst="rect">
            <a:avLst/>
          </a:prstGeom>
        </p:spPr>
        <p:style>
          <a:lnRef idx="2">
            <a:schemeClr val="accent1"/>
          </a:lnRef>
          <a:fillRef idx="1">
            <a:schemeClr val="lt1"/>
          </a:fillRef>
          <a:effectRef idx="0">
            <a:schemeClr val="accent1"/>
          </a:effectRef>
          <a:fontRef idx="minor">
            <a:schemeClr val="dk1"/>
          </a:fontRef>
        </p:style>
        <p:txBody>
          <a:bodyPr wrap="square" lIns="91422" tIns="45712" rIns="91422" bIns="45712"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IGHV </a:t>
            </a: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status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and fitness </a:t>
            </a:r>
          </a:p>
        </p:txBody>
      </p:sp>
      <p:sp>
        <p:nvSpPr>
          <p:cNvPr id="4" name="TextBox 3">
            <a:extLst>
              <a:ext uri="{FF2B5EF4-FFF2-40B4-BE49-F238E27FC236}">
                <a16:creationId xmlns:a16="http://schemas.microsoft.com/office/drawing/2014/main" id="{78D86E03-2B34-4133-B4CC-330487D950B5}"/>
              </a:ext>
            </a:extLst>
          </p:cNvPr>
          <p:cNvSpPr txBox="1"/>
          <p:nvPr/>
        </p:nvSpPr>
        <p:spPr bwMode="auto">
          <a:xfrm>
            <a:off x="1655206" y="6010265"/>
            <a:ext cx="37006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*FCR may be considered in these patients.</a:t>
            </a:r>
          </a:p>
        </p:txBody>
      </p:sp>
      <p:sp>
        <p:nvSpPr>
          <p:cNvPr id="32" name="Text Box 11">
            <a:extLst>
              <a:ext uri="{FF2B5EF4-FFF2-40B4-BE49-F238E27FC236}">
                <a16:creationId xmlns:a16="http://schemas.microsoft.com/office/drawing/2014/main" id="{15F86D4C-494E-01D5-CFA9-5D46D05A718B}"/>
              </a:ext>
            </a:extLst>
          </p:cNvPr>
          <p:cNvSpPr txBox="1">
            <a:spLocks noChangeArrowheads="1"/>
          </p:cNvSpPr>
          <p:nvPr/>
        </p:nvSpPr>
        <p:spPr bwMode="auto">
          <a:xfrm>
            <a:off x="4073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CLL/SLL. v.3.2024. </a:t>
            </a:r>
            <a:r>
              <a:rPr lang="en-US" altLang="en-US" sz="1200" b="0" dirty="0">
                <a:solidFill>
                  <a:srgbClr val="455560"/>
                </a:solidFill>
                <a:latin typeface="Calibri" panose="020F0502020204030204" pitchFamily="34" charset="0"/>
              </a:rPr>
              <a:t>nccn.org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cxnSp>
        <p:nvCxnSpPr>
          <p:cNvPr id="9" name="Connector: Elbow 8">
            <a:extLst>
              <a:ext uri="{FF2B5EF4-FFF2-40B4-BE49-F238E27FC236}">
                <a16:creationId xmlns:a16="http://schemas.microsoft.com/office/drawing/2014/main" id="{5EEBD9E2-EB41-3CE8-0002-CB7FE6FD9EF4}"/>
              </a:ext>
            </a:extLst>
          </p:cNvPr>
          <p:cNvCxnSpPr>
            <a:cxnSpLocks/>
            <a:stCxn id="49" idx="2"/>
            <a:endCxn id="50" idx="0"/>
          </p:cNvCxnSpPr>
          <p:nvPr/>
        </p:nvCxnSpPr>
        <p:spPr bwMode="auto">
          <a:xfrm rot="5400000">
            <a:off x="5074014" y="1223115"/>
            <a:ext cx="269994" cy="1952639"/>
          </a:xfrm>
          <a:prstGeom prst="bentConnector3">
            <a:avLst/>
          </a:prstGeom>
          <a:noFill/>
          <a:ln w="28575" cap="flat" cmpd="sng" algn="ctr">
            <a:solidFill>
              <a:schemeClr val="bg1"/>
            </a:solidFill>
            <a:prstDash val="solid"/>
            <a:round/>
            <a:headEnd type="none" w="med" len="med"/>
            <a:tailEnd type="triangle"/>
          </a:ln>
          <a:effectLst/>
        </p:spPr>
      </p:cxnSp>
      <p:cxnSp>
        <p:nvCxnSpPr>
          <p:cNvPr id="11" name="Connector: Elbow 10">
            <a:extLst>
              <a:ext uri="{FF2B5EF4-FFF2-40B4-BE49-F238E27FC236}">
                <a16:creationId xmlns:a16="http://schemas.microsoft.com/office/drawing/2014/main" id="{77A4E8BD-39D7-AB92-ACD5-FCB27C60B0B7}"/>
              </a:ext>
            </a:extLst>
          </p:cNvPr>
          <p:cNvCxnSpPr>
            <a:cxnSpLocks/>
            <a:stCxn id="49" idx="2"/>
            <a:endCxn id="53" idx="0"/>
          </p:cNvCxnSpPr>
          <p:nvPr/>
        </p:nvCxnSpPr>
        <p:spPr bwMode="auto">
          <a:xfrm rot="16200000" flipH="1">
            <a:off x="7417713" y="832053"/>
            <a:ext cx="269994" cy="2734761"/>
          </a:xfrm>
          <a:prstGeom prst="bentConnector3">
            <a:avLst/>
          </a:prstGeom>
          <a:noFill/>
          <a:ln w="28575" cap="flat" cmpd="sng" algn="ctr">
            <a:solidFill>
              <a:schemeClr val="bg1"/>
            </a:solidFill>
            <a:prstDash val="solid"/>
            <a:round/>
            <a:headEnd type="none" w="med" len="med"/>
            <a:tailEnd type="triangle"/>
          </a:ln>
          <a:effectLst/>
        </p:spPr>
      </p:cxnSp>
      <p:cxnSp>
        <p:nvCxnSpPr>
          <p:cNvPr id="13" name="Connector: Elbow 12">
            <a:extLst>
              <a:ext uri="{FF2B5EF4-FFF2-40B4-BE49-F238E27FC236}">
                <a16:creationId xmlns:a16="http://schemas.microsoft.com/office/drawing/2014/main" id="{DD944EDE-18A3-1DD3-1C7A-B5EA4C33E297}"/>
              </a:ext>
            </a:extLst>
          </p:cNvPr>
          <p:cNvCxnSpPr>
            <a:cxnSpLocks/>
            <a:stCxn id="50" idx="2"/>
            <a:endCxn id="52" idx="0"/>
          </p:cNvCxnSpPr>
          <p:nvPr/>
        </p:nvCxnSpPr>
        <p:spPr bwMode="auto">
          <a:xfrm rot="5400000">
            <a:off x="3372270" y="2441195"/>
            <a:ext cx="266500" cy="1454343"/>
          </a:xfrm>
          <a:prstGeom prst="bentConnector3">
            <a:avLst/>
          </a:prstGeom>
          <a:noFill/>
          <a:ln w="28575" cap="flat" cmpd="sng" algn="ctr">
            <a:solidFill>
              <a:schemeClr val="bg1"/>
            </a:solidFill>
            <a:prstDash val="solid"/>
            <a:round/>
            <a:headEnd type="none" w="med" len="med"/>
            <a:tailEnd type="triangle"/>
          </a:ln>
          <a:effectLst/>
        </p:spPr>
      </p:cxnSp>
      <p:cxnSp>
        <p:nvCxnSpPr>
          <p:cNvPr id="15" name="Connector: Elbow 14">
            <a:extLst>
              <a:ext uri="{FF2B5EF4-FFF2-40B4-BE49-F238E27FC236}">
                <a16:creationId xmlns:a16="http://schemas.microsoft.com/office/drawing/2014/main" id="{95AB05B5-BCA0-C353-A9D4-75A96EE71433}"/>
              </a:ext>
            </a:extLst>
          </p:cNvPr>
          <p:cNvCxnSpPr>
            <a:cxnSpLocks/>
            <a:stCxn id="50" idx="2"/>
            <a:endCxn id="51" idx="0"/>
          </p:cNvCxnSpPr>
          <p:nvPr/>
        </p:nvCxnSpPr>
        <p:spPr bwMode="auto">
          <a:xfrm rot="16200000" flipH="1">
            <a:off x="4282321" y="2985485"/>
            <a:ext cx="266500" cy="365761"/>
          </a:xfrm>
          <a:prstGeom prst="bentConnector3">
            <a:avLst/>
          </a:prstGeom>
          <a:noFill/>
          <a:ln w="28575" cap="flat" cmpd="sng" algn="ctr">
            <a:solidFill>
              <a:schemeClr val="bg1"/>
            </a:solidFill>
            <a:prstDash val="solid"/>
            <a:round/>
            <a:headEnd type="none" w="med" len="med"/>
            <a:tailEnd type="triangle"/>
          </a:ln>
          <a:effectLst/>
        </p:spPr>
      </p:cxnSp>
      <p:cxnSp>
        <p:nvCxnSpPr>
          <p:cNvPr id="17" name="Connector: Elbow 16">
            <a:extLst>
              <a:ext uri="{FF2B5EF4-FFF2-40B4-BE49-F238E27FC236}">
                <a16:creationId xmlns:a16="http://schemas.microsoft.com/office/drawing/2014/main" id="{13DD0A2B-04F1-68BE-D136-4124B12E987A}"/>
              </a:ext>
            </a:extLst>
          </p:cNvPr>
          <p:cNvCxnSpPr>
            <a:cxnSpLocks/>
            <a:stCxn id="50" idx="2"/>
            <a:endCxn id="57" idx="0"/>
          </p:cNvCxnSpPr>
          <p:nvPr/>
        </p:nvCxnSpPr>
        <p:spPr bwMode="auto">
          <a:xfrm rot="16200000" flipH="1">
            <a:off x="5009494" y="2258313"/>
            <a:ext cx="266500" cy="1820106"/>
          </a:xfrm>
          <a:prstGeom prst="bentConnector3">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FBDB0FDA-FD63-59A3-01A9-A395FE3D5BCA}"/>
              </a:ext>
            </a:extLst>
          </p:cNvPr>
          <p:cNvCxnSpPr>
            <a:stCxn id="52" idx="2"/>
          </p:cNvCxnSpPr>
          <p:nvPr/>
        </p:nvCxnSpPr>
        <p:spPr bwMode="auto">
          <a:xfrm>
            <a:off x="2778348" y="4490336"/>
            <a:ext cx="0" cy="235451"/>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0FE1470-5123-5CBC-7C67-1A2FB0CB6AE3}"/>
              </a:ext>
            </a:extLst>
          </p:cNvPr>
          <p:cNvCxnSpPr>
            <a:stCxn id="51" idx="2"/>
          </p:cNvCxnSpPr>
          <p:nvPr/>
        </p:nvCxnSpPr>
        <p:spPr bwMode="auto">
          <a:xfrm>
            <a:off x="4598452" y="4490336"/>
            <a:ext cx="0" cy="235451"/>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7343B49E-D5BF-01D4-E2B4-AAE5983CEB6F}"/>
              </a:ext>
            </a:extLst>
          </p:cNvPr>
          <p:cNvCxnSpPr>
            <a:stCxn id="57" idx="2"/>
          </p:cNvCxnSpPr>
          <p:nvPr/>
        </p:nvCxnSpPr>
        <p:spPr bwMode="auto">
          <a:xfrm>
            <a:off x="6052797" y="4490336"/>
            <a:ext cx="0" cy="235451"/>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p:cNvSpPr txBox="1"/>
          <p:nvPr/>
        </p:nvSpPr>
        <p:spPr>
          <a:xfrm>
            <a:off x="8558699" y="3749685"/>
            <a:ext cx="3450297" cy="2308308"/>
          </a:xfrm>
          <a:prstGeom prst="rect">
            <a:avLst/>
          </a:prstGeom>
          <a:solidFill>
            <a:schemeClr val="tx1"/>
          </a:solidFill>
        </p:spPr>
        <p:style>
          <a:lnRef idx="2">
            <a:schemeClr val="accent1"/>
          </a:lnRef>
          <a:fillRef idx="1">
            <a:schemeClr val="lt1"/>
          </a:fillRef>
          <a:effectRef idx="0">
            <a:schemeClr val="accent1"/>
          </a:effectRef>
          <a:fontRef idx="minor">
            <a:schemeClr val="dk1"/>
          </a:fontRef>
        </p:style>
        <p:txBody>
          <a:bodyPr wrap="square" lIns="91422" tIns="45712" rIns="91422" bIns="45712" rtlCol="0">
            <a:spAutoFit/>
          </a:bodyPr>
          <a:lstStyle/>
          <a:p>
            <a:pPr marR="0" lvl="0" algn="l" defTabSz="914400" rtl="0" eaLnBrk="0" fontAlgn="base" latinLnBrk="0" hangingPunct="0">
              <a:lnSpc>
                <a:spcPct val="100000"/>
              </a:lnSpc>
              <a:spcBef>
                <a:spcPct val="0"/>
              </a:spcBef>
              <a:spcAft>
                <a:spcPct val="0"/>
              </a:spcAft>
              <a:buClrTx/>
              <a:buSzTx/>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Comorbidity considerations</a:t>
            </a:r>
            <a:endParaRPr lang="en-US" b="1" dirty="0">
              <a:solidFill>
                <a:srgbClr val="000000"/>
              </a:solidFill>
              <a:latin typeface="Calibri" panose="020F0502020204030204" pitchFamily="34" charset="0"/>
              <a:cs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b="1"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BTK inhibitors: </a:t>
            </a:r>
            <a:r>
              <a:rPr kumimoji="0" lang="en-US"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history of cardiac arrhythmias, anticoagulation therapy, or difficult-to-control hypertension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b="1"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Venetoclax: </a:t>
            </a:r>
            <a:r>
              <a:rPr kumimoji="0" lang="en-US"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high tumor burden, diminished CrCl</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b="1"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All: </a:t>
            </a:r>
            <a:r>
              <a:rPr kumimoji="0" lang="en-US"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concomitant medications</a:t>
            </a:r>
          </a:p>
        </p:txBody>
      </p:sp>
      <p:sp>
        <p:nvSpPr>
          <p:cNvPr id="5" name="Rectangle 4">
            <a:extLst>
              <a:ext uri="{FF2B5EF4-FFF2-40B4-BE49-F238E27FC236}">
                <a16:creationId xmlns:a16="http://schemas.microsoft.com/office/drawing/2014/main" id="{20742A5C-DFF0-48E5-B6B8-353B374D6691}"/>
              </a:ext>
            </a:extLst>
          </p:cNvPr>
          <p:cNvSpPr/>
          <p:nvPr/>
        </p:nvSpPr>
        <p:spPr bwMode="auto">
          <a:xfrm>
            <a:off x="2678806" y="4843497"/>
            <a:ext cx="3103808" cy="355602"/>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147630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5" name="Group 944">
            <a:extLst>
              <a:ext uri="{FF2B5EF4-FFF2-40B4-BE49-F238E27FC236}">
                <a16:creationId xmlns:a16="http://schemas.microsoft.com/office/drawing/2014/main" id="{C34B1B4A-50DE-EF0E-F566-5DEE933EE3E5}"/>
              </a:ext>
            </a:extLst>
          </p:cNvPr>
          <p:cNvGrpSpPr/>
          <p:nvPr/>
        </p:nvGrpSpPr>
        <p:grpSpPr>
          <a:xfrm>
            <a:off x="6283325" y="1663700"/>
            <a:ext cx="5676900" cy="3129379"/>
            <a:chOff x="6283325" y="1663700"/>
            <a:chExt cx="5676900" cy="3129379"/>
          </a:xfrm>
        </p:grpSpPr>
        <p:sp>
          <p:nvSpPr>
            <p:cNvPr id="901" name="TextBox 900">
              <a:extLst>
                <a:ext uri="{FF2B5EF4-FFF2-40B4-BE49-F238E27FC236}">
                  <a16:creationId xmlns:a16="http://schemas.microsoft.com/office/drawing/2014/main" id="{D63BBA93-F9AD-2B94-07FC-209EFEE8673F}"/>
                </a:ext>
              </a:extLst>
            </p:cNvPr>
            <p:cNvSpPr txBox="1"/>
            <p:nvPr/>
          </p:nvSpPr>
          <p:spPr bwMode="auto">
            <a:xfrm>
              <a:off x="6283325" y="16637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nvGrpSpPr>
            <p:cNvPr id="944" name="Group 943">
              <a:extLst>
                <a:ext uri="{FF2B5EF4-FFF2-40B4-BE49-F238E27FC236}">
                  <a16:creationId xmlns:a16="http://schemas.microsoft.com/office/drawing/2014/main" id="{AD712A6F-FDF3-9EA9-8B9D-B088A6C81E76}"/>
                </a:ext>
              </a:extLst>
            </p:cNvPr>
            <p:cNvGrpSpPr/>
            <p:nvPr/>
          </p:nvGrpSpPr>
          <p:grpSpPr>
            <a:xfrm>
              <a:off x="6308725" y="1673225"/>
              <a:ext cx="5651500" cy="3119854"/>
              <a:chOff x="6308725" y="1673225"/>
              <a:chExt cx="5651500" cy="3119854"/>
            </a:xfrm>
          </p:grpSpPr>
          <p:sp>
            <p:nvSpPr>
              <p:cNvPr id="902" name="TextBox 901">
                <a:extLst>
                  <a:ext uri="{FF2B5EF4-FFF2-40B4-BE49-F238E27FC236}">
                    <a16:creationId xmlns:a16="http://schemas.microsoft.com/office/drawing/2014/main" id="{DE3B19B8-5536-6592-CAC2-27DB4FE19D61}"/>
                  </a:ext>
                </a:extLst>
              </p:cNvPr>
              <p:cNvSpPr txBox="1"/>
              <p:nvPr/>
            </p:nvSpPr>
            <p:spPr bwMode="auto">
              <a:xfrm>
                <a:off x="6308725" y="16732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nvGrpSpPr>
              <p:cNvPr id="943" name="Group 942">
                <a:extLst>
                  <a:ext uri="{FF2B5EF4-FFF2-40B4-BE49-F238E27FC236}">
                    <a16:creationId xmlns:a16="http://schemas.microsoft.com/office/drawing/2014/main" id="{6B47DAE8-6EF0-3E20-9E8C-CB29D1088CA7}"/>
                  </a:ext>
                </a:extLst>
              </p:cNvPr>
              <p:cNvGrpSpPr/>
              <p:nvPr/>
            </p:nvGrpSpPr>
            <p:grpSpPr>
              <a:xfrm>
                <a:off x="6346825" y="1679575"/>
                <a:ext cx="5613400" cy="3113504"/>
                <a:chOff x="6346825" y="1679575"/>
                <a:chExt cx="5613400" cy="3113504"/>
              </a:xfrm>
            </p:grpSpPr>
            <p:grpSp>
              <p:nvGrpSpPr>
                <p:cNvPr id="900" name="Group 899">
                  <a:extLst>
                    <a:ext uri="{FF2B5EF4-FFF2-40B4-BE49-F238E27FC236}">
                      <a16:creationId xmlns:a16="http://schemas.microsoft.com/office/drawing/2014/main" id="{D6AD4A21-FC31-EB2F-F450-E96C31630F8A}"/>
                    </a:ext>
                  </a:extLst>
                </p:cNvPr>
                <p:cNvGrpSpPr/>
                <p:nvPr/>
              </p:nvGrpSpPr>
              <p:grpSpPr>
                <a:xfrm>
                  <a:off x="6375400" y="1831975"/>
                  <a:ext cx="5464175" cy="2800350"/>
                  <a:chOff x="6375400" y="1831975"/>
                  <a:chExt cx="5464175" cy="2800350"/>
                </a:xfrm>
              </p:grpSpPr>
              <p:sp>
                <p:nvSpPr>
                  <p:cNvPr id="896" name="Freeform 895">
                    <a:extLst>
                      <a:ext uri="{FF2B5EF4-FFF2-40B4-BE49-F238E27FC236}">
                        <a16:creationId xmlns:a16="http://schemas.microsoft.com/office/drawing/2014/main" id="{13F79730-EB21-5E84-97A1-C983C2459125}"/>
                      </a:ext>
                    </a:extLst>
                  </p:cNvPr>
                  <p:cNvSpPr/>
                  <p:nvPr/>
                </p:nvSpPr>
                <p:spPr bwMode="auto">
                  <a:xfrm>
                    <a:off x="9042400" y="3814619"/>
                    <a:ext cx="1801091" cy="494146"/>
                  </a:xfrm>
                  <a:custGeom>
                    <a:avLst/>
                    <a:gdLst>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80109 h 494146"/>
                      <a:gd name="connsiteX21" fmla="*/ 748145 w 1801091"/>
                      <a:gd name="connsiteY21" fmla="*/ 180109 h 494146"/>
                      <a:gd name="connsiteX22" fmla="*/ 748145 w 1801091"/>
                      <a:gd name="connsiteY22" fmla="*/ 263237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98582 h 494146"/>
                      <a:gd name="connsiteX21" fmla="*/ 748145 w 1801091"/>
                      <a:gd name="connsiteY21" fmla="*/ 180109 h 494146"/>
                      <a:gd name="connsiteX22" fmla="*/ 748145 w 1801091"/>
                      <a:gd name="connsiteY22" fmla="*/ 263237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98582 h 494146"/>
                      <a:gd name="connsiteX21" fmla="*/ 743527 w 1801091"/>
                      <a:gd name="connsiteY21" fmla="*/ 212436 h 494146"/>
                      <a:gd name="connsiteX22" fmla="*/ 748145 w 1801091"/>
                      <a:gd name="connsiteY22" fmla="*/ 263237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98582 h 494146"/>
                      <a:gd name="connsiteX21" fmla="*/ 743527 w 1801091"/>
                      <a:gd name="connsiteY21" fmla="*/ 212436 h 494146"/>
                      <a:gd name="connsiteX22" fmla="*/ 752763 w 1801091"/>
                      <a:gd name="connsiteY22" fmla="*/ 235528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98582 h 494146"/>
                      <a:gd name="connsiteX21" fmla="*/ 743527 w 1801091"/>
                      <a:gd name="connsiteY21" fmla="*/ 207818 h 494146"/>
                      <a:gd name="connsiteX22" fmla="*/ 752763 w 1801091"/>
                      <a:gd name="connsiteY22" fmla="*/ 235528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198582 h 494146"/>
                      <a:gd name="connsiteX21" fmla="*/ 743527 w 1801091"/>
                      <a:gd name="connsiteY21" fmla="*/ 207818 h 494146"/>
                      <a:gd name="connsiteX22" fmla="*/ 771235 w 1801091"/>
                      <a:gd name="connsiteY22" fmla="*/ 235528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212436 h 494146"/>
                      <a:gd name="connsiteX21" fmla="*/ 743527 w 1801091"/>
                      <a:gd name="connsiteY21" fmla="*/ 207818 h 494146"/>
                      <a:gd name="connsiteX22" fmla="*/ 771235 w 1801091"/>
                      <a:gd name="connsiteY22" fmla="*/ 235528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 name="connsiteX0" fmla="*/ 0 w 1801091"/>
                      <a:gd name="connsiteY0" fmla="*/ 0 h 494146"/>
                      <a:gd name="connsiteX1" fmla="*/ 69273 w 1801091"/>
                      <a:gd name="connsiteY1" fmla="*/ 0 h 494146"/>
                      <a:gd name="connsiteX2" fmla="*/ 69273 w 1801091"/>
                      <a:gd name="connsiteY2" fmla="*/ 0 h 494146"/>
                      <a:gd name="connsiteX3" fmla="*/ 69273 w 1801091"/>
                      <a:gd name="connsiteY3" fmla="*/ 0 h 494146"/>
                      <a:gd name="connsiteX4" fmla="*/ 69273 w 1801091"/>
                      <a:gd name="connsiteY4" fmla="*/ 0 h 494146"/>
                      <a:gd name="connsiteX5" fmla="*/ 83127 w 1801091"/>
                      <a:gd name="connsiteY5" fmla="*/ 13854 h 494146"/>
                      <a:gd name="connsiteX6" fmla="*/ 263236 w 1801091"/>
                      <a:gd name="connsiteY6" fmla="*/ 13854 h 494146"/>
                      <a:gd name="connsiteX7" fmla="*/ 263236 w 1801091"/>
                      <a:gd name="connsiteY7" fmla="*/ 41564 h 494146"/>
                      <a:gd name="connsiteX8" fmla="*/ 290945 w 1801091"/>
                      <a:gd name="connsiteY8" fmla="*/ 41564 h 494146"/>
                      <a:gd name="connsiteX9" fmla="*/ 290945 w 1801091"/>
                      <a:gd name="connsiteY9" fmla="*/ 55418 h 494146"/>
                      <a:gd name="connsiteX10" fmla="*/ 332509 w 1801091"/>
                      <a:gd name="connsiteY10" fmla="*/ 55418 h 494146"/>
                      <a:gd name="connsiteX11" fmla="*/ 332509 w 1801091"/>
                      <a:gd name="connsiteY11" fmla="*/ 55418 h 494146"/>
                      <a:gd name="connsiteX12" fmla="*/ 332509 w 1801091"/>
                      <a:gd name="connsiteY12" fmla="*/ 78509 h 494146"/>
                      <a:gd name="connsiteX13" fmla="*/ 378691 w 1801091"/>
                      <a:gd name="connsiteY13" fmla="*/ 78509 h 494146"/>
                      <a:gd name="connsiteX14" fmla="*/ 378691 w 1801091"/>
                      <a:gd name="connsiteY14" fmla="*/ 106218 h 494146"/>
                      <a:gd name="connsiteX15" fmla="*/ 471055 w 1801091"/>
                      <a:gd name="connsiteY15" fmla="*/ 106218 h 494146"/>
                      <a:gd name="connsiteX16" fmla="*/ 471055 w 1801091"/>
                      <a:gd name="connsiteY16" fmla="*/ 124691 h 494146"/>
                      <a:gd name="connsiteX17" fmla="*/ 655782 w 1801091"/>
                      <a:gd name="connsiteY17" fmla="*/ 124691 h 494146"/>
                      <a:gd name="connsiteX18" fmla="*/ 655782 w 1801091"/>
                      <a:gd name="connsiteY18" fmla="*/ 180109 h 494146"/>
                      <a:gd name="connsiteX19" fmla="*/ 678873 w 1801091"/>
                      <a:gd name="connsiteY19" fmla="*/ 180109 h 494146"/>
                      <a:gd name="connsiteX20" fmla="*/ 678873 w 1801091"/>
                      <a:gd name="connsiteY20" fmla="*/ 212436 h 494146"/>
                      <a:gd name="connsiteX21" fmla="*/ 762000 w 1801091"/>
                      <a:gd name="connsiteY21" fmla="*/ 217054 h 494146"/>
                      <a:gd name="connsiteX22" fmla="*/ 771235 w 1801091"/>
                      <a:gd name="connsiteY22" fmla="*/ 235528 h 494146"/>
                      <a:gd name="connsiteX23" fmla="*/ 785091 w 1801091"/>
                      <a:gd name="connsiteY23" fmla="*/ 263237 h 494146"/>
                      <a:gd name="connsiteX24" fmla="*/ 798945 w 1801091"/>
                      <a:gd name="connsiteY24" fmla="*/ 277091 h 494146"/>
                      <a:gd name="connsiteX25" fmla="*/ 891309 w 1801091"/>
                      <a:gd name="connsiteY25" fmla="*/ 277091 h 494146"/>
                      <a:gd name="connsiteX26" fmla="*/ 909782 w 1801091"/>
                      <a:gd name="connsiteY26" fmla="*/ 295564 h 494146"/>
                      <a:gd name="connsiteX27" fmla="*/ 992909 w 1801091"/>
                      <a:gd name="connsiteY27" fmla="*/ 295564 h 494146"/>
                      <a:gd name="connsiteX28" fmla="*/ 992909 w 1801091"/>
                      <a:gd name="connsiteY28" fmla="*/ 318655 h 494146"/>
                      <a:gd name="connsiteX29" fmla="*/ 1048327 w 1801091"/>
                      <a:gd name="connsiteY29" fmla="*/ 318655 h 494146"/>
                      <a:gd name="connsiteX30" fmla="*/ 1048327 w 1801091"/>
                      <a:gd name="connsiteY30" fmla="*/ 346364 h 494146"/>
                      <a:gd name="connsiteX31" fmla="*/ 1094509 w 1801091"/>
                      <a:gd name="connsiteY31" fmla="*/ 346364 h 494146"/>
                      <a:gd name="connsiteX32" fmla="*/ 1094509 w 1801091"/>
                      <a:gd name="connsiteY32" fmla="*/ 364837 h 494146"/>
                      <a:gd name="connsiteX33" fmla="*/ 1145309 w 1801091"/>
                      <a:gd name="connsiteY33" fmla="*/ 364837 h 494146"/>
                      <a:gd name="connsiteX34" fmla="*/ 1145309 w 1801091"/>
                      <a:gd name="connsiteY34" fmla="*/ 387927 h 494146"/>
                      <a:gd name="connsiteX35" fmla="*/ 1200727 w 1801091"/>
                      <a:gd name="connsiteY35" fmla="*/ 387927 h 494146"/>
                      <a:gd name="connsiteX36" fmla="*/ 1209964 w 1801091"/>
                      <a:gd name="connsiteY36" fmla="*/ 397164 h 494146"/>
                      <a:gd name="connsiteX37" fmla="*/ 1279236 w 1801091"/>
                      <a:gd name="connsiteY37" fmla="*/ 397164 h 494146"/>
                      <a:gd name="connsiteX38" fmla="*/ 1279236 w 1801091"/>
                      <a:gd name="connsiteY38" fmla="*/ 420255 h 494146"/>
                      <a:gd name="connsiteX39" fmla="*/ 1320800 w 1801091"/>
                      <a:gd name="connsiteY39" fmla="*/ 420255 h 494146"/>
                      <a:gd name="connsiteX40" fmla="*/ 1320800 w 1801091"/>
                      <a:gd name="connsiteY40" fmla="*/ 434109 h 494146"/>
                      <a:gd name="connsiteX41" fmla="*/ 1454727 w 1801091"/>
                      <a:gd name="connsiteY41" fmla="*/ 434109 h 494146"/>
                      <a:gd name="connsiteX42" fmla="*/ 1454727 w 1801091"/>
                      <a:gd name="connsiteY42" fmla="*/ 457200 h 494146"/>
                      <a:gd name="connsiteX43" fmla="*/ 1694873 w 1801091"/>
                      <a:gd name="connsiteY43" fmla="*/ 457200 h 494146"/>
                      <a:gd name="connsiteX44" fmla="*/ 1694873 w 1801091"/>
                      <a:gd name="connsiteY44" fmla="*/ 471055 h 494146"/>
                      <a:gd name="connsiteX45" fmla="*/ 1717964 w 1801091"/>
                      <a:gd name="connsiteY45" fmla="*/ 471055 h 494146"/>
                      <a:gd name="connsiteX46" fmla="*/ 1717964 w 1801091"/>
                      <a:gd name="connsiteY46" fmla="*/ 494146 h 494146"/>
                      <a:gd name="connsiteX47" fmla="*/ 1801091 w 1801091"/>
                      <a:gd name="connsiteY47" fmla="*/ 494146 h 494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01091" h="494146">
                        <a:moveTo>
                          <a:pt x="0" y="0"/>
                        </a:moveTo>
                        <a:lnTo>
                          <a:pt x="69273" y="0"/>
                        </a:lnTo>
                        <a:lnTo>
                          <a:pt x="69273" y="0"/>
                        </a:lnTo>
                        <a:lnTo>
                          <a:pt x="69273" y="0"/>
                        </a:lnTo>
                        <a:lnTo>
                          <a:pt x="69273" y="0"/>
                        </a:lnTo>
                        <a:lnTo>
                          <a:pt x="83127" y="13854"/>
                        </a:lnTo>
                        <a:lnTo>
                          <a:pt x="263236" y="13854"/>
                        </a:lnTo>
                        <a:lnTo>
                          <a:pt x="263236" y="41564"/>
                        </a:lnTo>
                        <a:lnTo>
                          <a:pt x="290945" y="41564"/>
                        </a:lnTo>
                        <a:lnTo>
                          <a:pt x="290945" y="55418"/>
                        </a:lnTo>
                        <a:lnTo>
                          <a:pt x="332509" y="55418"/>
                        </a:lnTo>
                        <a:lnTo>
                          <a:pt x="332509" y="55418"/>
                        </a:lnTo>
                        <a:lnTo>
                          <a:pt x="332509" y="78509"/>
                        </a:lnTo>
                        <a:lnTo>
                          <a:pt x="378691" y="78509"/>
                        </a:lnTo>
                        <a:lnTo>
                          <a:pt x="378691" y="106218"/>
                        </a:lnTo>
                        <a:lnTo>
                          <a:pt x="471055" y="106218"/>
                        </a:lnTo>
                        <a:lnTo>
                          <a:pt x="471055" y="124691"/>
                        </a:lnTo>
                        <a:lnTo>
                          <a:pt x="655782" y="124691"/>
                        </a:lnTo>
                        <a:lnTo>
                          <a:pt x="655782" y="180109"/>
                        </a:lnTo>
                        <a:lnTo>
                          <a:pt x="678873" y="180109"/>
                        </a:lnTo>
                        <a:lnTo>
                          <a:pt x="678873" y="212436"/>
                        </a:lnTo>
                        <a:lnTo>
                          <a:pt x="762000" y="217054"/>
                        </a:lnTo>
                        <a:lnTo>
                          <a:pt x="771235" y="235528"/>
                        </a:lnTo>
                        <a:lnTo>
                          <a:pt x="785091" y="263237"/>
                        </a:lnTo>
                        <a:lnTo>
                          <a:pt x="798945" y="277091"/>
                        </a:lnTo>
                        <a:lnTo>
                          <a:pt x="891309" y="277091"/>
                        </a:lnTo>
                        <a:lnTo>
                          <a:pt x="909782" y="295564"/>
                        </a:lnTo>
                        <a:lnTo>
                          <a:pt x="992909" y="295564"/>
                        </a:lnTo>
                        <a:lnTo>
                          <a:pt x="992909" y="318655"/>
                        </a:lnTo>
                        <a:lnTo>
                          <a:pt x="1048327" y="318655"/>
                        </a:lnTo>
                        <a:lnTo>
                          <a:pt x="1048327" y="346364"/>
                        </a:lnTo>
                        <a:lnTo>
                          <a:pt x="1094509" y="346364"/>
                        </a:lnTo>
                        <a:lnTo>
                          <a:pt x="1094509" y="364837"/>
                        </a:lnTo>
                        <a:lnTo>
                          <a:pt x="1145309" y="364837"/>
                        </a:lnTo>
                        <a:lnTo>
                          <a:pt x="1145309" y="387927"/>
                        </a:lnTo>
                        <a:lnTo>
                          <a:pt x="1200727" y="387927"/>
                        </a:lnTo>
                        <a:lnTo>
                          <a:pt x="1209964" y="397164"/>
                        </a:lnTo>
                        <a:lnTo>
                          <a:pt x="1279236" y="397164"/>
                        </a:lnTo>
                        <a:lnTo>
                          <a:pt x="1279236" y="420255"/>
                        </a:lnTo>
                        <a:lnTo>
                          <a:pt x="1320800" y="420255"/>
                        </a:lnTo>
                        <a:lnTo>
                          <a:pt x="1320800" y="434109"/>
                        </a:lnTo>
                        <a:lnTo>
                          <a:pt x="1454727" y="434109"/>
                        </a:lnTo>
                        <a:lnTo>
                          <a:pt x="1454727" y="457200"/>
                        </a:lnTo>
                        <a:lnTo>
                          <a:pt x="1694873" y="457200"/>
                        </a:lnTo>
                        <a:lnTo>
                          <a:pt x="1694873" y="471055"/>
                        </a:lnTo>
                        <a:lnTo>
                          <a:pt x="1717964" y="471055"/>
                        </a:lnTo>
                        <a:lnTo>
                          <a:pt x="1717964" y="494146"/>
                        </a:lnTo>
                        <a:lnTo>
                          <a:pt x="1801091" y="494146"/>
                        </a:lnTo>
                      </a:path>
                    </a:pathLst>
                  </a:custGeom>
                  <a:noFill/>
                  <a:ln w="28575">
                    <a:solidFill>
                      <a:schemeClr val="accent3"/>
                    </a:solidFill>
                    <a:miter lim="800000"/>
                    <a:headEnd/>
                    <a:tailEnd/>
                  </a:ln>
                </p:spPr>
                <p:txBody>
                  <a:bodyPr rtlCol="0" anchor="ctr"/>
                  <a:lstStyle/>
                  <a:p>
                    <a:pPr algn="ctr"/>
                    <a:endParaRPr lang="en-US"/>
                  </a:p>
                </p:txBody>
              </p:sp>
              <p:sp>
                <p:nvSpPr>
                  <p:cNvPr id="897" name="Freeform 896">
                    <a:extLst>
                      <a:ext uri="{FF2B5EF4-FFF2-40B4-BE49-F238E27FC236}">
                        <a16:creationId xmlns:a16="http://schemas.microsoft.com/office/drawing/2014/main" id="{72A7F637-CC29-5AAE-8A93-FD9B5E3FF810}"/>
                      </a:ext>
                    </a:extLst>
                  </p:cNvPr>
                  <p:cNvSpPr/>
                  <p:nvPr/>
                </p:nvSpPr>
                <p:spPr bwMode="auto">
                  <a:xfrm>
                    <a:off x="10861675" y="4308475"/>
                    <a:ext cx="977900" cy="323850"/>
                  </a:xfrm>
                  <a:custGeom>
                    <a:avLst/>
                    <a:gdLst>
                      <a:gd name="connsiteX0" fmla="*/ 977900 w 977900"/>
                      <a:gd name="connsiteY0" fmla="*/ 323850 h 323850"/>
                      <a:gd name="connsiteX1" fmla="*/ 777875 w 977900"/>
                      <a:gd name="connsiteY1" fmla="*/ 323850 h 323850"/>
                      <a:gd name="connsiteX2" fmla="*/ 777875 w 977900"/>
                      <a:gd name="connsiteY2" fmla="*/ 238125 h 323850"/>
                      <a:gd name="connsiteX3" fmla="*/ 619125 w 977900"/>
                      <a:gd name="connsiteY3" fmla="*/ 238125 h 323850"/>
                      <a:gd name="connsiteX4" fmla="*/ 619125 w 977900"/>
                      <a:gd name="connsiteY4" fmla="*/ 203200 h 323850"/>
                      <a:gd name="connsiteX5" fmla="*/ 492125 w 977900"/>
                      <a:gd name="connsiteY5" fmla="*/ 203200 h 323850"/>
                      <a:gd name="connsiteX6" fmla="*/ 492125 w 977900"/>
                      <a:gd name="connsiteY6" fmla="*/ 165100 h 323850"/>
                      <a:gd name="connsiteX7" fmla="*/ 365125 w 977900"/>
                      <a:gd name="connsiteY7" fmla="*/ 165100 h 323850"/>
                      <a:gd name="connsiteX8" fmla="*/ 365125 w 977900"/>
                      <a:gd name="connsiteY8" fmla="*/ 101600 h 323850"/>
                      <a:gd name="connsiteX9" fmla="*/ 263525 w 977900"/>
                      <a:gd name="connsiteY9" fmla="*/ 101600 h 323850"/>
                      <a:gd name="connsiteX10" fmla="*/ 263525 w 977900"/>
                      <a:gd name="connsiteY10" fmla="*/ 66675 h 323850"/>
                      <a:gd name="connsiteX11" fmla="*/ 38100 w 977900"/>
                      <a:gd name="connsiteY11" fmla="*/ 66675 h 323850"/>
                      <a:gd name="connsiteX12" fmla="*/ 38100 w 977900"/>
                      <a:gd name="connsiteY12" fmla="*/ 31750 h 323850"/>
                      <a:gd name="connsiteX13" fmla="*/ 0 w 977900"/>
                      <a:gd name="connsiteY13" fmla="*/ 31750 h 323850"/>
                      <a:gd name="connsiteX14" fmla="*/ 0 w 977900"/>
                      <a:gd name="connsiteY14" fmla="*/ 0 h 323850"/>
                      <a:gd name="connsiteX15" fmla="*/ 0 w 977900"/>
                      <a:gd name="connsiteY1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7900" h="323850">
                        <a:moveTo>
                          <a:pt x="977900" y="323850"/>
                        </a:moveTo>
                        <a:lnTo>
                          <a:pt x="777875" y="323850"/>
                        </a:lnTo>
                        <a:lnTo>
                          <a:pt x="777875" y="238125"/>
                        </a:lnTo>
                        <a:lnTo>
                          <a:pt x="619125" y="238125"/>
                        </a:lnTo>
                        <a:lnTo>
                          <a:pt x="619125" y="203200"/>
                        </a:lnTo>
                        <a:lnTo>
                          <a:pt x="492125" y="203200"/>
                        </a:lnTo>
                        <a:lnTo>
                          <a:pt x="492125" y="165100"/>
                        </a:lnTo>
                        <a:lnTo>
                          <a:pt x="365125" y="165100"/>
                        </a:lnTo>
                        <a:lnTo>
                          <a:pt x="365125" y="101600"/>
                        </a:lnTo>
                        <a:lnTo>
                          <a:pt x="263525" y="101600"/>
                        </a:lnTo>
                        <a:lnTo>
                          <a:pt x="263525" y="66675"/>
                        </a:lnTo>
                        <a:lnTo>
                          <a:pt x="38100" y="66675"/>
                        </a:lnTo>
                        <a:lnTo>
                          <a:pt x="38100" y="31750"/>
                        </a:lnTo>
                        <a:lnTo>
                          <a:pt x="0" y="31750"/>
                        </a:lnTo>
                        <a:lnTo>
                          <a:pt x="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898" name="Freeform 897">
                    <a:extLst>
                      <a:ext uri="{FF2B5EF4-FFF2-40B4-BE49-F238E27FC236}">
                        <a16:creationId xmlns:a16="http://schemas.microsoft.com/office/drawing/2014/main" id="{DD8BD480-D871-A5A1-09BE-CDE6848662DA}"/>
                      </a:ext>
                    </a:extLst>
                  </p:cNvPr>
                  <p:cNvSpPr/>
                  <p:nvPr/>
                </p:nvSpPr>
                <p:spPr bwMode="auto">
                  <a:xfrm>
                    <a:off x="6375400" y="1831975"/>
                    <a:ext cx="2578100" cy="1730375"/>
                  </a:xfrm>
                  <a:custGeom>
                    <a:avLst/>
                    <a:gdLst>
                      <a:gd name="connsiteX0" fmla="*/ 0 w 2578100"/>
                      <a:gd name="connsiteY0" fmla="*/ 0 h 1730375"/>
                      <a:gd name="connsiteX1" fmla="*/ 66675 w 2578100"/>
                      <a:gd name="connsiteY1" fmla="*/ 0 h 1730375"/>
                      <a:gd name="connsiteX2" fmla="*/ 66675 w 2578100"/>
                      <a:gd name="connsiteY2" fmla="*/ 0 h 1730375"/>
                      <a:gd name="connsiteX3" fmla="*/ 66675 w 2578100"/>
                      <a:gd name="connsiteY3" fmla="*/ 31750 h 1730375"/>
                      <a:gd name="connsiteX4" fmla="*/ 196850 w 2578100"/>
                      <a:gd name="connsiteY4" fmla="*/ 31750 h 1730375"/>
                      <a:gd name="connsiteX5" fmla="*/ 196850 w 2578100"/>
                      <a:gd name="connsiteY5" fmla="*/ 44450 h 1730375"/>
                      <a:gd name="connsiteX6" fmla="*/ 254000 w 2578100"/>
                      <a:gd name="connsiteY6" fmla="*/ 44450 h 1730375"/>
                      <a:gd name="connsiteX7" fmla="*/ 254000 w 2578100"/>
                      <a:gd name="connsiteY7" fmla="*/ 57150 h 1730375"/>
                      <a:gd name="connsiteX8" fmla="*/ 352425 w 2578100"/>
                      <a:gd name="connsiteY8" fmla="*/ 57150 h 1730375"/>
                      <a:gd name="connsiteX9" fmla="*/ 352425 w 2578100"/>
                      <a:gd name="connsiteY9" fmla="*/ 98425 h 1730375"/>
                      <a:gd name="connsiteX10" fmla="*/ 377825 w 2578100"/>
                      <a:gd name="connsiteY10" fmla="*/ 98425 h 1730375"/>
                      <a:gd name="connsiteX11" fmla="*/ 377825 w 2578100"/>
                      <a:gd name="connsiteY11" fmla="*/ 139700 h 1730375"/>
                      <a:gd name="connsiteX12" fmla="*/ 412750 w 2578100"/>
                      <a:gd name="connsiteY12" fmla="*/ 139700 h 1730375"/>
                      <a:gd name="connsiteX13" fmla="*/ 412750 w 2578100"/>
                      <a:gd name="connsiteY13" fmla="*/ 152400 h 1730375"/>
                      <a:gd name="connsiteX14" fmla="*/ 460375 w 2578100"/>
                      <a:gd name="connsiteY14" fmla="*/ 152400 h 1730375"/>
                      <a:gd name="connsiteX15" fmla="*/ 460375 w 2578100"/>
                      <a:gd name="connsiteY15" fmla="*/ 174625 h 1730375"/>
                      <a:gd name="connsiteX16" fmla="*/ 539750 w 2578100"/>
                      <a:gd name="connsiteY16" fmla="*/ 174625 h 1730375"/>
                      <a:gd name="connsiteX17" fmla="*/ 539750 w 2578100"/>
                      <a:gd name="connsiteY17" fmla="*/ 180975 h 1730375"/>
                      <a:gd name="connsiteX18" fmla="*/ 619125 w 2578100"/>
                      <a:gd name="connsiteY18" fmla="*/ 180975 h 1730375"/>
                      <a:gd name="connsiteX19" fmla="*/ 619125 w 2578100"/>
                      <a:gd name="connsiteY19" fmla="*/ 196850 h 1730375"/>
                      <a:gd name="connsiteX20" fmla="*/ 704850 w 2578100"/>
                      <a:gd name="connsiteY20" fmla="*/ 196850 h 1730375"/>
                      <a:gd name="connsiteX21" fmla="*/ 704850 w 2578100"/>
                      <a:gd name="connsiteY21" fmla="*/ 231775 h 1730375"/>
                      <a:gd name="connsiteX22" fmla="*/ 765175 w 2578100"/>
                      <a:gd name="connsiteY22" fmla="*/ 231775 h 1730375"/>
                      <a:gd name="connsiteX23" fmla="*/ 765175 w 2578100"/>
                      <a:gd name="connsiteY23" fmla="*/ 295275 h 1730375"/>
                      <a:gd name="connsiteX24" fmla="*/ 841375 w 2578100"/>
                      <a:gd name="connsiteY24" fmla="*/ 295275 h 1730375"/>
                      <a:gd name="connsiteX25" fmla="*/ 892175 w 2578100"/>
                      <a:gd name="connsiteY25" fmla="*/ 346075 h 1730375"/>
                      <a:gd name="connsiteX26" fmla="*/ 892175 w 2578100"/>
                      <a:gd name="connsiteY26" fmla="*/ 419100 h 1730375"/>
                      <a:gd name="connsiteX27" fmla="*/ 911225 w 2578100"/>
                      <a:gd name="connsiteY27" fmla="*/ 419100 h 1730375"/>
                      <a:gd name="connsiteX28" fmla="*/ 911225 w 2578100"/>
                      <a:gd name="connsiteY28" fmla="*/ 450850 h 1730375"/>
                      <a:gd name="connsiteX29" fmla="*/ 920750 w 2578100"/>
                      <a:gd name="connsiteY29" fmla="*/ 450850 h 1730375"/>
                      <a:gd name="connsiteX30" fmla="*/ 920750 w 2578100"/>
                      <a:gd name="connsiteY30" fmla="*/ 508000 h 1730375"/>
                      <a:gd name="connsiteX31" fmla="*/ 946150 w 2578100"/>
                      <a:gd name="connsiteY31" fmla="*/ 508000 h 1730375"/>
                      <a:gd name="connsiteX32" fmla="*/ 946150 w 2578100"/>
                      <a:gd name="connsiteY32" fmla="*/ 546100 h 1730375"/>
                      <a:gd name="connsiteX33" fmla="*/ 965200 w 2578100"/>
                      <a:gd name="connsiteY33" fmla="*/ 546100 h 1730375"/>
                      <a:gd name="connsiteX34" fmla="*/ 965200 w 2578100"/>
                      <a:gd name="connsiteY34" fmla="*/ 590550 h 1730375"/>
                      <a:gd name="connsiteX35" fmla="*/ 996950 w 2578100"/>
                      <a:gd name="connsiteY35" fmla="*/ 590550 h 1730375"/>
                      <a:gd name="connsiteX36" fmla="*/ 996950 w 2578100"/>
                      <a:gd name="connsiteY36" fmla="*/ 603250 h 1730375"/>
                      <a:gd name="connsiteX37" fmla="*/ 1050925 w 2578100"/>
                      <a:gd name="connsiteY37" fmla="*/ 603250 h 1730375"/>
                      <a:gd name="connsiteX38" fmla="*/ 1050925 w 2578100"/>
                      <a:gd name="connsiteY38" fmla="*/ 638175 h 1730375"/>
                      <a:gd name="connsiteX39" fmla="*/ 1069975 w 2578100"/>
                      <a:gd name="connsiteY39" fmla="*/ 638175 h 1730375"/>
                      <a:gd name="connsiteX40" fmla="*/ 1069975 w 2578100"/>
                      <a:gd name="connsiteY40" fmla="*/ 714375 h 1730375"/>
                      <a:gd name="connsiteX41" fmla="*/ 1095375 w 2578100"/>
                      <a:gd name="connsiteY41" fmla="*/ 714375 h 1730375"/>
                      <a:gd name="connsiteX42" fmla="*/ 1095375 w 2578100"/>
                      <a:gd name="connsiteY42" fmla="*/ 730250 h 1730375"/>
                      <a:gd name="connsiteX43" fmla="*/ 1149350 w 2578100"/>
                      <a:gd name="connsiteY43" fmla="*/ 730250 h 1730375"/>
                      <a:gd name="connsiteX44" fmla="*/ 1149350 w 2578100"/>
                      <a:gd name="connsiteY44" fmla="*/ 771525 h 1730375"/>
                      <a:gd name="connsiteX45" fmla="*/ 1171575 w 2578100"/>
                      <a:gd name="connsiteY45" fmla="*/ 771525 h 1730375"/>
                      <a:gd name="connsiteX46" fmla="*/ 1171575 w 2578100"/>
                      <a:gd name="connsiteY46" fmla="*/ 828675 h 1730375"/>
                      <a:gd name="connsiteX47" fmla="*/ 1235075 w 2578100"/>
                      <a:gd name="connsiteY47" fmla="*/ 828675 h 1730375"/>
                      <a:gd name="connsiteX48" fmla="*/ 1235075 w 2578100"/>
                      <a:gd name="connsiteY48" fmla="*/ 847725 h 1730375"/>
                      <a:gd name="connsiteX49" fmla="*/ 1270000 w 2578100"/>
                      <a:gd name="connsiteY49" fmla="*/ 847725 h 1730375"/>
                      <a:gd name="connsiteX50" fmla="*/ 1270000 w 2578100"/>
                      <a:gd name="connsiteY50" fmla="*/ 892175 h 1730375"/>
                      <a:gd name="connsiteX51" fmla="*/ 1292225 w 2578100"/>
                      <a:gd name="connsiteY51" fmla="*/ 892175 h 1730375"/>
                      <a:gd name="connsiteX52" fmla="*/ 1292225 w 2578100"/>
                      <a:gd name="connsiteY52" fmla="*/ 933450 h 1730375"/>
                      <a:gd name="connsiteX53" fmla="*/ 1320800 w 2578100"/>
                      <a:gd name="connsiteY53" fmla="*/ 933450 h 1730375"/>
                      <a:gd name="connsiteX54" fmla="*/ 1320800 w 2578100"/>
                      <a:gd name="connsiteY54" fmla="*/ 946150 h 1730375"/>
                      <a:gd name="connsiteX55" fmla="*/ 1355725 w 2578100"/>
                      <a:gd name="connsiteY55" fmla="*/ 946150 h 1730375"/>
                      <a:gd name="connsiteX56" fmla="*/ 1355725 w 2578100"/>
                      <a:gd name="connsiteY56" fmla="*/ 958850 h 1730375"/>
                      <a:gd name="connsiteX57" fmla="*/ 1397000 w 2578100"/>
                      <a:gd name="connsiteY57" fmla="*/ 958850 h 1730375"/>
                      <a:gd name="connsiteX58" fmla="*/ 1397000 w 2578100"/>
                      <a:gd name="connsiteY58" fmla="*/ 974725 h 1730375"/>
                      <a:gd name="connsiteX59" fmla="*/ 1441450 w 2578100"/>
                      <a:gd name="connsiteY59" fmla="*/ 974725 h 1730375"/>
                      <a:gd name="connsiteX60" fmla="*/ 1441450 w 2578100"/>
                      <a:gd name="connsiteY60" fmla="*/ 1016000 h 1730375"/>
                      <a:gd name="connsiteX61" fmla="*/ 1470025 w 2578100"/>
                      <a:gd name="connsiteY61" fmla="*/ 1016000 h 1730375"/>
                      <a:gd name="connsiteX62" fmla="*/ 1470025 w 2578100"/>
                      <a:gd name="connsiteY62" fmla="*/ 1098550 h 1730375"/>
                      <a:gd name="connsiteX63" fmla="*/ 1492250 w 2578100"/>
                      <a:gd name="connsiteY63" fmla="*/ 1098550 h 1730375"/>
                      <a:gd name="connsiteX64" fmla="*/ 1492250 w 2578100"/>
                      <a:gd name="connsiteY64" fmla="*/ 1146175 h 1730375"/>
                      <a:gd name="connsiteX65" fmla="*/ 1558925 w 2578100"/>
                      <a:gd name="connsiteY65" fmla="*/ 1146175 h 1730375"/>
                      <a:gd name="connsiteX66" fmla="*/ 1558925 w 2578100"/>
                      <a:gd name="connsiteY66" fmla="*/ 1158875 h 1730375"/>
                      <a:gd name="connsiteX67" fmla="*/ 1628775 w 2578100"/>
                      <a:gd name="connsiteY67" fmla="*/ 1158875 h 1730375"/>
                      <a:gd name="connsiteX68" fmla="*/ 1628775 w 2578100"/>
                      <a:gd name="connsiteY68" fmla="*/ 1174750 h 1730375"/>
                      <a:gd name="connsiteX69" fmla="*/ 1657350 w 2578100"/>
                      <a:gd name="connsiteY69" fmla="*/ 1174750 h 1730375"/>
                      <a:gd name="connsiteX70" fmla="*/ 1657350 w 2578100"/>
                      <a:gd name="connsiteY70" fmla="*/ 1174750 h 1730375"/>
                      <a:gd name="connsiteX71" fmla="*/ 1657350 w 2578100"/>
                      <a:gd name="connsiteY71" fmla="*/ 1206500 h 1730375"/>
                      <a:gd name="connsiteX72" fmla="*/ 1704975 w 2578100"/>
                      <a:gd name="connsiteY72" fmla="*/ 1206500 h 1730375"/>
                      <a:gd name="connsiteX73" fmla="*/ 1704975 w 2578100"/>
                      <a:gd name="connsiteY73" fmla="*/ 1235075 h 1730375"/>
                      <a:gd name="connsiteX74" fmla="*/ 1736725 w 2578100"/>
                      <a:gd name="connsiteY74" fmla="*/ 1235075 h 1730375"/>
                      <a:gd name="connsiteX75" fmla="*/ 1736725 w 2578100"/>
                      <a:gd name="connsiteY75" fmla="*/ 1270000 h 1730375"/>
                      <a:gd name="connsiteX76" fmla="*/ 1790700 w 2578100"/>
                      <a:gd name="connsiteY76" fmla="*/ 1270000 h 1730375"/>
                      <a:gd name="connsiteX77" fmla="*/ 1790700 w 2578100"/>
                      <a:gd name="connsiteY77" fmla="*/ 1298575 h 1730375"/>
                      <a:gd name="connsiteX78" fmla="*/ 1873250 w 2578100"/>
                      <a:gd name="connsiteY78" fmla="*/ 1298575 h 1730375"/>
                      <a:gd name="connsiteX79" fmla="*/ 1873250 w 2578100"/>
                      <a:gd name="connsiteY79" fmla="*/ 1327150 h 1730375"/>
                      <a:gd name="connsiteX80" fmla="*/ 1892300 w 2578100"/>
                      <a:gd name="connsiteY80" fmla="*/ 1327150 h 1730375"/>
                      <a:gd name="connsiteX81" fmla="*/ 1892300 w 2578100"/>
                      <a:gd name="connsiteY81" fmla="*/ 1336675 h 1730375"/>
                      <a:gd name="connsiteX82" fmla="*/ 1981200 w 2578100"/>
                      <a:gd name="connsiteY82" fmla="*/ 1336675 h 1730375"/>
                      <a:gd name="connsiteX83" fmla="*/ 1981200 w 2578100"/>
                      <a:gd name="connsiteY83" fmla="*/ 1352550 h 1730375"/>
                      <a:gd name="connsiteX84" fmla="*/ 2028825 w 2578100"/>
                      <a:gd name="connsiteY84" fmla="*/ 1352550 h 1730375"/>
                      <a:gd name="connsiteX85" fmla="*/ 2028825 w 2578100"/>
                      <a:gd name="connsiteY85" fmla="*/ 1365250 h 1730375"/>
                      <a:gd name="connsiteX86" fmla="*/ 2028825 w 2578100"/>
                      <a:gd name="connsiteY86" fmla="*/ 1365250 h 1730375"/>
                      <a:gd name="connsiteX87" fmla="*/ 2047875 w 2578100"/>
                      <a:gd name="connsiteY87" fmla="*/ 1384300 h 1730375"/>
                      <a:gd name="connsiteX88" fmla="*/ 2174875 w 2578100"/>
                      <a:gd name="connsiteY88" fmla="*/ 1384300 h 1730375"/>
                      <a:gd name="connsiteX89" fmla="*/ 2174875 w 2578100"/>
                      <a:gd name="connsiteY89" fmla="*/ 1425575 h 1730375"/>
                      <a:gd name="connsiteX90" fmla="*/ 2193925 w 2578100"/>
                      <a:gd name="connsiteY90" fmla="*/ 1425575 h 1730375"/>
                      <a:gd name="connsiteX91" fmla="*/ 2193925 w 2578100"/>
                      <a:gd name="connsiteY91" fmla="*/ 1485900 h 1730375"/>
                      <a:gd name="connsiteX92" fmla="*/ 2219325 w 2578100"/>
                      <a:gd name="connsiteY92" fmla="*/ 1485900 h 1730375"/>
                      <a:gd name="connsiteX93" fmla="*/ 2219325 w 2578100"/>
                      <a:gd name="connsiteY93" fmla="*/ 1508125 h 1730375"/>
                      <a:gd name="connsiteX94" fmla="*/ 2263775 w 2578100"/>
                      <a:gd name="connsiteY94" fmla="*/ 1508125 h 1730375"/>
                      <a:gd name="connsiteX95" fmla="*/ 2263775 w 2578100"/>
                      <a:gd name="connsiteY95" fmla="*/ 1590675 h 1730375"/>
                      <a:gd name="connsiteX96" fmla="*/ 2298700 w 2578100"/>
                      <a:gd name="connsiteY96" fmla="*/ 1590675 h 1730375"/>
                      <a:gd name="connsiteX97" fmla="*/ 2298700 w 2578100"/>
                      <a:gd name="connsiteY97" fmla="*/ 1609725 h 1730375"/>
                      <a:gd name="connsiteX98" fmla="*/ 2317750 w 2578100"/>
                      <a:gd name="connsiteY98" fmla="*/ 1609725 h 1730375"/>
                      <a:gd name="connsiteX99" fmla="*/ 2317750 w 2578100"/>
                      <a:gd name="connsiteY99" fmla="*/ 1609725 h 1730375"/>
                      <a:gd name="connsiteX100" fmla="*/ 2317750 w 2578100"/>
                      <a:gd name="connsiteY100" fmla="*/ 1638300 h 1730375"/>
                      <a:gd name="connsiteX101" fmla="*/ 2422525 w 2578100"/>
                      <a:gd name="connsiteY101" fmla="*/ 1638300 h 1730375"/>
                      <a:gd name="connsiteX102" fmla="*/ 2422525 w 2578100"/>
                      <a:gd name="connsiteY102" fmla="*/ 1682750 h 1730375"/>
                      <a:gd name="connsiteX103" fmla="*/ 2457450 w 2578100"/>
                      <a:gd name="connsiteY103" fmla="*/ 1682750 h 1730375"/>
                      <a:gd name="connsiteX104" fmla="*/ 2457450 w 2578100"/>
                      <a:gd name="connsiteY104" fmla="*/ 1704975 h 1730375"/>
                      <a:gd name="connsiteX105" fmla="*/ 2517775 w 2578100"/>
                      <a:gd name="connsiteY105" fmla="*/ 1704975 h 1730375"/>
                      <a:gd name="connsiteX106" fmla="*/ 2517775 w 2578100"/>
                      <a:gd name="connsiteY106" fmla="*/ 1730375 h 1730375"/>
                      <a:gd name="connsiteX107" fmla="*/ 2578100 w 2578100"/>
                      <a:gd name="connsiteY107" fmla="*/ 1730375 h 173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2578100" h="1730375">
                        <a:moveTo>
                          <a:pt x="0" y="0"/>
                        </a:moveTo>
                        <a:lnTo>
                          <a:pt x="66675" y="0"/>
                        </a:lnTo>
                        <a:lnTo>
                          <a:pt x="66675" y="0"/>
                        </a:lnTo>
                        <a:lnTo>
                          <a:pt x="66675" y="31750"/>
                        </a:lnTo>
                        <a:lnTo>
                          <a:pt x="196850" y="31750"/>
                        </a:lnTo>
                        <a:lnTo>
                          <a:pt x="196850" y="44450"/>
                        </a:lnTo>
                        <a:lnTo>
                          <a:pt x="254000" y="44450"/>
                        </a:lnTo>
                        <a:lnTo>
                          <a:pt x="254000" y="57150"/>
                        </a:lnTo>
                        <a:lnTo>
                          <a:pt x="352425" y="57150"/>
                        </a:lnTo>
                        <a:lnTo>
                          <a:pt x="352425" y="98425"/>
                        </a:lnTo>
                        <a:lnTo>
                          <a:pt x="377825" y="98425"/>
                        </a:lnTo>
                        <a:lnTo>
                          <a:pt x="377825" y="139700"/>
                        </a:lnTo>
                        <a:lnTo>
                          <a:pt x="412750" y="139700"/>
                        </a:lnTo>
                        <a:lnTo>
                          <a:pt x="412750" y="152400"/>
                        </a:lnTo>
                        <a:lnTo>
                          <a:pt x="460375" y="152400"/>
                        </a:lnTo>
                        <a:lnTo>
                          <a:pt x="460375" y="174625"/>
                        </a:lnTo>
                        <a:lnTo>
                          <a:pt x="539750" y="174625"/>
                        </a:lnTo>
                        <a:lnTo>
                          <a:pt x="539750" y="180975"/>
                        </a:lnTo>
                        <a:lnTo>
                          <a:pt x="619125" y="180975"/>
                        </a:lnTo>
                        <a:lnTo>
                          <a:pt x="619125" y="196850"/>
                        </a:lnTo>
                        <a:lnTo>
                          <a:pt x="704850" y="196850"/>
                        </a:lnTo>
                        <a:lnTo>
                          <a:pt x="704850" y="231775"/>
                        </a:lnTo>
                        <a:lnTo>
                          <a:pt x="765175" y="231775"/>
                        </a:lnTo>
                        <a:lnTo>
                          <a:pt x="765175" y="295275"/>
                        </a:lnTo>
                        <a:lnTo>
                          <a:pt x="841375" y="295275"/>
                        </a:lnTo>
                        <a:lnTo>
                          <a:pt x="892175" y="346075"/>
                        </a:lnTo>
                        <a:lnTo>
                          <a:pt x="892175" y="419100"/>
                        </a:lnTo>
                        <a:lnTo>
                          <a:pt x="911225" y="419100"/>
                        </a:lnTo>
                        <a:lnTo>
                          <a:pt x="911225" y="450850"/>
                        </a:lnTo>
                        <a:lnTo>
                          <a:pt x="920750" y="450850"/>
                        </a:lnTo>
                        <a:lnTo>
                          <a:pt x="920750" y="508000"/>
                        </a:lnTo>
                        <a:lnTo>
                          <a:pt x="946150" y="508000"/>
                        </a:lnTo>
                        <a:lnTo>
                          <a:pt x="946150" y="546100"/>
                        </a:lnTo>
                        <a:lnTo>
                          <a:pt x="965200" y="546100"/>
                        </a:lnTo>
                        <a:lnTo>
                          <a:pt x="965200" y="590550"/>
                        </a:lnTo>
                        <a:lnTo>
                          <a:pt x="996950" y="590550"/>
                        </a:lnTo>
                        <a:lnTo>
                          <a:pt x="996950" y="603250"/>
                        </a:lnTo>
                        <a:lnTo>
                          <a:pt x="1050925" y="603250"/>
                        </a:lnTo>
                        <a:lnTo>
                          <a:pt x="1050925" y="638175"/>
                        </a:lnTo>
                        <a:lnTo>
                          <a:pt x="1069975" y="638175"/>
                        </a:lnTo>
                        <a:lnTo>
                          <a:pt x="1069975" y="714375"/>
                        </a:lnTo>
                        <a:lnTo>
                          <a:pt x="1095375" y="714375"/>
                        </a:lnTo>
                        <a:lnTo>
                          <a:pt x="1095375" y="730250"/>
                        </a:lnTo>
                        <a:lnTo>
                          <a:pt x="1149350" y="730250"/>
                        </a:lnTo>
                        <a:lnTo>
                          <a:pt x="1149350" y="771525"/>
                        </a:lnTo>
                        <a:lnTo>
                          <a:pt x="1171575" y="771525"/>
                        </a:lnTo>
                        <a:lnTo>
                          <a:pt x="1171575" y="828675"/>
                        </a:lnTo>
                        <a:lnTo>
                          <a:pt x="1235075" y="828675"/>
                        </a:lnTo>
                        <a:lnTo>
                          <a:pt x="1235075" y="847725"/>
                        </a:lnTo>
                        <a:lnTo>
                          <a:pt x="1270000" y="847725"/>
                        </a:lnTo>
                        <a:lnTo>
                          <a:pt x="1270000" y="892175"/>
                        </a:lnTo>
                        <a:lnTo>
                          <a:pt x="1292225" y="892175"/>
                        </a:lnTo>
                        <a:lnTo>
                          <a:pt x="1292225" y="933450"/>
                        </a:lnTo>
                        <a:lnTo>
                          <a:pt x="1320800" y="933450"/>
                        </a:lnTo>
                        <a:lnTo>
                          <a:pt x="1320800" y="946150"/>
                        </a:lnTo>
                        <a:lnTo>
                          <a:pt x="1355725" y="946150"/>
                        </a:lnTo>
                        <a:lnTo>
                          <a:pt x="1355725" y="958850"/>
                        </a:lnTo>
                        <a:lnTo>
                          <a:pt x="1397000" y="958850"/>
                        </a:lnTo>
                        <a:lnTo>
                          <a:pt x="1397000" y="974725"/>
                        </a:lnTo>
                        <a:lnTo>
                          <a:pt x="1441450" y="974725"/>
                        </a:lnTo>
                        <a:lnTo>
                          <a:pt x="1441450" y="1016000"/>
                        </a:lnTo>
                        <a:lnTo>
                          <a:pt x="1470025" y="1016000"/>
                        </a:lnTo>
                        <a:lnTo>
                          <a:pt x="1470025" y="1098550"/>
                        </a:lnTo>
                        <a:lnTo>
                          <a:pt x="1492250" y="1098550"/>
                        </a:lnTo>
                        <a:lnTo>
                          <a:pt x="1492250" y="1146175"/>
                        </a:lnTo>
                        <a:lnTo>
                          <a:pt x="1558925" y="1146175"/>
                        </a:lnTo>
                        <a:lnTo>
                          <a:pt x="1558925" y="1158875"/>
                        </a:lnTo>
                        <a:lnTo>
                          <a:pt x="1628775" y="1158875"/>
                        </a:lnTo>
                        <a:lnTo>
                          <a:pt x="1628775" y="1174750"/>
                        </a:lnTo>
                        <a:lnTo>
                          <a:pt x="1657350" y="1174750"/>
                        </a:lnTo>
                        <a:lnTo>
                          <a:pt x="1657350" y="1174750"/>
                        </a:lnTo>
                        <a:lnTo>
                          <a:pt x="1657350" y="1206500"/>
                        </a:lnTo>
                        <a:lnTo>
                          <a:pt x="1704975" y="1206500"/>
                        </a:lnTo>
                        <a:lnTo>
                          <a:pt x="1704975" y="1235075"/>
                        </a:lnTo>
                        <a:lnTo>
                          <a:pt x="1736725" y="1235075"/>
                        </a:lnTo>
                        <a:lnTo>
                          <a:pt x="1736725" y="1270000"/>
                        </a:lnTo>
                        <a:lnTo>
                          <a:pt x="1790700" y="1270000"/>
                        </a:lnTo>
                        <a:lnTo>
                          <a:pt x="1790700" y="1298575"/>
                        </a:lnTo>
                        <a:lnTo>
                          <a:pt x="1873250" y="1298575"/>
                        </a:lnTo>
                        <a:lnTo>
                          <a:pt x="1873250" y="1327150"/>
                        </a:lnTo>
                        <a:lnTo>
                          <a:pt x="1892300" y="1327150"/>
                        </a:lnTo>
                        <a:lnTo>
                          <a:pt x="1892300" y="1336675"/>
                        </a:lnTo>
                        <a:lnTo>
                          <a:pt x="1981200" y="1336675"/>
                        </a:lnTo>
                        <a:lnTo>
                          <a:pt x="1981200" y="1352550"/>
                        </a:lnTo>
                        <a:lnTo>
                          <a:pt x="2028825" y="1352550"/>
                        </a:lnTo>
                        <a:lnTo>
                          <a:pt x="2028825" y="1365250"/>
                        </a:lnTo>
                        <a:lnTo>
                          <a:pt x="2028825" y="1365250"/>
                        </a:lnTo>
                        <a:lnTo>
                          <a:pt x="2047875" y="1384300"/>
                        </a:lnTo>
                        <a:lnTo>
                          <a:pt x="2174875" y="1384300"/>
                        </a:lnTo>
                        <a:lnTo>
                          <a:pt x="2174875" y="1425575"/>
                        </a:lnTo>
                        <a:lnTo>
                          <a:pt x="2193925" y="1425575"/>
                        </a:lnTo>
                        <a:lnTo>
                          <a:pt x="2193925" y="1485900"/>
                        </a:lnTo>
                        <a:lnTo>
                          <a:pt x="2219325" y="1485900"/>
                        </a:lnTo>
                        <a:lnTo>
                          <a:pt x="2219325" y="1508125"/>
                        </a:lnTo>
                        <a:lnTo>
                          <a:pt x="2263775" y="1508125"/>
                        </a:lnTo>
                        <a:lnTo>
                          <a:pt x="2263775" y="1590675"/>
                        </a:lnTo>
                        <a:lnTo>
                          <a:pt x="2298700" y="1590675"/>
                        </a:lnTo>
                        <a:lnTo>
                          <a:pt x="2298700" y="1609725"/>
                        </a:lnTo>
                        <a:lnTo>
                          <a:pt x="2317750" y="1609725"/>
                        </a:lnTo>
                        <a:lnTo>
                          <a:pt x="2317750" y="1609725"/>
                        </a:lnTo>
                        <a:lnTo>
                          <a:pt x="2317750" y="1638300"/>
                        </a:lnTo>
                        <a:lnTo>
                          <a:pt x="2422525" y="1638300"/>
                        </a:lnTo>
                        <a:lnTo>
                          <a:pt x="2422525" y="1682750"/>
                        </a:lnTo>
                        <a:lnTo>
                          <a:pt x="2457450" y="1682750"/>
                        </a:lnTo>
                        <a:lnTo>
                          <a:pt x="2457450" y="1704975"/>
                        </a:lnTo>
                        <a:lnTo>
                          <a:pt x="2517775" y="1704975"/>
                        </a:lnTo>
                        <a:lnTo>
                          <a:pt x="2517775" y="1730375"/>
                        </a:lnTo>
                        <a:lnTo>
                          <a:pt x="2578100" y="1730375"/>
                        </a:lnTo>
                      </a:path>
                    </a:pathLst>
                  </a:custGeom>
                  <a:noFill/>
                  <a:ln w="28575">
                    <a:solidFill>
                      <a:schemeClr val="accent3"/>
                    </a:solidFill>
                    <a:miter lim="800000"/>
                    <a:headEnd/>
                    <a:tailEnd/>
                  </a:ln>
                </p:spPr>
                <p:txBody>
                  <a:bodyPr rtlCol="0" anchor="ctr"/>
                  <a:lstStyle/>
                  <a:p>
                    <a:pPr algn="ctr"/>
                    <a:endParaRPr lang="en-US"/>
                  </a:p>
                </p:txBody>
              </p:sp>
              <p:sp>
                <p:nvSpPr>
                  <p:cNvPr id="899" name="Freeform 898">
                    <a:extLst>
                      <a:ext uri="{FF2B5EF4-FFF2-40B4-BE49-F238E27FC236}">
                        <a16:creationId xmlns:a16="http://schemas.microsoft.com/office/drawing/2014/main" id="{DA9D4730-75E5-1F44-DACE-3A5A0BA1FA9C}"/>
                      </a:ext>
                    </a:extLst>
                  </p:cNvPr>
                  <p:cNvSpPr/>
                  <p:nvPr/>
                </p:nvSpPr>
                <p:spPr bwMode="auto">
                  <a:xfrm>
                    <a:off x="8953499" y="3571875"/>
                    <a:ext cx="92075" cy="241300"/>
                  </a:xfrm>
                  <a:custGeom>
                    <a:avLst/>
                    <a:gdLst>
                      <a:gd name="connsiteX0" fmla="*/ 88900 w 88900"/>
                      <a:gd name="connsiteY0" fmla="*/ 241300 h 241300"/>
                      <a:gd name="connsiteX1" fmla="*/ 88900 w 88900"/>
                      <a:gd name="connsiteY1" fmla="*/ 174625 h 241300"/>
                      <a:gd name="connsiteX2" fmla="*/ 41275 w 88900"/>
                      <a:gd name="connsiteY2" fmla="*/ 174625 h 241300"/>
                      <a:gd name="connsiteX3" fmla="*/ 41275 w 88900"/>
                      <a:gd name="connsiteY3" fmla="*/ 120650 h 241300"/>
                      <a:gd name="connsiteX4" fmla="*/ 41275 w 88900"/>
                      <a:gd name="connsiteY4" fmla="*/ 120650 h 241300"/>
                      <a:gd name="connsiteX5" fmla="*/ 15875 w 88900"/>
                      <a:gd name="connsiteY5" fmla="*/ 120650 h 241300"/>
                      <a:gd name="connsiteX6" fmla="*/ 15875 w 88900"/>
                      <a:gd name="connsiteY6" fmla="*/ 53975 h 241300"/>
                      <a:gd name="connsiteX7" fmla="*/ 15875 w 88900"/>
                      <a:gd name="connsiteY7" fmla="*/ 53975 h 241300"/>
                      <a:gd name="connsiteX8" fmla="*/ 0 w 88900"/>
                      <a:gd name="connsiteY8" fmla="*/ 69850 h 241300"/>
                      <a:gd name="connsiteX9" fmla="*/ 0 w 88900"/>
                      <a:gd name="connsiteY9" fmla="*/ 0 h 241300"/>
                      <a:gd name="connsiteX10" fmla="*/ 0 w 88900"/>
                      <a:gd name="connsiteY10" fmla="*/ 0 h 241300"/>
                      <a:gd name="connsiteX0" fmla="*/ 92075 w 92075"/>
                      <a:gd name="connsiteY0" fmla="*/ 241300 h 241300"/>
                      <a:gd name="connsiteX1" fmla="*/ 92075 w 92075"/>
                      <a:gd name="connsiteY1" fmla="*/ 174625 h 241300"/>
                      <a:gd name="connsiteX2" fmla="*/ 44450 w 92075"/>
                      <a:gd name="connsiteY2" fmla="*/ 174625 h 241300"/>
                      <a:gd name="connsiteX3" fmla="*/ 44450 w 92075"/>
                      <a:gd name="connsiteY3" fmla="*/ 120650 h 241300"/>
                      <a:gd name="connsiteX4" fmla="*/ 44450 w 92075"/>
                      <a:gd name="connsiteY4" fmla="*/ 120650 h 241300"/>
                      <a:gd name="connsiteX5" fmla="*/ 19050 w 92075"/>
                      <a:gd name="connsiteY5" fmla="*/ 120650 h 241300"/>
                      <a:gd name="connsiteX6" fmla="*/ 19050 w 92075"/>
                      <a:gd name="connsiteY6" fmla="*/ 53975 h 241300"/>
                      <a:gd name="connsiteX7" fmla="*/ 19050 w 92075"/>
                      <a:gd name="connsiteY7" fmla="*/ 53975 h 241300"/>
                      <a:gd name="connsiteX8" fmla="*/ 0 w 92075"/>
                      <a:gd name="connsiteY8" fmla="*/ 50800 h 241300"/>
                      <a:gd name="connsiteX9" fmla="*/ 3175 w 92075"/>
                      <a:gd name="connsiteY9" fmla="*/ 0 h 241300"/>
                      <a:gd name="connsiteX10" fmla="*/ 3175 w 92075"/>
                      <a:gd name="connsiteY10" fmla="*/ 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075" h="241300">
                        <a:moveTo>
                          <a:pt x="92075" y="241300"/>
                        </a:moveTo>
                        <a:lnTo>
                          <a:pt x="92075" y="174625"/>
                        </a:lnTo>
                        <a:lnTo>
                          <a:pt x="44450" y="174625"/>
                        </a:lnTo>
                        <a:lnTo>
                          <a:pt x="44450" y="120650"/>
                        </a:lnTo>
                        <a:lnTo>
                          <a:pt x="44450" y="120650"/>
                        </a:lnTo>
                        <a:lnTo>
                          <a:pt x="19050" y="120650"/>
                        </a:lnTo>
                        <a:lnTo>
                          <a:pt x="19050" y="53975"/>
                        </a:lnTo>
                        <a:lnTo>
                          <a:pt x="19050" y="53975"/>
                        </a:lnTo>
                        <a:lnTo>
                          <a:pt x="0" y="50800"/>
                        </a:lnTo>
                        <a:lnTo>
                          <a:pt x="3175" y="0"/>
                        </a:lnTo>
                        <a:lnTo>
                          <a:pt x="3175" y="0"/>
                        </a:lnTo>
                      </a:path>
                    </a:pathLst>
                  </a:custGeom>
                  <a:noFill/>
                  <a:ln w="28575">
                    <a:solidFill>
                      <a:schemeClr val="accent3"/>
                    </a:solidFill>
                    <a:miter lim="800000"/>
                    <a:headEnd/>
                    <a:tailEnd/>
                  </a:ln>
                </p:spPr>
                <p:txBody>
                  <a:bodyPr rtlCol="0" anchor="ctr"/>
                  <a:lstStyle/>
                  <a:p>
                    <a:pPr algn="ctr"/>
                    <a:endParaRPr lang="en-US"/>
                  </a:p>
                </p:txBody>
              </p:sp>
            </p:grpSp>
            <p:grpSp>
              <p:nvGrpSpPr>
                <p:cNvPr id="942" name="Group 941">
                  <a:extLst>
                    <a:ext uri="{FF2B5EF4-FFF2-40B4-BE49-F238E27FC236}">
                      <a16:creationId xmlns:a16="http://schemas.microsoft.com/office/drawing/2014/main" id="{F2C967F7-028C-A5B5-CC0F-D86CCED2BB99}"/>
                    </a:ext>
                  </a:extLst>
                </p:cNvPr>
                <p:cNvGrpSpPr/>
                <p:nvPr/>
              </p:nvGrpSpPr>
              <p:grpSpPr>
                <a:xfrm>
                  <a:off x="6346825" y="1679575"/>
                  <a:ext cx="5613400" cy="3113504"/>
                  <a:chOff x="6346825" y="1679575"/>
                  <a:chExt cx="5613400" cy="3113504"/>
                </a:xfrm>
              </p:grpSpPr>
              <p:grpSp>
                <p:nvGrpSpPr>
                  <p:cNvPr id="941" name="Group 940">
                    <a:extLst>
                      <a:ext uri="{FF2B5EF4-FFF2-40B4-BE49-F238E27FC236}">
                        <a16:creationId xmlns:a16="http://schemas.microsoft.com/office/drawing/2014/main" id="{DC911A2F-DDA3-4F52-513F-AAD6CEA9C7F2}"/>
                      </a:ext>
                    </a:extLst>
                  </p:cNvPr>
                  <p:cNvGrpSpPr/>
                  <p:nvPr/>
                </p:nvGrpSpPr>
                <p:grpSpPr>
                  <a:xfrm>
                    <a:off x="6346825" y="1679575"/>
                    <a:ext cx="390525" cy="354429"/>
                    <a:chOff x="6346825" y="1679575"/>
                    <a:chExt cx="390525" cy="354429"/>
                  </a:xfrm>
                </p:grpSpPr>
                <p:sp>
                  <p:nvSpPr>
                    <p:cNvPr id="903" name="TextBox 902">
                      <a:extLst>
                        <a:ext uri="{FF2B5EF4-FFF2-40B4-BE49-F238E27FC236}">
                          <a16:creationId xmlns:a16="http://schemas.microsoft.com/office/drawing/2014/main" id="{5D8F9406-0DC2-573B-F18D-D44BD2AFDE3F}"/>
                        </a:ext>
                      </a:extLst>
                    </p:cNvPr>
                    <p:cNvSpPr txBox="1"/>
                    <p:nvPr/>
                  </p:nvSpPr>
                  <p:spPr bwMode="auto">
                    <a:xfrm>
                      <a:off x="6346825" y="16795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04" name="TextBox 903">
                      <a:extLst>
                        <a:ext uri="{FF2B5EF4-FFF2-40B4-BE49-F238E27FC236}">
                          <a16:creationId xmlns:a16="http://schemas.microsoft.com/office/drawing/2014/main" id="{6F481C7A-9A01-42F8-2240-18B0CCF29385}"/>
                        </a:ext>
                      </a:extLst>
                    </p:cNvPr>
                    <p:cNvSpPr txBox="1"/>
                    <p:nvPr/>
                  </p:nvSpPr>
                  <p:spPr bwMode="auto">
                    <a:xfrm>
                      <a:off x="6413500" y="1685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05" name="TextBox 904">
                      <a:extLst>
                        <a:ext uri="{FF2B5EF4-FFF2-40B4-BE49-F238E27FC236}">
                          <a16:creationId xmlns:a16="http://schemas.microsoft.com/office/drawing/2014/main" id="{07C78191-4DF2-3413-DED4-F3A555B890AD}"/>
                        </a:ext>
                      </a:extLst>
                    </p:cNvPr>
                    <p:cNvSpPr txBox="1"/>
                    <p:nvPr/>
                  </p:nvSpPr>
                  <p:spPr bwMode="auto">
                    <a:xfrm>
                      <a:off x="6464300" y="16954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grpSp>
                <p:nvGrpSpPr>
                  <p:cNvPr id="940" name="Group 939">
                    <a:extLst>
                      <a:ext uri="{FF2B5EF4-FFF2-40B4-BE49-F238E27FC236}">
                        <a16:creationId xmlns:a16="http://schemas.microsoft.com/office/drawing/2014/main" id="{EBFA01B2-D0DC-DF36-C139-0FAD71CF9FFA}"/>
                      </a:ext>
                    </a:extLst>
                  </p:cNvPr>
                  <p:cNvGrpSpPr/>
                  <p:nvPr/>
                </p:nvGrpSpPr>
                <p:grpSpPr>
                  <a:xfrm>
                    <a:off x="6775450" y="1831975"/>
                    <a:ext cx="5184775" cy="2961104"/>
                    <a:chOff x="6775450" y="1831975"/>
                    <a:chExt cx="5184775" cy="2961104"/>
                  </a:xfrm>
                </p:grpSpPr>
                <p:sp>
                  <p:nvSpPr>
                    <p:cNvPr id="906" name="TextBox 905">
                      <a:extLst>
                        <a:ext uri="{FF2B5EF4-FFF2-40B4-BE49-F238E27FC236}">
                          <a16:creationId xmlns:a16="http://schemas.microsoft.com/office/drawing/2014/main" id="{1C323446-0AE8-6194-2545-7946635141FE}"/>
                        </a:ext>
                      </a:extLst>
                    </p:cNvPr>
                    <p:cNvSpPr txBox="1"/>
                    <p:nvPr/>
                  </p:nvSpPr>
                  <p:spPr bwMode="auto">
                    <a:xfrm>
                      <a:off x="6775450" y="18319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3" name="TextBox 912">
                      <a:extLst>
                        <a:ext uri="{FF2B5EF4-FFF2-40B4-BE49-F238E27FC236}">
                          <a16:creationId xmlns:a16="http://schemas.microsoft.com/office/drawing/2014/main" id="{D84F5AC0-7EE0-EF51-B878-7C02E0486EA0}"/>
                        </a:ext>
                      </a:extLst>
                    </p:cNvPr>
                    <p:cNvSpPr txBox="1"/>
                    <p:nvPr/>
                  </p:nvSpPr>
                  <p:spPr bwMode="auto">
                    <a:xfrm>
                      <a:off x="6826250" y="18351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4" name="TextBox 913">
                      <a:extLst>
                        <a:ext uri="{FF2B5EF4-FFF2-40B4-BE49-F238E27FC236}">
                          <a16:creationId xmlns:a16="http://schemas.microsoft.com/office/drawing/2014/main" id="{212CC871-ADAF-A18C-A33F-A8D9BD92E529}"/>
                        </a:ext>
                      </a:extLst>
                    </p:cNvPr>
                    <p:cNvSpPr txBox="1"/>
                    <p:nvPr/>
                  </p:nvSpPr>
                  <p:spPr bwMode="auto">
                    <a:xfrm>
                      <a:off x="6896100" y="18605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5" name="TextBox 914">
                      <a:extLst>
                        <a:ext uri="{FF2B5EF4-FFF2-40B4-BE49-F238E27FC236}">
                          <a16:creationId xmlns:a16="http://schemas.microsoft.com/office/drawing/2014/main" id="{660352B2-9545-9BAC-4B67-75B0477EFD84}"/>
                        </a:ext>
                      </a:extLst>
                    </p:cNvPr>
                    <p:cNvSpPr txBox="1"/>
                    <p:nvPr/>
                  </p:nvSpPr>
                  <p:spPr bwMode="auto">
                    <a:xfrm>
                      <a:off x="8820150" y="34385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6" name="TextBox 915">
                      <a:extLst>
                        <a:ext uri="{FF2B5EF4-FFF2-40B4-BE49-F238E27FC236}">
                          <a16:creationId xmlns:a16="http://schemas.microsoft.com/office/drawing/2014/main" id="{64223136-8FDB-47B9-F0A2-A1E96C8C085C}"/>
                        </a:ext>
                      </a:extLst>
                    </p:cNvPr>
                    <p:cNvSpPr txBox="1"/>
                    <p:nvPr/>
                  </p:nvSpPr>
                  <p:spPr bwMode="auto">
                    <a:xfrm>
                      <a:off x="8461375" y="31496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7" name="TextBox 916">
                      <a:extLst>
                        <a:ext uri="{FF2B5EF4-FFF2-40B4-BE49-F238E27FC236}">
                          <a16:creationId xmlns:a16="http://schemas.microsoft.com/office/drawing/2014/main" id="{0F12ED70-8607-2B81-E717-7B060EBE6492}"/>
                        </a:ext>
                      </a:extLst>
                    </p:cNvPr>
                    <p:cNvSpPr txBox="1"/>
                    <p:nvPr/>
                  </p:nvSpPr>
                  <p:spPr bwMode="auto">
                    <a:xfrm>
                      <a:off x="8978900" y="36480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8" name="TextBox 917">
                      <a:extLst>
                        <a:ext uri="{FF2B5EF4-FFF2-40B4-BE49-F238E27FC236}">
                          <a16:creationId xmlns:a16="http://schemas.microsoft.com/office/drawing/2014/main" id="{0DDB580A-CAE2-A0FA-E042-2CD21D7EE3C1}"/>
                        </a:ext>
                      </a:extLst>
                    </p:cNvPr>
                    <p:cNvSpPr txBox="1"/>
                    <p:nvPr/>
                  </p:nvSpPr>
                  <p:spPr bwMode="auto">
                    <a:xfrm>
                      <a:off x="9261475" y="37147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19" name="TextBox 918">
                      <a:extLst>
                        <a:ext uri="{FF2B5EF4-FFF2-40B4-BE49-F238E27FC236}">
                          <a16:creationId xmlns:a16="http://schemas.microsoft.com/office/drawing/2014/main" id="{F227EA69-57ED-F994-44EF-DA053A2AA9CB}"/>
                        </a:ext>
                      </a:extLst>
                    </p:cNvPr>
                    <p:cNvSpPr txBox="1"/>
                    <p:nvPr/>
                  </p:nvSpPr>
                  <p:spPr bwMode="auto">
                    <a:xfrm>
                      <a:off x="9328150" y="37433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0" name="TextBox 919">
                      <a:extLst>
                        <a:ext uri="{FF2B5EF4-FFF2-40B4-BE49-F238E27FC236}">
                          <a16:creationId xmlns:a16="http://schemas.microsoft.com/office/drawing/2014/main" id="{DB2D3741-4C29-6855-2390-2B4CD9031606}"/>
                        </a:ext>
                      </a:extLst>
                    </p:cNvPr>
                    <p:cNvSpPr txBox="1"/>
                    <p:nvPr/>
                  </p:nvSpPr>
                  <p:spPr bwMode="auto">
                    <a:xfrm>
                      <a:off x="10407650" y="40957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1" name="TextBox 920">
                      <a:extLst>
                        <a:ext uri="{FF2B5EF4-FFF2-40B4-BE49-F238E27FC236}">
                          <a16:creationId xmlns:a16="http://schemas.microsoft.com/office/drawing/2014/main" id="{DF9B5C33-7406-F7E1-3E1F-ABF897CDF648}"/>
                        </a:ext>
                      </a:extLst>
                    </p:cNvPr>
                    <p:cNvSpPr txBox="1"/>
                    <p:nvPr/>
                  </p:nvSpPr>
                  <p:spPr bwMode="auto">
                    <a:xfrm>
                      <a:off x="10753725" y="41687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2" name="TextBox 921">
                      <a:extLst>
                        <a:ext uri="{FF2B5EF4-FFF2-40B4-BE49-F238E27FC236}">
                          <a16:creationId xmlns:a16="http://schemas.microsoft.com/office/drawing/2014/main" id="{200C25EB-F879-7E74-161C-4FE4B13935AD}"/>
                        </a:ext>
                      </a:extLst>
                    </p:cNvPr>
                    <p:cNvSpPr txBox="1"/>
                    <p:nvPr/>
                  </p:nvSpPr>
                  <p:spPr bwMode="auto">
                    <a:xfrm>
                      <a:off x="10791825" y="42005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3" name="TextBox 922">
                      <a:extLst>
                        <a:ext uri="{FF2B5EF4-FFF2-40B4-BE49-F238E27FC236}">
                          <a16:creationId xmlns:a16="http://schemas.microsoft.com/office/drawing/2014/main" id="{CE2D4E43-956D-9B9F-3416-1EA01856EACE}"/>
                        </a:ext>
                      </a:extLst>
                    </p:cNvPr>
                    <p:cNvSpPr txBox="1"/>
                    <p:nvPr/>
                  </p:nvSpPr>
                  <p:spPr bwMode="auto">
                    <a:xfrm>
                      <a:off x="10823575" y="42037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4" name="TextBox 923">
                      <a:extLst>
                        <a:ext uri="{FF2B5EF4-FFF2-40B4-BE49-F238E27FC236}">
                          <a16:creationId xmlns:a16="http://schemas.microsoft.com/office/drawing/2014/main" id="{9C9A0BAE-41C1-A3FE-8899-60296E4F0746}"/>
                        </a:ext>
                      </a:extLst>
                    </p:cNvPr>
                    <p:cNvSpPr txBox="1"/>
                    <p:nvPr/>
                  </p:nvSpPr>
                  <p:spPr bwMode="auto">
                    <a:xfrm>
                      <a:off x="11687175" y="44545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5" name="TextBox 924">
                      <a:extLst>
                        <a:ext uri="{FF2B5EF4-FFF2-40B4-BE49-F238E27FC236}">
                          <a16:creationId xmlns:a16="http://schemas.microsoft.com/office/drawing/2014/main" id="{8C04891D-FF25-406D-7212-DD3D1CD57A65}"/>
                        </a:ext>
                      </a:extLst>
                    </p:cNvPr>
                    <p:cNvSpPr txBox="1"/>
                    <p:nvPr/>
                  </p:nvSpPr>
                  <p:spPr bwMode="auto">
                    <a:xfrm>
                      <a:off x="10995025" y="4225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6" name="TextBox 925">
                      <a:extLst>
                        <a:ext uri="{FF2B5EF4-FFF2-40B4-BE49-F238E27FC236}">
                          <a16:creationId xmlns:a16="http://schemas.microsoft.com/office/drawing/2014/main" id="{456D9037-AA0E-2977-671D-FB60CE82B649}"/>
                        </a:ext>
                      </a:extLst>
                    </p:cNvPr>
                    <p:cNvSpPr txBox="1"/>
                    <p:nvPr/>
                  </p:nvSpPr>
                  <p:spPr bwMode="auto">
                    <a:xfrm>
                      <a:off x="11626850" y="44513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7" name="TextBox 926">
                      <a:extLst>
                        <a:ext uri="{FF2B5EF4-FFF2-40B4-BE49-F238E27FC236}">
                          <a16:creationId xmlns:a16="http://schemas.microsoft.com/office/drawing/2014/main" id="{0399CF10-FEFD-7549-58A8-E59167BB74ED}"/>
                        </a:ext>
                      </a:extLst>
                    </p:cNvPr>
                    <p:cNvSpPr txBox="1"/>
                    <p:nvPr/>
                  </p:nvSpPr>
                  <p:spPr bwMode="auto">
                    <a:xfrm>
                      <a:off x="10944225" y="42037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8" name="TextBox 927">
                      <a:extLst>
                        <a:ext uri="{FF2B5EF4-FFF2-40B4-BE49-F238E27FC236}">
                          <a16:creationId xmlns:a16="http://schemas.microsoft.com/office/drawing/2014/main" id="{FAE56E72-A55C-3CDD-5A84-EA2AC19BE41C}"/>
                        </a:ext>
                      </a:extLst>
                    </p:cNvPr>
                    <p:cNvSpPr txBox="1"/>
                    <p:nvPr/>
                  </p:nvSpPr>
                  <p:spPr bwMode="auto">
                    <a:xfrm>
                      <a:off x="11052175" y="42291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29" name="TextBox 928">
                      <a:extLst>
                        <a:ext uri="{FF2B5EF4-FFF2-40B4-BE49-F238E27FC236}">
                          <a16:creationId xmlns:a16="http://schemas.microsoft.com/office/drawing/2014/main" id="{23C8FC6A-F595-B544-9279-7CBE08641C32}"/>
                        </a:ext>
                      </a:extLst>
                    </p:cNvPr>
                    <p:cNvSpPr txBox="1"/>
                    <p:nvPr/>
                  </p:nvSpPr>
                  <p:spPr bwMode="auto">
                    <a:xfrm>
                      <a:off x="11249025" y="43370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0" name="TextBox 929">
                      <a:extLst>
                        <a:ext uri="{FF2B5EF4-FFF2-40B4-BE49-F238E27FC236}">
                          <a16:creationId xmlns:a16="http://schemas.microsoft.com/office/drawing/2014/main" id="{410AC46C-6BE2-5756-BAA1-3BBCE957689A}"/>
                        </a:ext>
                      </a:extLst>
                    </p:cNvPr>
                    <p:cNvSpPr txBox="1"/>
                    <p:nvPr/>
                  </p:nvSpPr>
                  <p:spPr bwMode="auto">
                    <a:xfrm>
                      <a:off x="11102975" y="42957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1" name="TextBox 930">
                      <a:extLst>
                        <a:ext uri="{FF2B5EF4-FFF2-40B4-BE49-F238E27FC236}">
                          <a16:creationId xmlns:a16="http://schemas.microsoft.com/office/drawing/2014/main" id="{855CE947-31FB-8E96-2856-504EBCBAAE5F}"/>
                        </a:ext>
                      </a:extLst>
                    </p:cNvPr>
                    <p:cNvSpPr txBox="1"/>
                    <p:nvPr/>
                  </p:nvSpPr>
                  <p:spPr bwMode="auto">
                    <a:xfrm>
                      <a:off x="11160125" y="42989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2" name="TextBox 931">
                      <a:extLst>
                        <a:ext uri="{FF2B5EF4-FFF2-40B4-BE49-F238E27FC236}">
                          <a16:creationId xmlns:a16="http://schemas.microsoft.com/office/drawing/2014/main" id="{60C61AF6-33A7-9E27-0DF0-34177DC0007E}"/>
                        </a:ext>
                      </a:extLst>
                    </p:cNvPr>
                    <p:cNvSpPr txBox="1"/>
                    <p:nvPr/>
                  </p:nvSpPr>
                  <p:spPr bwMode="auto">
                    <a:xfrm>
                      <a:off x="11074400" y="42291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3" name="TextBox 932">
                      <a:extLst>
                        <a:ext uri="{FF2B5EF4-FFF2-40B4-BE49-F238E27FC236}">
                          <a16:creationId xmlns:a16="http://schemas.microsoft.com/office/drawing/2014/main" id="{AC42260B-0074-F9F4-2A8D-DA4E6BD6A39C}"/>
                        </a:ext>
                      </a:extLst>
                    </p:cNvPr>
                    <p:cNvSpPr txBox="1"/>
                    <p:nvPr/>
                  </p:nvSpPr>
                  <p:spPr bwMode="auto">
                    <a:xfrm>
                      <a:off x="11331575" y="43688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4" name="TextBox 933">
                      <a:extLst>
                        <a:ext uri="{FF2B5EF4-FFF2-40B4-BE49-F238E27FC236}">
                          <a16:creationId xmlns:a16="http://schemas.microsoft.com/office/drawing/2014/main" id="{48FEBD33-7AB6-AC6C-4DE0-7CB967256CE5}"/>
                        </a:ext>
                      </a:extLst>
                    </p:cNvPr>
                    <p:cNvSpPr txBox="1"/>
                    <p:nvPr/>
                  </p:nvSpPr>
                  <p:spPr bwMode="auto">
                    <a:xfrm>
                      <a:off x="11395075" y="43719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5" name="TextBox 934">
                      <a:extLst>
                        <a:ext uri="{FF2B5EF4-FFF2-40B4-BE49-F238E27FC236}">
                          <a16:creationId xmlns:a16="http://schemas.microsoft.com/office/drawing/2014/main" id="{CBCCD256-7FF8-6E61-3FA3-EA42BD10B9E4}"/>
                        </a:ext>
                      </a:extLst>
                    </p:cNvPr>
                    <p:cNvSpPr txBox="1"/>
                    <p:nvPr/>
                  </p:nvSpPr>
                  <p:spPr bwMode="auto">
                    <a:xfrm>
                      <a:off x="11293475" y="43338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6" name="TextBox 935">
                      <a:extLst>
                        <a:ext uri="{FF2B5EF4-FFF2-40B4-BE49-F238E27FC236}">
                          <a16:creationId xmlns:a16="http://schemas.microsoft.com/office/drawing/2014/main" id="{58CD7475-D819-11A3-62CD-4610BB58CF70}"/>
                        </a:ext>
                      </a:extLst>
                    </p:cNvPr>
                    <p:cNvSpPr txBox="1"/>
                    <p:nvPr/>
                  </p:nvSpPr>
                  <p:spPr bwMode="auto">
                    <a:xfrm>
                      <a:off x="11461750" y="43656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7" name="TextBox 936">
                      <a:extLst>
                        <a:ext uri="{FF2B5EF4-FFF2-40B4-BE49-F238E27FC236}">
                          <a16:creationId xmlns:a16="http://schemas.microsoft.com/office/drawing/2014/main" id="{B4FBEFAB-FCA2-67C9-DFF8-CCEDF052F360}"/>
                        </a:ext>
                      </a:extLst>
                    </p:cNvPr>
                    <p:cNvSpPr txBox="1"/>
                    <p:nvPr/>
                  </p:nvSpPr>
                  <p:spPr bwMode="auto">
                    <a:xfrm>
                      <a:off x="11480800" y="43656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8" name="TextBox 937">
                      <a:extLst>
                        <a:ext uri="{FF2B5EF4-FFF2-40B4-BE49-F238E27FC236}">
                          <a16:creationId xmlns:a16="http://schemas.microsoft.com/office/drawing/2014/main" id="{308E2BBC-F0A0-A3F2-8431-E0D7583ED7A6}"/>
                        </a:ext>
                      </a:extLst>
                    </p:cNvPr>
                    <p:cNvSpPr txBox="1"/>
                    <p:nvPr/>
                  </p:nvSpPr>
                  <p:spPr bwMode="auto">
                    <a:xfrm>
                      <a:off x="11547475" y="44545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939" name="TextBox 938">
                      <a:extLst>
                        <a:ext uri="{FF2B5EF4-FFF2-40B4-BE49-F238E27FC236}">
                          <a16:creationId xmlns:a16="http://schemas.microsoft.com/office/drawing/2014/main" id="{2FF57B46-AFD4-4B81-14DC-1E1FDAFDF059}"/>
                        </a:ext>
                      </a:extLst>
                    </p:cNvPr>
                    <p:cNvSpPr txBox="1"/>
                    <p:nvPr/>
                  </p:nvSpPr>
                  <p:spPr bwMode="auto">
                    <a:xfrm>
                      <a:off x="11518900" y="44513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grpSp>
          </p:grpSp>
        </p:grpSp>
      </p:grpSp>
      <p:sp>
        <p:nvSpPr>
          <p:cNvPr id="2" name="Title 1">
            <a:extLst>
              <a:ext uri="{FF2B5EF4-FFF2-40B4-BE49-F238E27FC236}">
                <a16:creationId xmlns:a16="http://schemas.microsoft.com/office/drawing/2014/main" id="{65BA992B-3907-4621-A842-9E21793DFBCF}"/>
              </a:ext>
            </a:extLst>
          </p:cNvPr>
          <p:cNvSpPr>
            <a:spLocks noGrp="1"/>
          </p:cNvSpPr>
          <p:nvPr>
            <p:ph type="title"/>
          </p:nvPr>
        </p:nvSpPr>
        <p:spPr/>
        <p:txBody>
          <a:bodyPr/>
          <a:lstStyle/>
          <a:p>
            <a:r>
              <a:rPr lang="en-US" dirty="0"/>
              <a:t>Frontline Venetoclax + Obinutuzumab vs </a:t>
            </a:r>
            <a:br>
              <a:rPr lang="en-US" dirty="0"/>
            </a:br>
            <a:r>
              <a:rPr lang="en-US" dirty="0"/>
              <a:t>Chlorambucil + Obinutuzumab (CLL14): PFS</a:t>
            </a:r>
          </a:p>
        </p:txBody>
      </p:sp>
      <p:sp>
        <p:nvSpPr>
          <p:cNvPr id="128" name="Text Box 11">
            <a:extLst>
              <a:ext uri="{FF2B5EF4-FFF2-40B4-BE49-F238E27FC236}">
                <a16:creationId xmlns:a16="http://schemas.microsoft.com/office/drawing/2014/main" id="{4DDFE509-886A-1345-9D34-59D2CA889315}"/>
              </a:ext>
            </a:extLst>
          </p:cNvPr>
          <p:cNvSpPr txBox="1">
            <a:spLocks noChangeArrowheads="1"/>
          </p:cNvSpPr>
          <p:nvPr/>
        </p:nvSpPr>
        <p:spPr bwMode="auto">
          <a:xfrm>
            <a:off x="405842" y="638290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spcBef>
                <a:spcPct val="0"/>
              </a:spcBef>
              <a:spcAft>
                <a:spcPct val="0"/>
              </a:spcAft>
              <a:buNone/>
              <a:defRPr/>
            </a:pPr>
            <a:r>
              <a:rPr lang="en-US" altLang="en-US" sz="1200" dirty="0">
                <a:solidFill>
                  <a:srgbClr val="455560"/>
                </a:solidFill>
                <a:latin typeface="Calibri" panose="020F0502020204030204" pitchFamily="34" charset="0"/>
                <a:cs typeface="Arial" panose="020B0604020202020204" pitchFamily="34" charset="0"/>
              </a:rPr>
              <a:t>Al-</a:t>
            </a:r>
            <a:r>
              <a:rPr lang="en-US" altLang="en-US" sz="1200" dirty="0" err="1">
                <a:solidFill>
                  <a:srgbClr val="455560"/>
                </a:solidFill>
                <a:latin typeface="Calibri" panose="020F0502020204030204" pitchFamily="34" charset="0"/>
                <a:cs typeface="Arial" panose="020B0604020202020204" pitchFamily="34" charset="0"/>
              </a:rPr>
              <a:t>Sawaf</a:t>
            </a:r>
            <a:r>
              <a:rPr lang="en-US" altLang="en-US" sz="1200" dirty="0">
                <a:solidFill>
                  <a:srgbClr val="455560"/>
                </a:solidFill>
                <a:latin typeface="Calibri" panose="020F0502020204030204" pitchFamily="34" charset="0"/>
                <a:cs typeface="Arial" panose="020B0604020202020204" pitchFamily="34" charset="0"/>
              </a:rPr>
              <a:t>. Blood.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a:t>
            </a:r>
          </a:p>
        </p:txBody>
      </p:sp>
      <p:sp>
        <p:nvSpPr>
          <p:cNvPr id="878" name="Text Box 45">
            <a:extLst>
              <a:ext uri="{FF2B5EF4-FFF2-40B4-BE49-F238E27FC236}">
                <a16:creationId xmlns:a16="http://schemas.microsoft.com/office/drawing/2014/main" id="{68CA8177-29E9-40F5-AB74-CFDC0512439A}"/>
              </a:ext>
            </a:extLst>
          </p:cNvPr>
          <p:cNvSpPr txBox="1">
            <a:spLocks noChangeArrowheads="1"/>
          </p:cNvSpPr>
          <p:nvPr/>
        </p:nvSpPr>
        <p:spPr bwMode="auto">
          <a:xfrm>
            <a:off x="399506" y="2466986"/>
            <a:ext cx="190791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CLL and coexisting medical conditions (N = 432)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9" name="Rectangle 49">
            <a:extLst>
              <a:ext uri="{FF2B5EF4-FFF2-40B4-BE49-F238E27FC236}">
                <a16:creationId xmlns:a16="http://schemas.microsoft.com/office/drawing/2014/main" id="{F2E833F3-3773-490D-B7E3-7553C2DFDBAB}"/>
              </a:ext>
            </a:extLst>
          </p:cNvPr>
          <p:cNvSpPr>
            <a:spLocks noChangeArrowheads="1"/>
          </p:cNvSpPr>
          <p:nvPr/>
        </p:nvSpPr>
        <p:spPr bwMode="auto">
          <a:xfrm>
            <a:off x="2751909" y="1951124"/>
            <a:ext cx="2331709" cy="91257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Obinutuzumab*</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216)</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0" name="Rectangle 50">
            <a:extLst>
              <a:ext uri="{FF2B5EF4-FFF2-40B4-BE49-F238E27FC236}">
                <a16:creationId xmlns:a16="http://schemas.microsoft.com/office/drawing/2014/main" id="{6C630E39-4A90-43B1-AA0C-CF59DCAF7584}"/>
              </a:ext>
            </a:extLst>
          </p:cNvPr>
          <p:cNvSpPr>
            <a:spLocks noChangeArrowheads="1"/>
          </p:cNvSpPr>
          <p:nvPr/>
        </p:nvSpPr>
        <p:spPr bwMode="auto">
          <a:xfrm>
            <a:off x="2751908" y="3231162"/>
            <a:ext cx="2331710" cy="84501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Chlorambucil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Obinutuzumab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216)</a:t>
            </a:r>
          </a:p>
        </p:txBody>
      </p:sp>
      <p:sp>
        <p:nvSpPr>
          <p:cNvPr id="881" name="Line 53">
            <a:extLst>
              <a:ext uri="{FF2B5EF4-FFF2-40B4-BE49-F238E27FC236}">
                <a16:creationId xmlns:a16="http://schemas.microsoft.com/office/drawing/2014/main" id="{A30D2EC2-7357-4BCF-B7CD-ACD0BEFA4EE9}"/>
              </a:ext>
            </a:extLst>
          </p:cNvPr>
          <p:cNvSpPr>
            <a:spLocks noChangeShapeType="1"/>
          </p:cNvSpPr>
          <p:nvPr/>
        </p:nvSpPr>
        <p:spPr bwMode="auto">
          <a:xfrm>
            <a:off x="2218988" y="3415267"/>
            <a:ext cx="471670" cy="26591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2" name="Line 54">
            <a:extLst>
              <a:ext uri="{FF2B5EF4-FFF2-40B4-BE49-F238E27FC236}">
                <a16:creationId xmlns:a16="http://schemas.microsoft.com/office/drawing/2014/main" id="{1671ED73-50FD-42C3-9A5F-A9E42A33A4C9}"/>
              </a:ext>
            </a:extLst>
          </p:cNvPr>
          <p:cNvSpPr>
            <a:spLocks noChangeShapeType="1"/>
          </p:cNvSpPr>
          <p:nvPr/>
        </p:nvSpPr>
        <p:spPr bwMode="auto">
          <a:xfrm flipV="1">
            <a:off x="2220339" y="2375743"/>
            <a:ext cx="471670" cy="2635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4" name="TextBox 883">
            <a:extLst>
              <a:ext uri="{FF2B5EF4-FFF2-40B4-BE49-F238E27FC236}">
                <a16:creationId xmlns:a16="http://schemas.microsoft.com/office/drawing/2014/main" id="{9255F60E-24A3-431B-9A3D-BC686CF2EA98}"/>
              </a:ext>
            </a:extLst>
          </p:cNvPr>
          <p:cNvSpPr txBox="1"/>
          <p:nvPr/>
        </p:nvSpPr>
        <p:spPr bwMode="auto">
          <a:xfrm>
            <a:off x="407689" y="4486944"/>
            <a:ext cx="4913249" cy="115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a:lnSpc>
                <a:spcPct val="107000"/>
              </a:lnSpc>
              <a:spcBef>
                <a:spcPts val="0"/>
              </a:spcBef>
              <a:spcAft>
                <a:spcPts val="800"/>
              </a:spcAft>
            </a:pPr>
            <a:r>
              <a:rPr lang="en-US" sz="13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*Venetoclax PO 5-wk ramp-up from 20 to 400 mg/day starting on Day 22 of cycle 1, then 400 mg/day until end of cycle 12 + obinutuzumab IV 1000 mg Days 1, 8, 15 of cycle 1, then 1000 mg Day 1 of cycles 2-6. </a:t>
            </a:r>
            <a:br>
              <a:rPr lang="en-US" sz="13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1300" kern="1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r>
              <a:rPr lang="en-US" sz="13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Chlorambucil PO 0.5 mg/kg Days 1, 15 of cycles 1-12 + obinutuzumab IV 1000 mg Days 1, 8, 15 of cycle 1, then 1000 mg Day 1 </a:t>
            </a:r>
            <a:r>
              <a:rPr lang="en-US" sz="13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of</a:t>
            </a:r>
            <a:r>
              <a:rPr lang="en-US" sz="13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cycles 2-6.</a:t>
            </a:r>
          </a:p>
        </p:txBody>
      </p:sp>
      <p:grpSp>
        <p:nvGrpSpPr>
          <p:cNvPr id="907" name="Group 906">
            <a:extLst>
              <a:ext uri="{FF2B5EF4-FFF2-40B4-BE49-F238E27FC236}">
                <a16:creationId xmlns:a16="http://schemas.microsoft.com/office/drawing/2014/main" id="{9718808A-FD87-56C0-4368-F51F9E0EB3CF}"/>
              </a:ext>
            </a:extLst>
          </p:cNvPr>
          <p:cNvGrpSpPr/>
          <p:nvPr/>
        </p:nvGrpSpPr>
        <p:grpSpPr>
          <a:xfrm>
            <a:off x="4491286" y="2614936"/>
            <a:ext cx="1024554" cy="436960"/>
            <a:chOff x="8298023" y="4803112"/>
            <a:chExt cx="749362" cy="319594"/>
          </a:xfrm>
        </p:grpSpPr>
        <p:sp>
          <p:nvSpPr>
            <p:cNvPr id="908" name="Octagon 907">
              <a:extLst>
                <a:ext uri="{FF2B5EF4-FFF2-40B4-BE49-F238E27FC236}">
                  <a16:creationId xmlns:a16="http://schemas.microsoft.com/office/drawing/2014/main" id="{DB1ABE9D-EFFE-295F-F20E-450CF33215F3}"/>
                </a:ext>
              </a:extLst>
            </p:cNvPr>
            <p:cNvSpPr/>
            <p:nvPr/>
          </p:nvSpPr>
          <p:spPr bwMode="auto">
            <a:xfrm>
              <a:off x="8512907" y="4803112"/>
              <a:ext cx="319594" cy="319594"/>
            </a:xfrm>
            <a:prstGeom prst="octagon">
              <a:avLst/>
            </a:prstGeom>
            <a:solidFill>
              <a:srgbClr val="FF0000"/>
            </a:solidFill>
            <a:ln w="1270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300" b="0" dirty="0">
                <a:solidFill>
                  <a:schemeClr val="tx1"/>
                </a:solidFill>
                <a:latin typeface="Calibri" panose="020F0502020204030204" pitchFamily="34" charset="0"/>
              </a:endParaRPr>
            </a:p>
          </p:txBody>
        </p:sp>
        <p:sp>
          <p:nvSpPr>
            <p:cNvPr id="909" name="Rectangle 46">
              <a:extLst>
                <a:ext uri="{FF2B5EF4-FFF2-40B4-BE49-F238E27FC236}">
                  <a16:creationId xmlns:a16="http://schemas.microsoft.com/office/drawing/2014/main" id="{F2D65084-7520-1738-CC43-1C5D649E7781}"/>
                </a:ext>
              </a:extLst>
            </p:cNvPr>
            <p:cNvSpPr>
              <a:spLocks noChangeArrowheads="1"/>
            </p:cNvSpPr>
            <p:nvPr/>
          </p:nvSpPr>
          <p:spPr bwMode="auto">
            <a:xfrm>
              <a:off x="8298023" y="4863280"/>
              <a:ext cx="749362" cy="20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200" b="1" dirty="0">
                  <a:solidFill>
                    <a:schemeClr val="tx1"/>
                  </a:solidFill>
                  <a:latin typeface="Calibri" panose="020F0502020204030204" pitchFamily="34" charset="0"/>
                </a:rPr>
                <a:t>STOP</a:t>
              </a:r>
              <a:endParaRPr kumimoji="0" lang="en-US" altLang="en-US" sz="1200" b="1" u="none" strike="noStrike" kern="1200" cap="none" spc="0" normalizeH="0" baseline="0" noProof="0" dirty="0">
                <a:ln>
                  <a:noFill/>
                </a:ln>
                <a:solidFill>
                  <a:schemeClr val="tx1"/>
                </a:solidFill>
                <a:effectLst/>
                <a:uLnTx/>
                <a:uFillTx/>
                <a:latin typeface="Calibri" panose="020F0502020204030204" pitchFamily="34" charset="0"/>
              </a:endParaRPr>
            </a:p>
          </p:txBody>
        </p:sp>
      </p:grpSp>
      <p:grpSp>
        <p:nvGrpSpPr>
          <p:cNvPr id="910" name="Group 909">
            <a:extLst>
              <a:ext uri="{FF2B5EF4-FFF2-40B4-BE49-F238E27FC236}">
                <a16:creationId xmlns:a16="http://schemas.microsoft.com/office/drawing/2014/main" id="{2B5BE49B-AD49-7F4A-E4A3-AEBE78122269}"/>
              </a:ext>
            </a:extLst>
          </p:cNvPr>
          <p:cNvGrpSpPr/>
          <p:nvPr/>
        </p:nvGrpSpPr>
        <p:grpSpPr>
          <a:xfrm>
            <a:off x="4491286" y="3823062"/>
            <a:ext cx="1024554" cy="436960"/>
            <a:chOff x="8298023" y="4803112"/>
            <a:chExt cx="749362" cy="319594"/>
          </a:xfrm>
        </p:grpSpPr>
        <p:sp>
          <p:nvSpPr>
            <p:cNvPr id="911" name="Octagon 910">
              <a:extLst>
                <a:ext uri="{FF2B5EF4-FFF2-40B4-BE49-F238E27FC236}">
                  <a16:creationId xmlns:a16="http://schemas.microsoft.com/office/drawing/2014/main" id="{3E48D80F-466D-6057-0077-AA9BFBB55F2B}"/>
                </a:ext>
              </a:extLst>
            </p:cNvPr>
            <p:cNvSpPr/>
            <p:nvPr/>
          </p:nvSpPr>
          <p:spPr bwMode="auto">
            <a:xfrm>
              <a:off x="8512907" y="4803112"/>
              <a:ext cx="319594" cy="319594"/>
            </a:xfrm>
            <a:prstGeom prst="octagon">
              <a:avLst/>
            </a:prstGeom>
            <a:solidFill>
              <a:srgbClr val="FF0000"/>
            </a:solidFill>
            <a:ln w="1270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300" b="0" dirty="0">
                <a:solidFill>
                  <a:schemeClr val="tx1"/>
                </a:solidFill>
                <a:latin typeface="Calibri" panose="020F0502020204030204" pitchFamily="34" charset="0"/>
              </a:endParaRPr>
            </a:p>
          </p:txBody>
        </p:sp>
        <p:sp>
          <p:nvSpPr>
            <p:cNvPr id="912" name="Rectangle 46">
              <a:extLst>
                <a:ext uri="{FF2B5EF4-FFF2-40B4-BE49-F238E27FC236}">
                  <a16:creationId xmlns:a16="http://schemas.microsoft.com/office/drawing/2014/main" id="{F271B452-6E7E-3D43-09E6-8A1BBFDCED69}"/>
                </a:ext>
              </a:extLst>
            </p:cNvPr>
            <p:cNvSpPr>
              <a:spLocks noChangeArrowheads="1"/>
            </p:cNvSpPr>
            <p:nvPr/>
          </p:nvSpPr>
          <p:spPr bwMode="auto">
            <a:xfrm>
              <a:off x="8298023" y="4863279"/>
              <a:ext cx="749362" cy="20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200" b="1" dirty="0">
                  <a:solidFill>
                    <a:schemeClr val="tx1"/>
                  </a:solidFill>
                  <a:latin typeface="Calibri" panose="020F0502020204030204" pitchFamily="34" charset="0"/>
                </a:rPr>
                <a:t>STOP</a:t>
              </a:r>
              <a:endParaRPr kumimoji="0" lang="en-US" altLang="en-US" sz="1200" b="1" u="none" strike="noStrike" kern="1200" cap="none" spc="0" normalizeH="0" baseline="0" noProof="0" dirty="0">
                <a:ln>
                  <a:noFill/>
                </a:ln>
                <a:solidFill>
                  <a:schemeClr val="tx1"/>
                </a:solidFill>
                <a:effectLst/>
                <a:uLnTx/>
                <a:uFillTx/>
                <a:latin typeface="Calibri" panose="020F0502020204030204" pitchFamily="34" charset="0"/>
              </a:endParaRPr>
            </a:p>
          </p:txBody>
        </p:sp>
      </p:grpSp>
      <p:cxnSp>
        <p:nvCxnSpPr>
          <p:cNvPr id="4" name="Straight Connector 3">
            <a:extLst>
              <a:ext uri="{FF2B5EF4-FFF2-40B4-BE49-F238E27FC236}">
                <a16:creationId xmlns:a16="http://schemas.microsoft.com/office/drawing/2014/main" id="{B2AB395F-2BCD-52B6-6915-5B4F721F50E2}"/>
              </a:ext>
            </a:extLst>
          </p:cNvPr>
          <p:cNvCxnSpPr>
            <a:cxnSpLocks/>
          </p:cNvCxnSpPr>
          <p:nvPr/>
        </p:nvCxnSpPr>
        <p:spPr bwMode="auto">
          <a:xfrm>
            <a:off x="6370320" y="1820091"/>
            <a:ext cx="0" cy="3265715"/>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EB27373C-2E78-21DE-FB3B-872EA69FD4E4}"/>
              </a:ext>
            </a:extLst>
          </p:cNvPr>
          <p:cNvCxnSpPr>
            <a:cxnSpLocks/>
          </p:cNvCxnSpPr>
          <p:nvPr/>
        </p:nvCxnSpPr>
        <p:spPr bwMode="auto">
          <a:xfrm>
            <a:off x="6365966" y="5085806"/>
            <a:ext cx="5329647"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6A745B9-C3EB-FFB2-9B51-1CDF9A59F739}"/>
              </a:ext>
            </a:extLst>
          </p:cNvPr>
          <p:cNvCxnSpPr>
            <a:cxnSpLocks/>
          </p:cNvCxnSpPr>
          <p:nvPr/>
        </p:nvCxnSpPr>
        <p:spPr bwMode="auto">
          <a:xfrm flipH="1">
            <a:off x="6305006" y="18200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776DB3E-96E5-2ED7-C443-48DA6FE65C41}"/>
              </a:ext>
            </a:extLst>
          </p:cNvPr>
          <p:cNvCxnSpPr>
            <a:cxnSpLocks/>
          </p:cNvCxnSpPr>
          <p:nvPr/>
        </p:nvCxnSpPr>
        <p:spPr bwMode="auto">
          <a:xfrm flipH="1">
            <a:off x="6305006" y="24732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300AD35-DA07-1811-66CD-3BB30FA26B32}"/>
              </a:ext>
            </a:extLst>
          </p:cNvPr>
          <p:cNvCxnSpPr>
            <a:cxnSpLocks/>
          </p:cNvCxnSpPr>
          <p:nvPr/>
        </p:nvCxnSpPr>
        <p:spPr bwMode="auto">
          <a:xfrm flipH="1">
            <a:off x="6305006" y="31263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ED433BC-AA50-AFC9-35FA-940B62645F70}"/>
              </a:ext>
            </a:extLst>
          </p:cNvPr>
          <p:cNvCxnSpPr>
            <a:cxnSpLocks/>
          </p:cNvCxnSpPr>
          <p:nvPr/>
        </p:nvCxnSpPr>
        <p:spPr bwMode="auto">
          <a:xfrm flipH="1">
            <a:off x="6305006" y="37795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A400408-7E31-B1E3-62F9-8059F340C166}"/>
              </a:ext>
            </a:extLst>
          </p:cNvPr>
          <p:cNvCxnSpPr>
            <a:cxnSpLocks/>
          </p:cNvCxnSpPr>
          <p:nvPr/>
        </p:nvCxnSpPr>
        <p:spPr bwMode="auto">
          <a:xfrm flipH="1">
            <a:off x="6305006" y="44326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43C7988-7CB8-F6C9-5B87-70708062F2A0}"/>
              </a:ext>
            </a:extLst>
          </p:cNvPr>
          <p:cNvCxnSpPr>
            <a:cxnSpLocks/>
          </p:cNvCxnSpPr>
          <p:nvPr/>
        </p:nvCxnSpPr>
        <p:spPr bwMode="auto">
          <a:xfrm flipH="1">
            <a:off x="6305006" y="50858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CEF8502-7B3E-55D6-7598-5B7F8FECA113}"/>
              </a:ext>
            </a:extLst>
          </p:cNvPr>
          <p:cNvCxnSpPr>
            <a:cxnSpLocks/>
          </p:cNvCxnSpPr>
          <p:nvPr/>
        </p:nvCxnSpPr>
        <p:spPr bwMode="auto">
          <a:xfrm>
            <a:off x="6370320"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A68271F-362F-F8D1-124C-CAEF45321DB0}"/>
              </a:ext>
            </a:extLst>
          </p:cNvPr>
          <p:cNvCxnSpPr>
            <a:cxnSpLocks/>
          </p:cNvCxnSpPr>
          <p:nvPr/>
        </p:nvCxnSpPr>
        <p:spPr bwMode="auto">
          <a:xfrm>
            <a:off x="7131698"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A3AC528-EF0F-0C51-4FC5-9802AADA87D3}"/>
              </a:ext>
            </a:extLst>
          </p:cNvPr>
          <p:cNvCxnSpPr>
            <a:cxnSpLocks/>
          </p:cNvCxnSpPr>
          <p:nvPr/>
        </p:nvCxnSpPr>
        <p:spPr bwMode="auto">
          <a:xfrm>
            <a:off x="7893076"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1157A81-60D2-E7FE-23B5-816FA481DBC6}"/>
              </a:ext>
            </a:extLst>
          </p:cNvPr>
          <p:cNvCxnSpPr>
            <a:cxnSpLocks/>
          </p:cNvCxnSpPr>
          <p:nvPr/>
        </p:nvCxnSpPr>
        <p:spPr bwMode="auto">
          <a:xfrm>
            <a:off x="8654454"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066631E-29D9-5C4F-DD2E-4A0D38FD72B8}"/>
              </a:ext>
            </a:extLst>
          </p:cNvPr>
          <p:cNvCxnSpPr>
            <a:cxnSpLocks/>
          </p:cNvCxnSpPr>
          <p:nvPr/>
        </p:nvCxnSpPr>
        <p:spPr bwMode="auto">
          <a:xfrm>
            <a:off x="9415832"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2646D8D-79F3-A154-3C77-BD1F4F81B2FC}"/>
              </a:ext>
            </a:extLst>
          </p:cNvPr>
          <p:cNvCxnSpPr>
            <a:cxnSpLocks/>
          </p:cNvCxnSpPr>
          <p:nvPr/>
        </p:nvCxnSpPr>
        <p:spPr bwMode="auto">
          <a:xfrm>
            <a:off x="10177210"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691158D-3300-2CE5-461F-702EB2D1190D}"/>
              </a:ext>
            </a:extLst>
          </p:cNvPr>
          <p:cNvCxnSpPr>
            <a:cxnSpLocks/>
          </p:cNvCxnSpPr>
          <p:nvPr/>
        </p:nvCxnSpPr>
        <p:spPr bwMode="auto">
          <a:xfrm>
            <a:off x="10938588" y="50770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C54B70B-3821-C351-21FD-D1FD644C9A55}"/>
              </a:ext>
            </a:extLst>
          </p:cNvPr>
          <p:cNvCxnSpPr>
            <a:cxnSpLocks/>
          </p:cNvCxnSpPr>
          <p:nvPr/>
        </p:nvCxnSpPr>
        <p:spPr bwMode="auto">
          <a:xfrm>
            <a:off x="11699964" y="50770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888AC9A1-8CF9-4DCB-3935-5AE6FADBE0BA}"/>
              </a:ext>
            </a:extLst>
          </p:cNvPr>
          <p:cNvSpPr txBox="1"/>
          <p:nvPr/>
        </p:nvSpPr>
        <p:spPr bwMode="auto">
          <a:xfrm>
            <a:off x="5769427" y="1626327"/>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9B558F62-4C98-5C3C-161A-A4CF7DC1F443}"/>
              </a:ext>
            </a:extLst>
          </p:cNvPr>
          <p:cNvSpPr txBox="1"/>
          <p:nvPr/>
        </p:nvSpPr>
        <p:spPr bwMode="auto">
          <a:xfrm>
            <a:off x="5769427" y="2280341"/>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72F1A5B4-62E9-9DFA-317D-7AF720E2D3C2}"/>
              </a:ext>
            </a:extLst>
          </p:cNvPr>
          <p:cNvSpPr txBox="1"/>
          <p:nvPr/>
        </p:nvSpPr>
        <p:spPr bwMode="auto">
          <a:xfrm>
            <a:off x="5769427" y="2934355"/>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2C152C65-7A0D-BA8D-5365-0E10ADE8D022}"/>
              </a:ext>
            </a:extLst>
          </p:cNvPr>
          <p:cNvSpPr txBox="1"/>
          <p:nvPr/>
        </p:nvSpPr>
        <p:spPr bwMode="auto">
          <a:xfrm>
            <a:off x="5769427" y="358836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DC24373F-5FD1-FD7F-DB49-8516BD4FEADB}"/>
              </a:ext>
            </a:extLst>
          </p:cNvPr>
          <p:cNvSpPr txBox="1"/>
          <p:nvPr/>
        </p:nvSpPr>
        <p:spPr bwMode="auto">
          <a:xfrm>
            <a:off x="5769427" y="4242383"/>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EF860C02-7A0E-CE58-CB0B-F7D86BB7DB5D}"/>
              </a:ext>
            </a:extLst>
          </p:cNvPr>
          <p:cNvSpPr txBox="1"/>
          <p:nvPr/>
        </p:nvSpPr>
        <p:spPr bwMode="auto">
          <a:xfrm>
            <a:off x="5769427" y="4896396"/>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7E15F3CC-CDD7-CF82-774A-D1219E96AE3B}"/>
              </a:ext>
            </a:extLst>
          </p:cNvPr>
          <p:cNvSpPr txBox="1"/>
          <p:nvPr/>
        </p:nvSpPr>
        <p:spPr bwMode="auto">
          <a:xfrm rot="16200000">
            <a:off x="3843201" y="3280254"/>
            <a:ext cx="3833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Cumulative PFS</a:t>
            </a:r>
          </a:p>
        </p:txBody>
      </p:sp>
      <p:sp>
        <p:nvSpPr>
          <p:cNvPr id="35" name="TextBox 34">
            <a:extLst>
              <a:ext uri="{FF2B5EF4-FFF2-40B4-BE49-F238E27FC236}">
                <a16:creationId xmlns:a16="http://schemas.microsoft.com/office/drawing/2014/main" id="{631BCACF-F98F-1FE8-B21B-30C44AA2BDCA}"/>
              </a:ext>
            </a:extLst>
          </p:cNvPr>
          <p:cNvSpPr txBox="1"/>
          <p:nvPr/>
        </p:nvSpPr>
        <p:spPr bwMode="auto">
          <a:xfrm>
            <a:off x="6392091" y="5357248"/>
            <a:ext cx="5342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to Event (PFS) from Randomization (Mo)</a:t>
            </a:r>
          </a:p>
        </p:txBody>
      </p:sp>
      <p:sp>
        <p:nvSpPr>
          <p:cNvPr id="36" name="TextBox 35">
            <a:extLst>
              <a:ext uri="{FF2B5EF4-FFF2-40B4-BE49-F238E27FC236}">
                <a16:creationId xmlns:a16="http://schemas.microsoft.com/office/drawing/2014/main" id="{0238205C-0C84-7569-662D-B4D2E1C5CB41}"/>
              </a:ext>
            </a:extLst>
          </p:cNvPr>
          <p:cNvSpPr txBox="1"/>
          <p:nvPr/>
        </p:nvSpPr>
        <p:spPr bwMode="auto">
          <a:xfrm rot="16200000">
            <a:off x="5349239" y="3285699"/>
            <a:ext cx="32134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End of treatment</a:t>
            </a:r>
          </a:p>
        </p:txBody>
      </p:sp>
      <p:cxnSp>
        <p:nvCxnSpPr>
          <p:cNvPr id="38" name="Straight Connector 37">
            <a:extLst>
              <a:ext uri="{FF2B5EF4-FFF2-40B4-BE49-F238E27FC236}">
                <a16:creationId xmlns:a16="http://schemas.microsoft.com/office/drawing/2014/main" id="{E1F270C5-F715-C9BB-9455-DDB0EB94E033}"/>
              </a:ext>
            </a:extLst>
          </p:cNvPr>
          <p:cNvCxnSpPr>
            <a:cxnSpLocks/>
          </p:cNvCxnSpPr>
          <p:nvPr/>
        </p:nvCxnSpPr>
        <p:spPr bwMode="auto">
          <a:xfrm flipV="1">
            <a:off x="7125947" y="1820091"/>
            <a:ext cx="0" cy="3265715"/>
          </a:xfrm>
          <a:prstGeom prst="line">
            <a:avLst/>
          </a:prstGeom>
          <a:noFill/>
          <a:ln w="28575" cap="flat" cmpd="sng" algn="ctr">
            <a:solidFill>
              <a:schemeClr val="bg1"/>
            </a:solidFill>
            <a:prstDash val="sysDot"/>
            <a:round/>
            <a:headEnd type="none" w="med" len="med"/>
            <a:tailEnd type="none" w="med" len="med"/>
          </a:ln>
          <a:effectLst/>
        </p:spPr>
      </p:cxnSp>
      <p:sp>
        <p:nvSpPr>
          <p:cNvPr id="40" name="TextBox 39">
            <a:extLst>
              <a:ext uri="{FF2B5EF4-FFF2-40B4-BE49-F238E27FC236}">
                <a16:creationId xmlns:a16="http://schemas.microsoft.com/office/drawing/2014/main" id="{3BA6C7A7-55D7-5120-DDAF-26309A278D72}"/>
              </a:ext>
            </a:extLst>
          </p:cNvPr>
          <p:cNvSpPr txBox="1"/>
          <p:nvPr/>
        </p:nvSpPr>
        <p:spPr bwMode="auto">
          <a:xfrm>
            <a:off x="11408229"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41" name="TextBox 40">
            <a:extLst>
              <a:ext uri="{FF2B5EF4-FFF2-40B4-BE49-F238E27FC236}">
                <a16:creationId xmlns:a16="http://schemas.microsoft.com/office/drawing/2014/main" id="{5AEBB99B-3703-8364-1872-2AECDE827F8E}"/>
              </a:ext>
            </a:extLst>
          </p:cNvPr>
          <p:cNvSpPr txBox="1"/>
          <p:nvPr/>
        </p:nvSpPr>
        <p:spPr bwMode="auto">
          <a:xfrm>
            <a:off x="6069873"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2EB0A9E1-D52E-289A-7904-DE1A4C256C95}"/>
              </a:ext>
            </a:extLst>
          </p:cNvPr>
          <p:cNvSpPr txBox="1"/>
          <p:nvPr/>
        </p:nvSpPr>
        <p:spPr bwMode="auto">
          <a:xfrm>
            <a:off x="6832495"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445B5133-EE05-4175-3505-29F57851BBB0}"/>
              </a:ext>
            </a:extLst>
          </p:cNvPr>
          <p:cNvSpPr txBox="1"/>
          <p:nvPr/>
        </p:nvSpPr>
        <p:spPr bwMode="auto">
          <a:xfrm>
            <a:off x="7595117"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4" name="TextBox 43">
            <a:extLst>
              <a:ext uri="{FF2B5EF4-FFF2-40B4-BE49-F238E27FC236}">
                <a16:creationId xmlns:a16="http://schemas.microsoft.com/office/drawing/2014/main" id="{B43128C0-E1D6-7806-F89E-CBDF47F9D1A1}"/>
              </a:ext>
            </a:extLst>
          </p:cNvPr>
          <p:cNvSpPr txBox="1"/>
          <p:nvPr/>
        </p:nvSpPr>
        <p:spPr bwMode="auto">
          <a:xfrm>
            <a:off x="8357739"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EAA1DD33-93FE-F703-B078-47BD1F6256E7}"/>
              </a:ext>
            </a:extLst>
          </p:cNvPr>
          <p:cNvSpPr txBox="1"/>
          <p:nvPr/>
        </p:nvSpPr>
        <p:spPr bwMode="auto">
          <a:xfrm>
            <a:off x="9120361"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6" name="TextBox 45">
            <a:extLst>
              <a:ext uri="{FF2B5EF4-FFF2-40B4-BE49-F238E27FC236}">
                <a16:creationId xmlns:a16="http://schemas.microsoft.com/office/drawing/2014/main" id="{563105D8-F8DF-E230-2F93-F15F8B52C623}"/>
              </a:ext>
            </a:extLst>
          </p:cNvPr>
          <p:cNvSpPr txBox="1"/>
          <p:nvPr/>
        </p:nvSpPr>
        <p:spPr bwMode="auto">
          <a:xfrm>
            <a:off x="9882983"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AF717D75-91E9-C145-C059-AA72162F18F2}"/>
              </a:ext>
            </a:extLst>
          </p:cNvPr>
          <p:cNvSpPr txBox="1"/>
          <p:nvPr/>
        </p:nvSpPr>
        <p:spPr bwMode="auto">
          <a:xfrm>
            <a:off x="10645605" y="5102789"/>
            <a:ext cx="600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48" name="TextBox 47">
            <a:extLst>
              <a:ext uri="{FF2B5EF4-FFF2-40B4-BE49-F238E27FC236}">
                <a16:creationId xmlns:a16="http://schemas.microsoft.com/office/drawing/2014/main" id="{9EBFDF58-D47D-8BE9-8047-C97377A47D20}"/>
              </a:ext>
            </a:extLst>
          </p:cNvPr>
          <p:cNvSpPr txBox="1"/>
          <p:nvPr/>
        </p:nvSpPr>
        <p:spPr bwMode="auto">
          <a:xfrm>
            <a:off x="6069873"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216</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216</a:t>
            </a:r>
          </a:p>
        </p:txBody>
      </p:sp>
      <p:sp>
        <p:nvSpPr>
          <p:cNvPr id="49" name="TextBox 48">
            <a:extLst>
              <a:ext uri="{FF2B5EF4-FFF2-40B4-BE49-F238E27FC236}">
                <a16:creationId xmlns:a16="http://schemas.microsoft.com/office/drawing/2014/main" id="{DFF6764E-22DF-E0A3-94CE-C7CF7F4B5377}"/>
              </a:ext>
            </a:extLst>
          </p:cNvPr>
          <p:cNvSpPr txBox="1"/>
          <p:nvPr/>
        </p:nvSpPr>
        <p:spPr bwMode="auto">
          <a:xfrm>
            <a:off x="5399312" y="5651652"/>
            <a:ext cx="9405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Ven-Obi</a:t>
            </a:r>
            <a:br>
              <a:rPr lang="en-US" sz="1600" b="1" dirty="0">
                <a:solidFill>
                  <a:schemeClr val="bg1"/>
                </a:solidFill>
                <a:latin typeface="Calibri" panose="020F0502020204030204" pitchFamily="34" charset="0"/>
              </a:rPr>
            </a:br>
            <a:r>
              <a:rPr lang="en-US" sz="1600" b="1" dirty="0" err="1">
                <a:solidFill>
                  <a:schemeClr val="accent3"/>
                </a:solidFill>
                <a:latin typeface="Calibri" panose="020F0502020204030204" pitchFamily="34" charset="0"/>
              </a:rPr>
              <a:t>Clb</a:t>
            </a:r>
            <a:r>
              <a:rPr lang="en-US" sz="1600" b="1" dirty="0">
                <a:solidFill>
                  <a:schemeClr val="accent3"/>
                </a:solidFill>
                <a:latin typeface="Calibri" panose="020F0502020204030204" pitchFamily="34" charset="0"/>
              </a:rPr>
              <a:t>-Obi</a:t>
            </a:r>
          </a:p>
        </p:txBody>
      </p:sp>
      <p:sp>
        <p:nvSpPr>
          <p:cNvPr id="50" name="TextBox 49">
            <a:extLst>
              <a:ext uri="{FF2B5EF4-FFF2-40B4-BE49-F238E27FC236}">
                <a16:creationId xmlns:a16="http://schemas.microsoft.com/office/drawing/2014/main" id="{FC6C1C10-8942-41A7-C9E1-4A91E788CB14}"/>
              </a:ext>
            </a:extLst>
          </p:cNvPr>
          <p:cNvSpPr txBox="1"/>
          <p:nvPr/>
        </p:nvSpPr>
        <p:spPr bwMode="auto">
          <a:xfrm>
            <a:off x="6836227"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193</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185</a:t>
            </a:r>
          </a:p>
        </p:txBody>
      </p:sp>
      <p:sp>
        <p:nvSpPr>
          <p:cNvPr id="51" name="TextBox 50">
            <a:extLst>
              <a:ext uri="{FF2B5EF4-FFF2-40B4-BE49-F238E27FC236}">
                <a16:creationId xmlns:a16="http://schemas.microsoft.com/office/drawing/2014/main" id="{0901BD84-AAF3-0FF1-256F-FBBD7804E311}"/>
              </a:ext>
            </a:extLst>
          </p:cNvPr>
          <p:cNvSpPr txBox="1"/>
          <p:nvPr/>
        </p:nvSpPr>
        <p:spPr bwMode="auto">
          <a:xfrm>
            <a:off x="7602581"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177</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130</a:t>
            </a:r>
          </a:p>
        </p:txBody>
      </p:sp>
      <p:sp>
        <p:nvSpPr>
          <p:cNvPr id="52" name="TextBox 51">
            <a:extLst>
              <a:ext uri="{FF2B5EF4-FFF2-40B4-BE49-F238E27FC236}">
                <a16:creationId xmlns:a16="http://schemas.microsoft.com/office/drawing/2014/main" id="{390E3025-E671-97D2-8A6B-1377716CDECA}"/>
              </a:ext>
            </a:extLst>
          </p:cNvPr>
          <p:cNvSpPr txBox="1"/>
          <p:nvPr/>
        </p:nvSpPr>
        <p:spPr bwMode="auto">
          <a:xfrm>
            <a:off x="8368935"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160</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101</a:t>
            </a:r>
          </a:p>
        </p:txBody>
      </p:sp>
      <p:sp>
        <p:nvSpPr>
          <p:cNvPr id="53" name="TextBox 52">
            <a:extLst>
              <a:ext uri="{FF2B5EF4-FFF2-40B4-BE49-F238E27FC236}">
                <a16:creationId xmlns:a16="http://schemas.microsoft.com/office/drawing/2014/main" id="{F53C3D49-E3B1-9653-D5C0-04F006F1B917}"/>
              </a:ext>
            </a:extLst>
          </p:cNvPr>
          <p:cNvSpPr txBox="1"/>
          <p:nvPr/>
        </p:nvSpPr>
        <p:spPr bwMode="auto">
          <a:xfrm>
            <a:off x="9135289"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139</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67</a:t>
            </a:r>
          </a:p>
        </p:txBody>
      </p:sp>
      <p:sp>
        <p:nvSpPr>
          <p:cNvPr id="54" name="TextBox 53">
            <a:extLst>
              <a:ext uri="{FF2B5EF4-FFF2-40B4-BE49-F238E27FC236}">
                <a16:creationId xmlns:a16="http://schemas.microsoft.com/office/drawing/2014/main" id="{0FC65D1E-7FE6-3223-35A6-210030CE6F0C}"/>
              </a:ext>
            </a:extLst>
          </p:cNvPr>
          <p:cNvSpPr txBox="1"/>
          <p:nvPr/>
        </p:nvSpPr>
        <p:spPr bwMode="auto">
          <a:xfrm>
            <a:off x="9901643"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112</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50</a:t>
            </a:r>
          </a:p>
        </p:txBody>
      </p:sp>
      <p:sp>
        <p:nvSpPr>
          <p:cNvPr id="55" name="TextBox 54">
            <a:extLst>
              <a:ext uri="{FF2B5EF4-FFF2-40B4-BE49-F238E27FC236}">
                <a16:creationId xmlns:a16="http://schemas.microsoft.com/office/drawing/2014/main" id="{34FABD9A-E88C-5620-517C-9AE4F0AF17AE}"/>
              </a:ext>
            </a:extLst>
          </p:cNvPr>
          <p:cNvSpPr txBox="1"/>
          <p:nvPr/>
        </p:nvSpPr>
        <p:spPr bwMode="auto">
          <a:xfrm>
            <a:off x="10667997"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79</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36</a:t>
            </a:r>
          </a:p>
        </p:txBody>
      </p:sp>
      <p:sp>
        <p:nvSpPr>
          <p:cNvPr id="56" name="TextBox 55">
            <a:extLst>
              <a:ext uri="{FF2B5EF4-FFF2-40B4-BE49-F238E27FC236}">
                <a16:creationId xmlns:a16="http://schemas.microsoft.com/office/drawing/2014/main" id="{5F6CB81F-36C8-E136-88D0-CF41B7F146D2}"/>
              </a:ext>
            </a:extLst>
          </p:cNvPr>
          <p:cNvSpPr txBox="1"/>
          <p:nvPr/>
        </p:nvSpPr>
        <p:spPr bwMode="auto">
          <a:xfrm>
            <a:off x="11434354" y="5651652"/>
            <a:ext cx="6008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3</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3</a:t>
            </a:r>
          </a:p>
        </p:txBody>
      </p:sp>
      <p:sp>
        <p:nvSpPr>
          <p:cNvPr id="57" name="TextBox 56">
            <a:extLst>
              <a:ext uri="{FF2B5EF4-FFF2-40B4-BE49-F238E27FC236}">
                <a16:creationId xmlns:a16="http://schemas.microsoft.com/office/drawing/2014/main" id="{06EBF126-CB1E-63DB-A30C-4C9EEE6EBDD0}"/>
              </a:ext>
            </a:extLst>
          </p:cNvPr>
          <p:cNvSpPr txBox="1"/>
          <p:nvPr/>
        </p:nvSpPr>
        <p:spPr bwMode="auto">
          <a:xfrm>
            <a:off x="6361610" y="4562553"/>
            <a:ext cx="9405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Ven-Obi</a:t>
            </a:r>
            <a:br>
              <a:rPr lang="en-US" sz="1400" b="1" dirty="0">
                <a:solidFill>
                  <a:schemeClr val="bg1"/>
                </a:solidFill>
                <a:latin typeface="Calibri" panose="020F0502020204030204" pitchFamily="34" charset="0"/>
              </a:rPr>
            </a:br>
            <a:r>
              <a:rPr lang="en-US" sz="1400" b="1" dirty="0" err="1">
                <a:solidFill>
                  <a:schemeClr val="accent3"/>
                </a:solidFill>
                <a:latin typeface="Calibri" panose="020F0502020204030204" pitchFamily="34" charset="0"/>
              </a:rPr>
              <a:t>Clb</a:t>
            </a:r>
            <a:r>
              <a:rPr lang="en-US" sz="1400" b="1" dirty="0">
                <a:solidFill>
                  <a:schemeClr val="accent3"/>
                </a:solidFill>
                <a:latin typeface="Calibri" panose="020F0502020204030204" pitchFamily="34" charset="0"/>
              </a:rPr>
              <a:t>-Obi</a:t>
            </a:r>
          </a:p>
        </p:txBody>
      </p:sp>
      <p:sp>
        <p:nvSpPr>
          <p:cNvPr id="58" name="TextBox 57">
            <a:extLst>
              <a:ext uri="{FF2B5EF4-FFF2-40B4-BE49-F238E27FC236}">
                <a16:creationId xmlns:a16="http://schemas.microsoft.com/office/drawing/2014/main" id="{E3128B98-BDDF-E197-4E1D-02A92AF1E531}"/>
              </a:ext>
            </a:extLst>
          </p:cNvPr>
          <p:cNvSpPr txBox="1"/>
          <p:nvPr/>
        </p:nvSpPr>
        <p:spPr bwMode="auto">
          <a:xfrm>
            <a:off x="7121986" y="4605642"/>
            <a:ext cx="220264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400" b="0" dirty="0">
                <a:solidFill>
                  <a:schemeClr val="bg1"/>
                </a:solidFill>
                <a:latin typeface="Calibri" panose="020F0502020204030204" pitchFamily="34" charset="0"/>
              </a:rPr>
              <a:t>HR 0.40; 95% CI: 0.31-0.52</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&lt;.0001</a:t>
            </a:r>
          </a:p>
        </p:txBody>
      </p:sp>
      <p:sp>
        <p:nvSpPr>
          <p:cNvPr id="59" name="TextBox 58">
            <a:extLst>
              <a:ext uri="{FF2B5EF4-FFF2-40B4-BE49-F238E27FC236}">
                <a16:creationId xmlns:a16="http://schemas.microsoft.com/office/drawing/2014/main" id="{903E6129-F4F4-3AFF-FEE6-A9E381793E68}"/>
              </a:ext>
            </a:extLst>
          </p:cNvPr>
          <p:cNvSpPr txBox="1"/>
          <p:nvPr/>
        </p:nvSpPr>
        <p:spPr bwMode="auto">
          <a:xfrm>
            <a:off x="7121985" y="3286295"/>
            <a:ext cx="192941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400" b="1" dirty="0">
                <a:solidFill>
                  <a:schemeClr val="bg1"/>
                </a:solidFill>
                <a:latin typeface="Calibri" panose="020F0502020204030204" pitchFamily="34" charset="0"/>
              </a:rPr>
              <a:t>Median PFS</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Ven-Obi: 76.2 </a:t>
            </a:r>
            <a:r>
              <a:rPr lang="en-US" sz="1400" b="0" dirty="0" err="1">
                <a:solidFill>
                  <a:schemeClr val="accent1"/>
                </a:solidFill>
                <a:latin typeface="Calibri" panose="020F0502020204030204" pitchFamily="34" charset="0"/>
              </a:rPr>
              <a:t>mo</a:t>
            </a:r>
            <a:br>
              <a:rPr lang="en-US" sz="1400" b="0" dirty="0">
                <a:solidFill>
                  <a:schemeClr val="accent1"/>
                </a:solidFill>
                <a:latin typeface="Calibri" panose="020F0502020204030204" pitchFamily="34" charset="0"/>
              </a:rPr>
            </a:br>
            <a:r>
              <a:rPr lang="en-US" sz="1400" b="0" dirty="0" err="1">
                <a:solidFill>
                  <a:schemeClr val="accent3"/>
                </a:solidFill>
                <a:latin typeface="Calibri" panose="020F0502020204030204" pitchFamily="34" charset="0"/>
              </a:rPr>
              <a:t>Clb</a:t>
            </a:r>
            <a:r>
              <a:rPr lang="en-US" sz="1400" b="0" dirty="0">
                <a:solidFill>
                  <a:schemeClr val="accent3"/>
                </a:solidFill>
                <a:latin typeface="Calibri" panose="020F0502020204030204" pitchFamily="34" charset="0"/>
              </a:rPr>
              <a:t>-Obi: 36.4 </a:t>
            </a:r>
            <a:r>
              <a:rPr lang="en-US" sz="1400" b="0" dirty="0" err="1">
                <a:solidFill>
                  <a:schemeClr val="accent3"/>
                </a:solidFill>
                <a:latin typeface="Calibri" panose="020F0502020204030204" pitchFamily="34" charset="0"/>
              </a:rPr>
              <a:t>mo</a:t>
            </a:r>
            <a:endParaRPr lang="en-US" sz="1400" b="0" dirty="0">
              <a:solidFill>
                <a:schemeClr val="accent3"/>
              </a:solidFill>
              <a:latin typeface="Calibri" panose="020F0502020204030204" pitchFamily="34" charset="0"/>
            </a:endParaRPr>
          </a:p>
        </p:txBody>
      </p:sp>
      <p:sp>
        <p:nvSpPr>
          <p:cNvPr id="60" name="TextBox 59">
            <a:extLst>
              <a:ext uri="{FF2B5EF4-FFF2-40B4-BE49-F238E27FC236}">
                <a16:creationId xmlns:a16="http://schemas.microsoft.com/office/drawing/2014/main" id="{6226E276-A744-A6E0-7E35-ED97222525FE}"/>
              </a:ext>
            </a:extLst>
          </p:cNvPr>
          <p:cNvSpPr txBox="1"/>
          <p:nvPr/>
        </p:nvSpPr>
        <p:spPr bwMode="auto">
          <a:xfrm>
            <a:off x="7121985" y="3943793"/>
            <a:ext cx="192941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400" b="1" dirty="0">
                <a:solidFill>
                  <a:schemeClr val="bg1"/>
                </a:solidFill>
                <a:latin typeface="Calibri" panose="020F0502020204030204" pitchFamily="34" charset="0"/>
              </a:rPr>
              <a:t>6-yr PFS rate</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Ven-Obi: 53.1%</a:t>
            </a:r>
            <a:br>
              <a:rPr lang="en-US" sz="1400" b="0" dirty="0">
                <a:solidFill>
                  <a:schemeClr val="accent1"/>
                </a:solidFill>
                <a:latin typeface="Calibri" panose="020F0502020204030204" pitchFamily="34" charset="0"/>
              </a:rPr>
            </a:br>
            <a:r>
              <a:rPr lang="en-US" sz="1400" b="0" dirty="0" err="1">
                <a:solidFill>
                  <a:schemeClr val="accent3"/>
                </a:solidFill>
                <a:latin typeface="Calibri" panose="020F0502020204030204" pitchFamily="34" charset="0"/>
              </a:rPr>
              <a:t>Clb</a:t>
            </a:r>
            <a:r>
              <a:rPr lang="en-US" sz="1400" b="0" dirty="0">
                <a:solidFill>
                  <a:schemeClr val="accent3"/>
                </a:solidFill>
                <a:latin typeface="Calibri" panose="020F0502020204030204" pitchFamily="34" charset="0"/>
              </a:rPr>
              <a:t>-Obi: 21.7%</a:t>
            </a:r>
          </a:p>
        </p:txBody>
      </p:sp>
      <p:grpSp>
        <p:nvGrpSpPr>
          <p:cNvPr id="948" name="Group 947">
            <a:extLst>
              <a:ext uri="{FF2B5EF4-FFF2-40B4-BE49-F238E27FC236}">
                <a16:creationId xmlns:a16="http://schemas.microsoft.com/office/drawing/2014/main" id="{C9A5A4AC-F693-99FA-8E23-386D04BC00D1}"/>
              </a:ext>
            </a:extLst>
          </p:cNvPr>
          <p:cNvGrpSpPr/>
          <p:nvPr/>
        </p:nvGrpSpPr>
        <p:grpSpPr>
          <a:xfrm>
            <a:off x="6372225" y="1822450"/>
            <a:ext cx="3444875" cy="1012825"/>
            <a:chOff x="6372225" y="1822450"/>
            <a:chExt cx="3444875" cy="1012825"/>
          </a:xfrm>
        </p:grpSpPr>
        <p:sp>
          <p:nvSpPr>
            <p:cNvPr id="946" name="Freeform 945">
              <a:extLst>
                <a:ext uri="{FF2B5EF4-FFF2-40B4-BE49-F238E27FC236}">
                  <a16:creationId xmlns:a16="http://schemas.microsoft.com/office/drawing/2014/main" id="{81B8929D-3BD2-87BD-2CA2-2236AE48D048}"/>
                </a:ext>
              </a:extLst>
            </p:cNvPr>
            <p:cNvSpPr/>
            <p:nvPr/>
          </p:nvSpPr>
          <p:spPr bwMode="auto">
            <a:xfrm>
              <a:off x="6372225" y="1822450"/>
              <a:ext cx="1873250" cy="469900"/>
            </a:xfrm>
            <a:custGeom>
              <a:avLst/>
              <a:gdLst>
                <a:gd name="connsiteX0" fmla="*/ 0 w 1873250"/>
                <a:gd name="connsiteY0" fmla="*/ 0 h 469900"/>
                <a:gd name="connsiteX1" fmla="*/ 60325 w 1873250"/>
                <a:gd name="connsiteY1" fmla="*/ 0 h 469900"/>
                <a:gd name="connsiteX2" fmla="*/ 60325 w 1873250"/>
                <a:gd name="connsiteY2" fmla="*/ 38100 h 469900"/>
                <a:gd name="connsiteX3" fmla="*/ 136525 w 1873250"/>
                <a:gd name="connsiteY3" fmla="*/ 38100 h 469900"/>
                <a:gd name="connsiteX4" fmla="*/ 136525 w 1873250"/>
                <a:gd name="connsiteY4" fmla="*/ 63500 h 469900"/>
                <a:gd name="connsiteX5" fmla="*/ 244475 w 1873250"/>
                <a:gd name="connsiteY5" fmla="*/ 63500 h 469900"/>
                <a:gd name="connsiteX6" fmla="*/ 244475 w 1873250"/>
                <a:gd name="connsiteY6" fmla="*/ 79375 h 469900"/>
                <a:gd name="connsiteX7" fmla="*/ 333375 w 1873250"/>
                <a:gd name="connsiteY7" fmla="*/ 79375 h 469900"/>
                <a:gd name="connsiteX8" fmla="*/ 333375 w 1873250"/>
                <a:gd name="connsiteY8" fmla="*/ 107950 h 469900"/>
                <a:gd name="connsiteX9" fmla="*/ 390525 w 1873250"/>
                <a:gd name="connsiteY9" fmla="*/ 107950 h 469900"/>
                <a:gd name="connsiteX10" fmla="*/ 390525 w 1873250"/>
                <a:gd name="connsiteY10" fmla="*/ 130175 h 469900"/>
                <a:gd name="connsiteX11" fmla="*/ 581025 w 1873250"/>
                <a:gd name="connsiteY11" fmla="*/ 130175 h 469900"/>
                <a:gd name="connsiteX12" fmla="*/ 596900 w 1873250"/>
                <a:gd name="connsiteY12" fmla="*/ 146050 h 469900"/>
                <a:gd name="connsiteX13" fmla="*/ 596900 w 1873250"/>
                <a:gd name="connsiteY13" fmla="*/ 146050 h 469900"/>
                <a:gd name="connsiteX14" fmla="*/ 615950 w 1873250"/>
                <a:gd name="connsiteY14" fmla="*/ 165100 h 469900"/>
                <a:gd name="connsiteX15" fmla="*/ 701675 w 1873250"/>
                <a:gd name="connsiteY15" fmla="*/ 165100 h 469900"/>
                <a:gd name="connsiteX16" fmla="*/ 701675 w 1873250"/>
                <a:gd name="connsiteY16" fmla="*/ 177800 h 469900"/>
                <a:gd name="connsiteX17" fmla="*/ 863600 w 1873250"/>
                <a:gd name="connsiteY17" fmla="*/ 177800 h 469900"/>
                <a:gd name="connsiteX18" fmla="*/ 863600 w 1873250"/>
                <a:gd name="connsiteY18" fmla="*/ 219075 h 469900"/>
                <a:gd name="connsiteX19" fmla="*/ 923925 w 1873250"/>
                <a:gd name="connsiteY19" fmla="*/ 219075 h 469900"/>
                <a:gd name="connsiteX20" fmla="*/ 923925 w 1873250"/>
                <a:gd name="connsiteY20" fmla="*/ 241300 h 469900"/>
                <a:gd name="connsiteX21" fmla="*/ 971550 w 1873250"/>
                <a:gd name="connsiteY21" fmla="*/ 241300 h 469900"/>
                <a:gd name="connsiteX22" fmla="*/ 971550 w 1873250"/>
                <a:gd name="connsiteY22" fmla="*/ 260350 h 469900"/>
                <a:gd name="connsiteX23" fmla="*/ 1069975 w 1873250"/>
                <a:gd name="connsiteY23" fmla="*/ 260350 h 469900"/>
                <a:gd name="connsiteX24" fmla="*/ 1069975 w 1873250"/>
                <a:gd name="connsiteY24" fmla="*/ 301625 h 469900"/>
                <a:gd name="connsiteX25" fmla="*/ 1244600 w 1873250"/>
                <a:gd name="connsiteY25" fmla="*/ 301625 h 469900"/>
                <a:gd name="connsiteX26" fmla="*/ 1244600 w 1873250"/>
                <a:gd name="connsiteY26" fmla="*/ 336550 h 469900"/>
                <a:gd name="connsiteX27" fmla="*/ 1339850 w 1873250"/>
                <a:gd name="connsiteY27" fmla="*/ 336550 h 469900"/>
                <a:gd name="connsiteX28" fmla="*/ 1339850 w 1873250"/>
                <a:gd name="connsiteY28" fmla="*/ 377825 h 469900"/>
                <a:gd name="connsiteX29" fmla="*/ 1390650 w 1873250"/>
                <a:gd name="connsiteY29" fmla="*/ 377825 h 469900"/>
                <a:gd name="connsiteX30" fmla="*/ 1390650 w 1873250"/>
                <a:gd name="connsiteY30" fmla="*/ 390525 h 469900"/>
                <a:gd name="connsiteX31" fmla="*/ 1482725 w 1873250"/>
                <a:gd name="connsiteY31" fmla="*/ 390525 h 469900"/>
                <a:gd name="connsiteX32" fmla="*/ 1482725 w 1873250"/>
                <a:gd name="connsiteY32" fmla="*/ 403225 h 469900"/>
                <a:gd name="connsiteX33" fmla="*/ 1676400 w 1873250"/>
                <a:gd name="connsiteY33" fmla="*/ 403225 h 469900"/>
                <a:gd name="connsiteX34" fmla="*/ 1676400 w 1873250"/>
                <a:gd name="connsiteY34" fmla="*/ 434975 h 469900"/>
                <a:gd name="connsiteX35" fmla="*/ 1819275 w 1873250"/>
                <a:gd name="connsiteY35" fmla="*/ 434975 h 469900"/>
                <a:gd name="connsiteX36" fmla="*/ 1819275 w 1873250"/>
                <a:gd name="connsiteY36" fmla="*/ 434975 h 469900"/>
                <a:gd name="connsiteX37" fmla="*/ 1819275 w 1873250"/>
                <a:gd name="connsiteY37" fmla="*/ 469900 h 469900"/>
                <a:gd name="connsiteX38" fmla="*/ 1873250 w 1873250"/>
                <a:gd name="connsiteY38" fmla="*/ 46990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73250" h="469900">
                  <a:moveTo>
                    <a:pt x="0" y="0"/>
                  </a:moveTo>
                  <a:lnTo>
                    <a:pt x="60325" y="0"/>
                  </a:lnTo>
                  <a:lnTo>
                    <a:pt x="60325" y="38100"/>
                  </a:lnTo>
                  <a:lnTo>
                    <a:pt x="136525" y="38100"/>
                  </a:lnTo>
                  <a:lnTo>
                    <a:pt x="136525" y="63500"/>
                  </a:lnTo>
                  <a:lnTo>
                    <a:pt x="244475" y="63500"/>
                  </a:lnTo>
                  <a:lnTo>
                    <a:pt x="244475" y="79375"/>
                  </a:lnTo>
                  <a:lnTo>
                    <a:pt x="333375" y="79375"/>
                  </a:lnTo>
                  <a:lnTo>
                    <a:pt x="333375" y="107950"/>
                  </a:lnTo>
                  <a:lnTo>
                    <a:pt x="390525" y="107950"/>
                  </a:lnTo>
                  <a:lnTo>
                    <a:pt x="390525" y="130175"/>
                  </a:lnTo>
                  <a:lnTo>
                    <a:pt x="581025" y="130175"/>
                  </a:lnTo>
                  <a:lnTo>
                    <a:pt x="596900" y="146050"/>
                  </a:lnTo>
                  <a:lnTo>
                    <a:pt x="596900" y="146050"/>
                  </a:lnTo>
                  <a:lnTo>
                    <a:pt x="615950" y="165100"/>
                  </a:lnTo>
                  <a:lnTo>
                    <a:pt x="701675" y="165100"/>
                  </a:lnTo>
                  <a:lnTo>
                    <a:pt x="701675" y="177800"/>
                  </a:lnTo>
                  <a:lnTo>
                    <a:pt x="863600" y="177800"/>
                  </a:lnTo>
                  <a:lnTo>
                    <a:pt x="863600" y="219075"/>
                  </a:lnTo>
                  <a:lnTo>
                    <a:pt x="923925" y="219075"/>
                  </a:lnTo>
                  <a:lnTo>
                    <a:pt x="923925" y="241300"/>
                  </a:lnTo>
                  <a:lnTo>
                    <a:pt x="971550" y="241300"/>
                  </a:lnTo>
                  <a:lnTo>
                    <a:pt x="971550" y="260350"/>
                  </a:lnTo>
                  <a:lnTo>
                    <a:pt x="1069975" y="260350"/>
                  </a:lnTo>
                  <a:lnTo>
                    <a:pt x="1069975" y="301625"/>
                  </a:lnTo>
                  <a:lnTo>
                    <a:pt x="1244600" y="301625"/>
                  </a:lnTo>
                  <a:lnTo>
                    <a:pt x="1244600" y="336550"/>
                  </a:lnTo>
                  <a:lnTo>
                    <a:pt x="1339850" y="336550"/>
                  </a:lnTo>
                  <a:lnTo>
                    <a:pt x="1339850" y="377825"/>
                  </a:lnTo>
                  <a:lnTo>
                    <a:pt x="1390650" y="377825"/>
                  </a:lnTo>
                  <a:lnTo>
                    <a:pt x="1390650" y="390525"/>
                  </a:lnTo>
                  <a:lnTo>
                    <a:pt x="1482725" y="390525"/>
                  </a:lnTo>
                  <a:lnTo>
                    <a:pt x="1482725" y="403225"/>
                  </a:lnTo>
                  <a:lnTo>
                    <a:pt x="1676400" y="403225"/>
                  </a:lnTo>
                  <a:lnTo>
                    <a:pt x="1676400" y="434975"/>
                  </a:lnTo>
                  <a:lnTo>
                    <a:pt x="1819275" y="434975"/>
                  </a:lnTo>
                  <a:lnTo>
                    <a:pt x="1819275" y="434975"/>
                  </a:lnTo>
                  <a:lnTo>
                    <a:pt x="1819275" y="469900"/>
                  </a:lnTo>
                  <a:lnTo>
                    <a:pt x="1873250" y="469900"/>
                  </a:lnTo>
                </a:path>
              </a:pathLst>
            </a:custGeom>
            <a:noFill/>
            <a:ln w="28575">
              <a:solidFill>
                <a:schemeClr val="accent1"/>
              </a:solidFill>
              <a:miter lim="800000"/>
              <a:headEnd/>
              <a:tailEnd/>
            </a:ln>
          </p:spPr>
          <p:txBody>
            <a:bodyPr rtlCol="0" anchor="ctr"/>
            <a:lstStyle/>
            <a:p>
              <a:pPr algn="ctr"/>
              <a:endParaRPr lang="en-US"/>
            </a:p>
          </p:txBody>
        </p:sp>
        <p:sp>
          <p:nvSpPr>
            <p:cNvPr id="947" name="Freeform 946">
              <a:extLst>
                <a:ext uri="{FF2B5EF4-FFF2-40B4-BE49-F238E27FC236}">
                  <a16:creationId xmlns:a16="http://schemas.microsoft.com/office/drawing/2014/main" id="{17A64E42-32E3-0153-0CA0-C5F0AFBB9A8B}"/>
                </a:ext>
              </a:extLst>
            </p:cNvPr>
            <p:cNvSpPr/>
            <p:nvPr/>
          </p:nvSpPr>
          <p:spPr bwMode="auto">
            <a:xfrm>
              <a:off x="8226425" y="2308225"/>
              <a:ext cx="1590675" cy="527050"/>
            </a:xfrm>
            <a:custGeom>
              <a:avLst/>
              <a:gdLst>
                <a:gd name="connsiteX0" fmla="*/ 0 w 1590675"/>
                <a:gd name="connsiteY0" fmla="*/ 0 h 527050"/>
                <a:gd name="connsiteX1" fmla="*/ 95250 w 1590675"/>
                <a:gd name="connsiteY1" fmla="*/ 0 h 527050"/>
                <a:gd name="connsiteX2" fmla="*/ 95250 w 1590675"/>
                <a:gd name="connsiteY2" fmla="*/ 41275 h 527050"/>
                <a:gd name="connsiteX3" fmla="*/ 250825 w 1590675"/>
                <a:gd name="connsiteY3" fmla="*/ 41275 h 527050"/>
                <a:gd name="connsiteX4" fmla="*/ 250825 w 1590675"/>
                <a:gd name="connsiteY4" fmla="*/ 63500 h 527050"/>
                <a:gd name="connsiteX5" fmla="*/ 336550 w 1590675"/>
                <a:gd name="connsiteY5" fmla="*/ 63500 h 527050"/>
                <a:gd name="connsiteX6" fmla="*/ 336550 w 1590675"/>
                <a:gd name="connsiteY6" fmla="*/ 98425 h 527050"/>
                <a:gd name="connsiteX7" fmla="*/ 374650 w 1590675"/>
                <a:gd name="connsiteY7" fmla="*/ 98425 h 527050"/>
                <a:gd name="connsiteX8" fmla="*/ 374650 w 1590675"/>
                <a:gd name="connsiteY8" fmla="*/ 98425 h 527050"/>
                <a:gd name="connsiteX9" fmla="*/ 374650 w 1590675"/>
                <a:gd name="connsiteY9" fmla="*/ 98425 h 527050"/>
                <a:gd name="connsiteX10" fmla="*/ 374650 w 1590675"/>
                <a:gd name="connsiteY10" fmla="*/ 123825 h 527050"/>
                <a:gd name="connsiteX11" fmla="*/ 511175 w 1590675"/>
                <a:gd name="connsiteY11" fmla="*/ 123825 h 527050"/>
                <a:gd name="connsiteX12" fmla="*/ 511175 w 1590675"/>
                <a:gd name="connsiteY12" fmla="*/ 149225 h 527050"/>
                <a:gd name="connsiteX13" fmla="*/ 666750 w 1590675"/>
                <a:gd name="connsiteY13" fmla="*/ 149225 h 527050"/>
                <a:gd name="connsiteX14" fmla="*/ 685800 w 1590675"/>
                <a:gd name="connsiteY14" fmla="*/ 168275 h 527050"/>
                <a:gd name="connsiteX15" fmla="*/ 752475 w 1590675"/>
                <a:gd name="connsiteY15" fmla="*/ 168275 h 527050"/>
                <a:gd name="connsiteX16" fmla="*/ 752475 w 1590675"/>
                <a:gd name="connsiteY16" fmla="*/ 231775 h 527050"/>
                <a:gd name="connsiteX17" fmla="*/ 800100 w 1590675"/>
                <a:gd name="connsiteY17" fmla="*/ 231775 h 527050"/>
                <a:gd name="connsiteX18" fmla="*/ 819150 w 1590675"/>
                <a:gd name="connsiteY18" fmla="*/ 250825 h 527050"/>
                <a:gd name="connsiteX19" fmla="*/ 977900 w 1590675"/>
                <a:gd name="connsiteY19" fmla="*/ 250825 h 527050"/>
                <a:gd name="connsiteX20" fmla="*/ 977900 w 1590675"/>
                <a:gd name="connsiteY20" fmla="*/ 263525 h 527050"/>
                <a:gd name="connsiteX21" fmla="*/ 1006475 w 1590675"/>
                <a:gd name="connsiteY21" fmla="*/ 263525 h 527050"/>
                <a:gd name="connsiteX22" fmla="*/ 1006475 w 1590675"/>
                <a:gd name="connsiteY22" fmla="*/ 288925 h 527050"/>
                <a:gd name="connsiteX23" fmla="*/ 1095375 w 1590675"/>
                <a:gd name="connsiteY23" fmla="*/ 288925 h 527050"/>
                <a:gd name="connsiteX24" fmla="*/ 1095375 w 1590675"/>
                <a:gd name="connsiteY24" fmla="*/ 304800 h 527050"/>
                <a:gd name="connsiteX25" fmla="*/ 1139825 w 1590675"/>
                <a:gd name="connsiteY25" fmla="*/ 304800 h 527050"/>
                <a:gd name="connsiteX26" fmla="*/ 1139825 w 1590675"/>
                <a:gd name="connsiteY26" fmla="*/ 346075 h 527050"/>
                <a:gd name="connsiteX27" fmla="*/ 1196975 w 1590675"/>
                <a:gd name="connsiteY27" fmla="*/ 346075 h 527050"/>
                <a:gd name="connsiteX28" fmla="*/ 1196975 w 1590675"/>
                <a:gd name="connsiteY28" fmla="*/ 346075 h 527050"/>
                <a:gd name="connsiteX29" fmla="*/ 1196975 w 1590675"/>
                <a:gd name="connsiteY29" fmla="*/ 374650 h 527050"/>
                <a:gd name="connsiteX30" fmla="*/ 1231900 w 1590675"/>
                <a:gd name="connsiteY30" fmla="*/ 374650 h 527050"/>
                <a:gd name="connsiteX31" fmla="*/ 1231900 w 1590675"/>
                <a:gd name="connsiteY31" fmla="*/ 409575 h 527050"/>
                <a:gd name="connsiteX32" fmla="*/ 1276350 w 1590675"/>
                <a:gd name="connsiteY32" fmla="*/ 409575 h 527050"/>
                <a:gd name="connsiteX33" fmla="*/ 1276350 w 1590675"/>
                <a:gd name="connsiteY33" fmla="*/ 438150 h 527050"/>
                <a:gd name="connsiteX34" fmla="*/ 1444625 w 1590675"/>
                <a:gd name="connsiteY34" fmla="*/ 438150 h 527050"/>
                <a:gd name="connsiteX35" fmla="*/ 1444625 w 1590675"/>
                <a:gd name="connsiteY35" fmla="*/ 457200 h 527050"/>
                <a:gd name="connsiteX36" fmla="*/ 1485900 w 1590675"/>
                <a:gd name="connsiteY36" fmla="*/ 457200 h 527050"/>
                <a:gd name="connsiteX37" fmla="*/ 1485900 w 1590675"/>
                <a:gd name="connsiteY37" fmla="*/ 501650 h 527050"/>
                <a:gd name="connsiteX38" fmla="*/ 1524000 w 1590675"/>
                <a:gd name="connsiteY38" fmla="*/ 501650 h 527050"/>
                <a:gd name="connsiteX39" fmla="*/ 1524000 w 1590675"/>
                <a:gd name="connsiteY39" fmla="*/ 501650 h 527050"/>
                <a:gd name="connsiteX40" fmla="*/ 1524000 w 1590675"/>
                <a:gd name="connsiteY40" fmla="*/ 527050 h 527050"/>
                <a:gd name="connsiteX41" fmla="*/ 1590675 w 1590675"/>
                <a:gd name="connsiteY41" fmla="*/ 52705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90675" h="527050">
                  <a:moveTo>
                    <a:pt x="0" y="0"/>
                  </a:moveTo>
                  <a:lnTo>
                    <a:pt x="95250" y="0"/>
                  </a:lnTo>
                  <a:lnTo>
                    <a:pt x="95250" y="41275"/>
                  </a:lnTo>
                  <a:lnTo>
                    <a:pt x="250825" y="41275"/>
                  </a:lnTo>
                  <a:lnTo>
                    <a:pt x="250825" y="63500"/>
                  </a:lnTo>
                  <a:lnTo>
                    <a:pt x="336550" y="63500"/>
                  </a:lnTo>
                  <a:lnTo>
                    <a:pt x="336550" y="98425"/>
                  </a:lnTo>
                  <a:lnTo>
                    <a:pt x="374650" y="98425"/>
                  </a:lnTo>
                  <a:lnTo>
                    <a:pt x="374650" y="98425"/>
                  </a:lnTo>
                  <a:lnTo>
                    <a:pt x="374650" y="98425"/>
                  </a:lnTo>
                  <a:lnTo>
                    <a:pt x="374650" y="123825"/>
                  </a:lnTo>
                  <a:lnTo>
                    <a:pt x="511175" y="123825"/>
                  </a:lnTo>
                  <a:lnTo>
                    <a:pt x="511175" y="149225"/>
                  </a:lnTo>
                  <a:lnTo>
                    <a:pt x="666750" y="149225"/>
                  </a:lnTo>
                  <a:lnTo>
                    <a:pt x="685800" y="168275"/>
                  </a:lnTo>
                  <a:lnTo>
                    <a:pt x="752475" y="168275"/>
                  </a:lnTo>
                  <a:lnTo>
                    <a:pt x="752475" y="231775"/>
                  </a:lnTo>
                  <a:lnTo>
                    <a:pt x="800100" y="231775"/>
                  </a:lnTo>
                  <a:lnTo>
                    <a:pt x="819150" y="250825"/>
                  </a:lnTo>
                  <a:lnTo>
                    <a:pt x="977900" y="250825"/>
                  </a:lnTo>
                  <a:lnTo>
                    <a:pt x="977900" y="263525"/>
                  </a:lnTo>
                  <a:lnTo>
                    <a:pt x="1006475" y="263525"/>
                  </a:lnTo>
                  <a:lnTo>
                    <a:pt x="1006475" y="288925"/>
                  </a:lnTo>
                  <a:lnTo>
                    <a:pt x="1095375" y="288925"/>
                  </a:lnTo>
                  <a:lnTo>
                    <a:pt x="1095375" y="304800"/>
                  </a:lnTo>
                  <a:lnTo>
                    <a:pt x="1139825" y="304800"/>
                  </a:lnTo>
                  <a:lnTo>
                    <a:pt x="1139825" y="346075"/>
                  </a:lnTo>
                  <a:lnTo>
                    <a:pt x="1196975" y="346075"/>
                  </a:lnTo>
                  <a:lnTo>
                    <a:pt x="1196975" y="346075"/>
                  </a:lnTo>
                  <a:lnTo>
                    <a:pt x="1196975" y="374650"/>
                  </a:lnTo>
                  <a:lnTo>
                    <a:pt x="1231900" y="374650"/>
                  </a:lnTo>
                  <a:lnTo>
                    <a:pt x="1231900" y="409575"/>
                  </a:lnTo>
                  <a:lnTo>
                    <a:pt x="1276350" y="409575"/>
                  </a:lnTo>
                  <a:lnTo>
                    <a:pt x="1276350" y="438150"/>
                  </a:lnTo>
                  <a:lnTo>
                    <a:pt x="1444625" y="438150"/>
                  </a:lnTo>
                  <a:lnTo>
                    <a:pt x="1444625" y="457200"/>
                  </a:lnTo>
                  <a:lnTo>
                    <a:pt x="1485900" y="457200"/>
                  </a:lnTo>
                  <a:lnTo>
                    <a:pt x="1485900" y="501650"/>
                  </a:lnTo>
                  <a:lnTo>
                    <a:pt x="1524000" y="501650"/>
                  </a:lnTo>
                  <a:lnTo>
                    <a:pt x="1524000" y="501650"/>
                  </a:lnTo>
                  <a:lnTo>
                    <a:pt x="1524000" y="527050"/>
                  </a:lnTo>
                  <a:lnTo>
                    <a:pt x="1590675" y="527050"/>
                  </a:lnTo>
                </a:path>
              </a:pathLst>
            </a:custGeom>
            <a:noFill/>
            <a:ln w="28575">
              <a:solidFill>
                <a:schemeClr val="accent1"/>
              </a:solidFill>
              <a:miter lim="800000"/>
              <a:headEnd/>
              <a:tailEnd/>
            </a:ln>
          </p:spPr>
          <p:txBody>
            <a:bodyPr rtlCol="0" anchor="ctr"/>
            <a:lstStyle/>
            <a:p>
              <a:pPr algn="ctr"/>
              <a:endParaRPr lang="en-US"/>
            </a:p>
          </p:txBody>
        </p:sp>
      </p:grpSp>
      <p:sp>
        <p:nvSpPr>
          <p:cNvPr id="949" name="Freeform 948">
            <a:extLst>
              <a:ext uri="{FF2B5EF4-FFF2-40B4-BE49-F238E27FC236}">
                <a16:creationId xmlns:a16="http://schemas.microsoft.com/office/drawing/2014/main" id="{3BB019C5-D28D-1BA9-7E7F-B3220B4D04DA}"/>
              </a:ext>
            </a:extLst>
          </p:cNvPr>
          <p:cNvSpPr/>
          <p:nvPr/>
        </p:nvSpPr>
        <p:spPr bwMode="auto">
          <a:xfrm>
            <a:off x="9810750" y="2832100"/>
            <a:ext cx="2070100" cy="1012825"/>
          </a:xfrm>
          <a:custGeom>
            <a:avLst/>
            <a:gdLst>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212725 h 1012825"/>
              <a:gd name="connsiteX36" fmla="*/ 257175 w 2070100"/>
              <a:gd name="connsiteY36" fmla="*/ 174625 h 1012825"/>
              <a:gd name="connsiteX37" fmla="*/ 215900 w 2070100"/>
              <a:gd name="connsiteY37" fmla="*/ 174625 h 1012825"/>
              <a:gd name="connsiteX38" fmla="*/ 190500 w 2070100"/>
              <a:gd name="connsiteY38" fmla="*/ 149225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212725 h 1012825"/>
              <a:gd name="connsiteX36" fmla="*/ 257175 w 2070100"/>
              <a:gd name="connsiteY36" fmla="*/ 174625 h 1012825"/>
              <a:gd name="connsiteX37" fmla="*/ 212725 w 2070100"/>
              <a:gd name="connsiteY37" fmla="*/ 136525 h 1012825"/>
              <a:gd name="connsiteX38" fmla="*/ 190500 w 2070100"/>
              <a:gd name="connsiteY38" fmla="*/ 149225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212725 h 1012825"/>
              <a:gd name="connsiteX36" fmla="*/ 257175 w 2070100"/>
              <a:gd name="connsiteY36" fmla="*/ 174625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212725 h 1012825"/>
              <a:gd name="connsiteX36" fmla="*/ 231775 w 2070100"/>
              <a:gd name="connsiteY36" fmla="*/ 1651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184150 h 1012825"/>
              <a:gd name="connsiteX36" fmla="*/ 231775 w 2070100"/>
              <a:gd name="connsiteY36" fmla="*/ 1651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95275 w 2070100"/>
              <a:gd name="connsiteY35" fmla="*/ 184150 h 1012825"/>
              <a:gd name="connsiteX36" fmla="*/ 231775 w 2070100"/>
              <a:gd name="connsiteY36" fmla="*/ 1778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95275 w 2070100"/>
              <a:gd name="connsiteY34" fmla="*/ 212725 h 1012825"/>
              <a:gd name="connsiteX35" fmla="*/ 279400 w 2070100"/>
              <a:gd name="connsiteY35" fmla="*/ 184150 h 1012825"/>
              <a:gd name="connsiteX36" fmla="*/ 231775 w 2070100"/>
              <a:gd name="connsiteY36" fmla="*/ 1778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79400 w 2070100"/>
              <a:gd name="connsiteY34" fmla="*/ 212725 h 1012825"/>
              <a:gd name="connsiteX35" fmla="*/ 279400 w 2070100"/>
              <a:gd name="connsiteY35" fmla="*/ 184150 h 1012825"/>
              <a:gd name="connsiteX36" fmla="*/ 231775 w 2070100"/>
              <a:gd name="connsiteY36" fmla="*/ 1778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79400 w 2070100"/>
              <a:gd name="connsiteY34" fmla="*/ 212725 h 1012825"/>
              <a:gd name="connsiteX35" fmla="*/ 285750 w 2070100"/>
              <a:gd name="connsiteY35" fmla="*/ 177800 h 1012825"/>
              <a:gd name="connsiteX36" fmla="*/ 231775 w 2070100"/>
              <a:gd name="connsiteY36" fmla="*/ 1778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 name="connsiteX0" fmla="*/ 2070100 w 2070100"/>
              <a:gd name="connsiteY0" fmla="*/ 1012825 h 1012825"/>
              <a:gd name="connsiteX1" fmla="*/ 1854200 w 2070100"/>
              <a:gd name="connsiteY1" fmla="*/ 1012825 h 1012825"/>
              <a:gd name="connsiteX2" fmla="*/ 1854200 w 2070100"/>
              <a:gd name="connsiteY2" fmla="*/ 854075 h 1012825"/>
              <a:gd name="connsiteX3" fmla="*/ 1641475 w 2070100"/>
              <a:gd name="connsiteY3" fmla="*/ 854075 h 1012825"/>
              <a:gd name="connsiteX4" fmla="*/ 1641475 w 2070100"/>
              <a:gd name="connsiteY4" fmla="*/ 790575 h 1012825"/>
              <a:gd name="connsiteX5" fmla="*/ 1489075 w 2070100"/>
              <a:gd name="connsiteY5" fmla="*/ 790575 h 1012825"/>
              <a:gd name="connsiteX6" fmla="*/ 1489075 w 2070100"/>
              <a:gd name="connsiteY6" fmla="*/ 730250 h 1012825"/>
              <a:gd name="connsiteX7" fmla="*/ 1447800 w 2070100"/>
              <a:gd name="connsiteY7" fmla="*/ 730250 h 1012825"/>
              <a:gd name="connsiteX8" fmla="*/ 1447800 w 2070100"/>
              <a:gd name="connsiteY8" fmla="*/ 625475 h 1012825"/>
              <a:gd name="connsiteX9" fmla="*/ 1330325 w 2070100"/>
              <a:gd name="connsiteY9" fmla="*/ 625475 h 1012825"/>
              <a:gd name="connsiteX10" fmla="*/ 1330325 w 2070100"/>
              <a:gd name="connsiteY10" fmla="*/ 574675 h 1012825"/>
              <a:gd name="connsiteX11" fmla="*/ 1260475 w 2070100"/>
              <a:gd name="connsiteY11" fmla="*/ 574675 h 1012825"/>
              <a:gd name="connsiteX12" fmla="*/ 1260475 w 2070100"/>
              <a:gd name="connsiteY12" fmla="*/ 549275 h 1012825"/>
              <a:gd name="connsiteX13" fmla="*/ 1184275 w 2070100"/>
              <a:gd name="connsiteY13" fmla="*/ 549275 h 1012825"/>
              <a:gd name="connsiteX14" fmla="*/ 1184275 w 2070100"/>
              <a:gd name="connsiteY14" fmla="*/ 549275 h 1012825"/>
              <a:gd name="connsiteX15" fmla="*/ 1184275 w 2070100"/>
              <a:gd name="connsiteY15" fmla="*/ 520700 h 1012825"/>
              <a:gd name="connsiteX16" fmla="*/ 1057275 w 2070100"/>
              <a:gd name="connsiteY16" fmla="*/ 520700 h 1012825"/>
              <a:gd name="connsiteX17" fmla="*/ 1057275 w 2070100"/>
              <a:gd name="connsiteY17" fmla="*/ 469900 h 1012825"/>
              <a:gd name="connsiteX18" fmla="*/ 1041400 w 2070100"/>
              <a:gd name="connsiteY18" fmla="*/ 469900 h 1012825"/>
              <a:gd name="connsiteX19" fmla="*/ 1041400 w 2070100"/>
              <a:gd name="connsiteY19" fmla="*/ 438150 h 1012825"/>
              <a:gd name="connsiteX20" fmla="*/ 965200 w 2070100"/>
              <a:gd name="connsiteY20" fmla="*/ 438150 h 1012825"/>
              <a:gd name="connsiteX21" fmla="*/ 965200 w 2070100"/>
              <a:gd name="connsiteY21" fmla="*/ 419100 h 1012825"/>
              <a:gd name="connsiteX22" fmla="*/ 733425 w 2070100"/>
              <a:gd name="connsiteY22" fmla="*/ 419100 h 1012825"/>
              <a:gd name="connsiteX23" fmla="*/ 733425 w 2070100"/>
              <a:gd name="connsiteY23" fmla="*/ 387350 h 1012825"/>
              <a:gd name="connsiteX24" fmla="*/ 688975 w 2070100"/>
              <a:gd name="connsiteY24" fmla="*/ 387350 h 1012825"/>
              <a:gd name="connsiteX25" fmla="*/ 688975 w 2070100"/>
              <a:gd name="connsiteY25" fmla="*/ 333375 h 1012825"/>
              <a:gd name="connsiteX26" fmla="*/ 650875 w 2070100"/>
              <a:gd name="connsiteY26" fmla="*/ 333375 h 1012825"/>
              <a:gd name="connsiteX27" fmla="*/ 650875 w 2070100"/>
              <a:gd name="connsiteY27" fmla="*/ 288925 h 1012825"/>
              <a:gd name="connsiteX28" fmla="*/ 511175 w 2070100"/>
              <a:gd name="connsiteY28" fmla="*/ 288925 h 1012825"/>
              <a:gd name="connsiteX29" fmla="*/ 511175 w 2070100"/>
              <a:gd name="connsiteY29" fmla="*/ 257175 h 1012825"/>
              <a:gd name="connsiteX30" fmla="*/ 361950 w 2070100"/>
              <a:gd name="connsiteY30" fmla="*/ 257175 h 1012825"/>
              <a:gd name="connsiteX31" fmla="*/ 361950 w 2070100"/>
              <a:gd name="connsiteY31" fmla="*/ 212725 h 1012825"/>
              <a:gd name="connsiteX32" fmla="*/ 295275 w 2070100"/>
              <a:gd name="connsiteY32" fmla="*/ 212725 h 1012825"/>
              <a:gd name="connsiteX33" fmla="*/ 295275 w 2070100"/>
              <a:gd name="connsiteY33" fmla="*/ 212725 h 1012825"/>
              <a:gd name="connsiteX34" fmla="*/ 285750 w 2070100"/>
              <a:gd name="connsiteY34" fmla="*/ 212725 h 1012825"/>
              <a:gd name="connsiteX35" fmla="*/ 285750 w 2070100"/>
              <a:gd name="connsiteY35" fmla="*/ 177800 h 1012825"/>
              <a:gd name="connsiteX36" fmla="*/ 231775 w 2070100"/>
              <a:gd name="connsiteY36" fmla="*/ 177800 h 1012825"/>
              <a:gd name="connsiteX37" fmla="*/ 212725 w 2070100"/>
              <a:gd name="connsiteY37" fmla="*/ 136525 h 1012825"/>
              <a:gd name="connsiteX38" fmla="*/ 193675 w 2070100"/>
              <a:gd name="connsiteY38" fmla="*/ 133350 h 1012825"/>
              <a:gd name="connsiteX39" fmla="*/ 190500 w 2070100"/>
              <a:gd name="connsiteY39" fmla="*/ 114300 h 1012825"/>
              <a:gd name="connsiteX40" fmla="*/ 92075 w 2070100"/>
              <a:gd name="connsiteY40" fmla="*/ 114300 h 1012825"/>
              <a:gd name="connsiteX41" fmla="*/ 92075 w 2070100"/>
              <a:gd name="connsiteY41" fmla="*/ 73025 h 1012825"/>
              <a:gd name="connsiteX42" fmla="*/ 60325 w 2070100"/>
              <a:gd name="connsiteY42" fmla="*/ 73025 h 1012825"/>
              <a:gd name="connsiteX43" fmla="*/ 60325 w 2070100"/>
              <a:gd name="connsiteY43" fmla="*/ 38100 h 1012825"/>
              <a:gd name="connsiteX44" fmla="*/ 12700 w 2070100"/>
              <a:gd name="connsiteY44" fmla="*/ 38100 h 1012825"/>
              <a:gd name="connsiteX45" fmla="*/ 12700 w 2070100"/>
              <a:gd name="connsiteY45" fmla="*/ 0 h 1012825"/>
              <a:gd name="connsiteX46" fmla="*/ 0 w 2070100"/>
              <a:gd name="connsiteY46" fmla="*/ 0 h 101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70100" h="1012825">
                <a:moveTo>
                  <a:pt x="2070100" y="1012825"/>
                </a:moveTo>
                <a:lnTo>
                  <a:pt x="1854200" y="1012825"/>
                </a:lnTo>
                <a:lnTo>
                  <a:pt x="1854200" y="854075"/>
                </a:lnTo>
                <a:lnTo>
                  <a:pt x="1641475" y="854075"/>
                </a:lnTo>
                <a:lnTo>
                  <a:pt x="1641475" y="790575"/>
                </a:lnTo>
                <a:lnTo>
                  <a:pt x="1489075" y="790575"/>
                </a:lnTo>
                <a:lnTo>
                  <a:pt x="1489075" y="730250"/>
                </a:lnTo>
                <a:lnTo>
                  <a:pt x="1447800" y="730250"/>
                </a:lnTo>
                <a:lnTo>
                  <a:pt x="1447800" y="625475"/>
                </a:lnTo>
                <a:lnTo>
                  <a:pt x="1330325" y="625475"/>
                </a:lnTo>
                <a:lnTo>
                  <a:pt x="1330325" y="574675"/>
                </a:lnTo>
                <a:lnTo>
                  <a:pt x="1260475" y="574675"/>
                </a:lnTo>
                <a:lnTo>
                  <a:pt x="1260475" y="549275"/>
                </a:lnTo>
                <a:lnTo>
                  <a:pt x="1184275" y="549275"/>
                </a:lnTo>
                <a:lnTo>
                  <a:pt x="1184275" y="549275"/>
                </a:lnTo>
                <a:lnTo>
                  <a:pt x="1184275" y="520700"/>
                </a:lnTo>
                <a:lnTo>
                  <a:pt x="1057275" y="520700"/>
                </a:lnTo>
                <a:lnTo>
                  <a:pt x="1057275" y="469900"/>
                </a:lnTo>
                <a:lnTo>
                  <a:pt x="1041400" y="469900"/>
                </a:lnTo>
                <a:lnTo>
                  <a:pt x="1041400" y="438150"/>
                </a:lnTo>
                <a:lnTo>
                  <a:pt x="965200" y="438150"/>
                </a:lnTo>
                <a:lnTo>
                  <a:pt x="965200" y="419100"/>
                </a:lnTo>
                <a:lnTo>
                  <a:pt x="733425" y="419100"/>
                </a:lnTo>
                <a:lnTo>
                  <a:pt x="733425" y="387350"/>
                </a:lnTo>
                <a:lnTo>
                  <a:pt x="688975" y="387350"/>
                </a:lnTo>
                <a:lnTo>
                  <a:pt x="688975" y="333375"/>
                </a:lnTo>
                <a:lnTo>
                  <a:pt x="650875" y="333375"/>
                </a:lnTo>
                <a:lnTo>
                  <a:pt x="650875" y="288925"/>
                </a:lnTo>
                <a:lnTo>
                  <a:pt x="511175" y="288925"/>
                </a:lnTo>
                <a:lnTo>
                  <a:pt x="511175" y="257175"/>
                </a:lnTo>
                <a:lnTo>
                  <a:pt x="361950" y="257175"/>
                </a:lnTo>
                <a:lnTo>
                  <a:pt x="361950" y="212725"/>
                </a:lnTo>
                <a:lnTo>
                  <a:pt x="295275" y="212725"/>
                </a:lnTo>
                <a:lnTo>
                  <a:pt x="295275" y="212725"/>
                </a:lnTo>
                <a:lnTo>
                  <a:pt x="285750" y="212725"/>
                </a:lnTo>
                <a:lnTo>
                  <a:pt x="285750" y="177800"/>
                </a:lnTo>
                <a:lnTo>
                  <a:pt x="231775" y="177800"/>
                </a:lnTo>
                <a:lnTo>
                  <a:pt x="212725" y="136525"/>
                </a:lnTo>
                <a:lnTo>
                  <a:pt x="193675" y="133350"/>
                </a:lnTo>
                <a:lnTo>
                  <a:pt x="190500" y="114300"/>
                </a:lnTo>
                <a:lnTo>
                  <a:pt x="92075" y="114300"/>
                </a:lnTo>
                <a:lnTo>
                  <a:pt x="92075" y="73025"/>
                </a:lnTo>
                <a:lnTo>
                  <a:pt x="60325" y="73025"/>
                </a:lnTo>
                <a:lnTo>
                  <a:pt x="60325" y="38100"/>
                </a:lnTo>
                <a:lnTo>
                  <a:pt x="12700" y="38100"/>
                </a:lnTo>
                <a:lnTo>
                  <a:pt x="1270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74" name="Group 173">
            <a:extLst>
              <a:ext uri="{FF2B5EF4-FFF2-40B4-BE49-F238E27FC236}">
                <a16:creationId xmlns:a16="http://schemas.microsoft.com/office/drawing/2014/main" id="{37C9A487-35DC-9D92-C5D8-1CA47E8E17D0}"/>
              </a:ext>
            </a:extLst>
          </p:cNvPr>
          <p:cNvGrpSpPr/>
          <p:nvPr/>
        </p:nvGrpSpPr>
        <p:grpSpPr>
          <a:xfrm>
            <a:off x="6242050" y="1647825"/>
            <a:ext cx="5765800" cy="2357854"/>
            <a:chOff x="6242050" y="1647825"/>
            <a:chExt cx="5765800" cy="2357854"/>
          </a:xfrm>
        </p:grpSpPr>
        <p:sp>
          <p:nvSpPr>
            <p:cNvPr id="950" name="TextBox 949">
              <a:extLst>
                <a:ext uri="{FF2B5EF4-FFF2-40B4-BE49-F238E27FC236}">
                  <a16:creationId xmlns:a16="http://schemas.microsoft.com/office/drawing/2014/main" id="{0CE3BB38-ECC2-AB1D-3CEE-B426A31B1DEC}"/>
                </a:ext>
              </a:extLst>
            </p:cNvPr>
            <p:cNvSpPr txBox="1"/>
            <p:nvPr/>
          </p:nvSpPr>
          <p:spPr bwMode="auto">
            <a:xfrm>
              <a:off x="6242050" y="16478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1" name="TextBox 950">
              <a:extLst>
                <a:ext uri="{FF2B5EF4-FFF2-40B4-BE49-F238E27FC236}">
                  <a16:creationId xmlns:a16="http://schemas.microsoft.com/office/drawing/2014/main" id="{9D4BFBE4-69E7-192F-B68B-39D4822E7A60}"/>
                </a:ext>
              </a:extLst>
            </p:cNvPr>
            <p:cNvSpPr txBox="1"/>
            <p:nvPr/>
          </p:nvSpPr>
          <p:spPr bwMode="auto">
            <a:xfrm>
              <a:off x="6423025" y="17018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2" name="TextBox 951">
              <a:extLst>
                <a:ext uri="{FF2B5EF4-FFF2-40B4-BE49-F238E27FC236}">
                  <a16:creationId xmlns:a16="http://schemas.microsoft.com/office/drawing/2014/main" id="{2CD743F1-393F-3751-1C2D-F6960B763201}"/>
                </a:ext>
              </a:extLst>
            </p:cNvPr>
            <p:cNvSpPr txBox="1"/>
            <p:nvPr/>
          </p:nvSpPr>
          <p:spPr bwMode="auto">
            <a:xfrm>
              <a:off x="7337425" y="19431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3" name="TextBox 952">
              <a:extLst>
                <a:ext uri="{FF2B5EF4-FFF2-40B4-BE49-F238E27FC236}">
                  <a16:creationId xmlns:a16="http://schemas.microsoft.com/office/drawing/2014/main" id="{F78AE3A2-1FE7-593B-AF50-B7908D5EC580}"/>
                </a:ext>
              </a:extLst>
            </p:cNvPr>
            <p:cNvSpPr txBox="1"/>
            <p:nvPr/>
          </p:nvSpPr>
          <p:spPr bwMode="auto">
            <a:xfrm>
              <a:off x="7096125" y="18415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4" name="TextBox 953">
              <a:extLst>
                <a:ext uri="{FF2B5EF4-FFF2-40B4-BE49-F238E27FC236}">
                  <a16:creationId xmlns:a16="http://schemas.microsoft.com/office/drawing/2014/main" id="{0BB18744-E936-9BA4-674B-7C4258E7377D}"/>
                </a:ext>
              </a:extLst>
            </p:cNvPr>
            <p:cNvSpPr txBox="1"/>
            <p:nvPr/>
          </p:nvSpPr>
          <p:spPr bwMode="auto">
            <a:xfrm>
              <a:off x="7972425" y="20796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5" name="TextBox 954">
              <a:extLst>
                <a:ext uri="{FF2B5EF4-FFF2-40B4-BE49-F238E27FC236}">
                  <a16:creationId xmlns:a16="http://schemas.microsoft.com/office/drawing/2014/main" id="{CAE642AE-1970-D83C-DA6D-1A25F7D81A7E}"/>
                </a:ext>
              </a:extLst>
            </p:cNvPr>
            <p:cNvSpPr txBox="1"/>
            <p:nvPr/>
          </p:nvSpPr>
          <p:spPr bwMode="auto">
            <a:xfrm>
              <a:off x="8359775" y="2193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6" name="TextBox 955">
              <a:extLst>
                <a:ext uri="{FF2B5EF4-FFF2-40B4-BE49-F238E27FC236}">
                  <a16:creationId xmlns:a16="http://schemas.microsoft.com/office/drawing/2014/main" id="{1F5FAAA8-4FF1-894A-CD9F-670BB02BC52E}"/>
                </a:ext>
              </a:extLst>
            </p:cNvPr>
            <p:cNvSpPr txBox="1"/>
            <p:nvPr/>
          </p:nvSpPr>
          <p:spPr bwMode="auto">
            <a:xfrm>
              <a:off x="8401050" y="2193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7" name="TextBox 956">
              <a:extLst>
                <a:ext uri="{FF2B5EF4-FFF2-40B4-BE49-F238E27FC236}">
                  <a16:creationId xmlns:a16="http://schemas.microsoft.com/office/drawing/2014/main" id="{ADD4D85F-0DEC-88A2-A1CE-D66D6000419D}"/>
                </a:ext>
              </a:extLst>
            </p:cNvPr>
            <p:cNvSpPr txBox="1"/>
            <p:nvPr/>
          </p:nvSpPr>
          <p:spPr bwMode="auto">
            <a:xfrm>
              <a:off x="8089900" y="21177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8" name="TextBox 957">
              <a:extLst>
                <a:ext uri="{FF2B5EF4-FFF2-40B4-BE49-F238E27FC236}">
                  <a16:creationId xmlns:a16="http://schemas.microsoft.com/office/drawing/2014/main" id="{93C5E4F2-A167-DE37-B43F-B9E4B1195114}"/>
                </a:ext>
              </a:extLst>
            </p:cNvPr>
            <p:cNvSpPr txBox="1"/>
            <p:nvPr/>
          </p:nvSpPr>
          <p:spPr bwMode="auto">
            <a:xfrm>
              <a:off x="7940675" y="20796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959" name="TextBox 958">
              <a:extLst>
                <a:ext uri="{FF2B5EF4-FFF2-40B4-BE49-F238E27FC236}">
                  <a16:creationId xmlns:a16="http://schemas.microsoft.com/office/drawing/2014/main" id="{7EF79DCE-95C9-C7F0-F03E-155300F3307E}"/>
                </a:ext>
              </a:extLst>
            </p:cNvPr>
            <p:cNvSpPr txBox="1"/>
            <p:nvPr/>
          </p:nvSpPr>
          <p:spPr bwMode="auto">
            <a:xfrm>
              <a:off x="8550275" y="22510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81C4F6AA-6722-C09D-AB8F-11FF297DF82E}"/>
                </a:ext>
              </a:extLst>
            </p:cNvPr>
            <p:cNvSpPr txBox="1"/>
            <p:nvPr/>
          </p:nvSpPr>
          <p:spPr bwMode="auto">
            <a:xfrm>
              <a:off x="8861425" y="23685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0C680DFF-CC42-4405-4EA4-798DBC70BB19}"/>
                </a:ext>
              </a:extLst>
            </p:cNvPr>
            <p:cNvSpPr txBox="1"/>
            <p:nvPr/>
          </p:nvSpPr>
          <p:spPr bwMode="auto">
            <a:xfrm>
              <a:off x="8810625" y="23082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EB88DFA0-06C4-FBD0-7EAC-DB3FCF32EC38}"/>
                </a:ext>
              </a:extLst>
            </p:cNvPr>
            <p:cNvSpPr txBox="1"/>
            <p:nvPr/>
          </p:nvSpPr>
          <p:spPr bwMode="auto">
            <a:xfrm>
              <a:off x="8921750" y="23844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136ECB6C-202B-CE10-432F-BC8342203F1B}"/>
                </a:ext>
              </a:extLst>
            </p:cNvPr>
            <p:cNvSpPr txBox="1"/>
            <p:nvPr/>
          </p:nvSpPr>
          <p:spPr bwMode="auto">
            <a:xfrm>
              <a:off x="8972550" y="23844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8C911D32-226A-1409-ADB9-FB00F09520A6}"/>
                </a:ext>
              </a:extLst>
            </p:cNvPr>
            <p:cNvSpPr txBox="1"/>
            <p:nvPr/>
          </p:nvSpPr>
          <p:spPr bwMode="auto">
            <a:xfrm>
              <a:off x="9290050" y="24828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A028767D-E0B3-30D9-D9C3-3D8E21476171}"/>
                </a:ext>
              </a:extLst>
            </p:cNvPr>
            <p:cNvSpPr txBox="1"/>
            <p:nvPr/>
          </p:nvSpPr>
          <p:spPr bwMode="auto">
            <a:xfrm>
              <a:off x="9264650" y="24638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D89780FE-65B2-7B1C-3453-5BA823DEB0DC}"/>
                </a:ext>
              </a:extLst>
            </p:cNvPr>
            <p:cNvSpPr txBox="1"/>
            <p:nvPr/>
          </p:nvSpPr>
          <p:spPr bwMode="auto">
            <a:xfrm>
              <a:off x="9578975" y="26225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679892CE-2DE6-7666-A1A3-299E4D83CCD1}"/>
                </a:ext>
              </a:extLst>
            </p:cNvPr>
            <p:cNvSpPr txBox="1"/>
            <p:nvPr/>
          </p:nvSpPr>
          <p:spPr bwMode="auto">
            <a:xfrm>
              <a:off x="10134600" y="29083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6BAEC3FB-F556-3B5A-542F-0128542380A7}"/>
                </a:ext>
              </a:extLst>
            </p:cNvPr>
            <p:cNvSpPr txBox="1"/>
            <p:nvPr/>
          </p:nvSpPr>
          <p:spPr bwMode="auto">
            <a:xfrm>
              <a:off x="9972675" y="28543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C0CD474D-83B4-5DD3-A4A6-97ED2C6D3CBA}"/>
                </a:ext>
              </a:extLst>
            </p:cNvPr>
            <p:cNvSpPr txBox="1"/>
            <p:nvPr/>
          </p:nvSpPr>
          <p:spPr bwMode="auto">
            <a:xfrm>
              <a:off x="10213975" y="29464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3A4C4B6D-C538-6AFD-C35B-B1CB4009E6EB}"/>
                </a:ext>
              </a:extLst>
            </p:cNvPr>
            <p:cNvSpPr txBox="1"/>
            <p:nvPr/>
          </p:nvSpPr>
          <p:spPr bwMode="auto">
            <a:xfrm>
              <a:off x="10306050" y="29495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1B53A602-3DC9-8383-E323-6B148D53F440}"/>
                </a:ext>
              </a:extLst>
            </p:cNvPr>
            <p:cNvSpPr txBox="1"/>
            <p:nvPr/>
          </p:nvSpPr>
          <p:spPr bwMode="auto">
            <a:xfrm>
              <a:off x="10344150" y="29908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59CD8014-0C7B-FC50-24CF-174011CDC535}"/>
                </a:ext>
              </a:extLst>
            </p:cNvPr>
            <p:cNvSpPr txBox="1"/>
            <p:nvPr/>
          </p:nvSpPr>
          <p:spPr bwMode="auto">
            <a:xfrm>
              <a:off x="10369550" y="30353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D8BFCEDC-BCE8-E4DE-AECE-050E0448034E}"/>
                </a:ext>
              </a:extLst>
            </p:cNvPr>
            <p:cNvSpPr txBox="1"/>
            <p:nvPr/>
          </p:nvSpPr>
          <p:spPr bwMode="auto">
            <a:xfrm>
              <a:off x="10429875" y="3082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9BE55B5D-9223-1B37-5DC2-BA28CF0FE3BE}"/>
                </a:ext>
              </a:extLst>
            </p:cNvPr>
            <p:cNvSpPr txBox="1"/>
            <p:nvPr/>
          </p:nvSpPr>
          <p:spPr bwMode="auto">
            <a:xfrm>
              <a:off x="10461625" y="30829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1CACAA45-FB79-EA51-C207-B3AF2AA45634}"/>
                </a:ext>
              </a:extLst>
            </p:cNvPr>
            <p:cNvSpPr txBox="1"/>
            <p:nvPr/>
          </p:nvSpPr>
          <p:spPr bwMode="auto">
            <a:xfrm>
              <a:off x="10537825" y="30797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937573D8-9376-7050-5EF3-9FE4450D8588}"/>
                </a:ext>
              </a:extLst>
            </p:cNvPr>
            <p:cNvSpPr txBox="1"/>
            <p:nvPr/>
          </p:nvSpPr>
          <p:spPr bwMode="auto">
            <a:xfrm>
              <a:off x="10560050" y="30797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1B5CB484-54AB-DA4A-3B35-E9E23E38676C}"/>
                </a:ext>
              </a:extLst>
            </p:cNvPr>
            <p:cNvSpPr txBox="1"/>
            <p:nvPr/>
          </p:nvSpPr>
          <p:spPr bwMode="auto">
            <a:xfrm>
              <a:off x="10747375" y="31623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60D67BDC-2E60-F7E1-DC5A-1B58D1962D9A}"/>
                </a:ext>
              </a:extLst>
            </p:cNvPr>
            <p:cNvSpPr txBox="1"/>
            <p:nvPr/>
          </p:nvSpPr>
          <p:spPr bwMode="auto">
            <a:xfrm>
              <a:off x="10766425" y="31623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97C82A42-5B10-9AEE-3D52-4982EB109D9B}"/>
                </a:ext>
              </a:extLst>
            </p:cNvPr>
            <p:cNvSpPr txBox="1"/>
            <p:nvPr/>
          </p:nvSpPr>
          <p:spPr bwMode="auto">
            <a:xfrm>
              <a:off x="10785475" y="31750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0CB50E49-0AB3-5B68-FF5D-45B8AECFE0DE}"/>
                </a:ext>
              </a:extLst>
            </p:cNvPr>
            <p:cNvSpPr txBox="1"/>
            <p:nvPr/>
          </p:nvSpPr>
          <p:spPr bwMode="auto">
            <a:xfrm>
              <a:off x="10826750" y="31750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868FA174-7D31-0D03-AA34-98B39B3D90AD}"/>
                </a:ext>
              </a:extLst>
            </p:cNvPr>
            <p:cNvSpPr txBox="1"/>
            <p:nvPr/>
          </p:nvSpPr>
          <p:spPr bwMode="auto">
            <a:xfrm>
              <a:off x="11020425" y="32734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D7E18E30-ACE8-88F3-2838-D5AA795543A9}"/>
                </a:ext>
              </a:extLst>
            </p:cNvPr>
            <p:cNvSpPr txBox="1"/>
            <p:nvPr/>
          </p:nvSpPr>
          <p:spPr bwMode="auto">
            <a:xfrm>
              <a:off x="11074400" y="32766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D2F71E57-0C1D-F6DE-2384-567B21226058}"/>
                </a:ext>
              </a:extLst>
            </p:cNvPr>
            <p:cNvSpPr txBox="1"/>
            <p:nvPr/>
          </p:nvSpPr>
          <p:spPr bwMode="auto">
            <a:xfrm>
              <a:off x="10902950" y="32004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DEBF453E-5209-ABA5-ECDF-170DB10B16FA}"/>
                </a:ext>
              </a:extLst>
            </p:cNvPr>
            <p:cNvSpPr txBox="1"/>
            <p:nvPr/>
          </p:nvSpPr>
          <p:spPr bwMode="auto">
            <a:xfrm>
              <a:off x="11093450" y="32734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0E8FD3FB-EF96-B226-C7FC-A84A24A93A39}"/>
                </a:ext>
              </a:extLst>
            </p:cNvPr>
            <p:cNvSpPr txBox="1"/>
            <p:nvPr/>
          </p:nvSpPr>
          <p:spPr bwMode="auto">
            <a:xfrm>
              <a:off x="11099800" y="33083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B1CFA87A-9864-7A02-FDDF-AED0190173B1}"/>
                </a:ext>
              </a:extLst>
            </p:cNvPr>
            <p:cNvSpPr txBox="1"/>
            <p:nvPr/>
          </p:nvSpPr>
          <p:spPr bwMode="auto">
            <a:xfrm>
              <a:off x="11118850" y="33845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4A121A0A-30CA-D614-72FF-F336815DA291}"/>
                </a:ext>
              </a:extLst>
            </p:cNvPr>
            <p:cNvSpPr txBox="1"/>
            <p:nvPr/>
          </p:nvSpPr>
          <p:spPr bwMode="auto">
            <a:xfrm>
              <a:off x="11166475" y="34480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C422DC5E-7F17-5412-C280-7989A0B3E3E4}"/>
                </a:ext>
              </a:extLst>
            </p:cNvPr>
            <p:cNvSpPr txBox="1"/>
            <p:nvPr/>
          </p:nvSpPr>
          <p:spPr bwMode="auto">
            <a:xfrm>
              <a:off x="11207750" y="34480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1BDB9194-0152-5D48-176E-DFCC1AD9A750}"/>
                </a:ext>
              </a:extLst>
            </p:cNvPr>
            <p:cNvSpPr txBox="1"/>
            <p:nvPr/>
          </p:nvSpPr>
          <p:spPr bwMode="auto">
            <a:xfrm>
              <a:off x="11585575" y="36639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D58A80C4-24A1-CAF0-95A3-BE839A587153}"/>
                </a:ext>
              </a:extLst>
            </p:cNvPr>
            <p:cNvSpPr txBox="1"/>
            <p:nvPr/>
          </p:nvSpPr>
          <p:spPr bwMode="auto">
            <a:xfrm>
              <a:off x="11566525" y="36639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9B547418-3158-0801-1926-3A4011788827}"/>
                </a:ext>
              </a:extLst>
            </p:cNvPr>
            <p:cNvSpPr txBox="1"/>
            <p:nvPr/>
          </p:nvSpPr>
          <p:spPr bwMode="auto">
            <a:xfrm>
              <a:off x="11534775" y="36607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D7C85755-8029-D259-F0F0-D5E1A77D994C}"/>
                </a:ext>
              </a:extLst>
            </p:cNvPr>
            <p:cNvSpPr txBox="1"/>
            <p:nvPr/>
          </p:nvSpPr>
          <p:spPr bwMode="auto">
            <a:xfrm>
              <a:off x="11734800" y="36671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D0F960E3-90EA-67FF-A407-2ACB8BF760B6}"/>
                </a:ext>
              </a:extLst>
            </p:cNvPr>
            <p:cNvSpPr txBox="1"/>
            <p:nvPr/>
          </p:nvSpPr>
          <p:spPr bwMode="auto">
            <a:xfrm>
              <a:off x="11309350" y="345122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98680EA3-8C9D-5711-9DFE-826FDEF31776}"/>
                </a:ext>
              </a:extLst>
            </p:cNvPr>
            <p:cNvSpPr txBox="1"/>
            <p:nvPr/>
          </p:nvSpPr>
          <p:spPr bwMode="auto">
            <a:xfrm>
              <a:off x="11261725" y="344805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48A795CB-FA93-DB94-7FC7-72690AD1DEB4}"/>
                </a:ext>
              </a:extLst>
            </p:cNvPr>
            <p:cNvSpPr txBox="1"/>
            <p:nvPr/>
          </p:nvSpPr>
          <p:spPr bwMode="auto">
            <a:xfrm>
              <a:off x="11331575"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5745BA02-7E33-FEA7-9406-381FDC459934}"/>
                </a:ext>
              </a:extLst>
            </p:cNvPr>
            <p:cNvSpPr txBox="1"/>
            <p:nvPr/>
          </p:nvSpPr>
          <p:spPr bwMode="auto">
            <a:xfrm>
              <a:off x="11350625"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814B8DE0-2DAB-C895-E4CE-B19B01426DF9}"/>
                </a:ext>
              </a:extLst>
            </p:cNvPr>
            <p:cNvSpPr txBox="1"/>
            <p:nvPr/>
          </p:nvSpPr>
          <p:spPr bwMode="auto">
            <a:xfrm>
              <a:off x="11522075"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4782A0B7-32B5-1AC9-024B-001C7CF61F42}"/>
                </a:ext>
              </a:extLst>
            </p:cNvPr>
            <p:cNvSpPr txBox="1"/>
            <p:nvPr/>
          </p:nvSpPr>
          <p:spPr bwMode="auto">
            <a:xfrm>
              <a:off x="11417300" y="35052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70F6D126-D3A3-8DC8-838F-81BB9A8E28F5}"/>
                </a:ext>
              </a:extLst>
            </p:cNvPr>
            <p:cNvSpPr txBox="1"/>
            <p:nvPr/>
          </p:nvSpPr>
          <p:spPr bwMode="auto">
            <a:xfrm>
              <a:off x="11385550" y="3505200"/>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FF73A2BB-D17D-8FD0-E56D-0D2A9E5B13AE}"/>
                </a:ext>
              </a:extLst>
            </p:cNvPr>
            <p:cNvSpPr txBox="1"/>
            <p:nvPr/>
          </p:nvSpPr>
          <p:spPr bwMode="auto">
            <a:xfrm>
              <a:off x="11449050"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16F01C4E-9A42-AE40-749A-FA484A04CA76}"/>
                </a:ext>
              </a:extLst>
            </p:cNvPr>
            <p:cNvSpPr txBox="1"/>
            <p:nvPr/>
          </p:nvSpPr>
          <p:spPr bwMode="auto">
            <a:xfrm>
              <a:off x="11503025"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CCE1D9AB-6EB2-5223-9843-F76C128F70C5}"/>
                </a:ext>
              </a:extLst>
            </p:cNvPr>
            <p:cNvSpPr txBox="1"/>
            <p:nvPr/>
          </p:nvSpPr>
          <p:spPr bwMode="auto">
            <a:xfrm>
              <a:off x="11471275"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832E22A8-DD77-D870-73BF-80A904108C4F}"/>
                </a:ext>
              </a:extLst>
            </p:cNvPr>
            <p:cNvSpPr txBox="1"/>
            <p:nvPr/>
          </p:nvSpPr>
          <p:spPr bwMode="auto">
            <a:xfrm>
              <a:off x="11487150" y="3508375"/>
              <a:ext cx="27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grpSp>
    </p:spTree>
    <p:extLst>
      <p:ext uri="{BB962C8B-B14F-4D97-AF65-F5344CB8AC3E}">
        <p14:creationId xmlns:p14="http://schemas.microsoft.com/office/powerpoint/2010/main" val="1145600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D94A-9704-7D47-9EBF-41A3D088CACC}"/>
              </a:ext>
            </a:extLst>
          </p:cNvPr>
          <p:cNvSpPr>
            <a:spLocks noGrp="1"/>
          </p:cNvSpPr>
          <p:nvPr>
            <p:ph type="title"/>
          </p:nvPr>
        </p:nvSpPr>
        <p:spPr/>
        <p:txBody>
          <a:bodyPr/>
          <a:lstStyle/>
          <a:p>
            <a:r>
              <a:rPr lang="en-US" dirty="0"/>
              <a:t>Potential Treatment Algorithm for </a:t>
            </a:r>
            <a:br>
              <a:rPr lang="en-US" dirty="0"/>
            </a:br>
            <a:r>
              <a:rPr lang="en-US" dirty="0"/>
              <a:t>Relapsed/Refractory CLL</a:t>
            </a:r>
          </a:p>
        </p:txBody>
      </p:sp>
      <p:sp>
        <p:nvSpPr>
          <p:cNvPr id="67" name="TextBox 66">
            <a:extLst>
              <a:ext uri="{FF2B5EF4-FFF2-40B4-BE49-F238E27FC236}">
                <a16:creationId xmlns:a16="http://schemas.microsoft.com/office/drawing/2014/main" id="{F4AC1539-E8CC-F349-989B-95FE3910F40F}"/>
              </a:ext>
            </a:extLst>
          </p:cNvPr>
          <p:cNvSpPr txBox="1"/>
          <p:nvPr/>
        </p:nvSpPr>
        <p:spPr>
          <a:xfrm>
            <a:off x="2910991" y="2734679"/>
            <a:ext cx="2168905" cy="783193"/>
          </a:xfrm>
          <a:prstGeom prst="roundRect">
            <a:avLst/>
          </a:prstGeom>
          <a:solidFill>
            <a:schemeClr val="bg1">
              <a:lumMod val="50000"/>
              <a:lumOff val="50000"/>
            </a:schemeClr>
          </a:solidFill>
          <a:ln>
            <a:noFill/>
          </a:ln>
          <a:effectLst/>
        </p:spPr>
        <p:txBody>
          <a:bodyPr wrap="square" rtlCol="0">
            <a:spAutoFit/>
          </a:bodyPr>
          <a:lstStyle/>
          <a:p>
            <a:pPr algn="ctr">
              <a:defRPr/>
            </a:pPr>
            <a:r>
              <a:rPr lang="en-US" sz="2000" kern="0" dirty="0">
                <a:latin typeface="Calibri" panose="020F0502020204030204"/>
              </a:rPr>
              <a:t>Durable response*</a:t>
            </a:r>
          </a:p>
        </p:txBody>
      </p:sp>
      <p:sp>
        <p:nvSpPr>
          <p:cNvPr id="68" name="TextBox 67">
            <a:extLst>
              <a:ext uri="{FF2B5EF4-FFF2-40B4-BE49-F238E27FC236}">
                <a16:creationId xmlns:a16="http://schemas.microsoft.com/office/drawing/2014/main" id="{80046860-B41A-9A49-93F7-A1887BE120AF}"/>
              </a:ext>
            </a:extLst>
          </p:cNvPr>
          <p:cNvSpPr txBox="1"/>
          <p:nvPr/>
        </p:nvSpPr>
        <p:spPr>
          <a:xfrm>
            <a:off x="3081047" y="4068246"/>
            <a:ext cx="1828792" cy="783193"/>
          </a:xfrm>
          <a:prstGeom prst="roundRect">
            <a:avLst/>
          </a:prstGeom>
          <a:solidFill>
            <a:schemeClr val="accent4"/>
          </a:solidFill>
          <a:ln w="3175">
            <a:noFill/>
          </a:ln>
          <a:effectLst/>
        </p:spPr>
        <p:txBody>
          <a:bodyPr wrap="square" rtlCol="0">
            <a:spAutoFit/>
          </a:bodyPr>
          <a:lstStyle/>
          <a:p>
            <a:pPr algn="ctr">
              <a:defRPr/>
            </a:pPr>
            <a:r>
              <a:rPr lang="en-US" sz="2000" kern="0" dirty="0">
                <a:latin typeface="Calibri" panose="020F0502020204030204"/>
              </a:rPr>
              <a:t>Venetoclax + rituximab</a:t>
            </a:r>
            <a:endParaRPr lang="en-US" sz="2000" kern="0" baseline="30000" dirty="0">
              <a:latin typeface="Calibri" panose="020F0502020204030204"/>
            </a:endParaRPr>
          </a:p>
        </p:txBody>
      </p:sp>
      <p:sp>
        <p:nvSpPr>
          <p:cNvPr id="69" name="TextBox 68">
            <a:extLst>
              <a:ext uri="{FF2B5EF4-FFF2-40B4-BE49-F238E27FC236}">
                <a16:creationId xmlns:a16="http://schemas.microsoft.com/office/drawing/2014/main" id="{D82B5F8A-F044-7C44-805E-358C8689263E}"/>
              </a:ext>
            </a:extLst>
          </p:cNvPr>
          <p:cNvSpPr txBox="1"/>
          <p:nvPr/>
        </p:nvSpPr>
        <p:spPr>
          <a:xfrm>
            <a:off x="5876503" y="3811125"/>
            <a:ext cx="2472529" cy="1430179"/>
          </a:xfrm>
          <a:prstGeom prst="roundRect">
            <a:avLst/>
          </a:prstGeom>
          <a:solidFill>
            <a:schemeClr val="accent6"/>
          </a:solidFill>
          <a:ln w="3175">
            <a:noFill/>
          </a:ln>
          <a:effectLst/>
        </p:spPr>
        <p:txBody>
          <a:bodyPr wrap="square" rtlCol="0">
            <a:spAutoFit/>
          </a:bodyPr>
          <a:lstStyle/>
          <a:p>
            <a:pPr algn="ctr">
              <a:defRPr/>
            </a:pPr>
            <a:r>
              <a:rPr lang="en-US" sz="2400" kern="0" dirty="0">
                <a:latin typeface="Calibri" panose="020F0502020204030204"/>
              </a:rPr>
              <a:t>Change BTKi</a:t>
            </a:r>
          </a:p>
          <a:p>
            <a:pPr algn="ctr">
              <a:defRPr/>
            </a:pPr>
            <a:r>
              <a:rPr lang="en-US" kern="0" dirty="0">
                <a:latin typeface="Calibri" panose="020F0502020204030204"/>
              </a:rPr>
              <a:t>(especially to or between second-generation BTKi)</a:t>
            </a:r>
          </a:p>
        </p:txBody>
      </p:sp>
      <p:sp>
        <p:nvSpPr>
          <p:cNvPr id="70" name="TextBox 69">
            <a:extLst>
              <a:ext uri="{FF2B5EF4-FFF2-40B4-BE49-F238E27FC236}">
                <a16:creationId xmlns:a16="http://schemas.microsoft.com/office/drawing/2014/main" id="{74F8AB0C-2343-2D4F-ABCB-8DC59D951CC9}"/>
              </a:ext>
            </a:extLst>
          </p:cNvPr>
          <p:cNvSpPr txBox="1"/>
          <p:nvPr/>
        </p:nvSpPr>
        <p:spPr>
          <a:xfrm>
            <a:off x="8688003" y="3821609"/>
            <a:ext cx="2780097" cy="1396127"/>
          </a:xfrm>
          <a:prstGeom prst="roundRect">
            <a:avLst/>
          </a:prstGeom>
          <a:solidFill>
            <a:schemeClr val="accent4"/>
          </a:solidFill>
          <a:ln w="3175">
            <a:noFill/>
          </a:ln>
          <a:effectLst/>
        </p:spPr>
        <p:txBody>
          <a:bodyPr wrap="square" rtlCol="0">
            <a:spAutoFit/>
          </a:bodyPr>
          <a:lstStyle/>
          <a:p>
            <a:pPr algn="ctr">
              <a:defRPr/>
            </a:pPr>
            <a:r>
              <a:rPr lang="en-US" sz="2000" kern="0" dirty="0">
                <a:latin typeface="Calibri" panose="020F0502020204030204"/>
              </a:rPr>
              <a:t>BTKi or </a:t>
            </a:r>
          </a:p>
          <a:p>
            <a:pPr algn="ctr">
              <a:defRPr/>
            </a:pPr>
            <a:r>
              <a:rPr lang="en-US" sz="2000" kern="0" dirty="0">
                <a:latin typeface="Calibri" panose="020F0502020204030204"/>
              </a:rPr>
              <a:t>venetoclax + rituximab</a:t>
            </a:r>
          </a:p>
          <a:p>
            <a:pPr algn="ctr">
              <a:defRPr/>
            </a:pPr>
            <a:r>
              <a:rPr lang="en-US" kern="0" dirty="0">
                <a:latin typeface="Calibri" panose="020F0502020204030204"/>
              </a:rPr>
              <a:t>(as per previous </a:t>
            </a:r>
            <a:br>
              <a:rPr lang="en-US" kern="0" dirty="0">
                <a:latin typeface="Calibri" panose="020F0502020204030204"/>
              </a:rPr>
            </a:br>
            <a:r>
              <a:rPr lang="en-US" kern="0" dirty="0">
                <a:latin typeface="Calibri" panose="020F0502020204030204"/>
              </a:rPr>
              <a:t>decision-making)</a:t>
            </a:r>
            <a:endParaRPr lang="en-US" kern="0" baseline="30000" dirty="0">
              <a:latin typeface="Calibri" panose="020F0502020204030204"/>
            </a:endParaRPr>
          </a:p>
        </p:txBody>
      </p:sp>
      <p:sp>
        <p:nvSpPr>
          <p:cNvPr id="71" name="Rectangle: Rounded Corners 20">
            <a:extLst>
              <a:ext uri="{FF2B5EF4-FFF2-40B4-BE49-F238E27FC236}">
                <a16:creationId xmlns:a16="http://schemas.microsoft.com/office/drawing/2014/main" id="{1D947001-7EBE-A646-8797-9F6378128017}"/>
              </a:ext>
            </a:extLst>
          </p:cNvPr>
          <p:cNvSpPr/>
          <p:nvPr/>
        </p:nvSpPr>
        <p:spPr>
          <a:xfrm>
            <a:off x="725085" y="1614309"/>
            <a:ext cx="4378628" cy="646986"/>
          </a:xfrm>
          <a:prstGeom prst="roundRect">
            <a:avLst/>
          </a:prstGeom>
          <a:solidFill>
            <a:schemeClr val="accent1"/>
          </a:solidFill>
          <a:ln w="12700" cap="flat" cmpd="sng" algn="ctr">
            <a:noFill/>
            <a:prstDash val="solid"/>
            <a:miter lim="800000"/>
          </a:ln>
          <a:effectLst/>
        </p:spPr>
        <p:txBody>
          <a:bodyPr rtlCol="0" anchor="ctr"/>
          <a:lstStyle/>
          <a:p>
            <a:pPr algn="ctr">
              <a:defRPr/>
            </a:pPr>
            <a:r>
              <a:rPr lang="en-US" sz="2000" b="1" kern="0" dirty="0">
                <a:solidFill>
                  <a:prstClr val="white"/>
                </a:solidFill>
                <a:latin typeface="Calibri" panose="020F0502020204030204"/>
              </a:rPr>
              <a:t>Prior venetoclax + obinutuzumab</a:t>
            </a:r>
          </a:p>
        </p:txBody>
      </p:sp>
      <p:sp>
        <p:nvSpPr>
          <p:cNvPr id="72" name="Rectangle: Rounded Corners 21">
            <a:extLst>
              <a:ext uri="{FF2B5EF4-FFF2-40B4-BE49-F238E27FC236}">
                <a16:creationId xmlns:a16="http://schemas.microsoft.com/office/drawing/2014/main" id="{C45A7256-A81C-F84B-886A-9ED7C5B6F0E5}"/>
              </a:ext>
            </a:extLst>
          </p:cNvPr>
          <p:cNvSpPr/>
          <p:nvPr/>
        </p:nvSpPr>
        <p:spPr>
          <a:xfrm>
            <a:off x="8803990" y="1612234"/>
            <a:ext cx="2616533" cy="649061"/>
          </a:xfrm>
          <a:prstGeom prst="roundRect">
            <a:avLst/>
          </a:prstGeom>
          <a:solidFill>
            <a:schemeClr val="accent1"/>
          </a:solidFill>
          <a:ln w="12700" cap="flat" cmpd="sng" algn="ctr">
            <a:noFill/>
            <a:prstDash val="solid"/>
            <a:miter lim="800000"/>
          </a:ln>
          <a:effectLst/>
        </p:spPr>
        <p:txBody>
          <a:bodyPr rtlCol="0" anchor="ctr"/>
          <a:lstStyle/>
          <a:p>
            <a:pPr algn="ctr">
              <a:defRPr/>
            </a:pPr>
            <a:r>
              <a:rPr lang="en-US" sz="2000" b="1" kern="0" dirty="0">
                <a:solidFill>
                  <a:prstClr val="white"/>
                </a:solidFill>
                <a:latin typeface="Calibri" panose="020F0502020204030204"/>
              </a:rPr>
              <a:t>Prior chemotherapy</a:t>
            </a:r>
          </a:p>
        </p:txBody>
      </p:sp>
      <p:sp>
        <p:nvSpPr>
          <p:cNvPr id="73" name="Rectangle: Rounded Corners 21">
            <a:extLst>
              <a:ext uri="{FF2B5EF4-FFF2-40B4-BE49-F238E27FC236}">
                <a16:creationId xmlns:a16="http://schemas.microsoft.com/office/drawing/2014/main" id="{09E33B6C-1CAA-9444-B2A7-5705EA2745D7}"/>
              </a:ext>
            </a:extLst>
          </p:cNvPr>
          <p:cNvSpPr/>
          <p:nvPr/>
        </p:nvSpPr>
        <p:spPr>
          <a:xfrm>
            <a:off x="5443818" y="1612234"/>
            <a:ext cx="3044202" cy="649061"/>
          </a:xfrm>
          <a:prstGeom prst="roundRect">
            <a:avLst/>
          </a:prstGeom>
          <a:solidFill>
            <a:schemeClr val="accent1"/>
          </a:solidFill>
          <a:ln w="12700" cap="flat" cmpd="sng" algn="ctr">
            <a:noFill/>
            <a:prstDash val="solid"/>
            <a:miter lim="800000"/>
          </a:ln>
          <a:effectLst/>
        </p:spPr>
        <p:txBody>
          <a:bodyPr rtlCol="0" anchor="ctr"/>
          <a:lstStyle/>
          <a:p>
            <a:pPr algn="ctr">
              <a:defRPr/>
            </a:pPr>
            <a:r>
              <a:rPr lang="en-US" sz="2000" b="1" kern="0" dirty="0">
                <a:solidFill>
                  <a:prstClr val="white"/>
                </a:solidFill>
                <a:latin typeface="Calibri" panose="020F0502020204030204"/>
              </a:rPr>
              <a:t>Prior BTKi</a:t>
            </a:r>
          </a:p>
        </p:txBody>
      </p:sp>
      <p:sp>
        <p:nvSpPr>
          <p:cNvPr id="74" name="TextBox 73">
            <a:extLst>
              <a:ext uri="{FF2B5EF4-FFF2-40B4-BE49-F238E27FC236}">
                <a16:creationId xmlns:a16="http://schemas.microsoft.com/office/drawing/2014/main" id="{ABB598C0-3417-4C40-B99F-0F95674E4A9D}"/>
              </a:ext>
            </a:extLst>
          </p:cNvPr>
          <p:cNvSpPr txBox="1"/>
          <p:nvPr/>
        </p:nvSpPr>
        <p:spPr>
          <a:xfrm>
            <a:off x="7035936" y="2734679"/>
            <a:ext cx="1443183" cy="442674"/>
          </a:xfrm>
          <a:prstGeom prst="roundRect">
            <a:avLst/>
          </a:prstGeom>
          <a:solidFill>
            <a:schemeClr val="bg1">
              <a:lumMod val="50000"/>
              <a:lumOff val="50000"/>
            </a:schemeClr>
          </a:solidFill>
          <a:ln>
            <a:noFill/>
          </a:ln>
          <a:effectLst/>
        </p:spPr>
        <p:txBody>
          <a:bodyPr wrap="square" rtlCol="0">
            <a:spAutoFit/>
          </a:bodyPr>
          <a:lstStyle/>
          <a:p>
            <a:pPr algn="ctr">
              <a:defRPr/>
            </a:pPr>
            <a:r>
              <a:rPr lang="en-US" sz="2000" kern="0" dirty="0">
                <a:latin typeface="Calibri" panose="020F0502020204030204"/>
              </a:rPr>
              <a:t>Intolerance</a:t>
            </a:r>
          </a:p>
        </p:txBody>
      </p:sp>
      <p:sp>
        <p:nvSpPr>
          <p:cNvPr id="76" name="TextBox 75">
            <a:extLst>
              <a:ext uri="{FF2B5EF4-FFF2-40B4-BE49-F238E27FC236}">
                <a16:creationId xmlns:a16="http://schemas.microsoft.com/office/drawing/2014/main" id="{029A8E50-CFF9-874E-BFA8-C158E9252540}"/>
              </a:ext>
            </a:extLst>
          </p:cNvPr>
          <p:cNvSpPr txBox="1"/>
          <p:nvPr/>
        </p:nvSpPr>
        <p:spPr>
          <a:xfrm>
            <a:off x="725085" y="2734679"/>
            <a:ext cx="1828800" cy="783193"/>
          </a:xfrm>
          <a:prstGeom prst="roundRect">
            <a:avLst/>
          </a:prstGeom>
          <a:solidFill>
            <a:schemeClr val="bg1">
              <a:lumMod val="50000"/>
              <a:lumOff val="50000"/>
            </a:schemeClr>
          </a:solidFill>
          <a:ln>
            <a:noFill/>
          </a:ln>
          <a:effectLst/>
        </p:spPr>
        <p:txBody>
          <a:bodyPr wrap="square" rtlCol="0">
            <a:spAutoFit/>
          </a:bodyPr>
          <a:lstStyle/>
          <a:p>
            <a:pPr algn="ctr">
              <a:defRPr/>
            </a:pPr>
            <a:r>
              <a:rPr lang="en-US" sz="2000" kern="0" dirty="0">
                <a:latin typeface="Calibri" panose="020F0502020204030204"/>
              </a:rPr>
              <a:t>Early progression</a:t>
            </a:r>
          </a:p>
        </p:txBody>
      </p:sp>
      <p:sp>
        <p:nvSpPr>
          <p:cNvPr id="77" name="TextBox 76">
            <a:extLst>
              <a:ext uri="{FF2B5EF4-FFF2-40B4-BE49-F238E27FC236}">
                <a16:creationId xmlns:a16="http://schemas.microsoft.com/office/drawing/2014/main" id="{13D222ED-8AD2-CB40-A90A-59CE2126DF70}"/>
              </a:ext>
            </a:extLst>
          </p:cNvPr>
          <p:cNvSpPr txBox="1"/>
          <p:nvPr/>
        </p:nvSpPr>
        <p:spPr>
          <a:xfrm>
            <a:off x="5437001" y="2734679"/>
            <a:ext cx="1505099" cy="442674"/>
          </a:xfrm>
          <a:prstGeom prst="roundRect">
            <a:avLst/>
          </a:prstGeom>
          <a:solidFill>
            <a:schemeClr val="bg1">
              <a:lumMod val="50000"/>
              <a:lumOff val="50000"/>
            </a:schemeClr>
          </a:solidFill>
          <a:ln>
            <a:noFill/>
          </a:ln>
          <a:effectLst/>
        </p:spPr>
        <p:txBody>
          <a:bodyPr wrap="square" rtlCol="0">
            <a:spAutoFit/>
          </a:bodyPr>
          <a:lstStyle/>
          <a:p>
            <a:pPr algn="ctr">
              <a:defRPr/>
            </a:pPr>
            <a:r>
              <a:rPr lang="en-US" sz="2000" kern="0" dirty="0">
                <a:latin typeface="Calibri" panose="020F0502020204030204"/>
              </a:rPr>
              <a:t>Progression</a:t>
            </a:r>
          </a:p>
        </p:txBody>
      </p:sp>
      <p:sp>
        <p:nvSpPr>
          <p:cNvPr id="78" name="TextBox 77">
            <a:extLst>
              <a:ext uri="{FF2B5EF4-FFF2-40B4-BE49-F238E27FC236}">
                <a16:creationId xmlns:a16="http://schemas.microsoft.com/office/drawing/2014/main" id="{1CE22793-E25C-F347-9BC3-4A7976F99BFC}"/>
              </a:ext>
            </a:extLst>
          </p:cNvPr>
          <p:cNvSpPr txBox="1"/>
          <p:nvPr/>
        </p:nvSpPr>
        <p:spPr>
          <a:xfrm>
            <a:off x="725085" y="4068246"/>
            <a:ext cx="1828792" cy="442674"/>
          </a:xfrm>
          <a:prstGeom prst="roundRect">
            <a:avLst/>
          </a:prstGeom>
          <a:solidFill>
            <a:schemeClr val="accent6"/>
          </a:solidFill>
          <a:ln w="3175">
            <a:noFill/>
          </a:ln>
          <a:effectLst/>
        </p:spPr>
        <p:txBody>
          <a:bodyPr wrap="square" rtlCol="0">
            <a:spAutoFit/>
          </a:bodyPr>
          <a:lstStyle/>
          <a:p>
            <a:pPr algn="ctr">
              <a:defRPr/>
            </a:pPr>
            <a:r>
              <a:rPr lang="en-US" sz="2000" kern="0" dirty="0">
                <a:latin typeface="Calibri" panose="020F0502020204030204"/>
              </a:rPr>
              <a:t>BTKi</a:t>
            </a:r>
            <a:endParaRPr lang="en-US" sz="2000" kern="0" baseline="30000" dirty="0">
              <a:latin typeface="Calibri" panose="020F0502020204030204"/>
            </a:endParaRPr>
          </a:p>
        </p:txBody>
      </p:sp>
      <p:cxnSp>
        <p:nvCxnSpPr>
          <p:cNvPr id="106" name="Straight Arrow Connector 105">
            <a:extLst>
              <a:ext uri="{FF2B5EF4-FFF2-40B4-BE49-F238E27FC236}">
                <a16:creationId xmlns:a16="http://schemas.microsoft.com/office/drawing/2014/main" id="{A45D2139-BE25-1C48-AD82-87B7AD402159}"/>
              </a:ext>
            </a:extLst>
          </p:cNvPr>
          <p:cNvCxnSpPr>
            <a:cxnSpLocks/>
            <a:stCxn id="74" idx="2"/>
          </p:cNvCxnSpPr>
          <p:nvPr/>
        </p:nvCxnSpPr>
        <p:spPr bwMode="auto">
          <a:xfrm flipH="1">
            <a:off x="7731739" y="3177353"/>
            <a:ext cx="0" cy="644256"/>
          </a:xfrm>
          <a:prstGeom prst="straightConnector1">
            <a:avLst/>
          </a:prstGeom>
          <a:noFill/>
          <a:ln w="28575" cap="flat" cmpd="sng" algn="ctr">
            <a:solidFill>
              <a:schemeClr val="bg1"/>
            </a:solidFill>
            <a:prstDash val="solid"/>
            <a:round/>
            <a:headEnd type="none" w="med" len="med"/>
            <a:tailEnd type="triangle"/>
          </a:ln>
          <a:effectLst/>
        </p:spPr>
      </p:cxnSp>
      <p:cxnSp>
        <p:nvCxnSpPr>
          <p:cNvPr id="108" name="Elbow Connector 107">
            <a:extLst>
              <a:ext uri="{FF2B5EF4-FFF2-40B4-BE49-F238E27FC236}">
                <a16:creationId xmlns:a16="http://schemas.microsoft.com/office/drawing/2014/main" id="{F653471D-A8CC-8145-B46E-F051EB628F41}"/>
              </a:ext>
            </a:extLst>
          </p:cNvPr>
          <p:cNvCxnSpPr>
            <a:stCxn id="71" idx="2"/>
            <a:endCxn id="76" idx="0"/>
          </p:cNvCxnSpPr>
          <p:nvPr/>
        </p:nvCxnSpPr>
        <p:spPr bwMode="auto">
          <a:xfrm rot="5400000">
            <a:off x="2040250" y="1860530"/>
            <a:ext cx="473384" cy="1274914"/>
          </a:xfrm>
          <a:prstGeom prst="bentConnector3">
            <a:avLst/>
          </a:prstGeom>
          <a:noFill/>
          <a:ln w="28575" cap="flat" cmpd="sng" algn="ctr">
            <a:solidFill>
              <a:schemeClr val="bg1"/>
            </a:solidFill>
            <a:prstDash val="solid"/>
            <a:round/>
            <a:headEnd type="none" w="med" len="med"/>
            <a:tailEnd type="triangle"/>
          </a:ln>
          <a:effectLst/>
        </p:spPr>
      </p:cxnSp>
      <p:cxnSp>
        <p:nvCxnSpPr>
          <p:cNvPr id="110" name="Elbow Connector 109">
            <a:extLst>
              <a:ext uri="{FF2B5EF4-FFF2-40B4-BE49-F238E27FC236}">
                <a16:creationId xmlns:a16="http://schemas.microsoft.com/office/drawing/2014/main" id="{F95CF616-03BD-6F44-8061-33EEE2EDF0ED}"/>
              </a:ext>
            </a:extLst>
          </p:cNvPr>
          <p:cNvCxnSpPr>
            <a:stCxn id="71" idx="2"/>
            <a:endCxn id="67" idx="0"/>
          </p:cNvCxnSpPr>
          <p:nvPr/>
        </p:nvCxnSpPr>
        <p:spPr bwMode="auto">
          <a:xfrm rot="16200000" flipH="1">
            <a:off x="3218229" y="1957464"/>
            <a:ext cx="473384" cy="1081045"/>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14" name="Elbow Connector 113">
            <a:extLst>
              <a:ext uri="{FF2B5EF4-FFF2-40B4-BE49-F238E27FC236}">
                <a16:creationId xmlns:a16="http://schemas.microsoft.com/office/drawing/2014/main" id="{7822060B-0C7E-9543-A36F-2F564B8F7D3C}"/>
              </a:ext>
            </a:extLst>
          </p:cNvPr>
          <p:cNvCxnSpPr>
            <a:cxnSpLocks/>
            <a:stCxn id="73" idx="2"/>
            <a:endCxn id="77" idx="0"/>
          </p:cNvCxnSpPr>
          <p:nvPr/>
        </p:nvCxnSpPr>
        <p:spPr bwMode="auto">
          <a:xfrm rot="5400000">
            <a:off x="6341043" y="2109803"/>
            <a:ext cx="473384" cy="776368"/>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16" name="Elbow Connector 115">
            <a:extLst>
              <a:ext uri="{FF2B5EF4-FFF2-40B4-BE49-F238E27FC236}">
                <a16:creationId xmlns:a16="http://schemas.microsoft.com/office/drawing/2014/main" id="{FA6405C0-4B58-CA43-9CC9-73BB952F77D0}"/>
              </a:ext>
            </a:extLst>
          </p:cNvPr>
          <p:cNvCxnSpPr>
            <a:cxnSpLocks/>
            <a:stCxn id="73" idx="2"/>
            <a:endCxn id="74" idx="0"/>
          </p:cNvCxnSpPr>
          <p:nvPr/>
        </p:nvCxnSpPr>
        <p:spPr bwMode="auto">
          <a:xfrm rot="16200000" flipH="1">
            <a:off x="7125031" y="2102182"/>
            <a:ext cx="473384" cy="791609"/>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18" name="Straight Arrow Connector 117">
            <a:extLst>
              <a:ext uri="{FF2B5EF4-FFF2-40B4-BE49-F238E27FC236}">
                <a16:creationId xmlns:a16="http://schemas.microsoft.com/office/drawing/2014/main" id="{01BF1413-02C6-B748-82B0-21B3934280F8}"/>
              </a:ext>
            </a:extLst>
          </p:cNvPr>
          <p:cNvCxnSpPr>
            <a:cxnSpLocks/>
            <a:stCxn id="72" idx="2"/>
            <a:endCxn id="70" idx="0"/>
          </p:cNvCxnSpPr>
          <p:nvPr/>
        </p:nvCxnSpPr>
        <p:spPr bwMode="auto">
          <a:xfrm flipH="1">
            <a:off x="10078052" y="2261295"/>
            <a:ext cx="34205" cy="1560314"/>
          </a:xfrm>
          <a:prstGeom prst="straightConnector1">
            <a:avLst/>
          </a:prstGeom>
          <a:noFill/>
          <a:ln w="28575" cap="flat" cmpd="sng" algn="ctr">
            <a:solidFill>
              <a:schemeClr val="bg1"/>
            </a:solidFill>
            <a:prstDash val="solid"/>
            <a:round/>
            <a:headEnd type="none" w="med" len="med"/>
            <a:tailEnd type="triangle"/>
          </a:ln>
          <a:effectLst/>
        </p:spPr>
      </p:cxnSp>
      <p:cxnSp>
        <p:nvCxnSpPr>
          <p:cNvPr id="120" name="Straight Arrow Connector 119">
            <a:extLst>
              <a:ext uri="{FF2B5EF4-FFF2-40B4-BE49-F238E27FC236}">
                <a16:creationId xmlns:a16="http://schemas.microsoft.com/office/drawing/2014/main" id="{23E4CBEB-0AB2-2C48-BAAD-22D0EA077CC8}"/>
              </a:ext>
            </a:extLst>
          </p:cNvPr>
          <p:cNvCxnSpPr>
            <a:stCxn id="76" idx="2"/>
          </p:cNvCxnSpPr>
          <p:nvPr/>
        </p:nvCxnSpPr>
        <p:spPr bwMode="auto">
          <a:xfrm>
            <a:off x="1639485" y="3517872"/>
            <a:ext cx="0" cy="550377"/>
          </a:xfrm>
          <a:prstGeom prst="straightConnector1">
            <a:avLst/>
          </a:prstGeom>
          <a:noFill/>
          <a:ln w="28575" cap="flat" cmpd="sng" algn="ctr">
            <a:solidFill>
              <a:schemeClr val="bg1"/>
            </a:solidFill>
            <a:prstDash val="solid"/>
            <a:round/>
            <a:headEnd type="none" w="med" len="med"/>
            <a:tailEnd type="triangle"/>
          </a:ln>
          <a:effectLst/>
        </p:spPr>
      </p:cxnSp>
      <p:cxnSp>
        <p:nvCxnSpPr>
          <p:cNvPr id="122" name="Straight Arrow Connector 121">
            <a:extLst>
              <a:ext uri="{FF2B5EF4-FFF2-40B4-BE49-F238E27FC236}">
                <a16:creationId xmlns:a16="http://schemas.microsoft.com/office/drawing/2014/main" id="{D4CC47EB-D525-5C45-9A89-288FAF20D005}"/>
              </a:ext>
            </a:extLst>
          </p:cNvPr>
          <p:cNvCxnSpPr>
            <a:stCxn id="67" idx="2"/>
            <a:endCxn id="68" idx="0"/>
          </p:cNvCxnSpPr>
          <p:nvPr/>
        </p:nvCxnSpPr>
        <p:spPr bwMode="auto">
          <a:xfrm flipH="1">
            <a:off x="3995443" y="3517872"/>
            <a:ext cx="1" cy="550374"/>
          </a:xfrm>
          <a:prstGeom prst="straightConnector1">
            <a:avLst/>
          </a:prstGeom>
          <a:noFill/>
          <a:ln w="28575" cap="flat" cmpd="sng" algn="ctr">
            <a:solidFill>
              <a:schemeClr val="bg1"/>
            </a:solidFill>
            <a:prstDash val="solid"/>
            <a:round/>
            <a:headEnd type="none" w="med" len="med"/>
            <a:tailEnd type="triangle"/>
          </a:ln>
          <a:effectLst/>
        </p:spPr>
      </p:cxnSp>
      <p:cxnSp>
        <p:nvCxnSpPr>
          <p:cNvPr id="124" name="Elbow Connector 123">
            <a:extLst>
              <a:ext uri="{FF2B5EF4-FFF2-40B4-BE49-F238E27FC236}">
                <a16:creationId xmlns:a16="http://schemas.microsoft.com/office/drawing/2014/main" id="{C3D0713A-2F6E-E242-AC91-BD4B0D7F7BA0}"/>
              </a:ext>
            </a:extLst>
          </p:cNvPr>
          <p:cNvCxnSpPr>
            <a:stCxn id="68" idx="2"/>
            <a:endCxn id="78" idx="2"/>
          </p:cNvCxnSpPr>
          <p:nvPr/>
        </p:nvCxnSpPr>
        <p:spPr bwMode="auto">
          <a:xfrm rot="5400000" flipH="1">
            <a:off x="2647202" y="3503199"/>
            <a:ext cx="340519" cy="2355962"/>
          </a:xfrm>
          <a:prstGeom prst="bentConnector3">
            <a:avLst>
              <a:gd name="adj1" fmla="val -67133"/>
            </a:avLst>
          </a:prstGeom>
          <a:noFill/>
          <a:ln w="28575" cap="flat" cmpd="sng" algn="ctr">
            <a:solidFill>
              <a:schemeClr val="bg1"/>
            </a:solidFill>
            <a:prstDash val="solid"/>
            <a:round/>
            <a:headEnd type="none" w="med" len="med"/>
            <a:tailEnd type="triangle"/>
          </a:ln>
          <a:effectLst/>
        </p:spPr>
      </p:cxnSp>
      <p:sp>
        <p:nvSpPr>
          <p:cNvPr id="133" name="TextBox 132">
            <a:extLst>
              <a:ext uri="{FF2B5EF4-FFF2-40B4-BE49-F238E27FC236}">
                <a16:creationId xmlns:a16="http://schemas.microsoft.com/office/drawing/2014/main" id="{DBCC40C2-6374-BF47-A666-D272BFBA369C}"/>
              </a:ext>
            </a:extLst>
          </p:cNvPr>
          <p:cNvSpPr txBox="1"/>
          <p:nvPr/>
        </p:nvSpPr>
        <p:spPr bwMode="auto">
          <a:xfrm>
            <a:off x="622434" y="5510269"/>
            <a:ext cx="113028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*Definition of durable response currently unknown. </a:t>
            </a:r>
            <a:r>
              <a:rPr lang="en-US" sz="1600" b="0" i="0" dirty="0">
                <a:solidFill>
                  <a:schemeClr val="bg1"/>
                </a:solidFill>
                <a:effectLst/>
                <a:latin typeface="Calibri" panose="020F0502020204030204" pitchFamily="34" charset="0"/>
                <a:cs typeface="Calibri" panose="020F0502020204030204" pitchFamily="34" charset="0"/>
              </a:rPr>
              <a:t>Overall response rate ~70% for patients who have </a:t>
            </a:r>
            <a:br>
              <a:rPr lang="en-US" sz="1600" b="0" i="0" dirty="0">
                <a:solidFill>
                  <a:schemeClr val="bg1"/>
                </a:solidFill>
                <a:effectLst/>
                <a:latin typeface="Calibri" panose="020F0502020204030204" pitchFamily="34" charset="0"/>
                <a:cs typeface="Calibri" panose="020F0502020204030204" pitchFamily="34" charset="0"/>
              </a:rPr>
            </a:br>
            <a:r>
              <a:rPr lang="en-US" sz="1600" b="0" i="0" dirty="0">
                <a:solidFill>
                  <a:schemeClr val="bg1"/>
                </a:solidFill>
                <a:effectLst/>
                <a:latin typeface="Calibri" panose="020F0502020204030204" pitchFamily="34" charset="0"/>
                <a:cs typeface="Calibri" panose="020F0502020204030204" pitchFamily="34" charset="0"/>
              </a:rPr>
              <a:t>been retreated with venetoclax (16 mo between) </a:t>
            </a:r>
            <a:r>
              <a:rPr lang="en-US" sz="1600" i="0" dirty="0">
                <a:solidFill>
                  <a:schemeClr val="bg1"/>
                </a:solidFill>
                <a:effectLst/>
                <a:latin typeface="Calibri" panose="020F0502020204030204" pitchFamily="34" charset="0"/>
                <a:cs typeface="Calibri" panose="020F0502020204030204" pitchFamily="34" charset="0"/>
              </a:rPr>
              <a:t>in small analysis, but</a:t>
            </a:r>
            <a:r>
              <a:rPr lang="en-US" sz="1600" dirty="0">
                <a:solidFill>
                  <a:schemeClr val="bg1"/>
                </a:solidFill>
                <a:latin typeface="Calibri" panose="020F0502020204030204" pitchFamily="34" charset="0"/>
                <a:cs typeface="Calibri" panose="020F0502020204030204" pitchFamily="34" charset="0"/>
              </a:rPr>
              <a:t> these results are limited by selection bias.</a:t>
            </a:r>
            <a:endParaRPr lang="en-US" sz="1600" b="0" dirty="0">
              <a:solidFill>
                <a:schemeClr val="bg1"/>
              </a:solidFill>
              <a:latin typeface="Calibri" panose="020F0502020204030204" pitchFamily="34" charset="0"/>
              <a:cs typeface="Calibri" panose="020F0502020204030204" pitchFamily="34" charset="0"/>
            </a:endParaRPr>
          </a:p>
        </p:txBody>
      </p:sp>
      <p:sp>
        <p:nvSpPr>
          <p:cNvPr id="4" name="Text Box 15">
            <a:extLst>
              <a:ext uri="{FF2B5EF4-FFF2-40B4-BE49-F238E27FC236}">
                <a16:creationId xmlns:a16="http://schemas.microsoft.com/office/drawing/2014/main" id="{8399A351-6F48-DADB-C395-582F76427B28}"/>
              </a:ext>
            </a:extLst>
          </p:cNvPr>
          <p:cNvSpPr txBox="1">
            <a:spLocks noChangeArrowheads="1"/>
          </p:cNvSpPr>
          <p:nvPr/>
        </p:nvSpPr>
        <p:spPr bwMode="auto">
          <a:xfrm>
            <a:off x="412457" y="6360628"/>
            <a:ext cx="871268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Thompson. Blood Adv. 2022:6;4553.</a:t>
            </a:r>
          </a:p>
        </p:txBody>
      </p:sp>
      <p:cxnSp>
        <p:nvCxnSpPr>
          <p:cNvPr id="5" name="Connector: Elbow 4">
            <a:extLst>
              <a:ext uri="{FF2B5EF4-FFF2-40B4-BE49-F238E27FC236}">
                <a16:creationId xmlns:a16="http://schemas.microsoft.com/office/drawing/2014/main" id="{016D27D1-35EF-AB5E-0858-89836386CF2B}"/>
              </a:ext>
            </a:extLst>
          </p:cNvPr>
          <p:cNvCxnSpPr>
            <a:stCxn id="77" idx="2"/>
            <a:endCxn id="68" idx="0"/>
          </p:cNvCxnSpPr>
          <p:nvPr/>
        </p:nvCxnSpPr>
        <p:spPr bwMode="auto">
          <a:xfrm rot="5400000">
            <a:off x="4817951" y="2720153"/>
            <a:ext cx="914400" cy="1828800"/>
          </a:xfrm>
          <a:prstGeom prst="bentConnector3">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550287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2DC8-9CBF-4FE8-9EC1-158071144F65}"/>
              </a:ext>
            </a:extLst>
          </p:cNvPr>
          <p:cNvSpPr>
            <a:spLocks noGrp="1"/>
          </p:cNvSpPr>
          <p:nvPr>
            <p:ph type="title"/>
          </p:nvPr>
        </p:nvSpPr>
        <p:spPr/>
        <p:txBody>
          <a:bodyPr/>
          <a:lstStyle/>
          <a:p>
            <a:r>
              <a:rPr lang="en-US" dirty="0"/>
              <a:t>MURANO: Venetoclax + Rituximab vs BR in </a:t>
            </a:r>
            <a:br>
              <a:rPr lang="en-US" dirty="0"/>
            </a:br>
            <a:r>
              <a:rPr lang="en-US" dirty="0"/>
              <a:t>Previously Treated CLL/SLL</a:t>
            </a:r>
          </a:p>
        </p:txBody>
      </p:sp>
      <p:sp>
        <p:nvSpPr>
          <p:cNvPr id="3" name="Content Placeholder 2">
            <a:extLst>
              <a:ext uri="{FF2B5EF4-FFF2-40B4-BE49-F238E27FC236}">
                <a16:creationId xmlns:a16="http://schemas.microsoft.com/office/drawing/2014/main" id="{5A6F5C81-4C43-425C-84CE-597EEBA0E6BF}"/>
              </a:ext>
            </a:extLst>
          </p:cNvPr>
          <p:cNvSpPr>
            <a:spLocks noGrp="1"/>
          </p:cNvSpPr>
          <p:nvPr>
            <p:ph idx="1"/>
          </p:nvPr>
        </p:nvSpPr>
        <p:spPr/>
        <p:txBody>
          <a:bodyPr/>
          <a:lstStyle/>
          <a:p>
            <a:r>
              <a:rPr lang="en-US" sz="2000" dirty="0"/>
              <a:t>Multicenter, randomized, open-label phase III trial</a:t>
            </a:r>
          </a:p>
        </p:txBody>
      </p:sp>
      <p:sp>
        <p:nvSpPr>
          <p:cNvPr id="14" name="Text Box 45">
            <a:extLst>
              <a:ext uri="{FF2B5EF4-FFF2-40B4-BE49-F238E27FC236}">
                <a16:creationId xmlns:a16="http://schemas.microsoft.com/office/drawing/2014/main" id="{ECD8E1EE-8538-4371-90A0-67A843685A9A}"/>
              </a:ext>
            </a:extLst>
          </p:cNvPr>
          <p:cNvSpPr txBox="1">
            <a:spLocks noChangeArrowheads="1"/>
          </p:cNvSpPr>
          <p:nvPr/>
        </p:nvSpPr>
        <p:spPr bwMode="auto">
          <a:xfrm>
            <a:off x="627065" y="3013610"/>
            <a:ext cx="2864280" cy="1569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R/R CLL;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prior tx lines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CT-containing regimen);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bendamustine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permitted if DoR ≥24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389) </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46">
            <a:extLst>
              <a:ext uri="{FF2B5EF4-FFF2-40B4-BE49-F238E27FC236}">
                <a16:creationId xmlns:a16="http://schemas.microsoft.com/office/drawing/2014/main" id="{7408123E-80AD-46DB-843F-038564DE16D4}"/>
              </a:ext>
            </a:extLst>
          </p:cNvPr>
          <p:cNvSpPr>
            <a:spLocks noChangeArrowheads="1"/>
          </p:cNvSpPr>
          <p:nvPr/>
        </p:nvSpPr>
        <p:spPr bwMode="auto">
          <a:xfrm>
            <a:off x="8867384" y="2633754"/>
            <a:ext cx="28399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Venetoclax monotherapy until PD, unacceptable toxicity, or maximum of 2 yr from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of C1</a:t>
            </a:r>
          </a:p>
        </p:txBody>
      </p:sp>
      <p:sp>
        <p:nvSpPr>
          <p:cNvPr id="16" name="Rectangle 49">
            <a:extLst>
              <a:ext uri="{FF2B5EF4-FFF2-40B4-BE49-F238E27FC236}">
                <a16:creationId xmlns:a16="http://schemas.microsoft.com/office/drawing/2014/main" id="{88FF864D-6600-4269-B147-0378029E04D4}"/>
              </a:ext>
            </a:extLst>
          </p:cNvPr>
          <p:cNvSpPr>
            <a:spLocks noChangeArrowheads="1"/>
          </p:cNvSpPr>
          <p:nvPr/>
        </p:nvSpPr>
        <p:spPr bwMode="auto">
          <a:xfrm>
            <a:off x="4190561" y="2525102"/>
            <a:ext cx="4241062" cy="1280328"/>
          </a:xfrm>
          <a:prstGeom prst="rect">
            <a:avLst/>
          </a:prstGeom>
          <a:solidFill>
            <a:schemeClr val="accent1"/>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Venetoclax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dose ramp-up 20-400 mg PO QD for 5 wk, then 400 mg PO QD for C1-6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 1 of C1,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then 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 1 of C2-6</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194)</a:t>
            </a:r>
          </a:p>
        </p:txBody>
      </p:sp>
      <p:sp>
        <p:nvSpPr>
          <p:cNvPr id="17" name="Rectangle 50">
            <a:extLst>
              <a:ext uri="{FF2B5EF4-FFF2-40B4-BE49-F238E27FC236}">
                <a16:creationId xmlns:a16="http://schemas.microsoft.com/office/drawing/2014/main" id="{F85BFA5F-861A-43F7-ADBC-52C0C9D10833}"/>
              </a:ext>
            </a:extLst>
          </p:cNvPr>
          <p:cNvSpPr>
            <a:spLocks noChangeArrowheads="1"/>
          </p:cNvSpPr>
          <p:nvPr/>
        </p:nvSpPr>
        <p:spPr bwMode="auto">
          <a:xfrm>
            <a:off x="4190561" y="3868676"/>
            <a:ext cx="4241062" cy="1280330"/>
          </a:xfrm>
          <a:prstGeom prst="rect">
            <a:avLst/>
          </a:prstGeom>
          <a:solidFill>
            <a:schemeClr val="hlink"/>
          </a:solidFill>
          <a:ln w="9525">
            <a:noFill/>
            <a:miter lim="800000"/>
            <a:headEnd/>
            <a:tailEnd/>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Bendamustine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70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Days 1, 2 of C1-6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Rituximab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375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 Day 1 of C1, then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 1 of C2-6</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195)</a:t>
            </a:r>
          </a:p>
        </p:txBody>
      </p:sp>
      <p:sp>
        <p:nvSpPr>
          <p:cNvPr id="24" name="Rectangle 46">
            <a:extLst>
              <a:ext uri="{FF2B5EF4-FFF2-40B4-BE49-F238E27FC236}">
                <a16:creationId xmlns:a16="http://schemas.microsoft.com/office/drawing/2014/main" id="{7FD53735-458A-452B-A579-1D8A4DF372DB}"/>
              </a:ext>
            </a:extLst>
          </p:cNvPr>
          <p:cNvSpPr>
            <a:spLocks noChangeArrowheads="1"/>
          </p:cNvSpPr>
          <p:nvPr/>
        </p:nvSpPr>
        <p:spPr bwMode="auto">
          <a:xfrm>
            <a:off x="2362744" y="1929035"/>
            <a:ext cx="28642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del(17p), prior tx response,* geographic region</a:t>
            </a:r>
          </a:p>
        </p:txBody>
      </p:sp>
      <p:sp>
        <p:nvSpPr>
          <p:cNvPr id="43" name="Line 52">
            <a:extLst>
              <a:ext uri="{FF2B5EF4-FFF2-40B4-BE49-F238E27FC236}">
                <a16:creationId xmlns:a16="http://schemas.microsoft.com/office/drawing/2014/main" id="{81D3BEB4-B0B3-401D-AF8B-BE4E4FB32D8A}"/>
              </a:ext>
            </a:extLst>
          </p:cNvPr>
          <p:cNvSpPr>
            <a:spLocks noChangeShapeType="1"/>
          </p:cNvSpPr>
          <p:nvPr/>
        </p:nvSpPr>
        <p:spPr bwMode="auto">
          <a:xfrm rot="5400000">
            <a:off x="3564150" y="2747355"/>
            <a:ext cx="457200"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Text Box 30">
            <a:extLst>
              <a:ext uri="{FF2B5EF4-FFF2-40B4-BE49-F238E27FC236}">
                <a16:creationId xmlns:a16="http://schemas.microsoft.com/office/drawing/2014/main" id="{9A9FCDB8-C962-4AE0-A5FF-569538589AFE}"/>
              </a:ext>
            </a:extLst>
          </p:cNvPr>
          <p:cNvSpPr txBox="1">
            <a:spLocks noChangeArrowheads="1"/>
          </p:cNvSpPr>
          <p:nvPr/>
        </p:nvSpPr>
        <p:spPr bwMode="auto">
          <a:xfrm>
            <a:off x="8556355" y="4181572"/>
            <a:ext cx="3313383"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*High-risk CLL defined as: del(17p),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response to first-line CT-containing tx, or relapsed in ≤12 mo after CT or in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mo after chemoimmunotherapy.</a:t>
            </a:r>
          </a:p>
        </p:txBody>
      </p:sp>
      <p:sp>
        <p:nvSpPr>
          <p:cNvPr id="46" name="Content Placeholder 2">
            <a:extLst>
              <a:ext uri="{FF2B5EF4-FFF2-40B4-BE49-F238E27FC236}">
                <a16:creationId xmlns:a16="http://schemas.microsoft.com/office/drawing/2014/main" id="{85D5CB8E-6266-4CC5-A213-9DD1F381D1EE}"/>
              </a:ext>
            </a:extLst>
          </p:cNvPr>
          <p:cNvSpPr txBox="1">
            <a:spLocks/>
          </p:cNvSpPr>
          <p:nvPr/>
        </p:nvSpPr>
        <p:spPr bwMode="auto">
          <a:xfrm>
            <a:off x="601820" y="5351199"/>
            <a:ext cx="5309278" cy="836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I</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nvestigator-assessed PFS</a:t>
            </a:r>
          </a:p>
        </p:txBody>
      </p:sp>
      <p:sp>
        <p:nvSpPr>
          <p:cNvPr id="47" name="Content Placeholder 4">
            <a:extLst>
              <a:ext uri="{FF2B5EF4-FFF2-40B4-BE49-F238E27FC236}">
                <a16:creationId xmlns:a16="http://schemas.microsoft.com/office/drawing/2014/main" id="{066E56E5-A85D-4218-9D00-B936B9AFECE6}"/>
              </a:ext>
            </a:extLst>
          </p:cNvPr>
          <p:cNvSpPr txBox="1">
            <a:spLocks/>
          </p:cNvSpPr>
          <p:nvPr/>
        </p:nvSpPr>
        <p:spPr>
          <a:xfrm>
            <a:off x="5911098" y="5351793"/>
            <a:ext cx="5571106" cy="836547"/>
          </a:xfrm>
          <a:prstGeom prst="rect">
            <a:avLst/>
          </a:prstGeom>
        </p:spPr>
        <p:txBody>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IRC-assessed PFS and MRD negativity, IRC-assessed CR → ORR → OS (hierarchical testing), safety</a:t>
            </a:r>
          </a:p>
        </p:txBody>
      </p:sp>
      <p:sp>
        <p:nvSpPr>
          <p:cNvPr id="25" name="Line 53">
            <a:extLst>
              <a:ext uri="{FF2B5EF4-FFF2-40B4-BE49-F238E27FC236}">
                <a16:creationId xmlns:a16="http://schemas.microsoft.com/office/drawing/2014/main" id="{B2698960-3213-4D63-BD2E-9BF037AFA9DC}"/>
              </a:ext>
            </a:extLst>
          </p:cNvPr>
          <p:cNvSpPr>
            <a:spLocks noChangeShapeType="1"/>
          </p:cNvSpPr>
          <p:nvPr/>
        </p:nvSpPr>
        <p:spPr bwMode="auto">
          <a:xfrm>
            <a:off x="3487220" y="418157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ED98519B-3376-47D1-904E-C465C268ABEE}"/>
              </a:ext>
            </a:extLst>
          </p:cNvPr>
          <p:cNvSpPr>
            <a:spLocks noChangeShapeType="1"/>
          </p:cNvSpPr>
          <p:nvPr/>
        </p:nvSpPr>
        <p:spPr bwMode="auto">
          <a:xfrm flipV="1">
            <a:off x="3487220" y="313082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Line 52">
            <a:extLst>
              <a:ext uri="{FF2B5EF4-FFF2-40B4-BE49-F238E27FC236}">
                <a16:creationId xmlns:a16="http://schemas.microsoft.com/office/drawing/2014/main" id="{BB3C2780-67F6-4C84-9AB2-CE21D268A1EB}"/>
              </a:ext>
            </a:extLst>
          </p:cNvPr>
          <p:cNvSpPr>
            <a:spLocks noChangeShapeType="1"/>
          </p:cNvSpPr>
          <p:nvPr/>
        </p:nvSpPr>
        <p:spPr bwMode="auto">
          <a:xfrm>
            <a:off x="8521307" y="3165266"/>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Rectangle 46">
            <a:extLst>
              <a:ext uri="{FF2B5EF4-FFF2-40B4-BE49-F238E27FC236}">
                <a16:creationId xmlns:a16="http://schemas.microsoft.com/office/drawing/2014/main" id="{BB0FE740-4D18-4D3B-BAAC-EA59121E6885}"/>
              </a:ext>
            </a:extLst>
          </p:cNvPr>
          <p:cNvSpPr>
            <a:spLocks noChangeArrowheads="1"/>
          </p:cNvSpPr>
          <p:nvPr/>
        </p:nvSpPr>
        <p:spPr bwMode="auto">
          <a:xfrm>
            <a:off x="6910033" y="1957566"/>
            <a:ext cx="2864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28-day cycles</a:t>
            </a:r>
          </a:p>
        </p:txBody>
      </p:sp>
      <p:sp>
        <p:nvSpPr>
          <p:cNvPr id="21" name="Line 52">
            <a:extLst>
              <a:ext uri="{FF2B5EF4-FFF2-40B4-BE49-F238E27FC236}">
                <a16:creationId xmlns:a16="http://schemas.microsoft.com/office/drawing/2014/main" id="{F1F24331-925D-45E7-8AC3-7F1C629F7DE4}"/>
              </a:ext>
            </a:extLst>
          </p:cNvPr>
          <p:cNvSpPr>
            <a:spLocks noChangeShapeType="1"/>
          </p:cNvSpPr>
          <p:nvPr/>
        </p:nvSpPr>
        <p:spPr bwMode="auto">
          <a:xfrm rot="5400000">
            <a:off x="8289789" y="2352099"/>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Text Box 15">
            <a:extLst>
              <a:ext uri="{FF2B5EF4-FFF2-40B4-BE49-F238E27FC236}">
                <a16:creationId xmlns:a16="http://schemas.microsoft.com/office/drawing/2014/main" id="{A690F33C-72CD-40C7-87D0-E4F1C9D0FBD2}"/>
              </a:ext>
            </a:extLst>
          </p:cNvPr>
          <p:cNvSpPr txBox="1">
            <a:spLocks noChangeArrowheads="1"/>
          </p:cNvSpPr>
          <p:nvPr/>
        </p:nvSpPr>
        <p:spPr bwMode="auto">
          <a:xfrm>
            <a:off x="4001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Seymour. NEJM 2018; 378:1107. Seymour. Blood. 2022;140:839.</a:t>
            </a:r>
          </a:p>
        </p:txBody>
      </p:sp>
    </p:spTree>
    <p:extLst>
      <p:ext uri="{BB962C8B-B14F-4D97-AF65-F5344CB8AC3E}">
        <p14:creationId xmlns:p14="http://schemas.microsoft.com/office/powerpoint/2010/main" val="2516100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2DC8-9CBF-4FE8-9EC1-158071144F65}"/>
              </a:ext>
            </a:extLst>
          </p:cNvPr>
          <p:cNvSpPr>
            <a:spLocks noGrp="1"/>
          </p:cNvSpPr>
          <p:nvPr>
            <p:ph type="title"/>
          </p:nvPr>
        </p:nvSpPr>
        <p:spPr/>
        <p:txBody>
          <a:bodyPr/>
          <a:lstStyle/>
          <a:p>
            <a:r>
              <a:rPr lang="en-US" dirty="0"/>
              <a:t>MURANO: </a:t>
            </a:r>
            <a:r>
              <a:rPr lang="en-US" sz="3600" b="1" dirty="0"/>
              <a:t>Venetoclax</a:t>
            </a:r>
            <a:r>
              <a:rPr lang="en-US" dirty="0"/>
              <a:t> + </a:t>
            </a:r>
            <a:r>
              <a:rPr lang="en-US" sz="3600" b="1" dirty="0"/>
              <a:t>Rituximab Induces Long Remission Durations</a:t>
            </a:r>
            <a:endParaRPr lang="en-US" dirty="0"/>
          </a:p>
        </p:txBody>
      </p:sp>
      <p:sp>
        <p:nvSpPr>
          <p:cNvPr id="27" name="Text Box 15">
            <a:extLst>
              <a:ext uri="{FF2B5EF4-FFF2-40B4-BE49-F238E27FC236}">
                <a16:creationId xmlns:a16="http://schemas.microsoft.com/office/drawing/2014/main" id="{A690F33C-72CD-40C7-87D0-E4F1C9D0FBD2}"/>
              </a:ext>
            </a:extLst>
          </p:cNvPr>
          <p:cNvSpPr txBox="1">
            <a:spLocks noChangeArrowheads="1"/>
          </p:cNvSpPr>
          <p:nvPr/>
        </p:nvSpPr>
        <p:spPr bwMode="auto">
          <a:xfrm>
            <a:off x="4001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Seymour. Blood. 2022;140:839.</a:t>
            </a:r>
          </a:p>
        </p:txBody>
      </p:sp>
      <p:sp>
        <p:nvSpPr>
          <p:cNvPr id="78" name="TextBox 77">
            <a:extLst>
              <a:ext uri="{FF2B5EF4-FFF2-40B4-BE49-F238E27FC236}">
                <a16:creationId xmlns:a16="http://schemas.microsoft.com/office/drawing/2014/main" id="{D866D5DE-CE51-E929-64AC-AF31511E2CBE}"/>
              </a:ext>
            </a:extLst>
          </p:cNvPr>
          <p:cNvSpPr txBox="1"/>
          <p:nvPr/>
        </p:nvSpPr>
        <p:spPr bwMode="auto">
          <a:xfrm rot="16200000">
            <a:off x="-20770" y="3786977"/>
            <a:ext cx="3982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73" name="TextBox 72">
            <a:extLst>
              <a:ext uri="{FF2B5EF4-FFF2-40B4-BE49-F238E27FC236}">
                <a16:creationId xmlns:a16="http://schemas.microsoft.com/office/drawing/2014/main" id="{ECF45163-647F-C352-A2FD-A0D140E46BE3}"/>
              </a:ext>
            </a:extLst>
          </p:cNvPr>
          <p:cNvSpPr txBox="1"/>
          <p:nvPr/>
        </p:nvSpPr>
        <p:spPr bwMode="auto">
          <a:xfrm>
            <a:off x="4909571" y="4691037"/>
            <a:ext cx="886165"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EoT</a:t>
            </a:r>
          </a:p>
        </p:txBody>
      </p:sp>
      <p:sp>
        <p:nvSpPr>
          <p:cNvPr id="74" name="Down Arrow 28">
            <a:extLst>
              <a:ext uri="{FF2B5EF4-FFF2-40B4-BE49-F238E27FC236}">
                <a16:creationId xmlns:a16="http://schemas.microsoft.com/office/drawing/2014/main" id="{DE4DBAFC-EC32-17CA-9A5C-CC03AFD711EA}"/>
              </a:ext>
            </a:extLst>
          </p:cNvPr>
          <p:cNvSpPr/>
          <p:nvPr/>
        </p:nvSpPr>
        <p:spPr bwMode="auto">
          <a:xfrm>
            <a:off x="5228769" y="5149950"/>
            <a:ext cx="237133" cy="276038"/>
          </a:xfrm>
          <a:prstGeom prst="downArrow">
            <a:avLst/>
          </a:prstGeom>
          <a:solidFill>
            <a:schemeClr val="bg1"/>
          </a:solid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590C6CE8-2C4D-7F5E-C686-D676DE6DB3AF}"/>
              </a:ext>
            </a:extLst>
          </p:cNvPr>
          <p:cNvSpPr txBox="1"/>
          <p:nvPr/>
        </p:nvSpPr>
        <p:spPr bwMode="auto">
          <a:xfrm>
            <a:off x="2758213" y="5813968"/>
            <a:ext cx="6989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cxnSp>
        <p:nvCxnSpPr>
          <p:cNvPr id="79" name="Straight Connector 78">
            <a:extLst>
              <a:ext uri="{FF2B5EF4-FFF2-40B4-BE49-F238E27FC236}">
                <a16:creationId xmlns:a16="http://schemas.microsoft.com/office/drawing/2014/main" id="{01A83B69-7B67-7B53-9F03-0758CC3C7067}"/>
              </a:ext>
            </a:extLst>
          </p:cNvPr>
          <p:cNvCxnSpPr>
            <a:cxnSpLocks/>
          </p:cNvCxnSpPr>
          <p:nvPr/>
        </p:nvCxnSpPr>
        <p:spPr bwMode="auto">
          <a:xfrm>
            <a:off x="2758213" y="2349683"/>
            <a:ext cx="0" cy="309041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35C8AEA-9B5E-3F80-2444-17924C0AD299}"/>
              </a:ext>
            </a:extLst>
          </p:cNvPr>
          <p:cNvCxnSpPr>
            <a:cxnSpLocks/>
          </p:cNvCxnSpPr>
          <p:nvPr/>
        </p:nvCxnSpPr>
        <p:spPr bwMode="auto">
          <a:xfrm>
            <a:off x="2735004" y="5454212"/>
            <a:ext cx="7220071"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B7D9A24-5A4F-5FDE-7DB1-1F11ED4707C4}"/>
              </a:ext>
            </a:extLst>
          </p:cNvPr>
          <p:cNvCxnSpPr>
            <a:cxnSpLocks/>
          </p:cNvCxnSpPr>
          <p:nvPr/>
        </p:nvCxnSpPr>
        <p:spPr bwMode="auto">
          <a:xfrm flipH="1">
            <a:off x="2652687" y="2363794"/>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3B8E7CA-7A36-3AC2-B15D-2A9B5E0933B0}"/>
              </a:ext>
            </a:extLst>
          </p:cNvPr>
          <p:cNvCxnSpPr>
            <a:cxnSpLocks/>
          </p:cNvCxnSpPr>
          <p:nvPr/>
        </p:nvCxnSpPr>
        <p:spPr bwMode="auto">
          <a:xfrm flipH="1">
            <a:off x="2652687" y="2981877"/>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3B1D138-DBDF-5C49-9587-9B5827F5A959}"/>
              </a:ext>
            </a:extLst>
          </p:cNvPr>
          <p:cNvCxnSpPr>
            <a:cxnSpLocks/>
          </p:cNvCxnSpPr>
          <p:nvPr/>
        </p:nvCxnSpPr>
        <p:spPr bwMode="auto">
          <a:xfrm flipH="1">
            <a:off x="2652687" y="3599961"/>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660D049-5B49-7C0C-A28E-66B86972390D}"/>
              </a:ext>
            </a:extLst>
          </p:cNvPr>
          <p:cNvCxnSpPr>
            <a:cxnSpLocks/>
          </p:cNvCxnSpPr>
          <p:nvPr/>
        </p:nvCxnSpPr>
        <p:spPr bwMode="auto">
          <a:xfrm flipH="1">
            <a:off x="2652687" y="4218044"/>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5E68341-3602-6DDD-C0D5-911E68B4A5BF}"/>
              </a:ext>
            </a:extLst>
          </p:cNvPr>
          <p:cNvCxnSpPr>
            <a:cxnSpLocks/>
          </p:cNvCxnSpPr>
          <p:nvPr/>
        </p:nvCxnSpPr>
        <p:spPr bwMode="auto">
          <a:xfrm flipH="1">
            <a:off x="2652687" y="4836127"/>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E0A021A-FA11-E7E5-11B1-3AD7146679C6}"/>
              </a:ext>
            </a:extLst>
          </p:cNvPr>
          <p:cNvCxnSpPr>
            <a:cxnSpLocks/>
          </p:cNvCxnSpPr>
          <p:nvPr/>
        </p:nvCxnSpPr>
        <p:spPr bwMode="auto">
          <a:xfrm flipH="1">
            <a:off x="2652687" y="5454212"/>
            <a:ext cx="9141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576EA80-40FE-31B3-52E2-8EA21E521A96}"/>
              </a:ext>
            </a:extLst>
          </p:cNvPr>
          <p:cNvCxnSpPr>
            <a:cxnSpLocks/>
          </p:cNvCxnSpPr>
          <p:nvPr/>
        </p:nvCxnSpPr>
        <p:spPr bwMode="auto">
          <a:xfrm>
            <a:off x="2758213"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4D3CB02-484C-B548-D2F1-E9F69EFF1371}"/>
              </a:ext>
            </a:extLst>
          </p:cNvPr>
          <p:cNvCxnSpPr>
            <a:cxnSpLocks/>
          </p:cNvCxnSpPr>
          <p:nvPr/>
        </p:nvCxnSpPr>
        <p:spPr bwMode="auto">
          <a:xfrm>
            <a:off x="3356775"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2D9CC9E-FBB8-D284-6318-2F9767BDF618}"/>
              </a:ext>
            </a:extLst>
          </p:cNvPr>
          <p:cNvCxnSpPr>
            <a:cxnSpLocks/>
          </p:cNvCxnSpPr>
          <p:nvPr/>
        </p:nvCxnSpPr>
        <p:spPr bwMode="auto">
          <a:xfrm>
            <a:off x="3955338"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6BE9B45-9233-B237-8329-FF34C5B4DE4C}"/>
              </a:ext>
            </a:extLst>
          </p:cNvPr>
          <p:cNvCxnSpPr>
            <a:cxnSpLocks/>
          </p:cNvCxnSpPr>
          <p:nvPr/>
        </p:nvCxnSpPr>
        <p:spPr bwMode="auto">
          <a:xfrm>
            <a:off x="4553901"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AE3B539-6888-297D-33E7-7BFCE232ED8A}"/>
              </a:ext>
            </a:extLst>
          </p:cNvPr>
          <p:cNvCxnSpPr>
            <a:cxnSpLocks/>
          </p:cNvCxnSpPr>
          <p:nvPr/>
        </p:nvCxnSpPr>
        <p:spPr bwMode="auto">
          <a:xfrm>
            <a:off x="5152463"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5D00561-8E4D-E861-EDF3-7582BAFEB3B2}"/>
              </a:ext>
            </a:extLst>
          </p:cNvPr>
          <p:cNvCxnSpPr>
            <a:cxnSpLocks/>
          </p:cNvCxnSpPr>
          <p:nvPr/>
        </p:nvCxnSpPr>
        <p:spPr bwMode="auto">
          <a:xfrm>
            <a:off x="5751026"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84FC47B-7568-EA52-7DDD-B9481719510C}"/>
              </a:ext>
            </a:extLst>
          </p:cNvPr>
          <p:cNvCxnSpPr>
            <a:cxnSpLocks/>
          </p:cNvCxnSpPr>
          <p:nvPr/>
        </p:nvCxnSpPr>
        <p:spPr bwMode="auto">
          <a:xfrm>
            <a:off x="6349589"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E361A20-78D1-D40B-6914-816B7DED45EF}"/>
              </a:ext>
            </a:extLst>
          </p:cNvPr>
          <p:cNvCxnSpPr>
            <a:cxnSpLocks/>
          </p:cNvCxnSpPr>
          <p:nvPr/>
        </p:nvCxnSpPr>
        <p:spPr bwMode="auto">
          <a:xfrm>
            <a:off x="6948151"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3B5D6A0-EBC7-B8D6-ACA6-4C9462058EEA}"/>
              </a:ext>
            </a:extLst>
          </p:cNvPr>
          <p:cNvCxnSpPr>
            <a:cxnSpLocks/>
          </p:cNvCxnSpPr>
          <p:nvPr/>
        </p:nvCxnSpPr>
        <p:spPr bwMode="auto">
          <a:xfrm>
            <a:off x="7546714"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BC7F7A9-DF5D-A872-EEFE-6EEDBCD1488B}"/>
              </a:ext>
            </a:extLst>
          </p:cNvPr>
          <p:cNvCxnSpPr>
            <a:cxnSpLocks/>
          </p:cNvCxnSpPr>
          <p:nvPr/>
        </p:nvCxnSpPr>
        <p:spPr bwMode="auto">
          <a:xfrm>
            <a:off x="8145277"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76E36D1-5AA4-30F7-4AFD-AA9A190288D9}"/>
              </a:ext>
            </a:extLst>
          </p:cNvPr>
          <p:cNvCxnSpPr>
            <a:cxnSpLocks/>
          </p:cNvCxnSpPr>
          <p:nvPr/>
        </p:nvCxnSpPr>
        <p:spPr bwMode="auto">
          <a:xfrm>
            <a:off x="8743839" y="5454212"/>
            <a:ext cx="0" cy="9878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F464C78-DB8E-8D89-9600-B29940768366}"/>
              </a:ext>
            </a:extLst>
          </p:cNvPr>
          <p:cNvCxnSpPr>
            <a:cxnSpLocks/>
          </p:cNvCxnSpPr>
          <p:nvPr/>
        </p:nvCxnSpPr>
        <p:spPr bwMode="auto">
          <a:xfrm>
            <a:off x="9342402" y="5454212"/>
            <a:ext cx="0" cy="98780"/>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564AECE7-5213-F62A-C886-A18C09A7C862}"/>
              </a:ext>
            </a:extLst>
          </p:cNvPr>
          <p:cNvSpPr txBox="1"/>
          <p:nvPr/>
        </p:nvSpPr>
        <p:spPr bwMode="auto">
          <a:xfrm>
            <a:off x="1741973" y="2181602"/>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2" name="TextBox 101">
            <a:extLst>
              <a:ext uri="{FF2B5EF4-FFF2-40B4-BE49-F238E27FC236}">
                <a16:creationId xmlns:a16="http://schemas.microsoft.com/office/drawing/2014/main" id="{CEE63FA6-ACDF-1BCF-D590-EB48A831113B}"/>
              </a:ext>
            </a:extLst>
          </p:cNvPr>
          <p:cNvSpPr txBox="1"/>
          <p:nvPr/>
        </p:nvSpPr>
        <p:spPr bwMode="auto">
          <a:xfrm>
            <a:off x="1741973" y="2799713"/>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3" name="TextBox 102">
            <a:extLst>
              <a:ext uri="{FF2B5EF4-FFF2-40B4-BE49-F238E27FC236}">
                <a16:creationId xmlns:a16="http://schemas.microsoft.com/office/drawing/2014/main" id="{47ACD760-9497-0163-E291-8843ABE411E5}"/>
              </a:ext>
            </a:extLst>
          </p:cNvPr>
          <p:cNvSpPr txBox="1"/>
          <p:nvPr/>
        </p:nvSpPr>
        <p:spPr bwMode="auto">
          <a:xfrm>
            <a:off x="1741973" y="3417824"/>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4" name="TextBox 103">
            <a:extLst>
              <a:ext uri="{FF2B5EF4-FFF2-40B4-BE49-F238E27FC236}">
                <a16:creationId xmlns:a16="http://schemas.microsoft.com/office/drawing/2014/main" id="{BEB4A34F-FCE6-1A49-0B53-4F0C39D0702E}"/>
              </a:ext>
            </a:extLst>
          </p:cNvPr>
          <p:cNvSpPr txBox="1"/>
          <p:nvPr/>
        </p:nvSpPr>
        <p:spPr bwMode="auto">
          <a:xfrm>
            <a:off x="1741973" y="4035935"/>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5" name="TextBox 104">
            <a:extLst>
              <a:ext uri="{FF2B5EF4-FFF2-40B4-BE49-F238E27FC236}">
                <a16:creationId xmlns:a16="http://schemas.microsoft.com/office/drawing/2014/main" id="{EC22F2CB-957C-7EBF-E0EF-9A0405560C5E}"/>
              </a:ext>
            </a:extLst>
          </p:cNvPr>
          <p:cNvSpPr txBox="1"/>
          <p:nvPr/>
        </p:nvSpPr>
        <p:spPr bwMode="auto">
          <a:xfrm>
            <a:off x="1741973" y="4654046"/>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6" name="TextBox 105">
            <a:extLst>
              <a:ext uri="{FF2B5EF4-FFF2-40B4-BE49-F238E27FC236}">
                <a16:creationId xmlns:a16="http://schemas.microsoft.com/office/drawing/2014/main" id="{0E26EE37-1F75-9C7B-C452-71A88076E513}"/>
              </a:ext>
            </a:extLst>
          </p:cNvPr>
          <p:cNvSpPr txBox="1"/>
          <p:nvPr/>
        </p:nvSpPr>
        <p:spPr bwMode="auto">
          <a:xfrm>
            <a:off x="1741973" y="5272160"/>
            <a:ext cx="94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7" name="TextBox 106">
            <a:extLst>
              <a:ext uri="{FF2B5EF4-FFF2-40B4-BE49-F238E27FC236}">
                <a16:creationId xmlns:a16="http://schemas.microsoft.com/office/drawing/2014/main" id="{9B073213-0F67-E88A-836B-29B35827A2C7}"/>
              </a:ext>
            </a:extLst>
          </p:cNvPr>
          <p:cNvSpPr txBox="1"/>
          <p:nvPr/>
        </p:nvSpPr>
        <p:spPr bwMode="auto">
          <a:xfrm>
            <a:off x="9597585"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08" name="TextBox 107">
            <a:extLst>
              <a:ext uri="{FF2B5EF4-FFF2-40B4-BE49-F238E27FC236}">
                <a16:creationId xmlns:a16="http://schemas.microsoft.com/office/drawing/2014/main" id="{B2BDC7B8-FF13-B619-B228-16E2D129C0F2}"/>
              </a:ext>
            </a:extLst>
          </p:cNvPr>
          <p:cNvSpPr txBox="1"/>
          <p:nvPr/>
        </p:nvSpPr>
        <p:spPr bwMode="auto">
          <a:xfrm>
            <a:off x="2396606"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9" name="TextBox 108">
            <a:extLst>
              <a:ext uri="{FF2B5EF4-FFF2-40B4-BE49-F238E27FC236}">
                <a16:creationId xmlns:a16="http://schemas.microsoft.com/office/drawing/2014/main" id="{DA496DB9-CFC1-9E4A-54AD-F778FEE2482F}"/>
              </a:ext>
            </a:extLst>
          </p:cNvPr>
          <p:cNvSpPr txBox="1"/>
          <p:nvPr/>
        </p:nvSpPr>
        <p:spPr bwMode="auto">
          <a:xfrm>
            <a:off x="2996687"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10" name="TextBox 109">
            <a:extLst>
              <a:ext uri="{FF2B5EF4-FFF2-40B4-BE49-F238E27FC236}">
                <a16:creationId xmlns:a16="http://schemas.microsoft.com/office/drawing/2014/main" id="{A384EC63-6115-0E55-E4DF-390C1847A2B8}"/>
              </a:ext>
            </a:extLst>
          </p:cNvPr>
          <p:cNvSpPr txBox="1"/>
          <p:nvPr/>
        </p:nvSpPr>
        <p:spPr bwMode="auto">
          <a:xfrm>
            <a:off x="3596768"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11" name="TextBox 110">
            <a:extLst>
              <a:ext uri="{FF2B5EF4-FFF2-40B4-BE49-F238E27FC236}">
                <a16:creationId xmlns:a16="http://schemas.microsoft.com/office/drawing/2014/main" id="{5EC9CDFA-E615-B864-3E10-1D199337B882}"/>
              </a:ext>
            </a:extLst>
          </p:cNvPr>
          <p:cNvSpPr txBox="1"/>
          <p:nvPr/>
        </p:nvSpPr>
        <p:spPr bwMode="auto">
          <a:xfrm>
            <a:off x="4196849"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12" name="TextBox 111">
            <a:extLst>
              <a:ext uri="{FF2B5EF4-FFF2-40B4-BE49-F238E27FC236}">
                <a16:creationId xmlns:a16="http://schemas.microsoft.com/office/drawing/2014/main" id="{D7AA0CEE-3F15-61D1-5756-0FA962695AAF}"/>
              </a:ext>
            </a:extLst>
          </p:cNvPr>
          <p:cNvSpPr txBox="1"/>
          <p:nvPr/>
        </p:nvSpPr>
        <p:spPr bwMode="auto">
          <a:xfrm>
            <a:off x="4796930"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3" name="TextBox 112">
            <a:extLst>
              <a:ext uri="{FF2B5EF4-FFF2-40B4-BE49-F238E27FC236}">
                <a16:creationId xmlns:a16="http://schemas.microsoft.com/office/drawing/2014/main" id="{26FDCB9D-8E1F-65FE-24B2-EB0CC30C25E1}"/>
              </a:ext>
            </a:extLst>
          </p:cNvPr>
          <p:cNvSpPr txBox="1"/>
          <p:nvPr/>
        </p:nvSpPr>
        <p:spPr bwMode="auto">
          <a:xfrm>
            <a:off x="5397012"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4" name="TextBox 113">
            <a:extLst>
              <a:ext uri="{FF2B5EF4-FFF2-40B4-BE49-F238E27FC236}">
                <a16:creationId xmlns:a16="http://schemas.microsoft.com/office/drawing/2014/main" id="{D457B412-53BA-27BE-9A91-4C9D93DAF59E}"/>
              </a:ext>
            </a:extLst>
          </p:cNvPr>
          <p:cNvSpPr txBox="1"/>
          <p:nvPr/>
        </p:nvSpPr>
        <p:spPr bwMode="auto">
          <a:xfrm>
            <a:off x="5997093"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15" name="TextBox 114">
            <a:extLst>
              <a:ext uri="{FF2B5EF4-FFF2-40B4-BE49-F238E27FC236}">
                <a16:creationId xmlns:a16="http://schemas.microsoft.com/office/drawing/2014/main" id="{DE0F3C6C-5D83-6024-1A00-6258FD413C0A}"/>
              </a:ext>
            </a:extLst>
          </p:cNvPr>
          <p:cNvSpPr txBox="1"/>
          <p:nvPr/>
        </p:nvSpPr>
        <p:spPr bwMode="auto">
          <a:xfrm>
            <a:off x="6597174"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6" name="TextBox 115">
            <a:extLst>
              <a:ext uri="{FF2B5EF4-FFF2-40B4-BE49-F238E27FC236}">
                <a16:creationId xmlns:a16="http://schemas.microsoft.com/office/drawing/2014/main" id="{7AE33007-2A7F-0B79-1170-9DC3DA8B6B3F}"/>
              </a:ext>
            </a:extLst>
          </p:cNvPr>
          <p:cNvSpPr txBox="1"/>
          <p:nvPr/>
        </p:nvSpPr>
        <p:spPr bwMode="auto">
          <a:xfrm>
            <a:off x="7197255"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17" name="TextBox 116">
            <a:extLst>
              <a:ext uri="{FF2B5EF4-FFF2-40B4-BE49-F238E27FC236}">
                <a16:creationId xmlns:a16="http://schemas.microsoft.com/office/drawing/2014/main" id="{D74EC4D0-CB1B-206E-09CF-F2FECD813819}"/>
              </a:ext>
            </a:extLst>
          </p:cNvPr>
          <p:cNvSpPr txBox="1"/>
          <p:nvPr/>
        </p:nvSpPr>
        <p:spPr bwMode="auto">
          <a:xfrm>
            <a:off x="7797337"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18" name="TextBox 117">
            <a:extLst>
              <a:ext uri="{FF2B5EF4-FFF2-40B4-BE49-F238E27FC236}">
                <a16:creationId xmlns:a16="http://schemas.microsoft.com/office/drawing/2014/main" id="{9B94941C-F22F-1D3E-770A-69EDECA53241}"/>
              </a:ext>
            </a:extLst>
          </p:cNvPr>
          <p:cNvSpPr txBox="1"/>
          <p:nvPr/>
        </p:nvSpPr>
        <p:spPr bwMode="auto">
          <a:xfrm>
            <a:off x="8397418"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9" name="TextBox 118">
            <a:extLst>
              <a:ext uri="{FF2B5EF4-FFF2-40B4-BE49-F238E27FC236}">
                <a16:creationId xmlns:a16="http://schemas.microsoft.com/office/drawing/2014/main" id="{6B7F27F0-EE6D-CA79-9D08-BC954EFA9ADA}"/>
              </a:ext>
            </a:extLst>
          </p:cNvPr>
          <p:cNvSpPr txBox="1"/>
          <p:nvPr/>
        </p:nvSpPr>
        <p:spPr bwMode="auto">
          <a:xfrm>
            <a:off x="8997499" y="5481597"/>
            <a:ext cx="694991" cy="52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21" name="TextBox 120">
            <a:extLst>
              <a:ext uri="{FF2B5EF4-FFF2-40B4-BE49-F238E27FC236}">
                <a16:creationId xmlns:a16="http://schemas.microsoft.com/office/drawing/2014/main" id="{0ACCFDD0-16AE-8A17-7E04-5CA098FC4E7C}"/>
              </a:ext>
            </a:extLst>
          </p:cNvPr>
          <p:cNvSpPr txBox="1"/>
          <p:nvPr/>
        </p:nvSpPr>
        <p:spPr bwMode="auto">
          <a:xfrm>
            <a:off x="7230708" y="2465045"/>
            <a:ext cx="28716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VenR (n = 194)</a:t>
            </a:r>
            <a:br>
              <a:rPr kumimoji="0" lang="en-US"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BR (n = 195)</a:t>
            </a:r>
          </a:p>
        </p:txBody>
      </p:sp>
      <p:sp>
        <p:nvSpPr>
          <p:cNvPr id="122" name="TextBox 121">
            <a:extLst>
              <a:ext uri="{FF2B5EF4-FFF2-40B4-BE49-F238E27FC236}">
                <a16:creationId xmlns:a16="http://schemas.microsoft.com/office/drawing/2014/main" id="{4568C2D3-8B52-1A37-5AB8-33F0A64647AB}"/>
              </a:ext>
            </a:extLst>
          </p:cNvPr>
          <p:cNvSpPr txBox="1"/>
          <p:nvPr/>
        </p:nvSpPr>
        <p:spPr bwMode="auto">
          <a:xfrm>
            <a:off x="8305197" y="1914254"/>
            <a:ext cx="27389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Median PFS, </a:t>
            </a:r>
            <a:endParaRPr lang="en-US" b="1" dirty="0">
              <a:solidFill>
                <a:schemeClr val="bg1"/>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Aft>
                <a:spcPct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Mo (95% CI)</a:t>
            </a:r>
            <a:br>
              <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53.6 (48.4-57.0)</a:t>
            </a:r>
            <a:br>
              <a:rPr kumimoji="0" lang="en-US"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17.0 (15.5-21.7)</a:t>
            </a:r>
          </a:p>
        </p:txBody>
      </p:sp>
      <p:sp>
        <p:nvSpPr>
          <p:cNvPr id="123" name="TextBox 122">
            <a:extLst>
              <a:ext uri="{FF2B5EF4-FFF2-40B4-BE49-F238E27FC236}">
                <a16:creationId xmlns:a16="http://schemas.microsoft.com/office/drawing/2014/main" id="{BE507AC6-B85F-395E-146A-D4568F2AE162}"/>
              </a:ext>
            </a:extLst>
          </p:cNvPr>
          <p:cNvSpPr txBox="1"/>
          <p:nvPr/>
        </p:nvSpPr>
        <p:spPr bwMode="auto">
          <a:xfrm>
            <a:off x="7242806" y="3142266"/>
            <a:ext cx="3524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0.19 (</a:t>
            </a:r>
            <a:r>
              <a:rPr kumimoji="0" lang="en-US"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0.15-0.26)</a:t>
            </a:r>
            <a:b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endParaRPr kumimoji="0" lang="en-US"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5" name="Freeform 161">
            <a:extLst>
              <a:ext uri="{FF2B5EF4-FFF2-40B4-BE49-F238E27FC236}">
                <a16:creationId xmlns:a16="http://schemas.microsoft.com/office/drawing/2014/main" id="{18B0F042-60A4-1B96-344C-841DEF54F244}"/>
              </a:ext>
            </a:extLst>
          </p:cNvPr>
          <p:cNvSpPr/>
          <p:nvPr/>
        </p:nvSpPr>
        <p:spPr bwMode="auto">
          <a:xfrm>
            <a:off x="2734692" y="2361939"/>
            <a:ext cx="5942729" cy="3007803"/>
          </a:xfrm>
          <a:custGeom>
            <a:avLst/>
            <a:gdLst>
              <a:gd name="connsiteX0" fmla="*/ 0 w 3850783"/>
              <a:gd name="connsiteY0" fmla="*/ 0 h 1949003"/>
              <a:gd name="connsiteX1" fmla="*/ 120203 w 3850783"/>
              <a:gd name="connsiteY1" fmla="*/ 0 h 1949003"/>
              <a:gd name="connsiteX2" fmla="*/ 120203 w 3850783"/>
              <a:gd name="connsiteY2" fmla="*/ 47223 h 1949003"/>
              <a:gd name="connsiteX3" fmla="*/ 201769 w 3850783"/>
              <a:gd name="connsiteY3" fmla="*/ 47223 h 1949003"/>
              <a:gd name="connsiteX4" fmla="*/ 201769 w 3850783"/>
              <a:gd name="connsiteY4" fmla="*/ 47223 h 1949003"/>
              <a:gd name="connsiteX5" fmla="*/ 283335 w 3850783"/>
              <a:gd name="connsiteY5" fmla="*/ 47223 h 1949003"/>
              <a:gd name="connsiteX6" fmla="*/ 283335 w 3850783"/>
              <a:gd name="connsiteY6" fmla="*/ 98738 h 1949003"/>
              <a:gd name="connsiteX7" fmla="*/ 390659 w 3850783"/>
              <a:gd name="connsiteY7" fmla="*/ 98738 h 1949003"/>
              <a:gd name="connsiteX8" fmla="*/ 390659 w 3850783"/>
              <a:gd name="connsiteY8" fmla="*/ 163132 h 1949003"/>
              <a:gd name="connsiteX9" fmla="*/ 442175 w 3850783"/>
              <a:gd name="connsiteY9" fmla="*/ 163132 h 1949003"/>
              <a:gd name="connsiteX10" fmla="*/ 442175 w 3850783"/>
              <a:gd name="connsiteY10" fmla="*/ 206062 h 1949003"/>
              <a:gd name="connsiteX11" fmla="*/ 442175 w 3850783"/>
              <a:gd name="connsiteY11" fmla="*/ 206062 h 1949003"/>
              <a:gd name="connsiteX12" fmla="*/ 480811 w 3850783"/>
              <a:gd name="connsiteY12" fmla="*/ 244698 h 1949003"/>
              <a:gd name="connsiteX13" fmla="*/ 510862 w 3850783"/>
              <a:gd name="connsiteY13" fmla="*/ 274749 h 1949003"/>
              <a:gd name="connsiteX14" fmla="*/ 510862 w 3850783"/>
              <a:gd name="connsiteY14" fmla="*/ 386366 h 1949003"/>
              <a:gd name="connsiteX15" fmla="*/ 631065 w 3850783"/>
              <a:gd name="connsiteY15" fmla="*/ 386366 h 1949003"/>
              <a:gd name="connsiteX16" fmla="*/ 631065 w 3850783"/>
              <a:gd name="connsiteY16" fmla="*/ 386366 h 1949003"/>
              <a:gd name="connsiteX17" fmla="*/ 661115 w 3850783"/>
              <a:gd name="connsiteY17" fmla="*/ 416416 h 1949003"/>
              <a:gd name="connsiteX18" fmla="*/ 661115 w 3850783"/>
              <a:gd name="connsiteY18" fmla="*/ 463639 h 1949003"/>
              <a:gd name="connsiteX19" fmla="*/ 708338 w 3850783"/>
              <a:gd name="connsiteY19" fmla="*/ 463639 h 1949003"/>
              <a:gd name="connsiteX20" fmla="*/ 708338 w 3850783"/>
              <a:gd name="connsiteY20" fmla="*/ 532327 h 1949003"/>
              <a:gd name="connsiteX21" fmla="*/ 781318 w 3850783"/>
              <a:gd name="connsiteY21" fmla="*/ 532327 h 1949003"/>
              <a:gd name="connsiteX22" fmla="*/ 781318 w 3850783"/>
              <a:gd name="connsiteY22" fmla="*/ 532327 h 1949003"/>
              <a:gd name="connsiteX23" fmla="*/ 828540 w 3850783"/>
              <a:gd name="connsiteY23" fmla="*/ 579549 h 1949003"/>
              <a:gd name="connsiteX24" fmla="*/ 828540 w 3850783"/>
              <a:gd name="connsiteY24" fmla="*/ 652530 h 1949003"/>
              <a:gd name="connsiteX25" fmla="*/ 888642 w 3850783"/>
              <a:gd name="connsiteY25" fmla="*/ 652530 h 1949003"/>
              <a:gd name="connsiteX26" fmla="*/ 888642 w 3850783"/>
              <a:gd name="connsiteY26" fmla="*/ 738389 h 1949003"/>
              <a:gd name="connsiteX27" fmla="*/ 888642 w 3850783"/>
              <a:gd name="connsiteY27" fmla="*/ 738389 h 1949003"/>
              <a:gd name="connsiteX28" fmla="*/ 888642 w 3850783"/>
              <a:gd name="connsiteY28" fmla="*/ 798490 h 1949003"/>
              <a:gd name="connsiteX29" fmla="*/ 1026017 w 3850783"/>
              <a:gd name="connsiteY29" fmla="*/ 798490 h 1949003"/>
              <a:gd name="connsiteX30" fmla="*/ 1026017 w 3850783"/>
              <a:gd name="connsiteY30" fmla="*/ 918693 h 1949003"/>
              <a:gd name="connsiteX31" fmla="*/ 1081825 w 3850783"/>
              <a:gd name="connsiteY31" fmla="*/ 918693 h 1949003"/>
              <a:gd name="connsiteX32" fmla="*/ 1081825 w 3850783"/>
              <a:gd name="connsiteY32" fmla="*/ 1000259 h 1949003"/>
              <a:gd name="connsiteX33" fmla="*/ 1197735 w 3850783"/>
              <a:gd name="connsiteY33" fmla="*/ 1000259 h 1949003"/>
              <a:gd name="connsiteX34" fmla="*/ 1197735 w 3850783"/>
              <a:gd name="connsiteY34" fmla="*/ 1051775 h 1949003"/>
              <a:gd name="connsiteX35" fmla="*/ 1287887 w 3850783"/>
              <a:gd name="connsiteY35" fmla="*/ 1051775 h 1949003"/>
              <a:gd name="connsiteX36" fmla="*/ 1287887 w 3850783"/>
              <a:gd name="connsiteY36" fmla="*/ 1051775 h 1949003"/>
              <a:gd name="connsiteX37" fmla="*/ 1292180 w 3850783"/>
              <a:gd name="connsiteY37" fmla="*/ 1090411 h 1949003"/>
              <a:gd name="connsiteX38" fmla="*/ 1390918 w 3850783"/>
              <a:gd name="connsiteY38" fmla="*/ 1103290 h 1949003"/>
              <a:gd name="connsiteX39" fmla="*/ 1412383 w 3850783"/>
              <a:gd name="connsiteY39" fmla="*/ 1146220 h 1949003"/>
              <a:gd name="connsiteX40" fmla="*/ 1481070 w 3850783"/>
              <a:gd name="connsiteY40" fmla="*/ 1150513 h 1949003"/>
              <a:gd name="connsiteX41" fmla="*/ 1489656 w 3850783"/>
              <a:gd name="connsiteY41" fmla="*/ 1189149 h 1949003"/>
              <a:gd name="connsiteX42" fmla="*/ 1489656 w 3850783"/>
              <a:gd name="connsiteY42" fmla="*/ 1189149 h 1949003"/>
              <a:gd name="connsiteX43" fmla="*/ 1519707 w 3850783"/>
              <a:gd name="connsiteY43" fmla="*/ 1223493 h 1949003"/>
              <a:gd name="connsiteX44" fmla="*/ 1584101 w 3850783"/>
              <a:gd name="connsiteY44" fmla="*/ 1227786 h 1949003"/>
              <a:gd name="connsiteX45" fmla="*/ 1596980 w 3850783"/>
              <a:gd name="connsiteY45" fmla="*/ 1279301 h 1949003"/>
              <a:gd name="connsiteX46" fmla="*/ 1657082 w 3850783"/>
              <a:gd name="connsiteY46" fmla="*/ 1283594 h 1949003"/>
              <a:gd name="connsiteX47" fmla="*/ 1657082 w 3850783"/>
              <a:gd name="connsiteY47" fmla="*/ 1283594 h 1949003"/>
              <a:gd name="connsiteX48" fmla="*/ 1661375 w 3850783"/>
              <a:gd name="connsiteY48" fmla="*/ 1326524 h 1949003"/>
              <a:gd name="connsiteX49" fmla="*/ 1751527 w 3850783"/>
              <a:gd name="connsiteY49" fmla="*/ 1330817 h 1949003"/>
              <a:gd name="connsiteX50" fmla="*/ 1751527 w 3850783"/>
              <a:gd name="connsiteY50" fmla="*/ 1378039 h 1949003"/>
              <a:gd name="connsiteX51" fmla="*/ 1815921 w 3850783"/>
              <a:gd name="connsiteY51" fmla="*/ 1378039 h 1949003"/>
              <a:gd name="connsiteX52" fmla="*/ 1815921 w 3850783"/>
              <a:gd name="connsiteY52" fmla="*/ 1378039 h 1949003"/>
              <a:gd name="connsiteX53" fmla="*/ 1824507 w 3850783"/>
              <a:gd name="connsiteY53" fmla="*/ 1416676 h 1949003"/>
              <a:gd name="connsiteX54" fmla="*/ 1923245 w 3850783"/>
              <a:gd name="connsiteY54" fmla="*/ 1420969 h 1949003"/>
              <a:gd name="connsiteX55" fmla="*/ 1927538 w 3850783"/>
              <a:gd name="connsiteY55" fmla="*/ 1476777 h 1949003"/>
              <a:gd name="connsiteX56" fmla="*/ 2069206 w 3850783"/>
              <a:gd name="connsiteY56" fmla="*/ 1472484 h 1949003"/>
              <a:gd name="connsiteX57" fmla="*/ 2069206 w 3850783"/>
              <a:gd name="connsiteY57" fmla="*/ 1511121 h 1949003"/>
              <a:gd name="connsiteX58" fmla="*/ 2133600 w 3850783"/>
              <a:gd name="connsiteY58" fmla="*/ 1506828 h 1949003"/>
              <a:gd name="connsiteX59" fmla="*/ 2137893 w 3850783"/>
              <a:gd name="connsiteY59" fmla="*/ 1549758 h 1949003"/>
              <a:gd name="connsiteX60" fmla="*/ 2197994 w 3850783"/>
              <a:gd name="connsiteY60" fmla="*/ 1549758 h 1949003"/>
              <a:gd name="connsiteX61" fmla="*/ 2202287 w 3850783"/>
              <a:gd name="connsiteY61" fmla="*/ 1596980 h 1949003"/>
              <a:gd name="connsiteX62" fmla="*/ 2343955 w 3850783"/>
              <a:gd name="connsiteY62" fmla="*/ 1592687 h 1949003"/>
              <a:gd name="connsiteX63" fmla="*/ 2352541 w 3850783"/>
              <a:gd name="connsiteY63" fmla="*/ 1644203 h 1949003"/>
              <a:gd name="connsiteX64" fmla="*/ 2481330 w 3850783"/>
              <a:gd name="connsiteY64" fmla="*/ 1639910 h 1949003"/>
              <a:gd name="connsiteX65" fmla="*/ 2472744 w 3850783"/>
              <a:gd name="connsiteY65" fmla="*/ 1661375 h 1949003"/>
              <a:gd name="connsiteX66" fmla="*/ 2515673 w 3850783"/>
              <a:gd name="connsiteY66" fmla="*/ 1661375 h 1949003"/>
              <a:gd name="connsiteX67" fmla="*/ 2519966 w 3850783"/>
              <a:gd name="connsiteY67" fmla="*/ 1682839 h 1949003"/>
              <a:gd name="connsiteX68" fmla="*/ 2665927 w 3850783"/>
              <a:gd name="connsiteY68" fmla="*/ 1682839 h 1949003"/>
              <a:gd name="connsiteX69" fmla="*/ 2704563 w 3850783"/>
              <a:gd name="connsiteY69" fmla="*/ 1682839 h 1949003"/>
              <a:gd name="connsiteX70" fmla="*/ 2704563 w 3850783"/>
              <a:gd name="connsiteY70" fmla="*/ 1682839 h 1949003"/>
              <a:gd name="connsiteX71" fmla="*/ 2717442 w 3850783"/>
              <a:gd name="connsiteY71" fmla="*/ 1725769 h 1949003"/>
              <a:gd name="connsiteX72" fmla="*/ 2846231 w 3850783"/>
              <a:gd name="connsiteY72" fmla="*/ 1721476 h 1949003"/>
              <a:gd name="connsiteX73" fmla="*/ 2846231 w 3850783"/>
              <a:gd name="connsiteY73" fmla="*/ 1721476 h 1949003"/>
              <a:gd name="connsiteX74" fmla="*/ 2846231 w 3850783"/>
              <a:gd name="connsiteY74" fmla="*/ 1721476 h 1949003"/>
              <a:gd name="connsiteX75" fmla="*/ 2863403 w 3850783"/>
              <a:gd name="connsiteY75" fmla="*/ 1760113 h 1949003"/>
              <a:gd name="connsiteX76" fmla="*/ 3090930 w 3850783"/>
              <a:gd name="connsiteY76" fmla="*/ 1764406 h 1949003"/>
              <a:gd name="connsiteX77" fmla="*/ 3108101 w 3850783"/>
              <a:gd name="connsiteY77" fmla="*/ 1841679 h 1949003"/>
              <a:gd name="connsiteX78" fmla="*/ 3378558 w 3850783"/>
              <a:gd name="connsiteY78" fmla="*/ 1833093 h 1949003"/>
              <a:gd name="connsiteX79" fmla="*/ 3378558 w 3850783"/>
              <a:gd name="connsiteY79" fmla="*/ 1880315 h 1949003"/>
              <a:gd name="connsiteX80" fmla="*/ 3481589 w 3850783"/>
              <a:gd name="connsiteY80" fmla="*/ 1880315 h 1949003"/>
              <a:gd name="connsiteX81" fmla="*/ 3481589 w 3850783"/>
              <a:gd name="connsiteY81" fmla="*/ 1906073 h 1949003"/>
              <a:gd name="connsiteX82" fmla="*/ 3545983 w 3850783"/>
              <a:gd name="connsiteY82" fmla="*/ 1910366 h 1949003"/>
              <a:gd name="connsiteX83" fmla="*/ 3545983 w 3850783"/>
              <a:gd name="connsiteY83" fmla="*/ 1949003 h 1949003"/>
              <a:gd name="connsiteX84" fmla="*/ 3850783 w 3850783"/>
              <a:gd name="connsiteY84" fmla="*/ 1944710 h 194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850783" h="1949003">
                <a:moveTo>
                  <a:pt x="0" y="0"/>
                </a:moveTo>
                <a:lnTo>
                  <a:pt x="120203" y="0"/>
                </a:lnTo>
                <a:lnTo>
                  <a:pt x="120203" y="47223"/>
                </a:lnTo>
                <a:lnTo>
                  <a:pt x="201769" y="47223"/>
                </a:lnTo>
                <a:lnTo>
                  <a:pt x="201769" y="47223"/>
                </a:lnTo>
                <a:lnTo>
                  <a:pt x="283335" y="47223"/>
                </a:lnTo>
                <a:lnTo>
                  <a:pt x="283335" y="98738"/>
                </a:lnTo>
                <a:lnTo>
                  <a:pt x="390659" y="98738"/>
                </a:lnTo>
                <a:lnTo>
                  <a:pt x="390659" y="163132"/>
                </a:lnTo>
                <a:lnTo>
                  <a:pt x="442175" y="163132"/>
                </a:lnTo>
                <a:lnTo>
                  <a:pt x="442175" y="206062"/>
                </a:lnTo>
                <a:lnTo>
                  <a:pt x="442175" y="206062"/>
                </a:lnTo>
                <a:lnTo>
                  <a:pt x="480811" y="244698"/>
                </a:lnTo>
                <a:lnTo>
                  <a:pt x="510862" y="274749"/>
                </a:lnTo>
                <a:lnTo>
                  <a:pt x="510862" y="386366"/>
                </a:lnTo>
                <a:lnTo>
                  <a:pt x="631065" y="386366"/>
                </a:lnTo>
                <a:lnTo>
                  <a:pt x="631065" y="386366"/>
                </a:lnTo>
                <a:lnTo>
                  <a:pt x="661115" y="416416"/>
                </a:lnTo>
                <a:lnTo>
                  <a:pt x="661115" y="463639"/>
                </a:lnTo>
                <a:lnTo>
                  <a:pt x="708338" y="463639"/>
                </a:lnTo>
                <a:lnTo>
                  <a:pt x="708338" y="532327"/>
                </a:lnTo>
                <a:lnTo>
                  <a:pt x="781318" y="532327"/>
                </a:lnTo>
                <a:lnTo>
                  <a:pt x="781318" y="532327"/>
                </a:lnTo>
                <a:lnTo>
                  <a:pt x="828540" y="579549"/>
                </a:lnTo>
                <a:lnTo>
                  <a:pt x="828540" y="652530"/>
                </a:lnTo>
                <a:lnTo>
                  <a:pt x="888642" y="652530"/>
                </a:lnTo>
                <a:lnTo>
                  <a:pt x="888642" y="738389"/>
                </a:lnTo>
                <a:lnTo>
                  <a:pt x="888642" y="738389"/>
                </a:lnTo>
                <a:lnTo>
                  <a:pt x="888642" y="798490"/>
                </a:lnTo>
                <a:lnTo>
                  <a:pt x="1026017" y="798490"/>
                </a:lnTo>
                <a:lnTo>
                  <a:pt x="1026017" y="918693"/>
                </a:lnTo>
                <a:lnTo>
                  <a:pt x="1081825" y="918693"/>
                </a:lnTo>
                <a:lnTo>
                  <a:pt x="1081825" y="1000259"/>
                </a:lnTo>
                <a:lnTo>
                  <a:pt x="1197735" y="1000259"/>
                </a:lnTo>
                <a:lnTo>
                  <a:pt x="1197735" y="1051775"/>
                </a:lnTo>
                <a:lnTo>
                  <a:pt x="1287887" y="1051775"/>
                </a:lnTo>
                <a:lnTo>
                  <a:pt x="1287887" y="1051775"/>
                </a:lnTo>
                <a:lnTo>
                  <a:pt x="1292180" y="1090411"/>
                </a:lnTo>
                <a:lnTo>
                  <a:pt x="1390918" y="1103290"/>
                </a:lnTo>
                <a:lnTo>
                  <a:pt x="1412383" y="1146220"/>
                </a:lnTo>
                <a:lnTo>
                  <a:pt x="1481070" y="1150513"/>
                </a:lnTo>
                <a:lnTo>
                  <a:pt x="1489656" y="1189149"/>
                </a:lnTo>
                <a:lnTo>
                  <a:pt x="1489656" y="1189149"/>
                </a:lnTo>
                <a:lnTo>
                  <a:pt x="1519707" y="1223493"/>
                </a:lnTo>
                <a:lnTo>
                  <a:pt x="1584101" y="1227786"/>
                </a:lnTo>
                <a:lnTo>
                  <a:pt x="1596980" y="1279301"/>
                </a:lnTo>
                <a:lnTo>
                  <a:pt x="1657082" y="1283594"/>
                </a:lnTo>
                <a:lnTo>
                  <a:pt x="1657082" y="1283594"/>
                </a:lnTo>
                <a:lnTo>
                  <a:pt x="1661375" y="1326524"/>
                </a:lnTo>
                <a:lnTo>
                  <a:pt x="1751527" y="1330817"/>
                </a:lnTo>
                <a:lnTo>
                  <a:pt x="1751527" y="1378039"/>
                </a:lnTo>
                <a:lnTo>
                  <a:pt x="1815921" y="1378039"/>
                </a:lnTo>
                <a:lnTo>
                  <a:pt x="1815921" y="1378039"/>
                </a:lnTo>
                <a:lnTo>
                  <a:pt x="1824507" y="1416676"/>
                </a:lnTo>
                <a:lnTo>
                  <a:pt x="1923245" y="1420969"/>
                </a:lnTo>
                <a:lnTo>
                  <a:pt x="1927538" y="1476777"/>
                </a:lnTo>
                <a:lnTo>
                  <a:pt x="2069206" y="1472484"/>
                </a:lnTo>
                <a:lnTo>
                  <a:pt x="2069206" y="1511121"/>
                </a:lnTo>
                <a:lnTo>
                  <a:pt x="2133600" y="1506828"/>
                </a:lnTo>
                <a:lnTo>
                  <a:pt x="2137893" y="1549758"/>
                </a:lnTo>
                <a:lnTo>
                  <a:pt x="2197994" y="1549758"/>
                </a:lnTo>
                <a:lnTo>
                  <a:pt x="2202287" y="1596980"/>
                </a:lnTo>
                <a:lnTo>
                  <a:pt x="2343955" y="1592687"/>
                </a:lnTo>
                <a:lnTo>
                  <a:pt x="2352541" y="1644203"/>
                </a:lnTo>
                <a:lnTo>
                  <a:pt x="2481330" y="1639910"/>
                </a:lnTo>
                <a:lnTo>
                  <a:pt x="2472744" y="1661375"/>
                </a:lnTo>
                <a:lnTo>
                  <a:pt x="2515673" y="1661375"/>
                </a:lnTo>
                <a:lnTo>
                  <a:pt x="2519966" y="1682839"/>
                </a:lnTo>
                <a:lnTo>
                  <a:pt x="2665927" y="1682839"/>
                </a:lnTo>
                <a:lnTo>
                  <a:pt x="2704563" y="1682839"/>
                </a:lnTo>
                <a:lnTo>
                  <a:pt x="2704563" y="1682839"/>
                </a:lnTo>
                <a:lnTo>
                  <a:pt x="2717442" y="1725769"/>
                </a:lnTo>
                <a:lnTo>
                  <a:pt x="2846231" y="1721476"/>
                </a:lnTo>
                <a:lnTo>
                  <a:pt x="2846231" y="1721476"/>
                </a:lnTo>
                <a:lnTo>
                  <a:pt x="2846231" y="1721476"/>
                </a:lnTo>
                <a:lnTo>
                  <a:pt x="2863403" y="1760113"/>
                </a:lnTo>
                <a:lnTo>
                  <a:pt x="3090930" y="1764406"/>
                </a:lnTo>
                <a:lnTo>
                  <a:pt x="3108101" y="1841679"/>
                </a:lnTo>
                <a:lnTo>
                  <a:pt x="3378558" y="1833093"/>
                </a:lnTo>
                <a:lnTo>
                  <a:pt x="3378558" y="1880315"/>
                </a:lnTo>
                <a:lnTo>
                  <a:pt x="3481589" y="1880315"/>
                </a:lnTo>
                <a:lnTo>
                  <a:pt x="3481589" y="1906073"/>
                </a:lnTo>
                <a:lnTo>
                  <a:pt x="3545983" y="1910366"/>
                </a:lnTo>
                <a:lnTo>
                  <a:pt x="3545983" y="1949003"/>
                </a:lnTo>
                <a:lnTo>
                  <a:pt x="3850783" y="194471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6" name="Group 125">
            <a:extLst>
              <a:ext uri="{FF2B5EF4-FFF2-40B4-BE49-F238E27FC236}">
                <a16:creationId xmlns:a16="http://schemas.microsoft.com/office/drawing/2014/main" id="{67B7F8AA-C528-0D52-55D2-36581F558959}"/>
              </a:ext>
            </a:extLst>
          </p:cNvPr>
          <p:cNvGrpSpPr/>
          <p:nvPr/>
        </p:nvGrpSpPr>
        <p:grpSpPr>
          <a:xfrm>
            <a:off x="2744101" y="2357036"/>
            <a:ext cx="7075624" cy="2053786"/>
            <a:chOff x="1553866" y="2318197"/>
            <a:chExt cx="4584879" cy="1330817"/>
          </a:xfrm>
        </p:grpSpPr>
        <p:sp>
          <p:nvSpPr>
            <p:cNvPr id="127" name="Freeform 164">
              <a:extLst>
                <a:ext uri="{FF2B5EF4-FFF2-40B4-BE49-F238E27FC236}">
                  <a16:creationId xmlns:a16="http://schemas.microsoft.com/office/drawing/2014/main" id="{B3F948B7-A04F-71C5-4B56-356E8CA50F12}"/>
                </a:ext>
              </a:extLst>
            </p:cNvPr>
            <p:cNvSpPr/>
            <p:nvPr/>
          </p:nvSpPr>
          <p:spPr bwMode="auto">
            <a:xfrm>
              <a:off x="2567004" y="2498501"/>
              <a:ext cx="3571741" cy="1150513"/>
            </a:xfrm>
            <a:custGeom>
              <a:avLst/>
              <a:gdLst>
                <a:gd name="connsiteX0" fmla="*/ 3571741 w 3571741"/>
                <a:gd name="connsiteY0" fmla="*/ 1150513 h 1150513"/>
                <a:gd name="connsiteX1" fmla="*/ 3168203 w 3571741"/>
                <a:gd name="connsiteY1" fmla="*/ 1150513 h 1150513"/>
                <a:gd name="connsiteX2" fmla="*/ 3168203 w 3571741"/>
                <a:gd name="connsiteY2" fmla="*/ 1064654 h 1150513"/>
                <a:gd name="connsiteX3" fmla="*/ 2859110 w 3571741"/>
                <a:gd name="connsiteY3" fmla="*/ 1064654 h 1150513"/>
                <a:gd name="connsiteX4" fmla="*/ 2859110 w 3571741"/>
                <a:gd name="connsiteY4" fmla="*/ 1021724 h 1150513"/>
                <a:gd name="connsiteX5" fmla="*/ 2820473 w 3571741"/>
                <a:gd name="connsiteY5" fmla="*/ 1021724 h 1150513"/>
                <a:gd name="connsiteX6" fmla="*/ 2820473 w 3571741"/>
                <a:gd name="connsiteY6" fmla="*/ 1021724 h 1150513"/>
                <a:gd name="connsiteX7" fmla="*/ 2820473 w 3571741"/>
                <a:gd name="connsiteY7" fmla="*/ 987381 h 1150513"/>
                <a:gd name="connsiteX8" fmla="*/ 2665927 w 3571741"/>
                <a:gd name="connsiteY8" fmla="*/ 987381 h 1150513"/>
                <a:gd name="connsiteX9" fmla="*/ 2665927 w 3571741"/>
                <a:gd name="connsiteY9" fmla="*/ 922986 h 1150513"/>
                <a:gd name="connsiteX10" fmla="*/ 2558603 w 3571741"/>
                <a:gd name="connsiteY10" fmla="*/ 922986 h 1150513"/>
                <a:gd name="connsiteX11" fmla="*/ 2558603 w 3571741"/>
                <a:gd name="connsiteY11" fmla="*/ 884350 h 1150513"/>
                <a:gd name="connsiteX12" fmla="*/ 2464158 w 3571741"/>
                <a:gd name="connsiteY12" fmla="*/ 884350 h 1150513"/>
                <a:gd name="connsiteX13" fmla="*/ 2464158 w 3571741"/>
                <a:gd name="connsiteY13" fmla="*/ 789905 h 1150513"/>
                <a:gd name="connsiteX14" fmla="*/ 2412642 w 3571741"/>
                <a:gd name="connsiteY14" fmla="*/ 789905 h 1150513"/>
                <a:gd name="connsiteX15" fmla="*/ 2412642 w 3571741"/>
                <a:gd name="connsiteY15" fmla="*/ 734096 h 1150513"/>
                <a:gd name="connsiteX16" fmla="*/ 2365420 w 3571741"/>
                <a:gd name="connsiteY16" fmla="*/ 734096 h 1150513"/>
                <a:gd name="connsiteX17" fmla="*/ 2365420 w 3571741"/>
                <a:gd name="connsiteY17" fmla="*/ 699753 h 1150513"/>
                <a:gd name="connsiteX18" fmla="*/ 2112135 w 3571741"/>
                <a:gd name="connsiteY18" fmla="*/ 699753 h 1150513"/>
                <a:gd name="connsiteX19" fmla="*/ 2112135 w 3571741"/>
                <a:gd name="connsiteY19" fmla="*/ 622479 h 1150513"/>
                <a:gd name="connsiteX20" fmla="*/ 1880316 w 3571741"/>
                <a:gd name="connsiteY20" fmla="*/ 622479 h 1150513"/>
                <a:gd name="connsiteX21" fmla="*/ 1880316 w 3571741"/>
                <a:gd name="connsiteY21" fmla="*/ 558085 h 1150513"/>
                <a:gd name="connsiteX22" fmla="*/ 1755820 w 3571741"/>
                <a:gd name="connsiteY22" fmla="*/ 558085 h 1150513"/>
                <a:gd name="connsiteX23" fmla="*/ 1755820 w 3571741"/>
                <a:gd name="connsiteY23" fmla="*/ 528034 h 1150513"/>
                <a:gd name="connsiteX24" fmla="*/ 1717183 w 3571741"/>
                <a:gd name="connsiteY24" fmla="*/ 528034 h 1150513"/>
                <a:gd name="connsiteX25" fmla="*/ 1717183 w 3571741"/>
                <a:gd name="connsiteY25" fmla="*/ 528034 h 1150513"/>
                <a:gd name="connsiteX26" fmla="*/ 1648496 w 3571741"/>
                <a:gd name="connsiteY26" fmla="*/ 528034 h 1150513"/>
                <a:gd name="connsiteX27" fmla="*/ 1648496 w 3571741"/>
                <a:gd name="connsiteY27" fmla="*/ 476519 h 1150513"/>
                <a:gd name="connsiteX28" fmla="*/ 1532586 w 3571741"/>
                <a:gd name="connsiteY28" fmla="*/ 476519 h 1150513"/>
                <a:gd name="connsiteX29" fmla="*/ 1532586 w 3571741"/>
                <a:gd name="connsiteY29" fmla="*/ 433589 h 1150513"/>
                <a:gd name="connsiteX30" fmla="*/ 1429555 w 3571741"/>
                <a:gd name="connsiteY30" fmla="*/ 433589 h 1150513"/>
                <a:gd name="connsiteX31" fmla="*/ 1429555 w 3571741"/>
                <a:gd name="connsiteY31" fmla="*/ 407831 h 1150513"/>
                <a:gd name="connsiteX32" fmla="*/ 1249251 w 3571741"/>
                <a:gd name="connsiteY32" fmla="*/ 407831 h 1150513"/>
                <a:gd name="connsiteX33" fmla="*/ 1249251 w 3571741"/>
                <a:gd name="connsiteY33" fmla="*/ 373488 h 1150513"/>
                <a:gd name="connsiteX34" fmla="*/ 1073240 w 3571741"/>
                <a:gd name="connsiteY34" fmla="*/ 373488 h 1150513"/>
                <a:gd name="connsiteX35" fmla="*/ 1073240 w 3571741"/>
                <a:gd name="connsiteY35" fmla="*/ 330558 h 1150513"/>
                <a:gd name="connsiteX36" fmla="*/ 1013138 w 3571741"/>
                <a:gd name="connsiteY36" fmla="*/ 330558 h 1150513"/>
                <a:gd name="connsiteX37" fmla="*/ 1013138 w 3571741"/>
                <a:gd name="connsiteY37" fmla="*/ 309093 h 1150513"/>
                <a:gd name="connsiteX38" fmla="*/ 940158 w 3571741"/>
                <a:gd name="connsiteY38" fmla="*/ 309093 h 1150513"/>
                <a:gd name="connsiteX39" fmla="*/ 940158 w 3571741"/>
                <a:gd name="connsiteY39" fmla="*/ 287629 h 1150513"/>
                <a:gd name="connsiteX40" fmla="*/ 884349 w 3571741"/>
                <a:gd name="connsiteY40" fmla="*/ 287629 h 1150513"/>
                <a:gd name="connsiteX41" fmla="*/ 884349 w 3571741"/>
                <a:gd name="connsiteY41" fmla="*/ 257578 h 1150513"/>
                <a:gd name="connsiteX42" fmla="*/ 772732 w 3571741"/>
                <a:gd name="connsiteY42" fmla="*/ 257578 h 1150513"/>
                <a:gd name="connsiteX43" fmla="*/ 772732 w 3571741"/>
                <a:gd name="connsiteY43" fmla="*/ 218941 h 1150513"/>
                <a:gd name="connsiteX44" fmla="*/ 626772 w 3571741"/>
                <a:gd name="connsiteY44" fmla="*/ 218941 h 1150513"/>
                <a:gd name="connsiteX45" fmla="*/ 626772 w 3571741"/>
                <a:gd name="connsiteY45" fmla="*/ 171719 h 1150513"/>
                <a:gd name="connsiteX46" fmla="*/ 570963 w 3571741"/>
                <a:gd name="connsiteY46" fmla="*/ 171719 h 1150513"/>
                <a:gd name="connsiteX47" fmla="*/ 570963 w 3571741"/>
                <a:gd name="connsiteY47" fmla="*/ 128789 h 1150513"/>
                <a:gd name="connsiteX48" fmla="*/ 570963 w 3571741"/>
                <a:gd name="connsiteY48" fmla="*/ 128789 h 1150513"/>
                <a:gd name="connsiteX49" fmla="*/ 553792 w 3571741"/>
                <a:gd name="connsiteY49" fmla="*/ 111618 h 1150513"/>
                <a:gd name="connsiteX50" fmla="*/ 489397 w 3571741"/>
                <a:gd name="connsiteY50" fmla="*/ 111618 h 1150513"/>
                <a:gd name="connsiteX51" fmla="*/ 489397 w 3571741"/>
                <a:gd name="connsiteY51" fmla="*/ 72981 h 1150513"/>
                <a:gd name="connsiteX52" fmla="*/ 364901 w 3571741"/>
                <a:gd name="connsiteY52" fmla="*/ 72981 h 1150513"/>
                <a:gd name="connsiteX53" fmla="*/ 382073 w 3571741"/>
                <a:gd name="connsiteY53" fmla="*/ 55809 h 1150513"/>
                <a:gd name="connsiteX54" fmla="*/ 304800 w 3571741"/>
                <a:gd name="connsiteY54" fmla="*/ 55809 h 1150513"/>
                <a:gd name="connsiteX55" fmla="*/ 304800 w 3571741"/>
                <a:gd name="connsiteY55" fmla="*/ 30051 h 1150513"/>
                <a:gd name="connsiteX56" fmla="*/ 115910 w 3571741"/>
                <a:gd name="connsiteY56" fmla="*/ 30051 h 1150513"/>
                <a:gd name="connsiteX57" fmla="*/ 115910 w 3571741"/>
                <a:gd name="connsiteY57" fmla="*/ 0 h 1150513"/>
                <a:gd name="connsiteX58" fmla="*/ 0 w 3571741"/>
                <a:gd name="connsiteY58" fmla="*/ 0 h 115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741" h="1150513">
                  <a:moveTo>
                    <a:pt x="3571741" y="1150513"/>
                  </a:moveTo>
                  <a:lnTo>
                    <a:pt x="3168203" y="1150513"/>
                  </a:lnTo>
                  <a:lnTo>
                    <a:pt x="3168203" y="1064654"/>
                  </a:lnTo>
                  <a:lnTo>
                    <a:pt x="2859110" y="1064654"/>
                  </a:lnTo>
                  <a:lnTo>
                    <a:pt x="2859110" y="1021724"/>
                  </a:lnTo>
                  <a:lnTo>
                    <a:pt x="2820473" y="1021724"/>
                  </a:lnTo>
                  <a:lnTo>
                    <a:pt x="2820473" y="1021724"/>
                  </a:lnTo>
                  <a:lnTo>
                    <a:pt x="2820473" y="987381"/>
                  </a:lnTo>
                  <a:lnTo>
                    <a:pt x="2665927" y="987381"/>
                  </a:lnTo>
                  <a:lnTo>
                    <a:pt x="2665927" y="922986"/>
                  </a:lnTo>
                  <a:lnTo>
                    <a:pt x="2558603" y="922986"/>
                  </a:lnTo>
                  <a:lnTo>
                    <a:pt x="2558603" y="884350"/>
                  </a:lnTo>
                  <a:lnTo>
                    <a:pt x="2464158" y="884350"/>
                  </a:lnTo>
                  <a:lnTo>
                    <a:pt x="2464158" y="789905"/>
                  </a:lnTo>
                  <a:lnTo>
                    <a:pt x="2412642" y="789905"/>
                  </a:lnTo>
                  <a:lnTo>
                    <a:pt x="2412642" y="734096"/>
                  </a:lnTo>
                  <a:lnTo>
                    <a:pt x="2365420" y="734096"/>
                  </a:lnTo>
                  <a:lnTo>
                    <a:pt x="2365420" y="699753"/>
                  </a:lnTo>
                  <a:lnTo>
                    <a:pt x="2112135" y="699753"/>
                  </a:lnTo>
                  <a:lnTo>
                    <a:pt x="2112135" y="622479"/>
                  </a:lnTo>
                  <a:lnTo>
                    <a:pt x="1880316" y="622479"/>
                  </a:lnTo>
                  <a:lnTo>
                    <a:pt x="1880316" y="558085"/>
                  </a:lnTo>
                  <a:lnTo>
                    <a:pt x="1755820" y="558085"/>
                  </a:lnTo>
                  <a:lnTo>
                    <a:pt x="1755820" y="528034"/>
                  </a:lnTo>
                  <a:lnTo>
                    <a:pt x="1717183" y="528034"/>
                  </a:lnTo>
                  <a:lnTo>
                    <a:pt x="1717183" y="528034"/>
                  </a:lnTo>
                  <a:lnTo>
                    <a:pt x="1648496" y="528034"/>
                  </a:lnTo>
                  <a:lnTo>
                    <a:pt x="1648496" y="476519"/>
                  </a:lnTo>
                  <a:lnTo>
                    <a:pt x="1532586" y="476519"/>
                  </a:lnTo>
                  <a:lnTo>
                    <a:pt x="1532586" y="433589"/>
                  </a:lnTo>
                  <a:lnTo>
                    <a:pt x="1429555" y="433589"/>
                  </a:lnTo>
                  <a:lnTo>
                    <a:pt x="1429555" y="407831"/>
                  </a:lnTo>
                  <a:lnTo>
                    <a:pt x="1249251" y="407831"/>
                  </a:lnTo>
                  <a:lnTo>
                    <a:pt x="1249251" y="373488"/>
                  </a:lnTo>
                  <a:lnTo>
                    <a:pt x="1073240" y="373488"/>
                  </a:lnTo>
                  <a:lnTo>
                    <a:pt x="1073240" y="330558"/>
                  </a:lnTo>
                  <a:lnTo>
                    <a:pt x="1013138" y="330558"/>
                  </a:lnTo>
                  <a:lnTo>
                    <a:pt x="1013138" y="309093"/>
                  </a:lnTo>
                  <a:lnTo>
                    <a:pt x="940158" y="309093"/>
                  </a:lnTo>
                  <a:lnTo>
                    <a:pt x="940158" y="287629"/>
                  </a:lnTo>
                  <a:lnTo>
                    <a:pt x="884349" y="287629"/>
                  </a:lnTo>
                  <a:lnTo>
                    <a:pt x="884349" y="257578"/>
                  </a:lnTo>
                  <a:lnTo>
                    <a:pt x="772732" y="257578"/>
                  </a:lnTo>
                  <a:lnTo>
                    <a:pt x="772732" y="218941"/>
                  </a:lnTo>
                  <a:lnTo>
                    <a:pt x="626772" y="218941"/>
                  </a:lnTo>
                  <a:lnTo>
                    <a:pt x="626772" y="171719"/>
                  </a:lnTo>
                  <a:lnTo>
                    <a:pt x="570963" y="171719"/>
                  </a:lnTo>
                  <a:lnTo>
                    <a:pt x="570963" y="128789"/>
                  </a:lnTo>
                  <a:lnTo>
                    <a:pt x="570963" y="128789"/>
                  </a:lnTo>
                  <a:lnTo>
                    <a:pt x="553792" y="111618"/>
                  </a:lnTo>
                  <a:lnTo>
                    <a:pt x="489397" y="111618"/>
                  </a:lnTo>
                  <a:lnTo>
                    <a:pt x="489397" y="72981"/>
                  </a:lnTo>
                  <a:lnTo>
                    <a:pt x="364901" y="72981"/>
                  </a:lnTo>
                  <a:lnTo>
                    <a:pt x="382073" y="55809"/>
                  </a:lnTo>
                  <a:lnTo>
                    <a:pt x="304800" y="55809"/>
                  </a:lnTo>
                  <a:lnTo>
                    <a:pt x="304800" y="30051"/>
                  </a:lnTo>
                  <a:lnTo>
                    <a:pt x="115910" y="30051"/>
                  </a:lnTo>
                  <a:lnTo>
                    <a:pt x="11591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Freeform 165">
              <a:extLst>
                <a:ext uri="{FF2B5EF4-FFF2-40B4-BE49-F238E27FC236}">
                  <a16:creationId xmlns:a16="http://schemas.microsoft.com/office/drawing/2014/main" id="{CB6C7126-2F4D-BD78-FD4F-723ED27E4A38}"/>
                </a:ext>
              </a:extLst>
            </p:cNvPr>
            <p:cNvSpPr/>
            <p:nvPr/>
          </p:nvSpPr>
          <p:spPr bwMode="auto">
            <a:xfrm>
              <a:off x="1553866" y="2318197"/>
              <a:ext cx="1060361" cy="184597"/>
            </a:xfrm>
            <a:custGeom>
              <a:avLst/>
              <a:gdLst>
                <a:gd name="connsiteX0" fmla="*/ 0 w 1060361"/>
                <a:gd name="connsiteY0" fmla="*/ 0 h 184597"/>
                <a:gd name="connsiteX1" fmla="*/ 85859 w 1060361"/>
                <a:gd name="connsiteY1" fmla="*/ 0 h 184597"/>
                <a:gd name="connsiteX2" fmla="*/ 85859 w 1060361"/>
                <a:gd name="connsiteY2" fmla="*/ 0 h 184597"/>
                <a:gd name="connsiteX3" fmla="*/ 85859 w 1060361"/>
                <a:gd name="connsiteY3" fmla="*/ 0 h 184597"/>
                <a:gd name="connsiteX4" fmla="*/ 85859 w 1060361"/>
                <a:gd name="connsiteY4" fmla="*/ 42930 h 184597"/>
                <a:gd name="connsiteX5" fmla="*/ 218941 w 1060361"/>
                <a:gd name="connsiteY5" fmla="*/ 42930 h 184597"/>
                <a:gd name="connsiteX6" fmla="*/ 218941 w 1060361"/>
                <a:gd name="connsiteY6" fmla="*/ 68688 h 184597"/>
                <a:gd name="connsiteX7" fmla="*/ 279042 w 1060361"/>
                <a:gd name="connsiteY7" fmla="*/ 68688 h 184597"/>
                <a:gd name="connsiteX8" fmla="*/ 279042 w 1060361"/>
                <a:gd name="connsiteY8" fmla="*/ 90152 h 184597"/>
                <a:gd name="connsiteX9" fmla="*/ 455054 w 1060361"/>
                <a:gd name="connsiteY9" fmla="*/ 90152 h 184597"/>
                <a:gd name="connsiteX10" fmla="*/ 455054 w 1060361"/>
                <a:gd name="connsiteY10" fmla="*/ 90152 h 184597"/>
                <a:gd name="connsiteX11" fmla="*/ 455054 w 1060361"/>
                <a:gd name="connsiteY11" fmla="*/ 124496 h 184597"/>
                <a:gd name="connsiteX12" fmla="*/ 631065 w 1060361"/>
                <a:gd name="connsiteY12" fmla="*/ 124496 h 184597"/>
                <a:gd name="connsiteX13" fmla="*/ 631065 w 1060361"/>
                <a:gd name="connsiteY13" fmla="*/ 124496 h 184597"/>
                <a:gd name="connsiteX14" fmla="*/ 631065 w 1060361"/>
                <a:gd name="connsiteY14" fmla="*/ 124496 h 184597"/>
                <a:gd name="connsiteX15" fmla="*/ 635358 w 1060361"/>
                <a:gd name="connsiteY15" fmla="*/ 167426 h 184597"/>
                <a:gd name="connsiteX16" fmla="*/ 953037 w 1060361"/>
                <a:gd name="connsiteY16" fmla="*/ 158840 h 184597"/>
                <a:gd name="connsiteX17" fmla="*/ 953037 w 1060361"/>
                <a:gd name="connsiteY17" fmla="*/ 184597 h 184597"/>
                <a:gd name="connsiteX18" fmla="*/ 1060361 w 1060361"/>
                <a:gd name="connsiteY18" fmla="*/ 180304 h 18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60361" h="184597">
                  <a:moveTo>
                    <a:pt x="0" y="0"/>
                  </a:moveTo>
                  <a:lnTo>
                    <a:pt x="85859" y="0"/>
                  </a:lnTo>
                  <a:lnTo>
                    <a:pt x="85859" y="0"/>
                  </a:lnTo>
                  <a:lnTo>
                    <a:pt x="85859" y="0"/>
                  </a:lnTo>
                  <a:lnTo>
                    <a:pt x="85859" y="42930"/>
                  </a:lnTo>
                  <a:lnTo>
                    <a:pt x="218941" y="42930"/>
                  </a:lnTo>
                  <a:lnTo>
                    <a:pt x="218941" y="68688"/>
                  </a:lnTo>
                  <a:lnTo>
                    <a:pt x="279042" y="68688"/>
                  </a:lnTo>
                  <a:lnTo>
                    <a:pt x="279042" y="90152"/>
                  </a:lnTo>
                  <a:lnTo>
                    <a:pt x="455054" y="90152"/>
                  </a:lnTo>
                  <a:lnTo>
                    <a:pt x="455054" y="90152"/>
                  </a:lnTo>
                  <a:lnTo>
                    <a:pt x="455054" y="124496"/>
                  </a:lnTo>
                  <a:lnTo>
                    <a:pt x="631065" y="124496"/>
                  </a:lnTo>
                  <a:lnTo>
                    <a:pt x="631065" y="124496"/>
                  </a:lnTo>
                  <a:lnTo>
                    <a:pt x="631065" y="124496"/>
                  </a:lnTo>
                  <a:lnTo>
                    <a:pt x="635358" y="167426"/>
                  </a:lnTo>
                  <a:lnTo>
                    <a:pt x="953037" y="158840"/>
                  </a:lnTo>
                  <a:lnTo>
                    <a:pt x="953037" y="184597"/>
                  </a:lnTo>
                  <a:lnTo>
                    <a:pt x="1060361" y="18030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4" name="Text Box 15">
            <a:extLst>
              <a:ext uri="{FF2B5EF4-FFF2-40B4-BE49-F238E27FC236}">
                <a16:creationId xmlns:a16="http://schemas.microsoft.com/office/drawing/2014/main" id="{91A02865-87BA-038D-312C-E8E9A740F495}"/>
              </a:ext>
            </a:extLst>
          </p:cNvPr>
          <p:cNvSpPr txBox="1">
            <a:spLocks noChangeArrowheads="1"/>
          </p:cNvSpPr>
          <p:nvPr/>
        </p:nvSpPr>
        <p:spPr bwMode="auto">
          <a:xfrm>
            <a:off x="4690133" y="1578235"/>
            <a:ext cx="261391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a:t>
            </a:r>
          </a:p>
        </p:txBody>
      </p:sp>
    </p:spTree>
    <p:extLst>
      <p:ext uri="{BB962C8B-B14F-4D97-AF65-F5344CB8AC3E}">
        <p14:creationId xmlns:p14="http://schemas.microsoft.com/office/powerpoint/2010/main" val="3467673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C9696-5ED5-8E47-B285-A192F36431D9}"/>
              </a:ext>
            </a:extLst>
          </p:cNvPr>
          <p:cNvSpPr>
            <a:spLocks noGrp="1"/>
          </p:cNvSpPr>
          <p:nvPr>
            <p:ph type="title"/>
          </p:nvPr>
        </p:nvSpPr>
        <p:spPr/>
        <p:txBody>
          <a:bodyPr/>
          <a:lstStyle/>
          <a:p>
            <a:r>
              <a:rPr lang="en-US" dirty="0"/>
              <a:t>Venetoclax: Adverse Events and Management in CLL</a:t>
            </a:r>
          </a:p>
        </p:txBody>
      </p:sp>
      <p:sp>
        <p:nvSpPr>
          <p:cNvPr id="25" name="Rounded Rectangle 24">
            <a:extLst>
              <a:ext uri="{FF2B5EF4-FFF2-40B4-BE49-F238E27FC236}">
                <a16:creationId xmlns:a16="http://schemas.microsoft.com/office/drawing/2014/main" id="{A00644E7-D429-FF47-8577-623863CFBE5D}"/>
              </a:ext>
            </a:extLst>
          </p:cNvPr>
          <p:cNvSpPr/>
          <p:nvPr/>
        </p:nvSpPr>
        <p:spPr bwMode="auto">
          <a:xfrm>
            <a:off x="717549" y="1179893"/>
            <a:ext cx="6296568" cy="1626721"/>
          </a:xfrm>
          <a:prstGeom prst="roundRect">
            <a:avLst>
              <a:gd name="adj" fmla="val 11933"/>
            </a:avLst>
          </a:prstGeom>
          <a:noFill/>
          <a:ln w="28575">
            <a:solidFill>
              <a:srgbClr val="445560"/>
            </a:solidFill>
            <a:round/>
            <a:headEnd/>
            <a:tailEnd/>
          </a:ln>
        </p:spPr>
        <p:txBody>
          <a:bodyPr rtlCol="0" anchor="ctr"/>
          <a:lstStyle/>
          <a:p>
            <a:r>
              <a:rPr lang="en-US" sz="2000" b="1" dirty="0">
                <a:solidFill>
                  <a:schemeClr val="bg1"/>
                </a:solidFill>
                <a:latin typeface="Calibri" panose="020F0502020204030204" pitchFamily="34" charset="0"/>
              </a:rPr>
              <a:t>Pertinent Adverse Events </a:t>
            </a:r>
          </a:p>
          <a:p>
            <a:pPr marL="434340" indent="-342900">
              <a:buFont typeface="Wingdings" pitchFamily="2" charset="2"/>
              <a:buChar char="§"/>
            </a:pPr>
            <a:r>
              <a:rPr lang="en-US" sz="2000" dirty="0">
                <a:solidFill>
                  <a:schemeClr val="bg1"/>
                </a:solidFill>
                <a:latin typeface="Calibri" panose="020F0502020204030204" pitchFamily="34" charset="0"/>
              </a:rPr>
              <a:t>Diarrhea (all grade): 43%</a:t>
            </a:r>
          </a:p>
          <a:p>
            <a:pPr marL="434340" indent="-342900">
              <a:buFont typeface="Wingdings" pitchFamily="2" charset="2"/>
              <a:buChar char="§"/>
            </a:pPr>
            <a:r>
              <a:rPr lang="en-US" sz="2000" dirty="0">
                <a:solidFill>
                  <a:schemeClr val="bg1"/>
                </a:solidFill>
                <a:latin typeface="Calibri" panose="020F0502020204030204" pitchFamily="34" charset="0"/>
              </a:rPr>
              <a:t>Nausea (all grade): 42%</a:t>
            </a:r>
          </a:p>
          <a:p>
            <a:pPr marL="434340" indent="-342900">
              <a:buFont typeface="Wingdings" pitchFamily="2" charset="2"/>
              <a:buChar char="§"/>
            </a:pPr>
            <a:r>
              <a:rPr lang="en-US" sz="2000" dirty="0">
                <a:solidFill>
                  <a:schemeClr val="bg1"/>
                </a:solidFill>
                <a:latin typeface="Calibri" panose="020F0502020204030204" pitchFamily="34" charset="0"/>
              </a:rPr>
              <a:t>Neutropenia (grade ≥3): 45%</a:t>
            </a:r>
          </a:p>
          <a:p>
            <a:pPr marL="434340" indent="-342900">
              <a:buFont typeface="Wingdings" pitchFamily="2" charset="2"/>
              <a:buChar char="§"/>
            </a:pPr>
            <a:r>
              <a:rPr lang="en-US" sz="2000" b="1" dirty="0">
                <a:solidFill>
                  <a:schemeClr val="bg1"/>
                </a:solidFill>
                <a:latin typeface="Calibri" panose="020F0502020204030204" pitchFamily="34" charset="0"/>
              </a:rPr>
              <a:t>TLS: 1%-3% with ramp-up dosing</a:t>
            </a:r>
          </a:p>
        </p:txBody>
      </p:sp>
      <p:sp>
        <p:nvSpPr>
          <p:cNvPr id="35" name="Rectangle 34">
            <a:extLst>
              <a:ext uri="{FF2B5EF4-FFF2-40B4-BE49-F238E27FC236}">
                <a16:creationId xmlns:a16="http://schemas.microsoft.com/office/drawing/2014/main" id="{08E23D3D-26E9-F049-B686-AD33D7E3B077}"/>
              </a:ext>
            </a:extLst>
          </p:cNvPr>
          <p:cNvSpPr/>
          <p:nvPr/>
        </p:nvSpPr>
        <p:spPr>
          <a:xfrm>
            <a:off x="408309" y="6363065"/>
            <a:ext cx="9974231" cy="276999"/>
          </a:xfrm>
          <a:prstGeom prst="rect">
            <a:avLst/>
          </a:prstGeom>
        </p:spPr>
        <p:txBody>
          <a:bodyPr wrap="square">
            <a:spAutoFit/>
          </a:bodyPr>
          <a:lstStyle/>
          <a:p>
            <a:r>
              <a:rPr lang="en-US" sz="1200" b="0" dirty="0">
                <a:solidFill>
                  <a:srgbClr val="455560"/>
                </a:solidFill>
                <a:latin typeface="Calibri" panose="020F0502020204030204" pitchFamily="34" charset="0"/>
                <a:cs typeface="Arial" panose="020B0604020202020204" pitchFamily="34" charset="0"/>
              </a:rPr>
              <a:t>Venetoclax PI.</a:t>
            </a:r>
            <a:r>
              <a:rPr lang="en-US" sz="1100" b="0" dirty="0">
                <a:solidFill>
                  <a:srgbClr val="133B64"/>
                </a:solidFill>
              </a:rPr>
              <a:t> </a:t>
            </a:r>
          </a:p>
        </p:txBody>
      </p:sp>
      <p:sp>
        <p:nvSpPr>
          <p:cNvPr id="3" name="Rounded Rectangle 24">
            <a:extLst>
              <a:ext uri="{FF2B5EF4-FFF2-40B4-BE49-F238E27FC236}">
                <a16:creationId xmlns:a16="http://schemas.microsoft.com/office/drawing/2014/main" id="{6BD6A8EB-A4BA-EE33-A0B6-E4098DAB7391}"/>
              </a:ext>
            </a:extLst>
          </p:cNvPr>
          <p:cNvSpPr/>
          <p:nvPr/>
        </p:nvSpPr>
        <p:spPr bwMode="auto">
          <a:xfrm>
            <a:off x="1017309" y="2919899"/>
            <a:ext cx="5702986" cy="947685"/>
          </a:xfrm>
          <a:prstGeom prst="roundRect">
            <a:avLst/>
          </a:prstGeom>
          <a:solidFill>
            <a:srgbClr val="DFEFFA"/>
          </a:solidFill>
          <a:ln w="28575">
            <a:solidFill>
              <a:schemeClr val="accent1"/>
            </a:solidFill>
            <a:round/>
            <a:headEnd/>
            <a:tailEnd/>
          </a:ln>
        </p:spPr>
        <p:txBody>
          <a:bodyPr rtlCol="0" anchor="ctr"/>
          <a:lstStyle/>
          <a:p>
            <a:r>
              <a:rPr lang="en-US" sz="2000" b="1" dirty="0">
                <a:solidFill>
                  <a:schemeClr val="bg1"/>
                </a:solidFill>
                <a:latin typeface="Calibri" panose="020F0502020204030204" pitchFamily="34" charset="0"/>
              </a:rPr>
              <a:t>Assess risk for TLS </a:t>
            </a:r>
            <a:r>
              <a:rPr lang="en-US" sz="2000" b="1" dirty="0">
                <a:solidFill>
                  <a:schemeClr val="bg1"/>
                </a:solidFill>
                <a:latin typeface="Calibri" panose="020F0502020204030204" pitchFamily="34" charset="0"/>
                <a:sym typeface="Wingdings" panose="05000000000000000000" pitchFamily="2" charset="2"/>
              </a:rPr>
              <a:t> inpatient for first dose of first 2 ramp-up doses if high risk (ie, bulky adenopathy)</a:t>
            </a:r>
            <a:endParaRPr lang="en-US" sz="2000" b="1" dirty="0">
              <a:solidFill>
                <a:schemeClr val="bg1"/>
              </a:solidFill>
              <a:latin typeface="Calibri" panose="020F0502020204030204" pitchFamily="34" charset="0"/>
            </a:endParaRPr>
          </a:p>
        </p:txBody>
      </p:sp>
      <p:sp>
        <p:nvSpPr>
          <p:cNvPr id="4" name="Rounded Rectangle 24">
            <a:extLst>
              <a:ext uri="{FF2B5EF4-FFF2-40B4-BE49-F238E27FC236}">
                <a16:creationId xmlns:a16="http://schemas.microsoft.com/office/drawing/2014/main" id="{D869DBA0-64CD-E8C3-0F28-BA7949CF6AEA}"/>
              </a:ext>
            </a:extLst>
          </p:cNvPr>
          <p:cNvSpPr/>
          <p:nvPr/>
        </p:nvSpPr>
        <p:spPr bwMode="auto">
          <a:xfrm>
            <a:off x="1017309" y="3980868"/>
            <a:ext cx="5702986" cy="947685"/>
          </a:xfrm>
          <a:prstGeom prst="roundRect">
            <a:avLst/>
          </a:prstGeom>
          <a:solidFill>
            <a:srgbClr val="DFEFFA">
              <a:alpha val="50196"/>
            </a:srgbClr>
          </a:solidFill>
          <a:ln w="28575">
            <a:noFill/>
            <a:round/>
            <a:headEnd/>
            <a:tailEnd/>
          </a:ln>
        </p:spPr>
        <p:txBody>
          <a:bodyPr rtlCol="0" anchor="ctr"/>
          <a:lstStyle/>
          <a:p>
            <a:r>
              <a:rPr lang="en-US" sz="2000" b="1" dirty="0">
                <a:solidFill>
                  <a:schemeClr val="bg1"/>
                </a:solidFill>
                <a:latin typeface="Calibri" panose="020F0502020204030204" pitchFamily="34" charset="0"/>
              </a:rPr>
              <a:t>Monitor: </a:t>
            </a:r>
            <a:r>
              <a:rPr lang="en-US" sz="2000" dirty="0">
                <a:solidFill>
                  <a:schemeClr val="bg1"/>
                </a:solidFill>
                <a:latin typeface="Calibri" panose="020F0502020204030204" pitchFamily="34" charset="0"/>
              </a:rPr>
              <a:t>TLS labs per PI</a:t>
            </a:r>
          </a:p>
          <a:p>
            <a:r>
              <a:rPr lang="en-US" sz="2000" b="1" dirty="0">
                <a:solidFill>
                  <a:schemeClr val="bg1"/>
                </a:solidFill>
                <a:latin typeface="Calibri" panose="020F0502020204030204" pitchFamily="34" charset="0"/>
              </a:rPr>
              <a:t>Prevent: </a:t>
            </a:r>
            <a:r>
              <a:rPr lang="en-US" sz="2000" dirty="0">
                <a:solidFill>
                  <a:schemeClr val="bg1"/>
                </a:solidFill>
                <a:latin typeface="Calibri" panose="020F0502020204030204" pitchFamily="34" charset="0"/>
              </a:rPr>
              <a:t>hydration, antihyperuricemic agents</a:t>
            </a:r>
          </a:p>
          <a:p>
            <a:r>
              <a:rPr lang="en-US" sz="2000" b="1" dirty="0">
                <a:solidFill>
                  <a:schemeClr val="bg1"/>
                </a:solidFill>
                <a:latin typeface="Calibri" panose="020F0502020204030204" pitchFamily="34" charset="0"/>
              </a:rPr>
              <a:t>Treat: </a:t>
            </a:r>
            <a:r>
              <a:rPr lang="en-US" sz="2000" dirty="0">
                <a:solidFill>
                  <a:schemeClr val="bg1"/>
                </a:solidFill>
                <a:latin typeface="Calibri" panose="020F0502020204030204" pitchFamily="34" charset="0"/>
              </a:rPr>
              <a:t>per institutional guideline</a:t>
            </a:r>
          </a:p>
        </p:txBody>
      </p:sp>
      <p:sp>
        <p:nvSpPr>
          <p:cNvPr id="17" name="Rectangle 16">
            <a:extLst>
              <a:ext uri="{FF2B5EF4-FFF2-40B4-BE49-F238E27FC236}">
                <a16:creationId xmlns:a16="http://schemas.microsoft.com/office/drawing/2014/main" id="{7B8D646C-EF19-A7F7-4327-33A5C07812BC}"/>
              </a:ext>
            </a:extLst>
          </p:cNvPr>
          <p:cNvSpPr/>
          <p:nvPr/>
        </p:nvSpPr>
        <p:spPr bwMode="auto">
          <a:xfrm>
            <a:off x="9528605" y="2260995"/>
            <a:ext cx="1280160" cy="3721167"/>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400 mg</a:t>
            </a:r>
          </a:p>
        </p:txBody>
      </p:sp>
      <p:sp>
        <p:nvSpPr>
          <p:cNvPr id="24" name="Rectangle 23">
            <a:extLst>
              <a:ext uri="{FF2B5EF4-FFF2-40B4-BE49-F238E27FC236}">
                <a16:creationId xmlns:a16="http://schemas.microsoft.com/office/drawing/2014/main" id="{538E37B8-E266-AC28-890F-1FC8F51D33B9}"/>
              </a:ext>
            </a:extLst>
          </p:cNvPr>
          <p:cNvSpPr/>
          <p:nvPr/>
        </p:nvSpPr>
        <p:spPr bwMode="auto">
          <a:xfrm>
            <a:off x="8151497" y="4131328"/>
            <a:ext cx="1280160" cy="184816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200 mg</a:t>
            </a:r>
          </a:p>
        </p:txBody>
      </p:sp>
      <p:sp>
        <p:nvSpPr>
          <p:cNvPr id="26" name="Rectangle 25">
            <a:extLst>
              <a:ext uri="{FF2B5EF4-FFF2-40B4-BE49-F238E27FC236}">
                <a16:creationId xmlns:a16="http://schemas.microsoft.com/office/drawing/2014/main" id="{F786DF6D-4194-3E21-D6A0-76E873D9D319}"/>
              </a:ext>
            </a:extLst>
          </p:cNvPr>
          <p:cNvSpPr/>
          <p:nvPr/>
        </p:nvSpPr>
        <p:spPr bwMode="auto">
          <a:xfrm>
            <a:off x="6789852" y="5048348"/>
            <a:ext cx="1280160" cy="93381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100 mg</a:t>
            </a:r>
          </a:p>
        </p:txBody>
      </p:sp>
      <p:sp>
        <p:nvSpPr>
          <p:cNvPr id="32" name="Rectangle 31">
            <a:extLst>
              <a:ext uri="{FF2B5EF4-FFF2-40B4-BE49-F238E27FC236}">
                <a16:creationId xmlns:a16="http://schemas.microsoft.com/office/drawing/2014/main" id="{28DC04F2-3235-4260-6B6C-7FEAF0A35505}"/>
              </a:ext>
            </a:extLst>
          </p:cNvPr>
          <p:cNvSpPr/>
          <p:nvPr/>
        </p:nvSpPr>
        <p:spPr bwMode="auto">
          <a:xfrm>
            <a:off x="5428207" y="5530470"/>
            <a:ext cx="1280160" cy="451692"/>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50 mg</a:t>
            </a:r>
          </a:p>
        </p:txBody>
      </p:sp>
      <p:sp>
        <p:nvSpPr>
          <p:cNvPr id="36" name="Rectangle 35">
            <a:extLst>
              <a:ext uri="{FF2B5EF4-FFF2-40B4-BE49-F238E27FC236}">
                <a16:creationId xmlns:a16="http://schemas.microsoft.com/office/drawing/2014/main" id="{BBD87B8F-6DA3-FCC8-8517-79D639F773D3}"/>
              </a:ext>
            </a:extLst>
          </p:cNvPr>
          <p:cNvSpPr/>
          <p:nvPr/>
        </p:nvSpPr>
        <p:spPr bwMode="auto">
          <a:xfrm>
            <a:off x="4066562" y="5767062"/>
            <a:ext cx="1280160" cy="21510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20 mg</a:t>
            </a:r>
          </a:p>
        </p:txBody>
      </p:sp>
      <p:sp>
        <p:nvSpPr>
          <p:cNvPr id="37" name="Arrow: Pentagon 36">
            <a:extLst>
              <a:ext uri="{FF2B5EF4-FFF2-40B4-BE49-F238E27FC236}">
                <a16:creationId xmlns:a16="http://schemas.microsoft.com/office/drawing/2014/main" id="{5C192744-159F-7AE1-FF3E-8BCBDE2441D5}"/>
              </a:ext>
            </a:extLst>
          </p:cNvPr>
          <p:cNvSpPr/>
          <p:nvPr/>
        </p:nvSpPr>
        <p:spPr bwMode="auto">
          <a:xfrm>
            <a:off x="4076449" y="5252024"/>
            <a:ext cx="1280160" cy="482122"/>
          </a:xfrm>
          <a:prstGeom prst="homePlate">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Wk 1</a:t>
            </a:r>
          </a:p>
        </p:txBody>
      </p:sp>
      <p:sp>
        <p:nvSpPr>
          <p:cNvPr id="39" name="Arrow: Pentagon 38">
            <a:extLst>
              <a:ext uri="{FF2B5EF4-FFF2-40B4-BE49-F238E27FC236}">
                <a16:creationId xmlns:a16="http://schemas.microsoft.com/office/drawing/2014/main" id="{CF5E6E0E-0F0C-8F02-90BF-CBE9A91E7CEE}"/>
              </a:ext>
            </a:extLst>
          </p:cNvPr>
          <p:cNvSpPr/>
          <p:nvPr/>
        </p:nvSpPr>
        <p:spPr bwMode="auto">
          <a:xfrm>
            <a:off x="5455001" y="4978843"/>
            <a:ext cx="1280160" cy="482122"/>
          </a:xfrm>
          <a:prstGeom prst="homePlate">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Wk 2</a:t>
            </a:r>
          </a:p>
        </p:txBody>
      </p:sp>
      <p:sp>
        <p:nvSpPr>
          <p:cNvPr id="40" name="Arrow: Pentagon 39">
            <a:extLst>
              <a:ext uri="{FF2B5EF4-FFF2-40B4-BE49-F238E27FC236}">
                <a16:creationId xmlns:a16="http://schemas.microsoft.com/office/drawing/2014/main" id="{BE9A0EB7-8388-3D69-F78E-703557913EA2}"/>
              </a:ext>
            </a:extLst>
          </p:cNvPr>
          <p:cNvSpPr/>
          <p:nvPr/>
        </p:nvSpPr>
        <p:spPr bwMode="auto">
          <a:xfrm>
            <a:off x="6794795" y="4533310"/>
            <a:ext cx="1280160" cy="482122"/>
          </a:xfrm>
          <a:prstGeom prst="homePlate">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Wk 3</a:t>
            </a:r>
          </a:p>
        </p:txBody>
      </p:sp>
      <p:sp>
        <p:nvSpPr>
          <p:cNvPr id="41" name="Arrow: Pentagon 40">
            <a:extLst>
              <a:ext uri="{FF2B5EF4-FFF2-40B4-BE49-F238E27FC236}">
                <a16:creationId xmlns:a16="http://schemas.microsoft.com/office/drawing/2014/main" id="{85095D65-C025-94E0-78CE-20D18DA1194E}"/>
              </a:ext>
            </a:extLst>
          </p:cNvPr>
          <p:cNvSpPr/>
          <p:nvPr/>
        </p:nvSpPr>
        <p:spPr bwMode="auto">
          <a:xfrm>
            <a:off x="8164172" y="3587364"/>
            <a:ext cx="1280160" cy="482122"/>
          </a:xfrm>
          <a:prstGeom prst="homePlate">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Wk 4</a:t>
            </a:r>
          </a:p>
        </p:txBody>
      </p:sp>
      <p:sp>
        <p:nvSpPr>
          <p:cNvPr id="42" name="Arrow: Pentagon 41">
            <a:extLst>
              <a:ext uri="{FF2B5EF4-FFF2-40B4-BE49-F238E27FC236}">
                <a16:creationId xmlns:a16="http://schemas.microsoft.com/office/drawing/2014/main" id="{5D847E69-7F30-7DE6-F712-C9FA82E6CF86}"/>
              </a:ext>
            </a:extLst>
          </p:cNvPr>
          <p:cNvSpPr/>
          <p:nvPr/>
        </p:nvSpPr>
        <p:spPr bwMode="auto">
          <a:xfrm>
            <a:off x="9528605" y="1700079"/>
            <a:ext cx="1280160" cy="482122"/>
          </a:xfrm>
          <a:prstGeom prst="homePlate">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Wk 5</a:t>
            </a:r>
          </a:p>
        </p:txBody>
      </p:sp>
      <p:sp>
        <p:nvSpPr>
          <p:cNvPr id="43" name="Half Frame 42">
            <a:extLst>
              <a:ext uri="{FF2B5EF4-FFF2-40B4-BE49-F238E27FC236}">
                <a16:creationId xmlns:a16="http://schemas.microsoft.com/office/drawing/2014/main" id="{AB3DD806-D2C7-12C2-839A-D560296B91B9}"/>
              </a:ext>
            </a:extLst>
          </p:cNvPr>
          <p:cNvSpPr/>
          <p:nvPr/>
        </p:nvSpPr>
        <p:spPr bwMode="auto">
          <a:xfrm rot="8132191">
            <a:off x="10383987" y="3491603"/>
            <a:ext cx="1125440" cy="1155764"/>
          </a:xfrm>
          <a:prstGeom prst="halfFrame">
            <a:avLst>
              <a:gd name="adj1" fmla="val 20059"/>
              <a:gd name="adj2" fmla="val 2171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Arrow Connector 44">
            <a:extLst>
              <a:ext uri="{FF2B5EF4-FFF2-40B4-BE49-F238E27FC236}">
                <a16:creationId xmlns:a16="http://schemas.microsoft.com/office/drawing/2014/main" id="{3E3932F6-7DD7-21AC-5624-C4B6909D8ED9}"/>
              </a:ext>
            </a:extLst>
          </p:cNvPr>
          <p:cNvCxnSpPr/>
          <p:nvPr/>
        </p:nvCxnSpPr>
        <p:spPr bwMode="auto">
          <a:xfrm>
            <a:off x="4066562" y="6012547"/>
            <a:ext cx="7686537"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257503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C9696-5ED5-8E47-B285-A192F36431D9}"/>
              </a:ext>
            </a:extLst>
          </p:cNvPr>
          <p:cNvSpPr>
            <a:spLocks noGrp="1"/>
          </p:cNvSpPr>
          <p:nvPr>
            <p:ph type="title"/>
          </p:nvPr>
        </p:nvSpPr>
        <p:spPr/>
        <p:txBody>
          <a:bodyPr/>
          <a:lstStyle/>
          <a:p>
            <a:r>
              <a:rPr lang="en-US" dirty="0"/>
              <a:t>Venetoclax: TLS Management in CLL</a:t>
            </a:r>
            <a:br>
              <a:rPr lang="en-US" dirty="0"/>
            </a:br>
            <a:endParaRPr lang="en-US" dirty="0"/>
          </a:p>
        </p:txBody>
      </p:sp>
      <p:sp>
        <p:nvSpPr>
          <p:cNvPr id="3" name="Content Placeholder 2">
            <a:extLst>
              <a:ext uri="{FF2B5EF4-FFF2-40B4-BE49-F238E27FC236}">
                <a16:creationId xmlns:a16="http://schemas.microsoft.com/office/drawing/2014/main" id="{9F4B61A5-2C77-8C15-C67A-87E297293DCF}"/>
              </a:ext>
            </a:extLst>
          </p:cNvPr>
          <p:cNvSpPr>
            <a:spLocks noGrp="1"/>
          </p:cNvSpPr>
          <p:nvPr>
            <p:ph idx="1"/>
          </p:nvPr>
        </p:nvSpPr>
        <p:spPr>
          <a:xfrm>
            <a:off x="604675" y="1145058"/>
            <a:ext cx="10877529" cy="4650686"/>
          </a:xfrm>
        </p:spPr>
        <p:txBody>
          <a:bodyPr/>
          <a:lstStyle/>
          <a:p>
            <a:endParaRPr lang="en-US"/>
          </a:p>
        </p:txBody>
      </p:sp>
      <p:graphicFrame>
        <p:nvGraphicFramePr>
          <p:cNvPr id="32" name="Table 31">
            <a:extLst>
              <a:ext uri="{FF2B5EF4-FFF2-40B4-BE49-F238E27FC236}">
                <a16:creationId xmlns:a16="http://schemas.microsoft.com/office/drawing/2014/main" id="{DBA06B03-96BF-A442-936B-C0341D16C443}"/>
              </a:ext>
            </a:extLst>
          </p:cNvPr>
          <p:cNvGraphicFramePr>
            <a:graphicFrameLocks noGrp="1"/>
          </p:cNvGraphicFramePr>
          <p:nvPr/>
        </p:nvGraphicFramePr>
        <p:xfrm>
          <a:off x="266700" y="776714"/>
          <a:ext cx="11658600" cy="539484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906225339"/>
                    </a:ext>
                  </a:extLst>
                </a:gridCol>
                <a:gridCol w="2651760">
                  <a:extLst>
                    <a:ext uri="{9D8B030D-6E8A-4147-A177-3AD203B41FA5}">
                      <a16:colId xmlns:a16="http://schemas.microsoft.com/office/drawing/2014/main" val="1821730157"/>
                    </a:ext>
                  </a:extLst>
                </a:gridCol>
                <a:gridCol w="7589520">
                  <a:extLst>
                    <a:ext uri="{9D8B030D-6E8A-4147-A177-3AD203B41FA5}">
                      <a16:colId xmlns:a16="http://schemas.microsoft.com/office/drawing/2014/main" val="3293967276"/>
                    </a:ext>
                  </a:extLst>
                </a:gridCol>
              </a:tblGrid>
              <a:tr h="172183">
                <a:tc>
                  <a:txBody>
                    <a:bodyPr/>
                    <a:lstStyle/>
                    <a:p>
                      <a:r>
                        <a:rPr lang="en-US" sz="1800" dirty="0">
                          <a:latin typeface="Calibri" panose="020F0502020204030204" pitchFamily="34" charset="0"/>
                        </a:rPr>
                        <a:t>TLS Risk</a:t>
                      </a:r>
                      <a:endParaRPr lang="en-US" sz="1800" dirty="0">
                        <a:solidFill>
                          <a:schemeClr val="tx1"/>
                        </a:solidFill>
                        <a:latin typeface="Calibri" panose="020F0502020204030204" pitchFamily="34" charset="0"/>
                      </a:endParaRP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dirty="0">
                          <a:latin typeface="Calibri" panose="020F0502020204030204" pitchFamily="34" charset="0"/>
                        </a:rPr>
                        <a:t>Disease Characteristics</a:t>
                      </a:r>
                      <a:endParaRPr lang="en-US" sz="1800" dirty="0">
                        <a:solidFill>
                          <a:schemeClr val="tx1"/>
                        </a:solidFill>
                        <a:latin typeface="Calibri" panose="020F0502020204030204" pitchFamily="34" charset="0"/>
                      </a:endParaRP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dirty="0">
                          <a:solidFill>
                            <a:schemeClr val="tx1"/>
                          </a:solidFill>
                          <a:latin typeface="Calibri" panose="020F0502020204030204" pitchFamily="34" charset="0"/>
                        </a:rPr>
                        <a:t>Management Plan</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18476642"/>
                  </a:ext>
                </a:extLst>
              </a:tr>
              <a:tr h="559619">
                <a:tc>
                  <a:txBody>
                    <a:bodyPr/>
                    <a:lstStyle/>
                    <a:p>
                      <a:r>
                        <a:rPr lang="en-US" sz="1800" dirty="0">
                          <a:solidFill>
                            <a:schemeClr val="bg1"/>
                          </a:solidFill>
                          <a:latin typeface="Calibri" panose="020F0502020204030204" pitchFamily="34" charset="0"/>
                        </a:rPr>
                        <a:t>Low</a:t>
                      </a:r>
                    </a:p>
                    <a:p>
                      <a:endParaRPr lang="en-US" sz="1800" dirty="0">
                        <a:solidFill>
                          <a:schemeClr val="bg1"/>
                        </a:solidFill>
                        <a:latin typeface="Calibri" panose="020F0502020204030204" pitchFamily="34" charset="0"/>
                      </a:endParaRPr>
                    </a:p>
                  </a:txBody>
                  <a:tcPr marL="91416" marR="91416" marT="45708" marB="45708" anchor="ct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r>
                        <a:rPr lang="en-US" sz="1800" dirty="0">
                          <a:solidFill>
                            <a:schemeClr val="bg1"/>
                          </a:solidFill>
                          <a:latin typeface="Calibri" panose="020F0502020204030204" pitchFamily="34" charset="0"/>
                        </a:rPr>
                        <a:t>No bulky adenopathy</a:t>
                      </a:r>
                    </a:p>
                    <a:p>
                      <a:pPr algn="ctr"/>
                      <a:r>
                        <a:rPr lang="en-US" sz="1800" dirty="0">
                          <a:solidFill>
                            <a:schemeClr val="bg1"/>
                          </a:solidFill>
                          <a:latin typeface="Calibri" panose="020F0502020204030204" pitchFamily="34" charset="0"/>
                        </a:rPr>
                        <a:t>ALC &lt;25 x 10</a:t>
                      </a:r>
                      <a:r>
                        <a:rPr lang="en-US" sz="1800" baseline="30000" dirty="0">
                          <a:solidFill>
                            <a:schemeClr val="bg1"/>
                          </a:solidFill>
                          <a:latin typeface="Calibri" panose="020F0502020204030204" pitchFamily="34" charset="0"/>
                        </a:rPr>
                        <a:t>9</a:t>
                      </a:r>
                      <a:r>
                        <a:rPr lang="en-US" sz="1800" dirty="0">
                          <a:solidFill>
                            <a:schemeClr val="bg1"/>
                          </a:solidFill>
                          <a:latin typeface="Calibri" panose="020F0502020204030204" pitchFamily="34" charset="0"/>
                        </a:rPr>
                        <a:t>/L</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r>
                        <a:rPr lang="en-US" sz="1800" dirty="0">
                          <a:solidFill>
                            <a:schemeClr val="bg1"/>
                          </a:solidFill>
                          <a:latin typeface="Calibri" panose="020F0502020204030204" pitchFamily="34" charset="0"/>
                        </a:rPr>
                        <a:t>Outpatient: </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Hydration: oral (1.5-2.0 L/day) </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Allopurinol</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Lab monitoring: predose, 6-8 hr, 24 hr at first dose of 20 mg and 50 mg and then predose at subsequent ramp-up doses</a:t>
                      </a:r>
                    </a:p>
                  </a:txBody>
                  <a:tcPr marL="91416" marR="91416" marT="45708" marB="45708" anchor="ct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442453432"/>
                  </a:ext>
                </a:extLst>
              </a:tr>
              <a:tr h="817909">
                <a:tc>
                  <a:txBody>
                    <a:bodyPr/>
                    <a:lstStyle/>
                    <a:p>
                      <a:r>
                        <a:rPr lang="en-US" sz="1800" dirty="0">
                          <a:solidFill>
                            <a:schemeClr val="bg1"/>
                          </a:solidFill>
                          <a:latin typeface="Calibri" panose="020F0502020204030204" pitchFamily="34" charset="0"/>
                        </a:rPr>
                        <a:t>Intermediate</a:t>
                      </a:r>
                    </a:p>
                    <a:p>
                      <a:endParaRPr lang="en-US" sz="1800" dirty="0">
                        <a:solidFill>
                          <a:schemeClr val="bg1"/>
                        </a:solidFill>
                        <a:latin typeface="Calibri" panose="020F0502020204030204" pitchFamily="34" charset="0"/>
                      </a:endParaRPr>
                    </a:p>
                  </a:txBody>
                  <a:tcPr marL="91416" marR="91416" marT="45708" marB="45708" anchor="ct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r>
                        <a:rPr lang="en-US" sz="1800" dirty="0">
                          <a:solidFill>
                            <a:schemeClr val="bg1"/>
                          </a:solidFill>
                          <a:latin typeface="Calibri" panose="020F0502020204030204" pitchFamily="34" charset="0"/>
                        </a:rPr>
                        <a:t>Bulky adenopathy </a:t>
                      </a:r>
                    </a:p>
                    <a:p>
                      <a:pPr algn="ctr"/>
                      <a:r>
                        <a:rPr lang="en-US" sz="1800" dirty="0">
                          <a:solidFill>
                            <a:schemeClr val="bg1"/>
                          </a:solidFill>
                          <a:latin typeface="Calibri" panose="020F0502020204030204" pitchFamily="34" charset="0"/>
                        </a:rPr>
                        <a:t>(LN ≥5 cm to &lt;10 cm)</a:t>
                      </a:r>
                    </a:p>
                    <a:p>
                      <a:pPr algn="ctr"/>
                      <a:r>
                        <a:rPr lang="en-US" sz="1800" i="1" dirty="0">
                          <a:solidFill>
                            <a:schemeClr val="bg1"/>
                          </a:solidFill>
                          <a:latin typeface="Calibri" panose="020F0502020204030204" pitchFamily="34" charset="0"/>
                        </a:rPr>
                        <a:t>or</a:t>
                      </a:r>
                      <a:r>
                        <a:rPr lang="en-US" sz="1800" dirty="0">
                          <a:solidFill>
                            <a:schemeClr val="bg1"/>
                          </a:solidFill>
                          <a:latin typeface="Calibri" panose="020F0502020204030204" pitchFamily="34" charset="0"/>
                        </a:rPr>
                        <a:t> ALC ≥25 x 10</a:t>
                      </a:r>
                      <a:r>
                        <a:rPr lang="en-US" sz="1800" baseline="30000" dirty="0">
                          <a:solidFill>
                            <a:schemeClr val="bg1"/>
                          </a:solidFill>
                          <a:latin typeface="Calibri" panose="020F0502020204030204" pitchFamily="34" charset="0"/>
                        </a:rPr>
                        <a:t>9</a:t>
                      </a:r>
                      <a:r>
                        <a:rPr lang="en-US" sz="1800" dirty="0">
                          <a:solidFill>
                            <a:schemeClr val="bg1"/>
                          </a:solidFill>
                          <a:latin typeface="Calibri" panose="020F0502020204030204" pitchFamily="34" charset="0"/>
                        </a:rPr>
                        <a:t>/L</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r>
                        <a:rPr lang="en-US" sz="1800" dirty="0">
                          <a:solidFill>
                            <a:schemeClr val="bg1"/>
                          </a:solidFill>
                          <a:latin typeface="Calibri" panose="020F0502020204030204" pitchFamily="34" charset="0"/>
                        </a:rPr>
                        <a:t>Outpatient: </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Hydration: oral (1.5-2.0 L/day) or IV (PRN) </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Allopurinol</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Lab monitoring: predose, 6-8 hr, 24 hr at first dose of 20 mg and 50 mg and then predose at subsequent ramp-up doses</a:t>
                      </a:r>
                    </a:p>
                    <a:p>
                      <a:pPr marL="457200" lvl="0" indent="-285750">
                        <a:buFont typeface="Wingdings" panose="05000000000000000000" pitchFamily="2" charset="2"/>
                        <a:buChar char="§"/>
                      </a:pPr>
                      <a:r>
                        <a:rPr lang="en-US" sz="1800" dirty="0">
                          <a:solidFill>
                            <a:schemeClr val="bg1"/>
                          </a:solidFill>
                          <a:latin typeface="Calibri" panose="020F0502020204030204" pitchFamily="34" charset="0"/>
                        </a:rPr>
                        <a:t>If CrCl &lt;80 mL/min, consider inpatient for first 2 dose escalations</a:t>
                      </a:r>
                    </a:p>
                  </a:txBody>
                  <a:tcPr marL="91416" marR="91416" marT="45708" marB="45708" anchor="ct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329863508"/>
                  </a:ext>
                </a:extLst>
              </a:tr>
              <a:tr h="559619">
                <a:tc>
                  <a:txBody>
                    <a:bodyPr/>
                    <a:lstStyle/>
                    <a:p>
                      <a:r>
                        <a:rPr lang="en-US" sz="1800" dirty="0">
                          <a:solidFill>
                            <a:schemeClr val="bg1"/>
                          </a:solidFill>
                          <a:latin typeface="Calibri" panose="020F0502020204030204" pitchFamily="34" charset="0"/>
                        </a:rPr>
                        <a:t>High</a:t>
                      </a:r>
                    </a:p>
                    <a:p>
                      <a:endParaRPr lang="en-US" sz="1800" dirty="0">
                        <a:solidFill>
                          <a:schemeClr val="bg1"/>
                        </a:solidFill>
                        <a:latin typeface="Calibri" panose="020F0502020204030204" pitchFamily="34" charset="0"/>
                      </a:endParaRPr>
                    </a:p>
                  </a:txBody>
                  <a:tcPr marL="91416" marR="91416" marT="45708" marB="45708" anchor="ct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r>
                        <a:rPr lang="en-US" sz="1800" dirty="0">
                          <a:solidFill>
                            <a:schemeClr val="bg1"/>
                          </a:solidFill>
                          <a:latin typeface="Calibri" panose="020F0502020204030204" pitchFamily="34" charset="0"/>
                        </a:rPr>
                        <a:t>Bulky adenopathy </a:t>
                      </a:r>
                    </a:p>
                    <a:p>
                      <a:pPr algn="ctr"/>
                      <a:r>
                        <a:rPr lang="en-US" sz="1800" dirty="0">
                          <a:solidFill>
                            <a:schemeClr val="bg1"/>
                          </a:solidFill>
                          <a:latin typeface="Calibri" panose="020F0502020204030204" pitchFamily="34" charset="0"/>
                        </a:rPr>
                        <a:t>with LN ≥10 cm</a:t>
                      </a:r>
                    </a:p>
                    <a:p>
                      <a:pPr algn="ctr"/>
                      <a:r>
                        <a:rPr lang="en-US" sz="1800" i="1" dirty="0">
                          <a:solidFill>
                            <a:schemeClr val="bg1"/>
                          </a:solidFill>
                          <a:latin typeface="Calibri" panose="020F0502020204030204" pitchFamily="34" charset="0"/>
                        </a:rPr>
                        <a:t>or </a:t>
                      </a:r>
                      <a:r>
                        <a:rPr lang="en-US" sz="1800" dirty="0">
                          <a:solidFill>
                            <a:schemeClr val="bg1"/>
                          </a:solidFill>
                          <a:latin typeface="Calibri" panose="020F0502020204030204" pitchFamily="34" charset="0"/>
                        </a:rPr>
                        <a:t>bulky adenopathy with </a:t>
                      </a:r>
                    </a:p>
                    <a:p>
                      <a:pPr algn="ctr"/>
                      <a:r>
                        <a:rPr lang="en-US" sz="1800" dirty="0">
                          <a:solidFill>
                            <a:schemeClr val="bg1"/>
                          </a:solidFill>
                          <a:latin typeface="Calibri" panose="020F0502020204030204" pitchFamily="34" charset="0"/>
                        </a:rPr>
                        <a:t>LN ≥5 cm and </a:t>
                      </a:r>
                    </a:p>
                    <a:p>
                      <a:pPr algn="ctr"/>
                      <a:r>
                        <a:rPr lang="en-US" sz="1800" dirty="0">
                          <a:solidFill>
                            <a:schemeClr val="bg1"/>
                          </a:solidFill>
                          <a:latin typeface="Calibri" panose="020F0502020204030204" pitchFamily="34" charset="0"/>
                        </a:rPr>
                        <a:t>ALC ≥25 x 10</a:t>
                      </a:r>
                      <a:r>
                        <a:rPr lang="en-US" sz="1800" baseline="30000" dirty="0">
                          <a:solidFill>
                            <a:schemeClr val="bg1"/>
                          </a:solidFill>
                          <a:latin typeface="Calibri" panose="020F0502020204030204" pitchFamily="34" charset="0"/>
                        </a:rPr>
                        <a:t>9</a:t>
                      </a:r>
                      <a:r>
                        <a:rPr lang="en-US" sz="1800" dirty="0">
                          <a:solidFill>
                            <a:schemeClr val="bg1"/>
                          </a:solidFill>
                          <a:latin typeface="Calibri" panose="020F0502020204030204" pitchFamily="34" charset="0"/>
                        </a:rPr>
                        <a:t>/L</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r>
                        <a:rPr lang="en-US" sz="1800" dirty="0">
                          <a:solidFill>
                            <a:schemeClr val="bg1"/>
                          </a:solidFill>
                          <a:latin typeface="Calibri" panose="020F0502020204030204" pitchFamily="34" charset="0"/>
                        </a:rPr>
                        <a:t>Inpatient for first dose of first 2 ramp-up doses:</a:t>
                      </a:r>
                    </a:p>
                    <a:p>
                      <a:pPr marL="457200" indent="-285750">
                        <a:buFont typeface="Wingdings" panose="05000000000000000000" pitchFamily="2" charset="2"/>
                        <a:buChar char="§"/>
                      </a:pPr>
                      <a:r>
                        <a:rPr lang="en-US" sz="1800" dirty="0">
                          <a:solidFill>
                            <a:schemeClr val="bg1"/>
                          </a:solidFill>
                          <a:latin typeface="Calibri" panose="020F0502020204030204" pitchFamily="34" charset="0"/>
                        </a:rPr>
                        <a:t>Hydration: oral and IV as tolerated</a:t>
                      </a:r>
                    </a:p>
                    <a:p>
                      <a:pPr marL="457200" indent="-285750">
                        <a:buFont typeface="Wingdings" panose="05000000000000000000" pitchFamily="2" charset="2"/>
                        <a:buChar char="§"/>
                      </a:pPr>
                      <a:r>
                        <a:rPr lang="en-US" sz="1800" dirty="0">
                          <a:solidFill>
                            <a:schemeClr val="bg1"/>
                          </a:solidFill>
                          <a:latin typeface="Calibri" panose="020F0502020204030204" pitchFamily="34" charset="0"/>
                        </a:rPr>
                        <a:t>Allopurinol (consider rasburicase based on baseline uric acid)</a:t>
                      </a:r>
                    </a:p>
                    <a:p>
                      <a:pPr marL="45720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latin typeface="Calibri" panose="020F0502020204030204" pitchFamily="34" charset="0"/>
                        </a:rPr>
                        <a:t>Lab monitoring first dose of 20 mg and 50 mg: </a:t>
                      </a:r>
                      <a:r>
                        <a:rPr lang="en-US" sz="1800" dirty="0" err="1">
                          <a:solidFill>
                            <a:schemeClr val="bg1"/>
                          </a:solidFill>
                          <a:latin typeface="Calibri" panose="020F0502020204030204" pitchFamily="34" charset="0"/>
                        </a:rPr>
                        <a:t>predose</a:t>
                      </a:r>
                      <a:r>
                        <a:rPr lang="en-US" sz="1800" dirty="0">
                          <a:solidFill>
                            <a:schemeClr val="bg1"/>
                          </a:solidFill>
                          <a:latin typeface="Calibri" panose="020F0502020204030204" pitchFamily="34" charset="0"/>
                        </a:rPr>
                        <a:t>, 4, 8, 12, and 24 </a:t>
                      </a:r>
                      <a:r>
                        <a:rPr lang="en-US" sz="1800" dirty="0" err="1">
                          <a:solidFill>
                            <a:schemeClr val="bg1"/>
                          </a:solidFill>
                          <a:latin typeface="Calibri" panose="020F0502020204030204" pitchFamily="34" charset="0"/>
                        </a:rPr>
                        <a:t>hr</a:t>
                      </a:r>
                      <a:r>
                        <a:rPr lang="en-US" sz="1800" dirty="0">
                          <a:solidFill>
                            <a:schemeClr val="bg1"/>
                          </a:solidFill>
                          <a:latin typeface="Calibri" panose="020F0502020204030204" pitchFamily="34" charset="0"/>
                        </a:rPr>
                        <a:t> </a:t>
                      </a:r>
                    </a:p>
                    <a:p>
                      <a:pPr marL="17145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latin typeface="Calibri" panose="020F0502020204030204" pitchFamily="34" charset="0"/>
                        </a:rPr>
                        <a:t>Outpatient monitoring for subsequent ramp-up doses: </a:t>
                      </a:r>
                      <a:r>
                        <a:rPr lang="en-US" sz="1800" dirty="0" err="1">
                          <a:solidFill>
                            <a:schemeClr val="bg1"/>
                          </a:solidFill>
                          <a:latin typeface="Calibri" panose="020F0502020204030204" pitchFamily="34" charset="0"/>
                        </a:rPr>
                        <a:t>predose</a:t>
                      </a:r>
                      <a:r>
                        <a:rPr lang="en-US" sz="1800" dirty="0">
                          <a:solidFill>
                            <a:schemeClr val="bg1"/>
                          </a:solidFill>
                          <a:latin typeface="Calibri" panose="020F0502020204030204" pitchFamily="34" charset="0"/>
                        </a:rPr>
                        <a:t>, 6-8 </a:t>
                      </a:r>
                      <a:r>
                        <a:rPr lang="en-US" sz="1800" dirty="0" err="1">
                          <a:solidFill>
                            <a:schemeClr val="bg1"/>
                          </a:solidFill>
                          <a:latin typeface="Calibri" panose="020F0502020204030204" pitchFamily="34" charset="0"/>
                        </a:rPr>
                        <a:t>hr</a:t>
                      </a:r>
                      <a:r>
                        <a:rPr lang="en-US" sz="1800" dirty="0">
                          <a:solidFill>
                            <a:schemeClr val="bg1"/>
                          </a:solidFill>
                          <a:latin typeface="Calibri" panose="020F0502020204030204" pitchFamily="34" charset="0"/>
                        </a:rPr>
                        <a:t>, 24 </a:t>
                      </a:r>
                      <a:r>
                        <a:rPr lang="en-US" sz="1800" dirty="0" err="1">
                          <a:solidFill>
                            <a:schemeClr val="bg1"/>
                          </a:solidFill>
                          <a:latin typeface="Calibri" panose="020F0502020204030204" pitchFamily="34" charset="0"/>
                        </a:rPr>
                        <a:t>hr</a:t>
                      </a:r>
                      <a:r>
                        <a:rPr lang="en-US" sz="1800" dirty="0">
                          <a:solidFill>
                            <a:schemeClr val="bg1"/>
                          </a:solidFill>
                          <a:latin typeface="Calibri" panose="020F0502020204030204" pitchFamily="34" charset="0"/>
                        </a:rPr>
                        <a:t> </a:t>
                      </a:r>
                    </a:p>
                  </a:txBody>
                  <a:tcPr marL="91416" marR="91416" marT="45708" marB="45708" anchor="ct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258579412"/>
                  </a:ext>
                </a:extLst>
              </a:tr>
              <a:tr h="17218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rPr>
                        <a:t>Additional factors to consider: baseline uric acid, LDH, potassium, phosphorous, sCr, calcium</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en-US" sz="1500" dirty="0">
                        <a:solidFill>
                          <a:schemeClr val="bg2">
                            <a:lumMod val="10000"/>
                          </a:schemeClr>
                        </a:solidFill>
                      </a:endParaRPr>
                    </a:p>
                  </a:txBody>
                  <a:tcPr marL="91416" marR="91416" marT="45708" marB="45708"/>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Calibri" panose="020F0502020204030204" pitchFamily="34" charset="0"/>
                      </a:endParaRPr>
                    </a:p>
                  </a:txBody>
                  <a:tcPr marL="91416" marR="91416"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6193112"/>
                  </a:ext>
                </a:extLst>
              </a:tr>
            </a:tbl>
          </a:graphicData>
        </a:graphic>
      </p:graphicFrame>
      <p:sp>
        <p:nvSpPr>
          <p:cNvPr id="11" name="Rectangle 10">
            <a:extLst>
              <a:ext uri="{FF2B5EF4-FFF2-40B4-BE49-F238E27FC236}">
                <a16:creationId xmlns:a16="http://schemas.microsoft.com/office/drawing/2014/main" id="{C182B13C-D220-4DE1-8C66-698D3C4ED5C0}"/>
              </a:ext>
            </a:extLst>
          </p:cNvPr>
          <p:cNvSpPr/>
          <p:nvPr/>
        </p:nvSpPr>
        <p:spPr>
          <a:xfrm>
            <a:off x="435979" y="6366894"/>
            <a:ext cx="9974231" cy="276999"/>
          </a:xfrm>
          <a:prstGeom prst="rect">
            <a:avLst/>
          </a:prstGeom>
        </p:spPr>
        <p:txBody>
          <a:bodyPr wrap="square">
            <a:spAutoFit/>
          </a:bodyPr>
          <a:lstStyle/>
          <a:p>
            <a:r>
              <a:rPr lang="en-US" sz="1200" b="0" dirty="0">
                <a:solidFill>
                  <a:srgbClr val="455560"/>
                </a:solidFill>
                <a:latin typeface="Calibri" panose="020F0502020204030204" pitchFamily="34" charset="0"/>
                <a:cs typeface="Arial" panose="020B0604020202020204" pitchFamily="34" charset="0"/>
              </a:rPr>
              <a:t>Venetoclax PI.</a:t>
            </a:r>
            <a:endParaRPr lang="en-US" sz="1100" b="0" dirty="0">
              <a:solidFill>
                <a:srgbClr val="133B64"/>
              </a:solidFill>
            </a:endParaRPr>
          </a:p>
        </p:txBody>
      </p:sp>
      <p:sp>
        <p:nvSpPr>
          <p:cNvPr id="4" name="Flowchart: Terminator 3">
            <a:extLst>
              <a:ext uri="{FF2B5EF4-FFF2-40B4-BE49-F238E27FC236}">
                <a16:creationId xmlns:a16="http://schemas.microsoft.com/office/drawing/2014/main" id="{D586D735-CC4D-628C-86C4-711E7FAB5049}"/>
              </a:ext>
            </a:extLst>
          </p:cNvPr>
          <p:cNvSpPr/>
          <p:nvPr/>
        </p:nvSpPr>
        <p:spPr bwMode="auto">
          <a:xfrm>
            <a:off x="310432" y="2070326"/>
            <a:ext cx="1280160" cy="274320"/>
          </a:xfrm>
          <a:prstGeom prst="flowChartTerminator">
            <a:avLst/>
          </a:prstGeom>
          <a:gradFill flip="none" rotWithShape="1">
            <a:gsLst>
              <a:gs pos="66000">
                <a:schemeClr val="accent3"/>
              </a:gs>
              <a:gs pos="67000">
                <a:schemeClr val="accent5"/>
              </a:gs>
              <a:gs pos="100000">
                <a:schemeClr val="accent5"/>
              </a:gs>
              <a:gs pos="34000">
                <a:srgbClr val="C00000"/>
              </a:gs>
              <a:gs pos="35000">
                <a:schemeClr val="accent3"/>
              </a:gs>
              <a:gs pos="5000">
                <a:srgbClr val="C00000"/>
              </a:gs>
            </a:gsLst>
            <a:lin ang="10800000" scaled="1"/>
            <a:tileRect/>
          </a:gra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lowchart: Terminator 5">
            <a:extLst>
              <a:ext uri="{FF2B5EF4-FFF2-40B4-BE49-F238E27FC236}">
                <a16:creationId xmlns:a16="http://schemas.microsoft.com/office/drawing/2014/main" id="{8D0843FB-05F3-DB1F-260B-F72173D16FC6}"/>
              </a:ext>
            </a:extLst>
          </p:cNvPr>
          <p:cNvSpPr/>
          <p:nvPr/>
        </p:nvSpPr>
        <p:spPr bwMode="auto">
          <a:xfrm>
            <a:off x="310432" y="3618082"/>
            <a:ext cx="1280160" cy="274320"/>
          </a:xfrm>
          <a:prstGeom prst="flowChartTerminator">
            <a:avLst/>
          </a:prstGeom>
          <a:gradFill flip="none" rotWithShape="1">
            <a:gsLst>
              <a:gs pos="66000">
                <a:schemeClr val="accent3"/>
              </a:gs>
              <a:gs pos="67000">
                <a:schemeClr val="accent5"/>
              </a:gs>
              <a:gs pos="100000">
                <a:schemeClr val="accent5"/>
              </a:gs>
              <a:gs pos="34000">
                <a:srgbClr val="C00000"/>
              </a:gs>
              <a:gs pos="35000">
                <a:schemeClr val="accent3"/>
              </a:gs>
              <a:gs pos="5000">
                <a:srgbClr val="C00000"/>
              </a:gs>
            </a:gsLst>
            <a:lin ang="10800000" scaled="1"/>
            <a:tileRect/>
          </a:gra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Flowchart: Terminator 6">
            <a:extLst>
              <a:ext uri="{FF2B5EF4-FFF2-40B4-BE49-F238E27FC236}">
                <a16:creationId xmlns:a16="http://schemas.microsoft.com/office/drawing/2014/main" id="{A5C5FB48-C230-7E17-35FD-2FF131EC9B9D}"/>
              </a:ext>
            </a:extLst>
          </p:cNvPr>
          <p:cNvSpPr/>
          <p:nvPr/>
        </p:nvSpPr>
        <p:spPr bwMode="auto">
          <a:xfrm>
            <a:off x="310432" y="5162059"/>
            <a:ext cx="1280160" cy="274320"/>
          </a:xfrm>
          <a:prstGeom prst="flowChartTerminator">
            <a:avLst/>
          </a:prstGeom>
          <a:gradFill flip="none" rotWithShape="1">
            <a:gsLst>
              <a:gs pos="66000">
                <a:schemeClr val="accent3"/>
              </a:gs>
              <a:gs pos="67000">
                <a:schemeClr val="accent5"/>
              </a:gs>
              <a:gs pos="100000">
                <a:schemeClr val="accent5"/>
              </a:gs>
              <a:gs pos="34000">
                <a:srgbClr val="C00000"/>
              </a:gs>
              <a:gs pos="35000">
                <a:schemeClr val="accent3"/>
              </a:gs>
              <a:gs pos="5000">
                <a:srgbClr val="C00000"/>
              </a:gs>
            </a:gsLst>
            <a:lin ang="10800000" scaled="1"/>
            <a:tileRect/>
          </a:gradFill>
          <a:ln w="381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Isosceles Triangle 7">
            <a:extLst>
              <a:ext uri="{FF2B5EF4-FFF2-40B4-BE49-F238E27FC236}">
                <a16:creationId xmlns:a16="http://schemas.microsoft.com/office/drawing/2014/main" id="{DE8FE00B-7B07-C711-FE0F-46EF2317F36D}"/>
              </a:ext>
            </a:extLst>
          </p:cNvPr>
          <p:cNvSpPr/>
          <p:nvPr/>
        </p:nvSpPr>
        <p:spPr bwMode="auto">
          <a:xfrm>
            <a:off x="463627" y="2241432"/>
            <a:ext cx="182880" cy="18558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Isosceles Triangle 8">
            <a:extLst>
              <a:ext uri="{FF2B5EF4-FFF2-40B4-BE49-F238E27FC236}">
                <a16:creationId xmlns:a16="http://schemas.microsoft.com/office/drawing/2014/main" id="{DF9BD2D7-F554-0F09-E6C5-F2F7BE856651}"/>
              </a:ext>
            </a:extLst>
          </p:cNvPr>
          <p:cNvSpPr/>
          <p:nvPr/>
        </p:nvSpPr>
        <p:spPr bwMode="auto">
          <a:xfrm>
            <a:off x="859072" y="3772245"/>
            <a:ext cx="182880" cy="18558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Isosceles Triangle 9">
            <a:extLst>
              <a:ext uri="{FF2B5EF4-FFF2-40B4-BE49-F238E27FC236}">
                <a16:creationId xmlns:a16="http://schemas.microsoft.com/office/drawing/2014/main" id="{26B4C725-EEFA-95D1-32B3-83B02FC6FB4A}"/>
              </a:ext>
            </a:extLst>
          </p:cNvPr>
          <p:cNvSpPr/>
          <p:nvPr/>
        </p:nvSpPr>
        <p:spPr bwMode="auto">
          <a:xfrm>
            <a:off x="1264860" y="5343585"/>
            <a:ext cx="182880" cy="18558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Half Frame 13">
            <a:extLst>
              <a:ext uri="{FF2B5EF4-FFF2-40B4-BE49-F238E27FC236}">
                <a16:creationId xmlns:a16="http://schemas.microsoft.com/office/drawing/2014/main" id="{2AD96B67-E4D2-8EFB-CE75-5FD9CB22F55C}"/>
              </a:ext>
            </a:extLst>
          </p:cNvPr>
          <p:cNvSpPr/>
          <p:nvPr/>
        </p:nvSpPr>
        <p:spPr bwMode="auto">
          <a:xfrm rot="8132191">
            <a:off x="4048410" y="4904029"/>
            <a:ext cx="365760" cy="365760"/>
          </a:xfrm>
          <a:prstGeom prst="halfFrame">
            <a:avLst>
              <a:gd name="adj1" fmla="val 20059"/>
              <a:gd name="adj2" fmla="val 21712"/>
            </a:avLst>
          </a:prstGeom>
          <a:solidFill>
            <a:srgbClr val="C00000"/>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Half Frame 14">
            <a:extLst>
              <a:ext uri="{FF2B5EF4-FFF2-40B4-BE49-F238E27FC236}">
                <a16:creationId xmlns:a16="http://schemas.microsoft.com/office/drawing/2014/main" id="{0C144E7A-12B6-9C6B-C098-7AC6613A557C}"/>
              </a:ext>
            </a:extLst>
          </p:cNvPr>
          <p:cNvSpPr/>
          <p:nvPr/>
        </p:nvSpPr>
        <p:spPr bwMode="auto">
          <a:xfrm rot="8132191">
            <a:off x="4048408" y="3398538"/>
            <a:ext cx="365760" cy="365760"/>
          </a:xfrm>
          <a:prstGeom prst="halfFrame">
            <a:avLst>
              <a:gd name="adj1" fmla="val 20059"/>
              <a:gd name="adj2" fmla="val 21712"/>
            </a:avLst>
          </a:prstGeom>
          <a:solidFill>
            <a:srgbClr val="E1471D"/>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Half Frame 15">
            <a:extLst>
              <a:ext uri="{FF2B5EF4-FFF2-40B4-BE49-F238E27FC236}">
                <a16:creationId xmlns:a16="http://schemas.microsoft.com/office/drawing/2014/main" id="{2F51EAB9-3208-CBA9-F473-FB170B705ACD}"/>
              </a:ext>
            </a:extLst>
          </p:cNvPr>
          <p:cNvSpPr/>
          <p:nvPr/>
        </p:nvSpPr>
        <p:spPr bwMode="auto">
          <a:xfrm rot="8132191">
            <a:off x="4048408" y="1782232"/>
            <a:ext cx="365760" cy="365760"/>
          </a:xfrm>
          <a:prstGeom prst="halfFrame">
            <a:avLst>
              <a:gd name="adj1" fmla="val 20059"/>
              <a:gd name="adj2" fmla="val 21712"/>
            </a:avLst>
          </a:prstGeom>
          <a:solidFill>
            <a:schemeClr val="accent5"/>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17905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01E1-7EFB-2D42-812E-415CAA780F3A}"/>
              </a:ext>
            </a:extLst>
          </p:cNvPr>
          <p:cNvSpPr>
            <a:spLocks noGrp="1"/>
          </p:cNvSpPr>
          <p:nvPr>
            <p:ph type="title"/>
          </p:nvPr>
        </p:nvSpPr>
        <p:spPr/>
        <p:txBody>
          <a:bodyPr/>
          <a:lstStyle/>
          <a:p>
            <a:r>
              <a:rPr lang="en-US" dirty="0"/>
              <a:t>Venetoclax: Hematologic Toxicity Management in CLL</a:t>
            </a:r>
          </a:p>
        </p:txBody>
      </p:sp>
      <p:sp>
        <p:nvSpPr>
          <p:cNvPr id="9" name="TextBox 8">
            <a:extLst>
              <a:ext uri="{FF2B5EF4-FFF2-40B4-BE49-F238E27FC236}">
                <a16:creationId xmlns:a16="http://schemas.microsoft.com/office/drawing/2014/main" id="{44CC149F-42A7-6156-97B7-39888FAB9380}"/>
              </a:ext>
            </a:extLst>
          </p:cNvPr>
          <p:cNvSpPr txBox="1"/>
          <p:nvPr/>
        </p:nvSpPr>
        <p:spPr bwMode="auto">
          <a:xfrm>
            <a:off x="6206373" y="5009532"/>
            <a:ext cx="52290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Consider discontinuation for patients who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require dose reductions to &lt;100 mg for &gt;2 wk</a:t>
            </a:r>
          </a:p>
        </p:txBody>
      </p:sp>
      <p:sp>
        <p:nvSpPr>
          <p:cNvPr id="8" name="Rectangle 7">
            <a:extLst>
              <a:ext uri="{FF2B5EF4-FFF2-40B4-BE49-F238E27FC236}">
                <a16:creationId xmlns:a16="http://schemas.microsoft.com/office/drawing/2014/main" id="{F3242F88-30C4-2470-5059-43DC894D30B0}"/>
              </a:ext>
            </a:extLst>
          </p:cNvPr>
          <p:cNvSpPr/>
          <p:nvPr/>
        </p:nvSpPr>
        <p:spPr>
          <a:xfrm>
            <a:off x="408545" y="6374499"/>
            <a:ext cx="9974231"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Venetoclax PI.</a:t>
            </a:r>
            <a:endParaRPr kumimoji="0" lang="en-US" sz="1100" b="0" i="0" u="none" strike="noStrike" kern="1200" cap="none" spc="0" normalizeH="0" baseline="0" noProof="0" dirty="0">
              <a:ln>
                <a:noFill/>
              </a:ln>
              <a:solidFill>
                <a:srgbClr val="133B64"/>
              </a:solidFill>
              <a:effectLst/>
              <a:uLnTx/>
              <a:uFillTx/>
              <a:latin typeface="Arial" panose="020B0604020202020204" pitchFamily="34" charset="0"/>
              <a:ea typeface="+mn-ea"/>
              <a:cs typeface="Arial" panose="020B0604020202020204" pitchFamily="34" charset="0"/>
            </a:endParaRPr>
          </a:p>
        </p:txBody>
      </p:sp>
      <p:graphicFrame>
        <p:nvGraphicFramePr>
          <p:cNvPr id="12" name="Group 32">
            <a:extLst>
              <a:ext uri="{FF2B5EF4-FFF2-40B4-BE49-F238E27FC236}">
                <a16:creationId xmlns:a16="http://schemas.microsoft.com/office/drawing/2014/main" id="{1F5847CE-81F4-64D1-8D5E-DD3268A29E72}"/>
              </a:ext>
            </a:extLst>
          </p:cNvPr>
          <p:cNvGraphicFramePr>
            <a:graphicFrameLocks noGrp="1"/>
          </p:cNvGraphicFramePr>
          <p:nvPr>
            <p:extLst>
              <p:ext uri="{D42A27DB-BD31-4B8C-83A1-F6EECF244321}">
                <p14:modId xmlns:p14="http://schemas.microsoft.com/office/powerpoint/2010/main" val="3426676589"/>
              </p:ext>
            </p:extLst>
          </p:nvPr>
        </p:nvGraphicFramePr>
        <p:xfrm>
          <a:off x="6206373" y="2172982"/>
          <a:ext cx="5383964" cy="2773680"/>
        </p:xfrm>
        <a:graphic>
          <a:graphicData uri="http://schemas.openxmlformats.org/drawingml/2006/table">
            <a:tbl>
              <a:tblPr/>
              <a:tblGrid>
                <a:gridCol w="2691982">
                  <a:extLst>
                    <a:ext uri="{9D8B030D-6E8A-4147-A177-3AD203B41FA5}">
                      <a16:colId xmlns:a16="http://schemas.microsoft.com/office/drawing/2014/main" val="20002"/>
                    </a:ext>
                  </a:extLst>
                </a:gridCol>
                <a:gridCol w="2691982">
                  <a:extLst>
                    <a:ext uri="{9D8B030D-6E8A-4147-A177-3AD203B41FA5}">
                      <a16:colId xmlns:a16="http://schemas.microsoft.com/office/drawing/2014/main" val="249067868"/>
                    </a:ext>
                  </a:extLst>
                </a:gridCol>
              </a:tblGrid>
              <a:tr h="199807">
                <a:tc>
                  <a:txBody>
                    <a:bodyPr/>
                    <a:lstStyle/>
                    <a:p>
                      <a:pPr algn="ctr"/>
                      <a:r>
                        <a:rPr lang="en-US" sz="2000" b="1" dirty="0">
                          <a:latin typeface="Calibri" panose="020F0502020204030204" pitchFamily="34" charset="0"/>
                          <a:cs typeface="Calibri" panose="020F0502020204030204" pitchFamily="34" charset="0"/>
                        </a:rPr>
                        <a:t>Dose at Interruption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2000" b="1" dirty="0">
                          <a:latin typeface="Calibri" panose="020F0502020204030204" pitchFamily="34" charset="0"/>
                          <a:cs typeface="Calibri" panose="020F0502020204030204" pitchFamily="34" charset="0"/>
                        </a:rPr>
                        <a:t>Reduced Dose Level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400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300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200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200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100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4150626"/>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50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20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8040215"/>
                  </a:ext>
                </a:extLst>
              </a:tr>
              <a:tr h="199807">
                <a:tc>
                  <a:txBody>
                    <a:bodyPr/>
                    <a:lstStyle/>
                    <a:p>
                      <a:pPr algn="ctr"/>
                      <a:r>
                        <a:rPr lang="en-US" sz="2000" dirty="0">
                          <a:solidFill>
                            <a:schemeClr val="bg1"/>
                          </a:solidFill>
                          <a:latin typeface="Calibri" panose="020F0502020204030204" pitchFamily="34" charset="0"/>
                          <a:cs typeface="Calibri" panose="020F0502020204030204" pitchFamily="34" charset="0"/>
                        </a:rPr>
                        <a:t>20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10 mg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5916329"/>
                  </a:ext>
                </a:extLst>
              </a:tr>
            </a:tbl>
          </a:graphicData>
        </a:graphic>
      </p:graphicFrame>
      <p:sp>
        <p:nvSpPr>
          <p:cNvPr id="3" name="Rectangle: Rounded Corners 2">
            <a:extLst>
              <a:ext uri="{FF2B5EF4-FFF2-40B4-BE49-F238E27FC236}">
                <a16:creationId xmlns:a16="http://schemas.microsoft.com/office/drawing/2014/main" id="{6CC355F7-AB16-8651-8E01-8A3ECEA72BA7}"/>
              </a:ext>
            </a:extLst>
          </p:cNvPr>
          <p:cNvSpPr/>
          <p:nvPr/>
        </p:nvSpPr>
        <p:spPr bwMode="auto">
          <a:xfrm>
            <a:off x="870333" y="1613111"/>
            <a:ext cx="4957590" cy="914400"/>
          </a:xfrm>
          <a:prstGeom prst="roundRect">
            <a:avLst/>
          </a:prstGeom>
          <a:solidFill>
            <a:schemeClr val="accent1"/>
          </a:solidFill>
          <a:ln w="0">
            <a:solidFill>
              <a:schemeClr val="bg1"/>
            </a:solidFill>
            <a:miter lim="800000"/>
            <a:headEnd/>
            <a:tailEnd/>
          </a:ln>
        </p:spPr>
        <p:txBody>
          <a:bodyPr rtlCol="0" anchor="ctr"/>
          <a:lstStyle/>
          <a:p>
            <a:pPr algn="ctr" eaLnBrk="1" hangingPunct="1">
              <a:buClr>
                <a:schemeClr val="folHlink"/>
              </a:buClr>
              <a:buNone/>
            </a:pPr>
            <a:r>
              <a:rPr lang="en-US" sz="2000" b="1" dirty="0">
                <a:solidFill>
                  <a:schemeClr val="tx1"/>
                </a:solidFill>
                <a:latin typeface="Calibri" panose="020F0502020204030204" pitchFamily="34" charset="0"/>
              </a:rPr>
              <a:t>Grade 3 neutropenia with infection or fever </a:t>
            </a:r>
          </a:p>
          <a:p>
            <a:pPr algn="ctr" eaLnBrk="1" hangingPunct="1">
              <a:buClr>
                <a:schemeClr val="folHlink"/>
              </a:buClr>
              <a:buNone/>
            </a:pPr>
            <a:r>
              <a:rPr lang="en-US" sz="2000" b="1" i="1" dirty="0">
                <a:solidFill>
                  <a:schemeClr val="tx1"/>
                </a:solidFill>
                <a:latin typeface="Calibri" panose="020F0502020204030204" pitchFamily="34" charset="0"/>
              </a:rPr>
              <a:t>or</a:t>
            </a:r>
            <a:r>
              <a:rPr lang="en-US" sz="2000" b="1" dirty="0">
                <a:solidFill>
                  <a:schemeClr val="tx1"/>
                </a:solidFill>
                <a:latin typeface="Calibri" panose="020F0502020204030204" pitchFamily="34" charset="0"/>
              </a:rPr>
              <a:t> grade 4 hematologic AE</a:t>
            </a:r>
          </a:p>
        </p:txBody>
      </p:sp>
      <p:sp>
        <p:nvSpPr>
          <p:cNvPr id="13" name="Rectangle: Rounded Corners 12">
            <a:extLst>
              <a:ext uri="{FF2B5EF4-FFF2-40B4-BE49-F238E27FC236}">
                <a16:creationId xmlns:a16="http://schemas.microsoft.com/office/drawing/2014/main" id="{8B365548-E72A-28CA-C4A9-443E4260AFEB}"/>
              </a:ext>
            </a:extLst>
          </p:cNvPr>
          <p:cNvSpPr/>
          <p:nvPr/>
        </p:nvSpPr>
        <p:spPr bwMode="auto">
          <a:xfrm>
            <a:off x="1551542" y="2846242"/>
            <a:ext cx="4276381" cy="1501925"/>
          </a:xfrm>
          <a:prstGeom prst="roundRect">
            <a:avLst/>
          </a:prstGeom>
          <a:noFill/>
          <a:ln w="19050">
            <a:solidFill>
              <a:schemeClr val="accent1"/>
            </a:solidFill>
            <a:miter lim="800000"/>
            <a:headEnd/>
            <a:tailEnd/>
          </a:ln>
        </p:spPr>
        <p:txBody>
          <a:bodyPr rtlCol="0" anchor="ctr"/>
          <a:lstStyle/>
          <a:p>
            <a:pPr eaLnBrk="1" hangingPunct="1">
              <a:buClr>
                <a:schemeClr val="folHlink"/>
              </a:buClr>
              <a:buNone/>
            </a:pPr>
            <a:r>
              <a:rPr lang="en-US" b="1" dirty="0">
                <a:solidFill>
                  <a:schemeClr val="accent1"/>
                </a:solidFill>
                <a:latin typeface="Calibri" panose="020F0502020204030204" pitchFamily="34" charset="0"/>
              </a:rPr>
              <a:t>First Occurrence</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Interrupt treatment</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Resume at same dose once resolved to grade ≤1 or baseline</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Consider growth factor support</a:t>
            </a:r>
          </a:p>
        </p:txBody>
      </p:sp>
      <p:sp>
        <p:nvSpPr>
          <p:cNvPr id="14" name="Rectangle: Rounded Corners 13">
            <a:extLst>
              <a:ext uri="{FF2B5EF4-FFF2-40B4-BE49-F238E27FC236}">
                <a16:creationId xmlns:a16="http://schemas.microsoft.com/office/drawing/2014/main" id="{9E28181C-5F92-8D4E-2C6C-176B420B0BEE}"/>
              </a:ext>
            </a:extLst>
          </p:cNvPr>
          <p:cNvSpPr/>
          <p:nvPr/>
        </p:nvSpPr>
        <p:spPr bwMode="auto">
          <a:xfrm>
            <a:off x="1551542" y="4558360"/>
            <a:ext cx="4276381" cy="1501925"/>
          </a:xfrm>
          <a:prstGeom prst="roundRect">
            <a:avLst/>
          </a:prstGeom>
          <a:noFill/>
          <a:ln w="19050">
            <a:solidFill>
              <a:schemeClr val="accent1"/>
            </a:solidFill>
            <a:miter lim="800000"/>
            <a:headEnd/>
            <a:tailEnd/>
          </a:ln>
        </p:spPr>
        <p:txBody>
          <a:bodyPr rtlCol="0" anchor="ctr"/>
          <a:lstStyle/>
          <a:p>
            <a:pPr eaLnBrk="1" hangingPunct="1">
              <a:buClr>
                <a:schemeClr val="folHlink"/>
              </a:buClr>
              <a:buNone/>
            </a:pPr>
            <a:r>
              <a:rPr lang="en-US" b="1" dirty="0">
                <a:solidFill>
                  <a:schemeClr val="accent1"/>
                </a:solidFill>
                <a:latin typeface="Calibri" panose="020F0502020204030204" pitchFamily="34" charset="0"/>
              </a:rPr>
              <a:t>Second and Subsequent Occurrences</a:t>
            </a:r>
          </a:p>
          <a:p>
            <a:pPr marL="377190" indent="-285750">
              <a:buClr>
                <a:schemeClr val="folHlink"/>
              </a:buClr>
              <a:buFont typeface="Wingdings" panose="05000000000000000000" pitchFamily="2" charset="2"/>
              <a:buChar char="§"/>
            </a:pPr>
            <a:r>
              <a:rPr lang="en-US" dirty="0">
                <a:solidFill>
                  <a:schemeClr val="bg1"/>
                </a:solidFill>
                <a:latin typeface="Calibri" panose="020F0502020204030204" pitchFamily="34" charset="0"/>
              </a:rPr>
              <a:t>Interrupt treatment</a:t>
            </a:r>
          </a:p>
          <a:p>
            <a:pPr marL="377190" indent="-285750">
              <a:buClr>
                <a:schemeClr val="folHlink"/>
              </a:buClr>
              <a:buFont typeface="Wingdings" panose="05000000000000000000" pitchFamily="2" charset="2"/>
              <a:buChar char="§"/>
            </a:pPr>
            <a:r>
              <a:rPr lang="en-US" dirty="0">
                <a:solidFill>
                  <a:schemeClr val="bg1"/>
                </a:solidFill>
                <a:latin typeface="Calibri" panose="020F0502020204030204" pitchFamily="34" charset="0"/>
              </a:rPr>
              <a:t>Resume at lower dose level once resolved to grade ≤1 or baseline</a:t>
            </a:r>
          </a:p>
          <a:p>
            <a:pPr marL="377190" indent="-285750">
              <a:buClr>
                <a:schemeClr val="folHlink"/>
              </a:buClr>
              <a:buFont typeface="Wingdings" panose="05000000000000000000" pitchFamily="2" charset="2"/>
              <a:buChar char="§"/>
            </a:pPr>
            <a:r>
              <a:rPr lang="en-US" dirty="0">
                <a:solidFill>
                  <a:schemeClr val="bg1"/>
                </a:solidFill>
                <a:latin typeface="Calibri" panose="020F0502020204030204" pitchFamily="34" charset="0"/>
              </a:rPr>
              <a:t>Consider growth factor support</a:t>
            </a:r>
          </a:p>
        </p:txBody>
      </p:sp>
      <p:cxnSp>
        <p:nvCxnSpPr>
          <p:cNvPr id="18" name="Connector: Elbow 17">
            <a:extLst>
              <a:ext uri="{FF2B5EF4-FFF2-40B4-BE49-F238E27FC236}">
                <a16:creationId xmlns:a16="http://schemas.microsoft.com/office/drawing/2014/main" id="{F7FDC3B1-2348-9068-13A9-06E0DD8B92EE}"/>
              </a:ext>
            </a:extLst>
          </p:cNvPr>
          <p:cNvCxnSpPr>
            <a:cxnSpLocks/>
            <a:endCxn id="13" idx="1"/>
          </p:cNvCxnSpPr>
          <p:nvPr/>
        </p:nvCxnSpPr>
        <p:spPr bwMode="auto">
          <a:xfrm rot="16200000" flipH="1">
            <a:off x="797276" y="2842939"/>
            <a:ext cx="1069694" cy="438838"/>
          </a:xfrm>
          <a:prstGeom prst="bentConnector2">
            <a:avLst/>
          </a:prstGeom>
          <a:noFill/>
          <a:ln w="28575" cap="flat" cmpd="sng" algn="ctr">
            <a:solidFill>
              <a:schemeClr val="accent1"/>
            </a:solidFill>
            <a:prstDash val="solid"/>
            <a:round/>
            <a:headEnd type="none" w="med" len="med"/>
            <a:tailEnd type="oval"/>
          </a:ln>
          <a:effectLst/>
        </p:spPr>
      </p:cxnSp>
      <p:cxnSp>
        <p:nvCxnSpPr>
          <p:cNvPr id="21" name="Connector: Elbow 20">
            <a:extLst>
              <a:ext uri="{FF2B5EF4-FFF2-40B4-BE49-F238E27FC236}">
                <a16:creationId xmlns:a16="http://schemas.microsoft.com/office/drawing/2014/main" id="{F99210B0-47F6-5142-A011-53A19D72948A}"/>
              </a:ext>
            </a:extLst>
          </p:cNvPr>
          <p:cNvCxnSpPr>
            <a:cxnSpLocks/>
            <a:endCxn id="14" idx="1"/>
          </p:cNvCxnSpPr>
          <p:nvPr/>
        </p:nvCxnSpPr>
        <p:spPr bwMode="auto">
          <a:xfrm rot="16200000" flipH="1">
            <a:off x="458347" y="4216128"/>
            <a:ext cx="1747550" cy="438840"/>
          </a:xfrm>
          <a:prstGeom prst="bentConnector2">
            <a:avLst/>
          </a:prstGeom>
          <a:noFill/>
          <a:ln w="28575" cap="flat" cmpd="sng" algn="ctr">
            <a:solidFill>
              <a:schemeClr val="accent1"/>
            </a:solidFill>
            <a:prstDash val="solid"/>
            <a:round/>
            <a:headEnd type="none" w="med" len="med"/>
            <a:tailEnd type="oval"/>
          </a:ln>
          <a:effectLst/>
        </p:spPr>
      </p:cxnSp>
    </p:spTree>
    <p:extLst>
      <p:ext uri="{BB962C8B-B14F-4D97-AF65-F5344CB8AC3E}">
        <p14:creationId xmlns:p14="http://schemas.microsoft.com/office/powerpoint/2010/main" val="3657349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DB1BF50-01AC-104B-BF19-879AB65E377E}"/>
              </a:ext>
            </a:extLst>
          </p:cNvPr>
          <p:cNvSpPr>
            <a:spLocks noGrp="1"/>
          </p:cNvSpPr>
          <p:nvPr>
            <p:ph type="title"/>
          </p:nvPr>
        </p:nvSpPr>
        <p:spPr/>
        <p:txBody>
          <a:bodyPr/>
          <a:lstStyle/>
          <a:p>
            <a:r>
              <a:rPr lang="en-US" dirty="0"/>
              <a:t>Collaborative Care </a:t>
            </a:r>
          </a:p>
        </p:txBody>
      </p:sp>
      <p:grpSp>
        <p:nvGrpSpPr>
          <p:cNvPr id="42" name="Group 41">
            <a:extLst>
              <a:ext uri="{FF2B5EF4-FFF2-40B4-BE49-F238E27FC236}">
                <a16:creationId xmlns:a16="http://schemas.microsoft.com/office/drawing/2014/main" id="{5A5858B9-A430-5879-CEB5-1BEFC2C854C7}"/>
              </a:ext>
            </a:extLst>
          </p:cNvPr>
          <p:cNvGrpSpPr/>
          <p:nvPr/>
        </p:nvGrpSpPr>
        <p:grpSpPr>
          <a:xfrm>
            <a:off x="2873135" y="1167993"/>
            <a:ext cx="6445730" cy="5111820"/>
            <a:chOff x="3250721" y="1462685"/>
            <a:chExt cx="5363954" cy="4639737"/>
          </a:xfrm>
        </p:grpSpPr>
        <p:grpSp>
          <p:nvGrpSpPr>
            <p:cNvPr id="2" name="Group 1">
              <a:extLst>
                <a:ext uri="{FF2B5EF4-FFF2-40B4-BE49-F238E27FC236}">
                  <a16:creationId xmlns:a16="http://schemas.microsoft.com/office/drawing/2014/main" id="{F4D94678-25C3-1642-C8A6-3780EA19D388}"/>
                </a:ext>
              </a:extLst>
            </p:cNvPr>
            <p:cNvGrpSpPr/>
            <p:nvPr/>
          </p:nvGrpSpPr>
          <p:grpSpPr>
            <a:xfrm>
              <a:off x="3563905" y="2009510"/>
              <a:ext cx="1645920" cy="1097280"/>
              <a:chOff x="3349690" y="313957"/>
              <a:chExt cx="1463037" cy="914397"/>
            </a:xfrm>
            <a:solidFill>
              <a:schemeClr val="accent6"/>
            </a:solidFill>
          </p:grpSpPr>
          <p:sp>
            <p:nvSpPr>
              <p:cNvPr id="3" name="Rectangle: Rounded Corners 2">
                <a:extLst>
                  <a:ext uri="{FF2B5EF4-FFF2-40B4-BE49-F238E27FC236}">
                    <a16:creationId xmlns:a16="http://schemas.microsoft.com/office/drawing/2014/main" id="{27414FE0-32CE-7A31-2534-7A39BFB67539}"/>
                  </a:ext>
                </a:extLst>
              </p:cNvPr>
              <p:cNvSpPr/>
              <p:nvPr/>
            </p:nvSpPr>
            <p:spPr>
              <a:xfrm>
                <a:off x="3349690" y="313957"/>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 name="Rectangle: Rounded Corners 4">
                <a:extLst>
                  <a:ext uri="{FF2B5EF4-FFF2-40B4-BE49-F238E27FC236}">
                    <a16:creationId xmlns:a16="http://schemas.microsoft.com/office/drawing/2014/main" id="{EC7685D6-CD22-A05C-6DCF-7410351F1C7F}"/>
                  </a:ext>
                </a:extLst>
              </p:cNvPr>
              <p:cNvSpPr txBox="1"/>
              <p:nvPr/>
            </p:nvSpPr>
            <p:spPr>
              <a:xfrm>
                <a:off x="3394327" y="358594"/>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Social Worker</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 name="Group 4">
              <a:extLst>
                <a:ext uri="{FF2B5EF4-FFF2-40B4-BE49-F238E27FC236}">
                  <a16:creationId xmlns:a16="http://schemas.microsoft.com/office/drawing/2014/main" id="{1690B93B-7D5A-A438-9394-1B88100CDF3F}"/>
                </a:ext>
              </a:extLst>
            </p:cNvPr>
            <p:cNvGrpSpPr/>
            <p:nvPr/>
          </p:nvGrpSpPr>
          <p:grpSpPr>
            <a:xfrm>
              <a:off x="5099483" y="1462685"/>
              <a:ext cx="1645920" cy="1097280"/>
              <a:chOff x="4707245" y="-180152"/>
              <a:chExt cx="1463037" cy="914397"/>
            </a:xfrm>
          </p:grpSpPr>
          <p:sp>
            <p:nvSpPr>
              <p:cNvPr id="39" name="Rectangle: Rounded Corners 38">
                <a:extLst>
                  <a:ext uri="{FF2B5EF4-FFF2-40B4-BE49-F238E27FC236}">
                    <a16:creationId xmlns:a16="http://schemas.microsoft.com/office/drawing/2014/main" id="{3E5DCDBB-EFFC-964E-0F72-C6BC4F1D7FEE}"/>
                  </a:ext>
                </a:extLst>
              </p:cNvPr>
              <p:cNvSpPr/>
              <p:nvPr/>
            </p:nvSpPr>
            <p:spPr>
              <a:xfrm>
                <a:off x="4707245" y="-180152"/>
                <a:ext cx="1463037" cy="91439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0" name="Rectangle: Rounded Corners 4">
                <a:extLst>
                  <a:ext uri="{FF2B5EF4-FFF2-40B4-BE49-F238E27FC236}">
                    <a16:creationId xmlns:a16="http://schemas.microsoft.com/office/drawing/2014/main" id="{8822B438-CD23-147F-A6A5-297365834C34}"/>
                  </a:ext>
                </a:extLst>
              </p:cNvPr>
              <p:cNvSpPr txBox="1"/>
              <p:nvPr/>
            </p:nvSpPr>
            <p:spPr>
              <a:xfrm>
                <a:off x="4751882" y="-135515"/>
                <a:ext cx="1373763" cy="8251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Specialty Pharmacy</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6" name="Group 5">
              <a:extLst>
                <a:ext uri="{FF2B5EF4-FFF2-40B4-BE49-F238E27FC236}">
                  <a16:creationId xmlns:a16="http://schemas.microsoft.com/office/drawing/2014/main" id="{C17EA1E6-4035-3A3D-9063-6F09F81D71BA}"/>
                </a:ext>
              </a:extLst>
            </p:cNvPr>
            <p:cNvGrpSpPr/>
            <p:nvPr/>
          </p:nvGrpSpPr>
          <p:grpSpPr>
            <a:xfrm>
              <a:off x="6635062" y="2009510"/>
              <a:ext cx="1645920" cy="1097280"/>
              <a:chOff x="6064800" y="313957"/>
              <a:chExt cx="1463037" cy="914397"/>
            </a:xfrm>
            <a:solidFill>
              <a:schemeClr val="accent4"/>
            </a:solidFill>
          </p:grpSpPr>
          <p:sp>
            <p:nvSpPr>
              <p:cNvPr id="37" name="Rectangle: Rounded Corners 36">
                <a:extLst>
                  <a:ext uri="{FF2B5EF4-FFF2-40B4-BE49-F238E27FC236}">
                    <a16:creationId xmlns:a16="http://schemas.microsoft.com/office/drawing/2014/main" id="{1B269829-CA74-A429-FCD4-CCC9F92F0345}"/>
                  </a:ext>
                </a:extLst>
              </p:cNvPr>
              <p:cNvSpPr/>
              <p:nvPr/>
            </p:nvSpPr>
            <p:spPr>
              <a:xfrm>
                <a:off x="6064800" y="313957"/>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8" name="Rectangle: Rounded Corners 6">
                <a:extLst>
                  <a:ext uri="{FF2B5EF4-FFF2-40B4-BE49-F238E27FC236}">
                    <a16:creationId xmlns:a16="http://schemas.microsoft.com/office/drawing/2014/main" id="{F76D67CB-9C90-AD65-50E4-3A32F40F7A36}"/>
                  </a:ext>
                </a:extLst>
              </p:cNvPr>
              <p:cNvSpPr txBox="1"/>
              <p:nvPr/>
            </p:nvSpPr>
            <p:spPr>
              <a:xfrm>
                <a:off x="6109437" y="358594"/>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Oncologist</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7" name="Group 6">
              <a:extLst>
                <a:ext uri="{FF2B5EF4-FFF2-40B4-BE49-F238E27FC236}">
                  <a16:creationId xmlns:a16="http://schemas.microsoft.com/office/drawing/2014/main" id="{E0130B97-056D-597C-8DEE-83A8E7BF8E53}"/>
                </a:ext>
              </a:extLst>
            </p:cNvPr>
            <p:cNvGrpSpPr/>
            <p:nvPr/>
          </p:nvGrpSpPr>
          <p:grpSpPr>
            <a:xfrm>
              <a:off x="6968755" y="3018801"/>
              <a:ext cx="1645920" cy="1097280"/>
              <a:chOff x="6787140" y="1565086"/>
              <a:chExt cx="1463037" cy="914397"/>
            </a:xfrm>
            <a:solidFill>
              <a:schemeClr val="accent5"/>
            </a:solidFill>
          </p:grpSpPr>
          <p:sp>
            <p:nvSpPr>
              <p:cNvPr id="35" name="Rectangle: Rounded Corners 34">
                <a:extLst>
                  <a:ext uri="{FF2B5EF4-FFF2-40B4-BE49-F238E27FC236}">
                    <a16:creationId xmlns:a16="http://schemas.microsoft.com/office/drawing/2014/main" id="{46651A71-ECE2-7925-187E-C3235B988E3F}"/>
                  </a:ext>
                </a:extLst>
              </p:cNvPr>
              <p:cNvSpPr/>
              <p:nvPr/>
            </p:nvSpPr>
            <p:spPr>
              <a:xfrm>
                <a:off x="6787140" y="1565086"/>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6" name="Rectangle: Rounded Corners 8">
                <a:extLst>
                  <a:ext uri="{FF2B5EF4-FFF2-40B4-BE49-F238E27FC236}">
                    <a16:creationId xmlns:a16="http://schemas.microsoft.com/office/drawing/2014/main" id="{BDBEEEBC-2A32-BAE6-D1D9-140AB728C526}"/>
                  </a:ext>
                </a:extLst>
              </p:cNvPr>
              <p:cNvSpPr txBox="1"/>
              <p:nvPr/>
            </p:nvSpPr>
            <p:spPr>
              <a:xfrm>
                <a:off x="6847984" y="1600198"/>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 Pharmacist</a:t>
                </a:r>
                <a:endParaRPr kumimoji="0" lang="en-US" sz="2000" b="1"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8" name="Group 7">
              <a:extLst>
                <a:ext uri="{FF2B5EF4-FFF2-40B4-BE49-F238E27FC236}">
                  <a16:creationId xmlns:a16="http://schemas.microsoft.com/office/drawing/2014/main" id="{26A5CC01-2935-A9A0-2FCE-6F6C64F1891D}"/>
                </a:ext>
              </a:extLst>
            </p:cNvPr>
            <p:cNvGrpSpPr/>
            <p:nvPr/>
          </p:nvGrpSpPr>
          <p:grpSpPr>
            <a:xfrm>
              <a:off x="6800657" y="4035784"/>
              <a:ext cx="1645920" cy="1097280"/>
              <a:chOff x="6536274" y="2987818"/>
              <a:chExt cx="1463037" cy="914397"/>
            </a:xfrm>
            <a:solidFill>
              <a:schemeClr val="accent6"/>
            </a:solidFill>
          </p:grpSpPr>
          <p:sp>
            <p:nvSpPr>
              <p:cNvPr id="33" name="Rectangle: Rounded Corners 32">
                <a:extLst>
                  <a:ext uri="{FF2B5EF4-FFF2-40B4-BE49-F238E27FC236}">
                    <a16:creationId xmlns:a16="http://schemas.microsoft.com/office/drawing/2014/main" id="{E39978F6-556C-3219-48EA-627B336EF5C0}"/>
                  </a:ext>
                </a:extLst>
              </p:cNvPr>
              <p:cNvSpPr/>
              <p:nvPr/>
            </p:nvSpPr>
            <p:spPr>
              <a:xfrm>
                <a:off x="6536274" y="2987818"/>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4" name="Rectangle: Rounded Corners 10">
                <a:extLst>
                  <a:ext uri="{FF2B5EF4-FFF2-40B4-BE49-F238E27FC236}">
                    <a16:creationId xmlns:a16="http://schemas.microsoft.com/office/drawing/2014/main" id="{C518252C-5839-6304-969C-D311061F8BCA}"/>
                  </a:ext>
                </a:extLst>
              </p:cNvPr>
              <p:cNvSpPr txBox="1"/>
              <p:nvPr/>
            </p:nvSpPr>
            <p:spPr>
              <a:xfrm>
                <a:off x="6580911" y="3032455"/>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Managed Care Partners</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 name="Group 8">
              <a:extLst>
                <a:ext uri="{FF2B5EF4-FFF2-40B4-BE49-F238E27FC236}">
                  <a16:creationId xmlns:a16="http://schemas.microsoft.com/office/drawing/2014/main" id="{BDA7FCE2-6F20-0F9B-B2ED-6F51CFF91855}"/>
                </a:ext>
              </a:extLst>
            </p:cNvPr>
            <p:cNvGrpSpPr/>
            <p:nvPr/>
          </p:nvGrpSpPr>
          <p:grpSpPr>
            <a:xfrm>
              <a:off x="5986281" y="5005142"/>
              <a:ext cx="1645920" cy="1097280"/>
              <a:chOff x="5429585" y="3916440"/>
              <a:chExt cx="1463037" cy="914397"/>
            </a:xfrm>
            <a:solidFill>
              <a:schemeClr val="accent2"/>
            </a:solidFill>
          </p:grpSpPr>
          <p:sp>
            <p:nvSpPr>
              <p:cNvPr id="31" name="Rectangle: Rounded Corners 30">
                <a:extLst>
                  <a:ext uri="{FF2B5EF4-FFF2-40B4-BE49-F238E27FC236}">
                    <a16:creationId xmlns:a16="http://schemas.microsoft.com/office/drawing/2014/main" id="{861E99FF-AB93-B00A-E75F-D70952104CBB}"/>
                  </a:ext>
                </a:extLst>
              </p:cNvPr>
              <p:cNvSpPr/>
              <p:nvPr/>
            </p:nvSpPr>
            <p:spPr>
              <a:xfrm>
                <a:off x="5429585" y="3916440"/>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2" name="Rectangle: Rounded Corners 12">
                <a:extLst>
                  <a:ext uri="{FF2B5EF4-FFF2-40B4-BE49-F238E27FC236}">
                    <a16:creationId xmlns:a16="http://schemas.microsoft.com/office/drawing/2014/main" id="{3A0F71BE-8CE4-946F-6382-CAB4696C5527}"/>
                  </a:ext>
                </a:extLst>
              </p:cNvPr>
              <p:cNvSpPr txBox="1"/>
              <p:nvPr/>
            </p:nvSpPr>
            <p:spPr>
              <a:xfrm>
                <a:off x="5474222" y="3961077"/>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RN Navigator</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 name="Group 9">
              <a:extLst>
                <a:ext uri="{FF2B5EF4-FFF2-40B4-BE49-F238E27FC236}">
                  <a16:creationId xmlns:a16="http://schemas.microsoft.com/office/drawing/2014/main" id="{ABDE6364-65D8-0075-6A00-5A7E7417B31B}"/>
                </a:ext>
              </a:extLst>
            </p:cNvPr>
            <p:cNvGrpSpPr/>
            <p:nvPr/>
          </p:nvGrpSpPr>
          <p:grpSpPr>
            <a:xfrm>
              <a:off x="4329748" y="5005142"/>
              <a:ext cx="1645920" cy="1097280"/>
              <a:chOff x="3984905" y="3916440"/>
              <a:chExt cx="1463037" cy="914397"/>
            </a:xfrm>
          </p:grpSpPr>
          <p:sp>
            <p:nvSpPr>
              <p:cNvPr id="17" name="Rectangle: Rounded Corners 16">
                <a:extLst>
                  <a:ext uri="{FF2B5EF4-FFF2-40B4-BE49-F238E27FC236}">
                    <a16:creationId xmlns:a16="http://schemas.microsoft.com/office/drawing/2014/main" id="{A02E666D-3F14-ACF9-8C04-A28563BA7FEA}"/>
                  </a:ext>
                </a:extLst>
              </p:cNvPr>
              <p:cNvSpPr/>
              <p:nvPr/>
            </p:nvSpPr>
            <p:spPr>
              <a:xfrm>
                <a:off x="3984905" y="3916440"/>
                <a:ext cx="1463037" cy="91439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14">
                <a:extLst>
                  <a:ext uri="{FF2B5EF4-FFF2-40B4-BE49-F238E27FC236}">
                    <a16:creationId xmlns:a16="http://schemas.microsoft.com/office/drawing/2014/main" id="{E58825E2-199E-33E3-A1AA-6C22B4DDAE95}"/>
                  </a:ext>
                </a:extLst>
              </p:cNvPr>
              <p:cNvSpPr txBox="1"/>
              <p:nvPr/>
            </p:nvSpPr>
            <p:spPr>
              <a:xfrm>
                <a:off x="4029543" y="3961077"/>
                <a:ext cx="1373763" cy="8251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 Support Team</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 name="Group 10">
              <a:extLst>
                <a:ext uri="{FF2B5EF4-FFF2-40B4-BE49-F238E27FC236}">
                  <a16:creationId xmlns:a16="http://schemas.microsoft.com/office/drawing/2014/main" id="{B8BC9178-2F65-09A5-D5A1-1DEC057B143A}"/>
                </a:ext>
              </a:extLst>
            </p:cNvPr>
            <p:cNvGrpSpPr/>
            <p:nvPr/>
          </p:nvGrpSpPr>
          <p:grpSpPr>
            <a:xfrm>
              <a:off x="3412874" y="4035784"/>
              <a:ext cx="1645920" cy="1097280"/>
              <a:chOff x="2878216" y="2987818"/>
              <a:chExt cx="1463037" cy="914397"/>
            </a:xfrm>
            <a:solidFill>
              <a:schemeClr val="accent4"/>
            </a:solidFill>
          </p:grpSpPr>
          <p:sp>
            <p:nvSpPr>
              <p:cNvPr id="15" name="Rectangle: Rounded Corners 14">
                <a:extLst>
                  <a:ext uri="{FF2B5EF4-FFF2-40B4-BE49-F238E27FC236}">
                    <a16:creationId xmlns:a16="http://schemas.microsoft.com/office/drawing/2014/main" id="{5A4D2B5E-E5FB-2844-9E01-8017631BB57C}"/>
                  </a:ext>
                </a:extLst>
              </p:cNvPr>
              <p:cNvSpPr/>
              <p:nvPr/>
            </p:nvSpPr>
            <p:spPr>
              <a:xfrm>
                <a:off x="2878216" y="2987818"/>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6" name="Rectangle: Rounded Corners 16">
                <a:extLst>
                  <a:ext uri="{FF2B5EF4-FFF2-40B4-BE49-F238E27FC236}">
                    <a16:creationId xmlns:a16="http://schemas.microsoft.com/office/drawing/2014/main" id="{9A07BDE8-DC20-2EC3-9ACB-4F40425C36E2}"/>
                  </a:ext>
                </a:extLst>
              </p:cNvPr>
              <p:cNvSpPr txBox="1"/>
              <p:nvPr/>
            </p:nvSpPr>
            <p:spPr>
              <a:xfrm>
                <a:off x="2922853" y="3032455"/>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Advanced  Practice Providers</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2" name="Group 11">
              <a:extLst>
                <a:ext uri="{FF2B5EF4-FFF2-40B4-BE49-F238E27FC236}">
                  <a16:creationId xmlns:a16="http://schemas.microsoft.com/office/drawing/2014/main" id="{B48D5670-84F0-351F-BDE9-49CF941699A7}"/>
                </a:ext>
              </a:extLst>
            </p:cNvPr>
            <p:cNvGrpSpPr/>
            <p:nvPr/>
          </p:nvGrpSpPr>
          <p:grpSpPr>
            <a:xfrm>
              <a:off x="3250721" y="3018801"/>
              <a:ext cx="1645920" cy="1097280"/>
              <a:chOff x="2627350" y="1565086"/>
              <a:chExt cx="1463037" cy="914397"/>
            </a:xfrm>
            <a:solidFill>
              <a:schemeClr val="accent5"/>
            </a:solidFill>
          </p:grpSpPr>
          <p:sp>
            <p:nvSpPr>
              <p:cNvPr id="13" name="Rectangle: Rounded Corners 12">
                <a:extLst>
                  <a:ext uri="{FF2B5EF4-FFF2-40B4-BE49-F238E27FC236}">
                    <a16:creationId xmlns:a16="http://schemas.microsoft.com/office/drawing/2014/main" id="{CF51E75E-3907-848B-C81F-C8C1E325374E}"/>
                  </a:ext>
                </a:extLst>
              </p:cNvPr>
              <p:cNvSpPr/>
              <p:nvPr/>
            </p:nvSpPr>
            <p:spPr>
              <a:xfrm>
                <a:off x="2627350" y="1565086"/>
                <a:ext cx="1463037" cy="914397"/>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18">
                <a:extLst>
                  <a:ext uri="{FF2B5EF4-FFF2-40B4-BE49-F238E27FC236}">
                    <a16:creationId xmlns:a16="http://schemas.microsoft.com/office/drawing/2014/main" id="{17F80996-CBED-1000-80EC-9696FC443422}"/>
                  </a:ext>
                </a:extLst>
              </p:cNvPr>
              <p:cNvSpPr txBox="1"/>
              <p:nvPr/>
            </p:nvSpPr>
            <p:spPr>
              <a:xfrm>
                <a:off x="2671987" y="1609723"/>
                <a:ext cx="1373763" cy="8251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Dietitian</a:t>
                </a:r>
                <a:endParaRPr kumimoji="0" lang="en-US" sz="2000" b="1"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41" name="Oval 40">
              <a:extLst>
                <a:ext uri="{FF2B5EF4-FFF2-40B4-BE49-F238E27FC236}">
                  <a16:creationId xmlns:a16="http://schemas.microsoft.com/office/drawing/2014/main" id="{C4D9EB70-D8D9-D552-C077-8B5CA4ECF93E}"/>
                </a:ext>
              </a:extLst>
            </p:cNvPr>
            <p:cNvSpPr/>
            <p:nvPr/>
          </p:nvSpPr>
          <p:spPr bwMode="auto">
            <a:xfrm>
              <a:off x="5090819" y="2791544"/>
              <a:ext cx="1724995" cy="1870273"/>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Patient</a:t>
              </a:r>
            </a:p>
          </p:txBody>
        </p:sp>
      </p:grpSp>
      <p:pic>
        <p:nvPicPr>
          <p:cNvPr id="44" name="Graphic 43" descr="Care outline">
            <a:extLst>
              <a:ext uri="{FF2B5EF4-FFF2-40B4-BE49-F238E27FC236}">
                <a16:creationId xmlns:a16="http://schemas.microsoft.com/office/drawing/2014/main" id="{7A34B12F-477F-2E42-8615-691F2BC014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0279" y="3769802"/>
            <a:ext cx="914400" cy="914400"/>
          </a:xfrm>
          <a:prstGeom prst="rect">
            <a:avLst/>
          </a:prstGeom>
        </p:spPr>
      </p:pic>
      <p:pic>
        <p:nvPicPr>
          <p:cNvPr id="52" name="Graphic 51" descr="Doctor female with solid fill">
            <a:extLst>
              <a:ext uri="{FF2B5EF4-FFF2-40B4-BE49-F238E27FC236}">
                <a16:creationId xmlns:a16="http://schemas.microsoft.com/office/drawing/2014/main" id="{61ABDBCE-0C9F-D77A-036D-077DA95676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17874" y="1563636"/>
            <a:ext cx="914400" cy="914400"/>
          </a:xfrm>
          <a:prstGeom prst="rect">
            <a:avLst/>
          </a:prstGeom>
        </p:spPr>
      </p:pic>
      <p:pic>
        <p:nvPicPr>
          <p:cNvPr id="54" name="Graphic 53" descr="Doctor male outline">
            <a:extLst>
              <a:ext uri="{FF2B5EF4-FFF2-40B4-BE49-F238E27FC236}">
                <a16:creationId xmlns:a16="http://schemas.microsoft.com/office/drawing/2014/main" id="{3D132979-5352-A2EE-DEE3-4E60E979D2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15106" y="4325844"/>
            <a:ext cx="914400" cy="914400"/>
          </a:xfrm>
          <a:prstGeom prst="rect">
            <a:avLst/>
          </a:prstGeom>
        </p:spPr>
      </p:pic>
      <p:pic>
        <p:nvPicPr>
          <p:cNvPr id="56" name="Graphic 55" descr="Stethoscope outline">
            <a:extLst>
              <a:ext uri="{FF2B5EF4-FFF2-40B4-BE49-F238E27FC236}">
                <a16:creationId xmlns:a16="http://schemas.microsoft.com/office/drawing/2014/main" id="{34998FEE-3A95-3E95-BB2B-13289F96B4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25585" y="5365416"/>
            <a:ext cx="914400" cy="914400"/>
          </a:xfrm>
          <a:prstGeom prst="rect">
            <a:avLst/>
          </a:prstGeom>
        </p:spPr>
      </p:pic>
      <p:pic>
        <p:nvPicPr>
          <p:cNvPr id="60" name="Graphic 59" descr="Medicine outline">
            <a:extLst>
              <a:ext uri="{FF2B5EF4-FFF2-40B4-BE49-F238E27FC236}">
                <a16:creationId xmlns:a16="http://schemas.microsoft.com/office/drawing/2014/main" id="{A0199949-3D9C-116B-E608-248EDEB8EFD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72478" y="3040551"/>
            <a:ext cx="914400" cy="914400"/>
          </a:xfrm>
          <a:prstGeom prst="rect">
            <a:avLst/>
          </a:prstGeom>
        </p:spPr>
      </p:pic>
      <p:pic>
        <p:nvPicPr>
          <p:cNvPr id="62" name="Graphic 61" descr="Apple outline">
            <a:extLst>
              <a:ext uri="{FF2B5EF4-FFF2-40B4-BE49-F238E27FC236}">
                <a16:creationId xmlns:a16="http://schemas.microsoft.com/office/drawing/2014/main" id="{EB6B217A-1BC8-CEDF-B763-17090C20607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01672" y="2880639"/>
            <a:ext cx="914400" cy="914400"/>
          </a:xfrm>
          <a:prstGeom prst="rect">
            <a:avLst/>
          </a:prstGeom>
        </p:spPr>
      </p:pic>
      <p:pic>
        <p:nvPicPr>
          <p:cNvPr id="64" name="Graphic 63" descr="Homeopathy outline">
            <a:extLst>
              <a:ext uri="{FF2B5EF4-FFF2-40B4-BE49-F238E27FC236}">
                <a16:creationId xmlns:a16="http://schemas.microsoft.com/office/drawing/2014/main" id="{28CFF843-6A0D-5886-4FAB-6CF705D3540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10325" y="727654"/>
            <a:ext cx="914400" cy="914400"/>
          </a:xfrm>
          <a:prstGeom prst="rect">
            <a:avLst/>
          </a:prstGeom>
        </p:spPr>
      </p:pic>
      <p:pic>
        <p:nvPicPr>
          <p:cNvPr id="68" name="Graphic 67" descr="Medical outline">
            <a:extLst>
              <a:ext uri="{FF2B5EF4-FFF2-40B4-BE49-F238E27FC236}">
                <a16:creationId xmlns:a16="http://schemas.microsoft.com/office/drawing/2014/main" id="{501A7B6D-A982-D758-E4FA-95BBC657D46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191159" y="5358871"/>
            <a:ext cx="914400" cy="914400"/>
          </a:xfrm>
          <a:prstGeom prst="rect">
            <a:avLst/>
          </a:prstGeom>
        </p:spPr>
      </p:pic>
      <p:pic>
        <p:nvPicPr>
          <p:cNvPr id="72" name="Graphic 71" descr="Group of men outline">
            <a:extLst>
              <a:ext uri="{FF2B5EF4-FFF2-40B4-BE49-F238E27FC236}">
                <a16:creationId xmlns:a16="http://schemas.microsoft.com/office/drawing/2014/main" id="{9B8023BD-0D2F-AB03-1938-1ABEC7C7049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229363" y="4458399"/>
            <a:ext cx="914400" cy="914400"/>
          </a:xfrm>
          <a:prstGeom prst="rect">
            <a:avLst/>
          </a:prstGeom>
        </p:spPr>
      </p:pic>
      <p:pic>
        <p:nvPicPr>
          <p:cNvPr id="74" name="Graphic 73" descr="Questions outline">
            <a:extLst>
              <a:ext uri="{FF2B5EF4-FFF2-40B4-BE49-F238E27FC236}">
                <a16:creationId xmlns:a16="http://schemas.microsoft.com/office/drawing/2014/main" id="{2AAD11C3-A1B4-8713-2905-491CFC622632}"/>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467674" y="1255034"/>
            <a:ext cx="914400" cy="914400"/>
          </a:xfrm>
          <a:prstGeom prst="rect">
            <a:avLst/>
          </a:prstGeom>
        </p:spPr>
      </p:pic>
      <p:sp>
        <p:nvSpPr>
          <p:cNvPr id="19" name="Text Box 15">
            <a:extLst>
              <a:ext uri="{FF2B5EF4-FFF2-40B4-BE49-F238E27FC236}">
                <a16:creationId xmlns:a16="http://schemas.microsoft.com/office/drawing/2014/main" id="{62312F10-31EA-32B4-5A22-44315AB13316}"/>
              </a:ext>
            </a:extLst>
          </p:cNvPr>
          <p:cNvSpPr txBox="1">
            <a:spLocks noChangeArrowheads="1"/>
          </p:cNvSpPr>
          <p:nvPr/>
        </p:nvSpPr>
        <p:spPr bwMode="auto">
          <a:xfrm>
            <a:off x="395443" y="6372398"/>
            <a:ext cx="10545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Wall. Curr Hematol Malig Rep. 2022;17:31. Chen. Pharmacy (Basel). 2020;8:52. </a:t>
            </a:r>
          </a:p>
        </p:txBody>
      </p:sp>
    </p:spTree>
    <p:extLst>
      <p:ext uri="{BB962C8B-B14F-4D97-AF65-F5344CB8AC3E}">
        <p14:creationId xmlns:p14="http://schemas.microsoft.com/office/powerpoint/2010/main" val="3737702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4A6277EB-70BF-06A7-DE58-8DA1D016DB53}"/>
              </a:ext>
            </a:extLst>
          </p:cNvPr>
          <p:cNvSpPr/>
          <p:nvPr/>
        </p:nvSpPr>
        <p:spPr bwMode="auto">
          <a:xfrm>
            <a:off x="6640615" y="4015254"/>
            <a:ext cx="4865585" cy="1864473"/>
          </a:xfrm>
          <a:prstGeom prst="roundRect">
            <a:avLst/>
          </a:prstGeom>
          <a:solidFill>
            <a:srgbClr val="BFE0CE"/>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ounded Rectangle 12">
            <a:extLst>
              <a:ext uri="{FF2B5EF4-FFF2-40B4-BE49-F238E27FC236}">
                <a16:creationId xmlns:a16="http://schemas.microsoft.com/office/drawing/2014/main" id="{ADE58D3C-2646-08E5-CAD4-F72E8B64F1C5}"/>
              </a:ext>
            </a:extLst>
          </p:cNvPr>
          <p:cNvSpPr/>
          <p:nvPr/>
        </p:nvSpPr>
        <p:spPr bwMode="auto">
          <a:xfrm>
            <a:off x="6640615" y="1603855"/>
            <a:ext cx="4865585" cy="1864473"/>
          </a:xfrm>
          <a:prstGeom prst="roundRect">
            <a:avLst/>
          </a:prstGeom>
          <a:solidFill>
            <a:schemeClr val="accent1">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ounded Rectangle 10">
            <a:extLst>
              <a:ext uri="{FF2B5EF4-FFF2-40B4-BE49-F238E27FC236}">
                <a16:creationId xmlns:a16="http://schemas.microsoft.com/office/drawing/2014/main" id="{B9F59A5D-4081-7354-ACAC-24EB43026B14}"/>
              </a:ext>
            </a:extLst>
          </p:cNvPr>
          <p:cNvSpPr/>
          <p:nvPr/>
        </p:nvSpPr>
        <p:spPr bwMode="auto">
          <a:xfrm>
            <a:off x="719138" y="4015254"/>
            <a:ext cx="4865585" cy="1864473"/>
          </a:xfrm>
          <a:prstGeom prst="roundRect">
            <a:avLst/>
          </a:prstGeom>
          <a:solidFill>
            <a:srgbClr val="E6CDEB"/>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ounded Rectangle 9">
            <a:extLst>
              <a:ext uri="{FF2B5EF4-FFF2-40B4-BE49-F238E27FC236}">
                <a16:creationId xmlns:a16="http://schemas.microsoft.com/office/drawing/2014/main" id="{A4D6A7C2-8286-AECD-0139-93FA9AB25923}"/>
              </a:ext>
            </a:extLst>
          </p:cNvPr>
          <p:cNvSpPr/>
          <p:nvPr/>
        </p:nvSpPr>
        <p:spPr bwMode="auto">
          <a:xfrm>
            <a:off x="719138" y="1603855"/>
            <a:ext cx="4865585" cy="1864473"/>
          </a:xfrm>
          <a:prstGeom prst="roundRect">
            <a:avLst/>
          </a:prstGeom>
          <a:solidFill>
            <a:srgbClr val="FEE1AF"/>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p:cNvSpPr>
            <a:spLocks noGrp="1"/>
          </p:cNvSpPr>
          <p:nvPr>
            <p:ph type="title"/>
          </p:nvPr>
        </p:nvSpPr>
        <p:spPr/>
        <p:txBody>
          <a:bodyPr/>
          <a:lstStyle/>
          <a:p>
            <a:r>
              <a:rPr lang="en-US" dirty="0"/>
              <a:t>Factors Leading to Poor Patient Outcomes</a:t>
            </a:r>
          </a:p>
        </p:txBody>
      </p:sp>
      <p:sp>
        <p:nvSpPr>
          <p:cNvPr id="6" name="TextBox 5">
            <a:extLst>
              <a:ext uri="{FF2B5EF4-FFF2-40B4-BE49-F238E27FC236}">
                <a16:creationId xmlns:a16="http://schemas.microsoft.com/office/drawing/2014/main" id="{A66A4810-8E2A-E747-0AB9-817D3049645D}"/>
              </a:ext>
            </a:extLst>
          </p:cNvPr>
          <p:cNvSpPr txBox="1"/>
          <p:nvPr/>
        </p:nvSpPr>
        <p:spPr bwMode="auto">
          <a:xfrm>
            <a:off x="956299" y="1806245"/>
            <a:ext cx="4271554" cy="139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50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Access</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Limited distribution</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Network pharmacy requirements</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Poor communication</a:t>
            </a:r>
          </a:p>
        </p:txBody>
      </p:sp>
      <p:sp>
        <p:nvSpPr>
          <p:cNvPr id="7" name="TextBox 6">
            <a:extLst>
              <a:ext uri="{FF2B5EF4-FFF2-40B4-BE49-F238E27FC236}">
                <a16:creationId xmlns:a16="http://schemas.microsoft.com/office/drawing/2014/main" id="{655D0742-CFC4-77EB-79C5-4F97E4444818}"/>
              </a:ext>
            </a:extLst>
          </p:cNvPr>
          <p:cNvSpPr txBox="1"/>
          <p:nvPr/>
        </p:nvSpPr>
        <p:spPr bwMode="auto">
          <a:xfrm>
            <a:off x="956299" y="4138139"/>
            <a:ext cx="4358148" cy="166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50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Support and Follow-up</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Poor understanding of importance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 office visits and laboratory testing</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Transportation barriers</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Lack of family/caregiver support</a:t>
            </a:r>
          </a:p>
        </p:txBody>
      </p:sp>
      <p:sp>
        <p:nvSpPr>
          <p:cNvPr id="8" name="TextBox 7">
            <a:extLst>
              <a:ext uri="{FF2B5EF4-FFF2-40B4-BE49-F238E27FC236}">
                <a16:creationId xmlns:a16="http://schemas.microsoft.com/office/drawing/2014/main" id="{89E5C01E-FDC0-EF3A-C105-FEE19B6C0AA6}"/>
              </a:ext>
            </a:extLst>
          </p:cNvPr>
          <p:cNvSpPr txBox="1"/>
          <p:nvPr/>
        </p:nvSpPr>
        <p:spPr bwMode="auto">
          <a:xfrm>
            <a:off x="7178505" y="4098810"/>
            <a:ext cx="3838167"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50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Financial Burden</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Coinsurance</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Deductibles</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Uninsured</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Medical vs pharmacy benefit </a:t>
            </a:r>
          </a:p>
        </p:txBody>
      </p:sp>
      <p:sp>
        <p:nvSpPr>
          <p:cNvPr id="9" name="TextBox 8">
            <a:extLst>
              <a:ext uri="{FF2B5EF4-FFF2-40B4-BE49-F238E27FC236}">
                <a16:creationId xmlns:a16="http://schemas.microsoft.com/office/drawing/2014/main" id="{8729562A-33A0-30FE-744B-4A3781DCFF9A}"/>
              </a:ext>
            </a:extLst>
          </p:cNvPr>
          <p:cNvSpPr txBox="1"/>
          <p:nvPr/>
        </p:nvSpPr>
        <p:spPr bwMode="auto">
          <a:xfrm>
            <a:off x="7178505" y="1653561"/>
            <a:ext cx="3830368"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50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Education</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Importance of adherence</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Toxicity management education</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Limited health literacy</a:t>
            </a:r>
          </a:p>
          <a:p>
            <a:pPr marL="342900" marR="0" lvl="0"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Language barriers</a:t>
            </a:r>
          </a:p>
        </p:txBody>
      </p:sp>
      <p:sp>
        <p:nvSpPr>
          <p:cNvPr id="14" name="Oval 13">
            <a:extLst>
              <a:ext uri="{FF2B5EF4-FFF2-40B4-BE49-F238E27FC236}">
                <a16:creationId xmlns:a16="http://schemas.microsoft.com/office/drawing/2014/main" id="{F4F2D013-9DCA-7BA3-ADEF-59E5F7132CFE}"/>
              </a:ext>
            </a:extLst>
          </p:cNvPr>
          <p:cNvSpPr/>
          <p:nvPr/>
        </p:nvSpPr>
        <p:spPr bwMode="auto">
          <a:xfrm>
            <a:off x="5030043" y="2638425"/>
            <a:ext cx="2212260" cy="221226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8D2555DE-2C2A-EF66-EA3A-C311CA9D0E33}"/>
              </a:ext>
            </a:extLst>
          </p:cNvPr>
          <p:cNvSpPr txBox="1"/>
          <p:nvPr/>
        </p:nvSpPr>
        <p:spPr bwMode="auto">
          <a:xfrm>
            <a:off x="5030043" y="3194166"/>
            <a:ext cx="2212260" cy="1200329"/>
          </a:xfrm>
          <a:prstGeom prst="rect">
            <a:avLst/>
          </a:prstGeom>
          <a:no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Suboptimal </a:t>
            </a:r>
            <a:b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Patient Outcomes</a:t>
            </a:r>
          </a:p>
        </p:txBody>
      </p:sp>
      <p:sp>
        <p:nvSpPr>
          <p:cNvPr id="3" name="Text Box 15">
            <a:extLst>
              <a:ext uri="{FF2B5EF4-FFF2-40B4-BE49-F238E27FC236}">
                <a16:creationId xmlns:a16="http://schemas.microsoft.com/office/drawing/2014/main" id="{F52D0D2F-1D74-8089-6CBC-C0D19FA7F0CC}"/>
              </a:ext>
            </a:extLst>
          </p:cNvPr>
          <p:cNvSpPr txBox="1">
            <a:spLocks noChangeArrowheads="1"/>
          </p:cNvSpPr>
          <p:nvPr/>
        </p:nvSpPr>
        <p:spPr bwMode="auto">
          <a:xfrm>
            <a:off x="404675" y="6187278"/>
            <a:ext cx="772332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Kirk. Clin Breast Cancer. 2008;8:155. Brand. Oncologist. 2019;24:e1371. Mackler. J Oncol Pract. 2019;15:e346.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cancerprogressreport.aacr.org/wp-content/uploads/sites/2/2024/05/AACR_CDPR__2024.pdf.</a:t>
            </a:r>
          </a:p>
        </p:txBody>
      </p:sp>
      <p:sp>
        <p:nvSpPr>
          <p:cNvPr id="31" name="Oval 30">
            <a:extLst>
              <a:ext uri="{FF2B5EF4-FFF2-40B4-BE49-F238E27FC236}">
                <a16:creationId xmlns:a16="http://schemas.microsoft.com/office/drawing/2014/main" id="{0DE63B4C-7248-F4AB-4A1F-40A0BA1B1109}"/>
              </a:ext>
            </a:extLst>
          </p:cNvPr>
          <p:cNvSpPr/>
          <p:nvPr/>
        </p:nvSpPr>
        <p:spPr bwMode="auto">
          <a:xfrm>
            <a:off x="4748836" y="1664185"/>
            <a:ext cx="759580" cy="759580"/>
          </a:xfrm>
          <a:prstGeom prst="ellipse">
            <a:avLst/>
          </a:prstGeom>
          <a:solidFill>
            <a:schemeClr val="accent5">
              <a:lumMod val="40000"/>
              <a:lumOff val="60000"/>
            </a:schemeClr>
          </a:solidFill>
          <a:ln w="15875">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F40DA946-E861-0E51-BE4A-53F1B35639D2}"/>
              </a:ext>
            </a:extLst>
          </p:cNvPr>
          <p:cNvSpPr/>
          <p:nvPr/>
        </p:nvSpPr>
        <p:spPr bwMode="auto">
          <a:xfrm>
            <a:off x="10692881" y="1664185"/>
            <a:ext cx="759580" cy="759580"/>
          </a:xfrm>
          <a:prstGeom prst="ellipse">
            <a:avLst/>
          </a:prstGeom>
          <a:solidFill>
            <a:schemeClr val="accent1">
              <a:lumMod val="20000"/>
              <a:lumOff val="80000"/>
            </a:schemeClr>
          </a:solidFill>
          <a:ln w="15875">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4BEAC970-BC61-BD53-5AA4-55427BFA4551}"/>
              </a:ext>
            </a:extLst>
          </p:cNvPr>
          <p:cNvSpPr/>
          <p:nvPr/>
        </p:nvSpPr>
        <p:spPr bwMode="auto">
          <a:xfrm>
            <a:off x="4748836" y="5065345"/>
            <a:ext cx="759580" cy="759580"/>
          </a:xfrm>
          <a:prstGeom prst="ellipse">
            <a:avLst/>
          </a:prstGeom>
          <a:solidFill>
            <a:schemeClr val="accent6">
              <a:lumMod val="20000"/>
              <a:lumOff val="80000"/>
            </a:schemeClr>
          </a:solidFill>
          <a:ln w="15875">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2336E048-0EBD-AC33-B3FA-76080A093DC3}"/>
              </a:ext>
            </a:extLst>
          </p:cNvPr>
          <p:cNvSpPr/>
          <p:nvPr/>
        </p:nvSpPr>
        <p:spPr bwMode="auto">
          <a:xfrm>
            <a:off x="10668235" y="5065345"/>
            <a:ext cx="759580" cy="759580"/>
          </a:xfrm>
          <a:prstGeom prst="ellipse">
            <a:avLst/>
          </a:prstGeom>
          <a:solidFill>
            <a:srgbClr val="BFE0CE"/>
          </a:solidFill>
          <a:ln w="15875">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35" name="Graphic 34">
            <a:extLst>
              <a:ext uri="{FF2B5EF4-FFF2-40B4-BE49-F238E27FC236}">
                <a16:creationId xmlns:a16="http://schemas.microsoft.com/office/drawing/2014/main" id="{259EE31C-4F77-1628-B7F5-DBAFBFE9A1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16856" y="1797076"/>
            <a:ext cx="519198" cy="519198"/>
          </a:xfrm>
          <a:prstGeom prst="rect">
            <a:avLst/>
          </a:prstGeom>
        </p:spPr>
      </p:pic>
      <p:pic>
        <p:nvPicPr>
          <p:cNvPr id="36" name="Graphic 35">
            <a:extLst>
              <a:ext uri="{FF2B5EF4-FFF2-40B4-BE49-F238E27FC236}">
                <a16:creationId xmlns:a16="http://schemas.microsoft.com/office/drawing/2014/main" id="{C07FB99B-2927-5655-3283-C9D5A3E251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18845" y="1835286"/>
            <a:ext cx="533400" cy="495300"/>
          </a:xfrm>
          <a:prstGeom prst="rect">
            <a:avLst/>
          </a:prstGeom>
        </p:spPr>
      </p:pic>
      <p:pic>
        <p:nvPicPr>
          <p:cNvPr id="37" name="Graphic 36">
            <a:extLst>
              <a:ext uri="{FF2B5EF4-FFF2-40B4-BE49-F238E27FC236}">
                <a16:creationId xmlns:a16="http://schemas.microsoft.com/office/drawing/2014/main" id="{8D166392-3539-E3F0-5FD1-C0380A13A45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02616" y="5165402"/>
            <a:ext cx="495300" cy="533400"/>
          </a:xfrm>
          <a:prstGeom prst="rect">
            <a:avLst/>
          </a:prstGeom>
        </p:spPr>
      </p:pic>
      <p:pic>
        <p:nvPicPr>
          <p:cNvPr id="38" name="Graphic 37">
            <a:extLst>
              <a:ext uri="{FF2B5EF4-FFF2-40B4-BE49-F238E27FC236}">
                <a16:creationId xmlns:a16="http://schemas.microsoft.com/office/drawing/2014/main" id="{9AD7BE18-866C-13FF-7258-81A98E532FB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64889" y="5198888"/>
            <a:ext cx="544078" cy="491425"/>
          </a:xfrm>
          <a:prstGeom prst="rect">
            <a:avLst/>
          </a:prstGeom>
        </p:spPr>
      </p:pic>
    </p:spTree>
    <p:extLst>
      <p:ext uri="{BB962C8B-B14F-4D97-AF65-F5344CB8AC3E}">
        <p14:creationId xmlns:p14="http://schemas.microsoft.com/office/powerpoint/2010/main" val="1009230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67695-D5A1-D7B3-BBE9-65C715349F68}"/>
              </a:ext>
            </a:extLst>
          </p:cNvPr>
          <p:cNvSpPr>
            <a:spLocks noGrp="1"/>
          </p:cNvSpPr>
          <p:nvPr>
            <p:ph type="title"/>
          </p:nvPr>
        </p:nvSpPr>
        <p:spPr/>
        <p:txBody>
          <a:bodyPr/>
          <a:lstStyle/>
          <a:p>
            <a:r>
              <a:rPr lang="en-US" dirty="0"/>
              <a:t>AML</a:t>
            </a:r>
          </a:p>
        </p:txBody>
      </p:sp>
    </p:spTree>
    <p:extLst>
      <p:ext uri="{BB962C8B-B14F-4D97-AF65-F5344CB8AC3E}">
        <p14:creationId xmlns:p14="http://schemas.microsoft.com/office/powerpoint/2010/main" val="2967625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Straight Arrow Connector 62">
            <a:extLst>
              <a:ext uri="{FF2B5EF4-FFF2-40B4-BE49-F238E27FC236}">
                <a16:creationId xmlns:a16="http://schemas.microsoft.com/office/drawing/2014/main" id="{BC98E3BB-BBD3-4B66-B5EE-C2FF7F3CE492}"/>
              </a:ext>
            </a:extLst>
          </p:cNvPr>
          <p:cNvCxnSpPr>
            <a:cxnSpLocks/>
          </p:cNvCxnSpPr>
          <p:nvPr/>
        </p:nvCxnSpPr>
        <p:spPr>
          <a:xfrm flipH="1">
            <a:off x="7982875" y="5927881"/>
            <a:ext cx="599993" cy="448943"/>
          </a:xfrm>
          <a:prstGeom prst="straightConnector1">
            <a:avLst/>
          </a:prstGeom>
          <a:ln w="38100">
            <a:solidFill>
              <a:schemeClr val="bg1">
                <a:lumMod val="65000"/>
              </a:schemeClr>
            </a:solidFill>
            <a:prstDash val="sysDash"/>
            <a:tailEnd type="triangle"/>
          </a:ln>
          <a:effectLst/>
        </p:spPr>
        <p:style>
          <a:lnRef idx="1">
            <a:schemeClr val="accent1"/>
          </a:lnRef>
          <a:fillRef idx="0">
            <a:schemeClr val="accent1"/>
          </a:fillRef>
          <a:effectRef idx="0">
            <a:schemeClr val="accent1"/>
          </a:effectRef>
          <a:fontRef idx="minor">
            <a:schemeClr val="tx1"/>
          </a:fontRef>
        </p:style>
      </p:cxnSp>
      <p:sp>
        <p:nvSpPr>
          <p:cNvPr id="50" name="Right Bracket 49">
            <a:extLst>
              <a:ext uri="{FF2B5EF4-FFF2-40B4-BE49-F238E27FC236}">
                <a16:creationId xmlns:a16="http://schemas.microsoft.com/office/drawing/2014/main" id="{90DBCF2E-47D6-48AA-BBEF-97CCDA4B6858}"/>
              </a:ext>
            </a:extLst>
          </p:cNvPr>
          <p:cNvSpPr/>
          <p:nvPr/>
        </p:nvSpPr>
        <p:spPr>
          <a:xfrm rot="16200000">
            <a:off x="8444484" y="2220327"/>
            <a:ext cx="1709928" cy="3145536"/>
          </a:xfrm>
          <a:prstGeom prst="rightBracket">
            <a:avLst>
              <a:gd name="adj" fmla="val 0"/>
            </a:avLst>
          </a:prstGeom>
          <a:ln w="38100">
            <a:solidFill>
              <a:schemeClr val="bg1">
                <a:lumMod val="65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1" name="Straight Connector 50">
            <a:extLst>
              <a:ext uri="{FF2B5EF4-FFF2-40B4-BE49-F238E27FC236}">
                <a16:creationId xmlns:a16="http://schemas.microsoft.com/office/drawing/2014/main" id="{E5B8B503-FD3A-49F6-A8F5-897DB8C63393}"/>
              </a:ext>
            </a:extLst>
          </p:cNvPr>
          <p:cNvCxnSpPr>
            <a:cxnSpLocks/>
          </p:cNvCxnSpPr>
          <p:nvPr/>
        </p:nvCxnSpPr>
        <p:spPr>
          <a:xfrm flipV="1">
            <a:off x="9299448" y="2517507"/>
            <a:ext cx="0" cy="1453896"/>
          </a:xfrm>
          <a:prstGeom prst="line">
            <a:avLst/>
          </a:prstGeom>
          <a:ln w="38100">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1AD66AC-ED16-490C-8246-3B5170464019}"/>
              </a:ext>
            </a:extLst>
          </p:cNvPr>
          <p:cNvCxnSpPr>
            <a:cxnSpLocks/>
          </p:cNvCxnSpPr>
          <p:nvPr/>
        </p:nvCxnSpPr>
        <p:spPr>
          <a:xfrm flipH="1">
            <a:off x="4758669" y="4821795"/>
            <a:ext cx="846603" cy="411480"/>
          </a:xfrm>
          <a:prstGeom prst="straightConnector1">
            <a:avLst/>
          </a:prstGeom>
          <a:ln w="38100">
            <a:solidFill>
              <a:schemeClr val="bg1">
                <a:lumMod val="65000"/>
              </a:schemeClr>
            </a:solidFill>
            <a:prstDash val="sysDash"/>
            <a:tailEnd type="triangle"/>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EE519DB-2BF2-433C-A3BC-AA172CC95DD9}"/>
              </a:ext>
            </a:extLst>
          </p:cNvPr>
          <p:cNvCxnSpPr>
            <a:cxnSpLocks/>
          </p:cNvCxnSpPr>
          <p:nvPr/>
        </p:nvCxnSpPr>
        <p:spPr>
          <a:xfrm>
            <a:off x="4429485" y="4565763"/>
            <a:ext cx="0" cy="667512"/>
          </a:xfrm>
          <a:prstGeom prst="straightConnector1">
            <a:avLst/>
          </a:prstGeom>
          <a:ln w="38100">
            <a:solidFill>
              <a:schemeClr val="bg1">
                <a:lumMod val="65000"/>
              </a:schemeClr>
            </a:solidFill>
            <a:tailEnd type="triangle"/>
          </a:ln>
          <a:effectLst/>
        </p:spPr>
        <p:style>
          <a:lnRef idx="1">
            <a:schemeClr val="accent1"/>
          </a:lnRef>
          <a:fillRef idx="0">
            <a:schemeClr val="accent1"/>
          </a:fillRef>
          <a:effectRef idx="0">
            <a:schemeClr val="accent1"/>
          </a:effectRef>
          <a:fontRef idx="minor">
            <a:schemeClr val="tx1"/>
          </a:fontRef>
        </p:style>
      </p:cxnSp>
      <p:sp>
        <p:nvSpPr>
          <p:cNvPr id="42" name="Right Bracket 41">
            <a:extLst>
              <a:ext uri="{FF2B5EF4-FFF2-40B4-BE49-F238E27FC236}">
                <a16:creationId xmlns:a16="http://schemas.microsoft.com/office/drawing/2014/main" id="{B515D0D8-8DC7-4656-9A4D-FB82CFA243E1}"/>
              </a:ext>
            </a:extLst>
          </p:cNvPr>
          <p:cNvSpPr/>
          <p:nvPr/>
        </p:nvSpPr>
        <p:spPr>
          <a:xfrm rot="16200000">
            <a:off x="4105656" y="3322179"/>
            <a:ext cx="676656" cy="3145536"/>
          </a:xfrm>
          <a:prstGeom prst="rightBracket">
            <a:avLst>
              <a:gd name="adj" fmla="val 0"/>
            </a:avLst>
          </a:prstGeom>
          <a:ln w="38100">
            <a:solidFill>
              <a:schemeClr val="bg1">
                <a:lumMod val="65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43" name="Straight Connector 42">
            <a:extLst>
              <a:ext uri="{FF2B5EF4-FFF2-40B4-BE49-F238E27FC236}">
                <a16:creationId xmlns:a16="http://schemas.microsoft.com/office/drawing/2014/main" id="{AE214BB9-7BC1-4269-B543-B93AD3FFED21}"/>
              </a:ext>
            </a:extLst>
          </p:cNvPr>
          <p:cNvCxnSpPr/>
          <p:nvPr/>
        </p:nvCxnSpPr>
        <p:spPr>
          <a:xfrm flipV="1">
            <a:off x="4429485" y="4126851"/>
            <a:ext cx="0" cy="429768"/>
          </a:xfrm>
          <a:prstGeom prst="line">
            <a:avLst/>
          </a:prstGeom>
          <a:ln w="38100">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BAD3EAC-5D81-4930-A9CD-F3F902F9A735}"/>
              </a:ext>
            </a:extLst>
          </p:cNvPr>
          <p:cNvCxnSpPr>
            <a:cxnSpLocks/>
          </p:cNvCxnSpPr>
          <p:nvPr/>
        </p:nvCxnSpPr>
        <p:spPr>
          <a:xfrm>
            <a:off x="4420711" y="2947275"/>
            <a:ext cx="0" cy="667512"/>
          </a:xfrm>
          <a:prstGeom prst="straightConnector1">
            <a:avLst/>
          </a:prstGeom>
          <a:ln w="38100">
            <a:solidFill>
              <a:schemeClr val="bg1">
                <a:lumMod val="65000"/>
              </a:schemeClr>
            </a:solidFill>
            <a:tailEnd type="triangle"/>
          </a:ln>
          <a:effectLst/>
        </p:spPr>
        <p:style>
          <a:lnRef idx="1">
            <a:schemeClr val="accent1"/>
          </a:lnRef>
          <a:fillRef idx="0">
            <a:schemeClr val="accent1"/>
          </a:fillRef>
          <a:effectRef idx="0">
            <a:schemeClr val="accent1"/>
          </a:effectRef>
          <a:fontRef idx="minor">
            <a:schemeClr val="tx1"/>
          </a:fontRef>
        </p:style>
      </p:cxnSp>
      <p:sp>
        <p:nvSpPr>
          <p:cNvPr id="16" name="Rounded Rectangle 12">
            <a:extLst>
              <a:ext uri="{FF2B5EF4-FFF2-40B4-BE49-F238E27FC236}">
                <a16:creationId xmlns:a16="http://schemas.microsoft.com/office/drawing/2014/main" id="{35446E69-3A0F-48C2-BA5A-9904D79B4EA1}"/>
              </a:ext>
            </a:extLst>
          </p:cNvPr>
          <p:cNvSpPr/>
          <p:nvPr/>
        </p:nvSpPr>
        <p:spPr>
          <a:xfrm>
            <a:off x="7126869" y="2298053"/>
            <a:ext cx="4583863" cy="402335"/>
          </a:xfrm>
          <a:prstGeom prst="roundRect">
            <a:avLst/>
          </a:prstGeom>
          <a:solidFill>
            <a:srgbClr val="0082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Patient INELIGIBLE for intensive chemotherapy</a:t>
            </a:r>
            <a:endParaRPr kumimoji="0" lang="en-US" sz="1200" b="0"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18" name="Rounded Rectangle 12">
            <a:extLst>
              <a:ext uri="{FF2B5EF4-FFF2-40B4-BE49-F238E27FC236}">
                <a16:creationId xmlns:a16="http://schemas.microsoft.com/office/drawing/2014/main" id="{561FE18E-2566-43A9-B7E1-38ED01622AF8}"/>
              </a:ext>
            </a:extLst>
          </p:cNvPr>
          <p:cNvSpPr/>
          <p:nvPr/>
        </p:nvSpPr>
        <p:spPr>
          <a:xfrm>
            <a:off x="550865" y="3651365"/>
            <a:ext cx="1460817" cy="654647"/>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Intensive chemo</a:t>
            </a:r>
            <a:b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0" normalizeH="0" baseline="0" noProof="0" dirty="0" err="1">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gemtuzumab</a:t>
            </a: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0" normalizeH="0" baseline="0" noProof="0" dirty="0" err="1">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ozogamicin</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Rounded Rectangle 12">
            <a:extLst>
              <a:ext uri="{FF2B5EF4-FFF2-40B4-BE49-F238E27FC236}">
                <a16:creationId xmlns:a16="http://schemas.microsoft.com/office/drawing/2014/main" id="{E0707427-691C-44EC-B27B-97568C19366F}"/>
              </a:ext>
            </a:extLst>
          </p:cNvPr>
          <p:cNvSpPr/>
          <p:nvPr/>
        </p:nvSpPr>
        <p:spPr>
          <a:xfrm>
            <a:off x="2120585" y="3584459"/>
            <a:ext cx="1460817" cy="829981"/>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Intensive chemo</a:t>
            </a:r>
            <a:b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 FLT3 inhibitor</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(midostaurin or quizartinib)</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 name="Rounded Rectangle 12">
            <a:extLst>
              <a:ext uri="{FF2B5EF4-FFF2-40B4-BE49-F238E27FC236}">
                <a16:creationId xmlns:a16="http://schemas.microsoft.com/office/drawing/2014/main" id="{7B548365-1ED5-49FA-86FC-D070658E432E}"/>
              </a:ext>
            </a:extLst>
          </p:cNvPr>
          <p:cNvSpPr/>
          <p:nvPr/>
        </p:nvSpPr>
        <p:spPr>
          <a:xfrm>
            <a:off x="3690305" y="3651365"/>
            <a:ext cx="1460817" cy="649885"/>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Intensive chemo (ie, 7+3)</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Rounded Rectangle 12">
            <a:extLst>
              <a:ext uri="{FF2B5EF4-FFF2-40B4-BE49-F238E27FC236}">
                <a16:creationId xmlns:a16="http://schemas.microsoft.com/office/drawing/2014/main" id="{3B7002B3-5420-4E4A-B440-E91EE52562C5}"/>
              </a:ext>
            </a:extLst>
          </p:cNvPr>
          <p:cNvSpPr/>
          <p:nvPr/>
        </p:nvSpPr>
        <p:spPr>
          <a:xfrm>
            <a:off x="5260025" y="3651365"/>
            <a:ext cx="1460817" cy="649885"/>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CPX-351 if </a:t>
            </a:r>
            <a:r>
              <a:rPr kumimoji="0" lang="en-US" sz="1200" b="1" i="0" u="sng"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&gt;</a:t>
            </a:r>
            <a:r>
              <a:rPr kumimoji="0" lang="en-US" sz="1200" b="1" i="0"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60 yr;</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Standard 7+3 if &lt;60 yr</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Rounded Rectangle 12">
            <a:extLst>
              <a:ext uri="{FF2B5EF4-FFF2-40B4-BE49-F238E27FC236}">
                <a16:creationId xmlns:a16="http://schemas.microsoft.com/office/drawing/2014/main" id="{DDA49C7A-F084-424E-B1AC-1EF8CE1C91CE}"/>
              </a:ext>
            </a:extLst>
          </p:cNvPr>
          <p:cNvSpPr/>
          <p:nvPr/>
        </p:nvSpPr>
        <p:spPr>
          <a:xfrm>
            <a:off x="2120585" y="5129250"/>
            <a:ext cx="1460817" cy="630163"/>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Add</a:t>
            </a:r>
            <a:b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gemtuzumab</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4" name="Rounded Rectangle 12">
            <a:extLst>
              <a:ext uri="{FF2B5EF4-FFF2-40B4-BE49-F238E27FC236}">
                <a16:creationId xmlns:a16="http://schemas.microsoft.com/office/drawing/2014/main" id="{1C4FF412-61B7-4E38-B75E-9372E28DED91}"/>
              </a:ext>
            </a:extLst>
          </p:cNvPr>
          <p:cNvSpPr/>
          <p:nvPr/>
        </p:nvSpPr>
        <p:spPr>
          <a:xfrm>
            <a:off x="3690305" y="5129250"/>
            <a:ext cx="1460817" cy="630163"/>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Add venetoclax?</a:t>
            </a:r>
            <a:b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Add glasdegib?</a:t>
            </a:r>
            <a:endParaRPr kumimoji="0" lang="en-US" sz="1200" b="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5" name="Rounded Rectangle 12">
            <a:extLst>
              <a:ext uri="{FF2B5EF4-FFF2-40B4-BE49-F238E27FC236}">
                <a16:creationId xmlns:a16="http://schemas.microsoft.com/office/drawing/2014/main" id="{C9D84318-526A-4373-92A5-EAF9D150BF16}"/>
              </a:ext>
            </a:extLst>
          </p:cNvPr>
          <p:cNvSpPr/>
          <p:nvPr/>
        </p:nvSpPr>
        <p:spPr>
          <a:xfrm>
            <a:off x="5260025" y="5129250"/>
            <a:ext cx="1460817" cy="630163"/>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Add</a:t>
            </a:r>
            <a:b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IDH1/2 inhibitor?</a:t>
            </a:r>
            <a:endParaRPr kumimoji="0" lang="en-US" sz="1200" b="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DF27E5F7-A45F-4096-9946-7AC952D7EB42}"/>
              </a:ext>
            </a:extLst>
          </p:cNvPr>
          <p:cNvSpPr txBox="1"/>
          <p:nvPr/>
        </p:nvSpPr>
        <p:spPr>
          <a:xfrm>
            <a:off x="1718565" y="4611483"/>
            <a:ext cx="2264874"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Intermediate-risk cytogenetics</a:t>
            </a:r>
          </a:p>
        </p:txBody>
      </p:sp>
      <p:sp>
        <p:nvSpPr>
          <p:cNvPr id="31" name="TextBox 30">
            <a:extLst>
              <a:ext uri="{FF2B5EF4-FFF2-40B4-BE49-F238E27FC236}">
                <a16:creationId xmlns:a16="http://schemas.microsoft.com/office/drawing/2014/main" id="{03237FE9-36C0-4562-85A2-B0BF97D30B47}"/>
              </a:ext>
            </a:extLst>
          </p:cNvPr>
          <p:cNvSpPr txBox="1"/>
          <p:nvPr/>
        </p:nvSpPr>
        <p:spPr>
          <a:xfrm>
            <a:off x="5282479" y="4611483"/>
            <a:ext cx="1415924"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IDH1/2</a:t>
            </a: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 mutation</a:t>
            </a:r>
          </a:p>
        </p:txBody>
      </p:sp>
      <p:grpSp>
        <p:nvGrpSpPr>
          <p:cNvPr id="39" name="Group 38">
            <a:extLst>
              <a:ext uri="{FF2B5EF4-FFF2-40B4-BE49-F238E27FC236}">
                <a16:creationId xmlns:a16="http://schemas.microsoft.com/office/drawing/2014/main" id="{BD729DF0-91F3-4C0D-BC26-266D5757787C}"/>
              </a:ext>
            </a:extLst>
          </p:cNvPr>
          <p:cNvGrpSpPr/>
          <p:nvPr/>
        </p:nvGrpSpPr>
        <p:grpSpPr>
          <a:xfrm>
            <a:off x="1298448" y="2508363"/>
            <a:ext cx="4718304" cy="1106424"/>
            <a:chOff x="1298448" y="2624328"/>
            <a:chExt cx="4718304" cy="1106424"/>
          </a:xfrm>
          <a:effectLst/>
        </p:grpSpPr>
        <p:cxnSp>
          <p:nvCxnSpPr>
            <p:cNvPr id="34" name="Straight Arrow Connector 33">
              <a:extLst>
                <a:ext uri="{FF2B5EF4-FFF2-40B4-BE49-F238E27FC236}">
                  <a16:creationId xmlns:a16="http://schemas.microsoft.com/office/drawing/2014/main" id="{3C87795E-C31F-4D70-B1A7-FC8CF6BD7D31}"/>
                </a:ext>
              </a:extLst>
            </p:cNvPr>
            <p:cNvCxnSpPr>
              <a:cxnSpLocks/>
            </p:cNvCxnSpPr>
            <p:nvPr/>
          </p:nvCxnSpPr>
          <p:spPr>
            <a:xfrm>
              <a:off x="2850991" y="3063240"/>
              <a:ext cx="0" cy="667512"/>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ight Bracket 31">
              <a:extLst>
                <a:ext uri="{FF2B5EF4-FFF2-40B4-BE49-F238E27FC236}">
                  <a16:creationId xmlns:a16="http://schemas.microsoft.com/office/drawing/2014/main" id="{752CC9AD-FB20-482D-B7EE-E40AE25E105A}"/>
                </a:ext>
              </a:extLst>
            </p:cNvPr>
            <p:cNvSpPr/>
            <p:nvPr/>
          </p:nvSpPr>
          <p:spPr>
            <a:xfrm rot="16200000">
              <a:off x="3319272" y="1033272"/>
              <a:ext cx="676656" cy="4718304"/>
            </a:xfrm>
            <a:prstGeom prst="rightBracket">
              <a:avLst>
                <a:gd name="adj" fmla="val 0"/>
              </a:avLst>
            </a:prstGeom>
            <a:ln w="38100">
              <a:solidFill>
                <a:schemeClr val="bg1">
                  <a:lumMod val="6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38" name="Straight Connector 37">
              <a:extLst>
                <a:ext uri="{FF2B5EF4-FFF2-40B4-BE49-F238E27FC236}">
                  <a16:creationId xmlns:a16="http://schemas.microsoft.com/office/drawing/2014/main" id="{ACE984C8-B582-4562-B18F-B735AC0BF28A}"/>
                </a:ext>
              </a:extLst>
            </p:cNvPr>
            <p:cNvCxnSpPr/>
            <p:nvPr/>
          </p:nvCxnSpPr>
          <p:spPr>
            <a:xfrm flipV="1">
              <a:off x="3635851" y="2624328"/>
              <a:ext cx="0" cy="42976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7" name="Rounded Rectangle 12">
            <a:extLst>
              <a:ext uri="{FF2B5EF4-FFF2-40B4-BE49-F238E27FC236}">
                <a16:creationId xmlns:a16="http://schemas.microsoft.com/office/drawing/2014/main" id="{D37232C2-5701-48A7-A3A3-8EA683B49811}"/>
              </a:ext>
            </a:extLst>
          </p:cNvPr>
          <p:cNvSpPr/>
          <p:nvPr/>
        </p:nvSpPr>
        <p:spPr>
          <a:xfrm>
            <a:off x="1576004" y="2298053"/>
            <a:ext cx="4257869" cy="402335"/>
          </a:xfrm>
          <a:prstGeom prst="round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Patient ELIGIBLE for intensive chemotherapy</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760804C8-AA78-4C0A-B760-F65778B6C7C3}"/>
              </a:ext>
            </a:extLst>
          </p:cNvPr>
          <p:cNvSpPr txBox="1"/>
          <p:nvPr/>
        </p:nvSpPr>
        <p:spPr>
          <a:xfrm>
            <a:off x="828353" y="3093579"/>
            <a:ext cx="905848"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CBF-AML</a:t>
            </a:r>
          </a:p>
        </p:txBody>
      </p:sp>
      <p:sp>
        <p:nvSpPr>
          <p:cNvPr id="27" name="TextBox 26">
            <a:extLst>
              <a:ext uri="{FF2B5EF4-FFF2-40B4-BE49-F238E27FC236}">
                <a16:creationId xmlns:a16="http://schemas.microsoft.com/office/drawing/2014/main" id="{470F8CCF-9525-4033-AEA7-24BCE08C3249}"/>
              </a:ext>
            </a:extLst>
          </p:cNvPr>
          <p:cNvSpPr txBox="1"/>
          <p:nvPr/>
        </p:nvSpPr>
        <p:spPr>
          <a:xfrm>
            <a:off x="2233925" y="3093579"/>
            <a:ext cx="1234143"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FLT3</a:t>
            </a: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 mutation</a:t>
            </a:r>
          </a:p>
        </p:txBody>
      </p:sp>
      <p:sp>
        <p:nvSpPr>
          <p:cNvPr id="28" name="TextBox 27">
            <a:extLst>
              <a:ext uri="{FF2B5EF4-FFF2-40B4-BE49-F238E27FC236}">
                <a16:creationId xmlns:a16="http://schemas.microsoft.com/office/drawing/2014/main" id="{657F570C-3AA1-430C-AA64-552C28AFC87B}"/>
              </a:ext>
            </a:extLst>
          </p:cNvPr>
          <p:cNvSpPr txBox="1"/>
          <p:nvPr/>
        </p:nvSpPr>
        <p:spPr>
          <a:xfrm>
            <a:off x="4041658" y="3093579"/>
            <a:ext cx="758116"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Others</a:t>
            </a:r>
          </a:p>
        </p:txBody>
      </p:sp>
      <p:sp>
        <p:nvSpPr>
          <p:cNvPr id="29" name="TextBox 28">
            <a:extLst>
              <a:ext uri="{FF2B5EF4-FFF2-40B4-BE49-F238E27FC236}">
                <a16:creationId xmlns:a16="http://schemas.microsoft.com/office/drawing/2014/main" id="{D4B25D7D-7232-44AC-9E1D-4D5E4829DF29}"/>
              </a:ext>
            </a:extLst>
          </p:cNvPr>
          <p:cNvSpPr txBox="1"/>
          <p:nvPr/>
        </p:nvSpPr>
        <p:spPr>
          <a:xfrm>
            <a:off x="5576096" y="2957961"/>
            <a:ext cx="968815" cy="551090"/>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t-AML or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AML-MRC</a:t>
            </a:r>
          </a:p>
        </p:txBody>
      </p:sp>
      <p:sp>
        <p:nvSpPr>
          <p:cNvPr id="46" name="Rounded Rectangle 12">
            <a:extLst>
              <a:ext uri="{FF2B5EF4-FFF2-40B4-BE49-F238E27FC236}">
                <a16:creationId xmlns:a16="http://schemas.microsoft.com/office/drawing/2014/main" id="{F4353453-C31D-461E-8268-8295C90D87A9}"/>
              </a:ext>
            </a:extLst>
          </p:cNvPr>
          <p:cNvSpPr/>
          <p:nvPr/>
        </p:nvSpPr>
        <p:spPr>
          <a:xfrm>
            <a:off x="7012625" y="4679876"/>
            <a:ext cx="1460817" cy="539495"/>
          </a:xfrm>
          <a:prstGeom prst="roundRect">
            <a:avLst/>
          </a:prstGeom>
          <a:solidFill>
            <a:srgbClr val="0082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FLT3 inhibitor</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 HMA</a:t>
            </a:r>
            <a:endParaRPr kumimoji="0" lang="en-US" sz="1200" b="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48" name="Rounded Rectangle 12">
            <a:extLst>
              <a:ext uri="{FF2B5EF4-FFF2-40B4-BE49-F238E27FC236}">
                <a16:creationId xmlns:a16="http://schemas.microsoft.com/office/drawing/2014/main" id="{6E4775DD-4286-40CC-939F-646ABB583897}"/>
              </a:ext>
            </a:extLst>
          </p:cNvPr>
          <p:cNvSpPr/>
          <p:nvPr/>
        </p:nvSpPr>
        <p:spPr>
          <a:xfrm>
            <a:off x="10065808" y="4673371"/>
            <a:ext cx="1725989" cy="559904"/>
          </a:xfrm>
          <a:prstGeom prst="roundRect">
            <a:avLst/>
          </a:prstGeom>
          <a:solidFill>
            <a:srgbClr val="0082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200" b="1"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IDH1 (IDH2) inhibitor</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 HMA</a:t>
            </a:r>
          </a:p>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200" b="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49" name="Rounded Rectangle 12">
            <a:extLst>
              <a:ext uri="{FF2B5EF4-FFF2-40B4-BE49-F238E27FC236}">
                <a16:creationId xmlns:a16="http://schemas.microsoft.com/office/drawing/2014/main" id="{D1938221-7129-4AF8-AD49-B179E03B2C17}"/>
              </a:ext>
            </a:extLst>
          </p:cNvPr>
          <p:cNvSpPr/>
          <p:nvPr/>
        </p:nvSpPr>
        <p:spPr>
          <a:xfrm>
            <a:off x="8365936" y="3642220"/>
            <a:ext cx="1875344" cy="749808"/>
          </a:xfrm>
          <a:prstGeom prst="roundRect">
            <a:avLst>
              <a:gd name="adj" fmla="val 13725"/>
            </a:avLst>
          </a:prstGeom>
          <a:solidFill>
            <a:srgbClr val="0082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HMA + venetoclax or</a:t>
            </a:r>
            <a:b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LDAC + venetoclax or</a:t>
            </a:r>
            <a:b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rPr>
              <a:t>LDAC + glasdegib</a:t>
            </a:r>
            <a:endParaRPr kumimoji="0" lang="en-US" sz="1200" b="0" i="0" u="none" strike="noStrike" kern="1200" cap="none" spc="0" normalizeH="0" baseline="0" noProof="0" dirty="0">
              <a:ln>
                <a:noFill/>
              </a:ln>
              <a:solidFill>
                <a:srgbClr val="FFFFFF"/>
              </a:solidFill>
              <a:uLnTx/>
              <a:uFillTx/>
              <a:latin typeface="Calibri" panose="020F0502020204030204" pitchFamily="34" charset="0"/>
              <a:ea typeface="Calibri" panose="020F0502020204030204" pitchFamily="34" charset="0"/>
              <a:cs typeface="Calibri" panose="020F0502020204030204" pitchFamily="34" charset="0"/>
            </a:endParaRPr>
          </a:p>
        </p:txBody>
      </p:sp>
      <p:sp>
        <p:nvSpPr>
          <p:cNvPr id="56" name="Right Bracket 55">
            <a:extLst>
              <a:ext uri="{FF2B5EF4-FFF2-40B4-BE49-F238E27FC236}">
                <a16:creationId xmlns:a16="http://schemas.microsoft.com/office/drawing/2014/main" id="{591F0BC4-1D0B-48D9-96E0-7C77FA047009}"/>
              </a:ext>
            </a:extLst>
          </p:cNvPr>
          <p:cNvSpPr/>
          <p:nvPr/>
        </p:nvSpPr>
        <p:spPr>
          <a:xfrm rot="16200000">
            <a:off x="6364224" y="-655462"/>
            <a:ext cx="210312" cy="5678424"/>
          </a:xfrm>
          <a:prstGeom prst="rightBracket">
            <a:avLst>
              <a:gd name="adj" fmla="val 0"/>
            </a:avLst>
          </a:prstGeom>
          <a:ln w="38100">
            <a:solidFill>
              <a:schemeClr val="bg1">
                <a:lumMod val="65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05129463-08D4-4354-8A5B-0911F0AF1C24}"/>
              </a:ext>
            </a:extLst>
          </p:cNvPr>
          <p:cNvCxnSpPr/>
          <p:nvPr/>
        </p:nvCxnSpPr>
        <p:spPr>
          <a:xfrm flipV="1">
            <a:off x="6443205" y="1785991"/>
            <a:ext cx="0" cy="30545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Rounded Rectangle 12">
            <a:extLst>
              <a:ext uri="{FF2B5EF4-FFF2-40B4-BE49-F238E27FC236}">
                <a16:creationId xmlns:a16="http://schemas.microsoft.com/office/drawing/2014/main" id="{E9BE76D7-BF17-4D3C-9B6C-45CAF46621A7}"/>
              </a:ext>
            </a:extLst>
          </p:cNvPr>
          <p:cNvSpPr/>
          <p:nvPr/>
        </p:nvSpPr>
        <p:spPr>
          <a:xfrm>
            <a:off x="1723955" y="1432674"/>
            <a:ext cx="9603846" cy="512064"/>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uLnTx/>
                <a:uFillTx/>
                <a:latin typeface="Calibri" panose="020F0502020204030204" pitchFamily="34" charset="0"/>
                <a:ea typeface="Calibri" panose="020F0502020204030204" pitchFamily="34" charset="0"/>
                <a:cs typeface="Calibri" panose="020F0502020204030204" pitchFamily="34" charset="0"/>
              </a:rPr>
              <a:t>Assessment of patient characteristics: age, comorbidities, performance status, prior exposure to chemotherapy or radiotherapy</a:t>
            </a:r>
            <a:br>
              <a:rPr kumimoji="0" lang="en-US" sz="1400" b="1" i="0" u="none" strike="noStrike" kern="1200" cap="none" spc="0" normalizeH="0" baseline="0" noProof="0" dirty="0">
                <a:ln>
                  <a:noFill/>
                </a:ln>
                <a:solidFill>
                  <a:schemeClr val="bg1"/>
                </a:solidFill>
                <a:uLnTx/>
                <a:uFillTx/>
                <a:latin typeface="Calibri" panose="020F0502020204030204" pitchFamily="34" charset="0"/>
                <a:ea typeface="Calibri" panose="020F0502020204030204" pitchFamily="34" charset="0"/>
                <a:cs typeface="Calibri" panose="020F0502020204030204" pitchFamily="34" charset="0"/>
              </a:rPr>
            </a:br>
            <a:r>
              <a:rPr kumimoji="0" lang="en-US" sz="1400" b="1" i="0" u="none" strike="noStrike" kern="1200" cap="none" spc="0" normalizeH="0" baseline="0" noProof="0" dirty="0">
                <a:ln>
                  <a:noFill/>
                </a:ln>
                <a:solidFill>
                  <a:schemeClr val="bg1"/>
                </a:solidFill>
                <a:uLnTx/>
                <a:uFillTx/>
                <a:latin typeface="Calibri" panose="020F0502020204030204" pitchFamily="34" charset="0"/>
                <a:ea typeface="Calibri" panose="020F0502020204030204" pitchFamily="34" charset="0"/>
                <a:cs typeface="Calibri" panose="020F0502020204030204" pitchFamily="34" charset="0"/>
              </a:rPr>
              <a:t>Comprehensive profiling of AML: morphology, immunophenotype, cytogenetics, molecular analysis</a:t>
            </a:r>
          </a:p>
        </p:txBody>
      </p:sp>
      <p:sp>
        <p:nvSpPr>
          <p:cNvPr id="58" name="TextBox 57">
            <a:extLst>
              <a:ext uri="{FF2B5EF4-FFF2-40B4-BE49-F238E27FC236}">
                <a16:creationId xmlns:a16="http://schemas.microsoft.com/office/drawing/2014/main" id="{C8DA4320-556A-49A2-9853-10AE1D11B6CE}"/>
              </a:ext>
            </a:extLst>
          </p:cNvPr>
          <p:cNvSpPr txBox="1"/>
          <p:nvPr/>
        </p:nvSpPr>
        <p:spPr>
          <a:xfrm>
            <a:off x="7101584" y="3093579"/>
            <a:ext cx="1234143"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FLT3</a:t>
            </a: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 mutation</a:t>
            </a:r>
          </a:p>
        </p:txBody>
      </p:sp>
      <p:sp>
        <p:nvSpPr>
          <p:cNvPr id="59" name="TextBox 58">
            <a:extLst>
              <a:ext uri="{FF2B5EF4-FFF2-40B4-BE49-F238E27FC236}">
                <a16:creationId xmlns:a16="http://schemas.microsoft.com/office/drawing/2014/main" id="{97B22606-4CD9-46C2-9B49-0AE98E633A7C}"/>
              </a:ext>
            </a:extLst>
          </p:cNvPr>
          <p:cNvSpPr txBox="1"/>
          <p:nvPr/>
        </p:nvSpPr>
        <p:spPr>
          <a:xfrm>
            <a:off x="8915410" y="3093579"/>
            <a:ext cx="758116" cy="366424"/>
          </a:xfrm>
          <a:prstGeom prst="rect">
            <a:avLst/>
          </a:prstGeom>
          <a:solidFill>
            <a:schemeClr val="tx1"/>
          </a:solidFill>
          <a:effectLst>
            <a:softEdge rad="63500"/>
          </a:effectLst>
        </p:spPr>
        <p:txBody>
          <a:bodyPr wrap="none" lIns="162000" tIns="90000" rIns="162000" bIns="90000"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Calibri" panose="020F0502020204030204" pitchFamily="34" charset="0"/>
              </a:rPr>
              <a:t>Others</a:t>
            </a:r>
          </a:p>
        </p:txBody>
      </p:sp>
      <p:sp>
        <p:nvSpPr>
          <p:cNvPr id="60" name="TextBox 59">
            <a:extLst>
              <a:ext uri="{FF2B5EF4-FFF2-40B4-BE49-F238E27FC236}">
                <a16:creationId xmlns:a16="http://schemas.microsoft.com/office/drawing/2014/main" id="{CFFF8118-4E75-42B4-85F4-E89641F6F95E}"/>
              </a:ext>
            </a:extLst>
          </p:cNvPr>
          <p:cNvSpPr txBox="1"/>
          <p:nvPr/>
        </p:nvSpPr>
        <p:spPr>
          <a:xfrm>
            <a:off x="10728149" y="3093579"/>
            <a:ext cx="290372" cy="366424"/>
          </a:xfrm>
          <a:prstGeom prst="rect">
            <a:avLst/>
          </a:prstGeom>
          <a:solidFill>
            <a:srgbClr val="EDF6FD"/>
          </a:solidFill>
          <a:effectLst>
            <a:softEdge rad="63500"/>
          </a:effectLst>
        </p:spPr>
        <p:txBody>
          <a:bodyPr wrap="none" lIns="162000" tIns="90000" rIns="162000" bIns="90000" rtlCol="0">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rPr>
              <a:t>IDH1/2</a:t>
            </a:r>
            <a:r>
              <a:rPr kumimoji="0" lang="en-GB" sz="1200" b="1" i="0" u="none" strike="noStrike" kern="1200" cap="none" spc="0"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rPr>
              <a:t> mutation</a:t>
            </a:r>
          </a:p>
        </p:txBody>
      </p:sp>
      <p:cxnSp>
        <p:nvCxnSpPr>
          <p:cNvPr id="52" name="Straight Arrow Connector 51">
            <a:extLst>
              <a:ext uri="{FF2B5EF4-FFF2-40B4-BE49-F238E27FC236}">
                <a16:creationId xmlns:a16="http://schemas.microsoft.com/office/drawing/2014/main" id="{BC98E3BB-BBD3-4B66-B5EE-C2FF7F3CE492}"/>
              </a:ext>
            </a:extLst>
          </p:cNvPr>
          <p:cNvCxnSpPr>
            <a:cxnSpLocks/>
          </p:cNvCxnSpPr>
          <p:nvPr/>
        </p:nvCxnSpPr>
        <p:spPr>
          <a:xfrm>
            <a:off x="4700207" y="5927881"/>
            <a:ext cx="629368" cy="301941"/>
          </a:xfrm>
          <a:prstGeom prst="straightConnector1">
            <a:avLst/>
          </a:prstGeom>
          <a:ln w="38100">
            <a:solidFill>
              <a:schemeClr val="bg1">
                <a:lumMod val="65000"/>
              </a:schemeClr>
            </a:solidFill>
            <a:prstDash val="sysDash"/>
            <a:tailEnd type="triangle"/>
          </a:ln>
          <a:effectLst/>
        </p:spPr>
        <p:style>
          <a:lnRef idx="1">
            <a:schemeClr val="accent1"/>
          </a:lnRef>
          <a:fillRef idx="0">
            <a:schemeClr val="accent1"/>
          </a:fillRef>
          <a:effectRef idx="0">
            <a:schemeClr val="accent1"/>
          </a:effectRef>
          <a:fontRef idx="minor">
            <a:schemeClr val="tx1"/>
          </a:fontRef>
        </p:style>
      </p:cxnSp>
      <p:sp>
        <p:nvSpPr>
          <p:cNvPr id="55" name="Rounded Rectangle 12">
            <a:extLst>
              <a:ext uri="{FF2B5EF4-FFF2-40B4-BE49-F238E27FC236}">
                <a16:creationId xmlns:a16="http://schemas.microsoft.com/office/drawing/2014/main" id="{F4353453-C31D-461E-8268-8295C90D87A9}"/>
              </a:ext>
            </a:extLst>
          </p:cNvPr>
          <p:cNvSpPr/>
          <p:nvPr/>
        </p:nvSpPr>
        <p:spPr>
          <a:xfrm>
            <a:off x="5402147" y="6018754"/>
            <a:ext cx="2508156" cy="539495"/>
          </a:xfrm>
          <a:prstGeom prst="roundRect">
            <a:avLst/>
          </a:prstGeom>
          <a:solidFill>
            <a:srgbClr val="682E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HSCT or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rPr>
              <a:t>oral AZA maintenance</a:t>
            </a:r>
            <a:endParaRPr kumimoji="0" lang="en-US" sz="1200" b="0" i="0" u="none" strike="noStrike" kern="1200" cap="none" spc="0"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3" name="Straight Arrow Connector 52">
            <a:extLst>
              <a:ext uri="{FF2B5EF4-FFF2-40B4-BE49-F238E27FC236}">
                <a16:creationId xmlns:a16="http://schemas.microsoft.com/office/drawing/2014/main" id="{BC98E3BB-BBD3-4B66-B5EE-C2FF7F3CE492}"/>
              </a:ext>
            </a:extLst>
          </p:cNvPr>
          <p:cNvCxnSpPr>
            <a:cxnSpLocks/>
          </p:cNvCxnSpPr>
          <p:nvPr/>
        </p:nvCxnSpPr>
        <p:spPr>
          <a:xfrm>
            <a:off x="7770900" y="3381239"/>
            <a:ext cx="629368" cy="301941"/>
          </a:xfrm>
          <a:prstGeom prst="straightConnector1">
            <a:avLst/>
          </a:prstGeom>
          <a:ln w="38100">
            <a:solidFill>
              <a:schemeClr val="bg1">
                <a:lumMod val="65000"/>
              </a:schemeClr>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1F854BEE-1C66-4B14-AFB2-22C8B786C2F7}"/>
              </a:ext>
            </a:extLst>
          </p:cNvPr>
          <p:cNvCxnSpPr>
            <a:cxnSpLocks/>
          </p:cNvCxnSpPr>
          <p:nvPr/>
        </p:nvCxnSpPr>
        <p:spPr>
          <a:xfrm flipH="1">
            <a:off x="10222939" y="3388190"/>
            <a:ext cx="629368" cy="301941"/>
          </a:xfrm>
          <a:prstGeom prst="straightConnector1">
            <a:avLst/>
          </a:prstGeom>
          <a:ln w="38100">
            <a:solidFill>
              <a:schemeClr val="bg1">
                <a:lumMod val="65000"/>
              </a:schemeClr>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8F2E02E-2652-E44C-3638-35BEDCD18A6C}"/>
              </a:ext>
            </a:extLst>
          </p:cNvPr>
          <p:cNvSpPr txBox="1"/>
          <p:nvPr/>
        </p:nvSpPr>
        <p:spPr>
          <a:xfrm>
            <a:off x="400681" y="6369791"/>
            <a:ext cx="6574473"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AML. v.3.2024. </a:t>
            </a:r>
            <a:r>
              <a:rPr lang="en-US" altLang="en-US" sz="1200" b="0" dirty="0">
                <a:solidFill>
                  <a:srgbClr val="455560"/>
                </a:solidFill>
                <a:latin typeface="Calibri" panose="020F0502020204030204" pitchFamily="34" charset="0"/>
              </a:rPr>
              <a:t>nccn.org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6" name="Title 5">
            <a:extLst>
              <a:ext uri="{FF2B5EF4-FFF2-40B4-BE49-F238E27FC236}">
                <a16:creationId xmlns:a16="http://schemas.microsoft.com/office/drawing/2014/main" id="{0BE6B730-DC12-9C3C-1C7F-FE68DBC2A389}"/>
              </a:ext>
            </a:extLst>
          </p:cNvPr>
          <p:cNvSpPr>
            <a:spLocks noGrp="1"/>
          </p:cNvSpPr>
          <p:nvPr>
            <p:ph type="title"/>
          </p:nvPr>
        </p:nvSpPr>
        <p:spPr/>
        <p:txBody>
          <a:bodyPr/>
          <a:lstStyle/>
          <a:p>
            <a:r>
              <a:rPr lang="en-US" dirty="0"/>
              <a:t>Evolving Diagnostic and Treatment </a:t>
            </a:r>
            <a:br>
              <a:rPr lang="en-US" dirty="0"/>
            </a:br>
            <a:r>
              <a:rPr lang="en-US" dirty="0"/>
              <a:t>Paradigm for Newly Diagnosed AML</a:t>
            </a:r>
          </a:p>
        </p:txBody>
      </p:sp>
      <p:cxnSp>
        <p:nvCxnSpPr>
          <p:cNvPr id="3" name="Connector: Elbow 2">
            <a:extLst>
              <a:ext uri="{FF2B5EF4-FFF2-40B4-BE49-F238E27FC236}">
                <a16:creationId xmlns:a16="http://schemas.microsoft.com/office/drawing/2014/main" id="{B771A1E5-3F6D-21B3-E61B-D2DFE915F804}"/>
              </a:ext>
            </a:extLst>
          </p:cNvPr>
          <p:cNvCxnSpPr/>
          <p:nvPr/>
        </p:nvCxnSpPr>
        <p:spPr bwMode="auto">
          <a:xfrm rot="16200000" flipH="1">
            <a:off x="3691366" y="4919040"/>
            <a:ext cx="168468" cy="1849213"/>
          </a:xfrm>
          <a:prstGeom prst="bentConnector2">
            <a:avLst/>
          </a:prstGeom>
          <a:noFill/>
          <a:ln w="38100" cap="flat" cmpd="sng" algn="ctr">
            <a:solidFill>
              <a:schemeClr val="bg1"/>
            </a:solidFill>
            <a:prstDash val="solid"/>
            <a:round/>
            <a:headEnd type="none" w="med" len="med"/>
            <a:tailEnd type="triangle"/>
          </a:ln>
          <a:effectLst/>
        </p:spPr>
      </p:cxnSp>
      <p:cxnSp>
        <p:nvCxnSpPr>
          <p:cNvPr id="5" name="Connector: Elbow 4">
            <a:extLst>
              <a:ext uri="{FF2B5EF4-FFF2-40B4-BE49-F238E27FC236}">
                <a16:creationId xmlns:a16="http://schemas.microsoft.com/office/drawing/2014/main" id="{2C095843-C733-8C28-253B-61705153D2AC}"/>
              </a:ext>
            </a:extLst>
          </p:cNvPr>
          <p:cNvCxnSpPr>
            <a:cxnSpLocks/>
          </p:cNvCxnSpPr>
          <p:nvPr/>
        </p:nvCxnSpPr>
        <p:spPr bwMode="auto">
          <a:xfrm rot="5400000">
            <a:off x="5290625" y="5210946"/>
            <a:ext cx="151343" cy="1248276"/>
          </a:xfrm>
          <a:prstGeom prst="bentConnector2">
            <a:avLst/>
          </a:prstGeom>
          <a:noFill/>
          <a:ln w="38100"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1EA8B497-827D-F219-A3FB-FC5640782E9B}"/>
              </a:ext>
            </a:extLst>
          </p:cNvPr>
          <p:cNvCxnSpPr>
            <a:cxnSpLocks/>
          </p:cNvCxnSpPr>
          <p:nvPr/>
        </p:nvCxnSpPr>
        <p:spPr>
          <a:xfrm>
            <a:off x="4420711" y="5730348"/>
            <a:ext cx="8774" cy="197533"/>
          </a:xfrm>
          <a:prstGeom prst="straightConnector1">
            <a:avLst/>
          </a:prstGeom>
          <a:ln w="38100">
            <a:solidFill>
              <a:schemeClr val="bg1">
                <a:lumMod val="6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CB2FFCD6-8C09-0879-06C7-B8436A5425EB}"/>
              </a:ext>
            </a:extLst>
          </p:cNvPr>
          <p:cNvCxnSpPr>
            <a:cxnSpLocks/>
            <a:stCxn id="48" idx="2"/>
          </p:cNvCxnSpPr>
          <p:nvPr/>
        </p:nvCxnSpPr>
        <p:spPr bwMode="auto">
          <a:xfrm rot="5400000">
            <a:off x="9408533" y="4407611"/>
            <a:ext cx="694606" cy="2345935"/>
          </a:xfrm>
          <a:prstGeom prst="bentConnector2">
            <a:avLst/>
          </a:prstGeom>
          <a:noFill/>
          <a:ln w="38100" cap="flat" cmpd="sng" algn="ctr">
            <a:solidFill>
              <a:schemeClr val="bg1"/>
            </a:solidFill>
            <a:prstDash val="solid"/>
            <a:round/>
            <a:headEnd type="none" w="med" len="med"/>
            <a:tailEnd type="triangle"/>
          </a:ln>
          <a:effectLst/>
        </p:spPr>
      </p:cxnSp>
      <p:cxnSp>
        <p:nvCxnSpPr>
          <p:cNvPr id="13" name="Connector: Elbow 12">
            <a:extLst>
              <a:ext uri="{FF2B5EF4-FFF2-40B4-BE49-F238E27FC236}">
                <a16:creationId xmlns:a16="http://schemas.microsoft.com/office/drawing/2014/main" id="{BAC14996-0425-72BA-8A5C-CE0581E93298}"/>
              </a:ext>
            </a:extLst>
          </p:cNvPr>
          <p:cNvCxnSpPr>
            <a:cxnSpLocks/>
            <a:stCxn id="46" idx="2"/>
          </p:cNvCxnSpPr>
          <p:nvPr/>
        </p:nvCxnSpPr>
        <p:spPr bwMode="auto">
          <a:xfrm rot="16200000" flipH="1">
            <a:off x="7785088" y="5177316"/>
            <a:ext cx="691385" cy="775493"/>
          </a:xfrm>
          <a:prstGeom prst="bentConnector2">
            <a:avLst/>
          </a:prstGeom>
          <a:noFill/>
          <a:ln w="38100"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409270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B7E50-6F3C-487E-8D52-5E4F022B9451}"/>
              </a:ext>
            </a:extLst>
          </p:cNvPr>
          <p:cNvSpPr>
            <a:spLocks noGrp="1"/>
          </p:cNvSpPr>
          <p:nvPr>
            <p:ph type="title"/>
          </p:nvPr>
        </p:nvSpPr>
        <p:spPr/>
        <p:txBody>
          <a:bodyPr>
            <a:noAutofit/>
          </a:bodyPr>
          <a:lstStyle/>
          <a:p>
            <a:r>
              <a:rPr lang="en-US" dirty="0"/>
              <a:t>VIALE-A:</a:t>
            </a:r>
            <a:r>
              <a:rPr lang="fr-FR" dirty="0"/>
              <a:t> Azacitidine ± Venetoclax in Treatment-Naive AML </a:t>
            </a:r>
            <a:r>
              <a:rPr lang="en-US" dirty="0"/>
              <a:t>Ineligible</a:t>
            </a:r>
            <a:r>
              <a:rPr lang="fr-FR" dirty="0"/>
              <a:t> for Standard Induction Therapy</a:t>
            </a:r>
            <a:endParaRPr lang="en-US" dirty="0"/>
          </a:p>
        </p:txBody>
      </p:sp>
      <p:sp>
        <p:nvSpPr>
          <p:cNvPr id="8" name="Content Placeholder 7">
            <a:extLst>
              <a:ext uri="{FF2B5EF4-FFF2-40B4-BE49-F238E27FC236}">
                <a16:creationId xmlns:a16="http://schemas.microsoft.com/office/drawing/2014/main" id="{82188985-29E1-B83B-1B93-ED2D0DD9463D}"/>
              </a:ext>
            </a:extLst>
          </p:cNvPr>
          <p:cNvSpPr>
            <a:spLocks noGrp="1"/>
          </p:cNvSpPr>
          <p:nvPr>
            <p:ph idx="1"/>
          </p:nvPr>
        </p:nvSpPr>
        <p:spPr/>
        <p:txBody>
          <a:bodyPr/>
          <a:lstStyle/>
          <a:p>
            <a:r>
              <a:rPr kumimoji="0" lang="en-US" sz="2200" b="0" i="0" u="none" strike="noStrike" kern="0" cap="none" spc="0" normalizeH="0" baseline="0" noProof="0" dirty="0">
                <a:ln>
                  <a:noFill/>
                </a:ln>
                <a:solidFill>
                  <a:srgbClr val="000000"/>
                </a:solidFill>
                <a:effectLst/>
                <a:uLnTx/>
                <a:uFillTx/>
                <a:latin typeface="Calibri"/>
                <a:cs typeface="Calibri"/>
                <a:sym typeface="Calibri"/>
              </a:rPr>
              <a:t>Multicenter, double-blind, placebo-controlled, randomized phase III trial</a:t>
            </a: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br>
              <a:rPr kumimoji="0" lang="en-US" sz="2200" b="0" i="0" u="none" strike="noStrike" kern="0" cap="none" spc="0" normalizeH="0" baseline="0" noProof="0" dirty="0">
                <a:ln>
                  <a:noFill/>
                </a:ln>
                <a:solidFill>
                  <a:srgbClr val="000000"/>
                </a:solidFill>
                <a:effectLst/>
                <a:uLnTx/>
                <a:uFillTx/>
                <a:latin typeface="Calibri"/>
                <a:cs typeface="Calibri"/>
                <a:sym typeface="Calibri"/>
              </a:rPr>
            </a:br>
            <a:endParaRPr kumimoji="0" lang="en-US" sz="2200" b="0" i="0" u="none" strike="noStrike" kern="0" cap="none" spc="0" normalizeH="0" baseline="0" noProof="0" dirty="0">
              <a:ln>
                <a:noFill/>
              </a:ln>
              <a:solidFill>
                <a:srgbClr val="000000"/>
              </a:solidFill>
              <a:effectLst/>
              <a:uLnTx/>
              <a:uFillTx/>
              <a:latin typeface="Calibri"/>
              <a:cs typeface="Calibri"/>
              <a:sym typeface="Calibri"/>
            </a:endParaRPr>
          </a:p>
          <a:p>
            <a:r>
              <a:rPr kumimoji="0" lang="en-US" sz="2200" b="1" i="0" u="none" strike="noStrike" kern="0" cap="none" spc="0" normalizeH="0" baseline="0" noProof="0" dirty="0">
                <a:ln>
                  <a:noFill/>
                </a:ln>
                <a:solidFill>
                  <a:srgbClr val="000000"/>
                </a:solidFill>
                <a:effectLst/>
                <a:uLnTx/>
                <a:uFillTx/>
                <a:latin typeface="Calibri"/>
                <a:cs typeface="Calibri"/>
                <a:sym typeface="Calibri"/>
              </a:rPr>
              <a:t>Primary endpoint</a:t>
            </a:r>
            <a:r>
              <a:rPr kumimoji="0" lang="en-US" sz="2200" b="0" i="0" u="none" strike="noStrike" kern="0" cap="none" spc="0" normalizeH="0" baseline="0" noProof="0" dirty="0">
                <a:ln>
                  <a:noFill/>
                </a:ln>
                <a:solidFill>
                  <a:srgbClr val="000000"/>
                </a:solidFill>
                <a:effectLst/>
                <a:uLnTx/>
                <a:uFillTx/>
                <a:latin typeface="Calibri"/>
                <a:cs typeface="Calibri"/>
                <a:sym typeface="Calibri"/>
              </a:rPr>
              <a:t>: OS</a:t>
            </a:r>
            <a:endParaRPr lang="en-US" sz="2200" noProof="0" dirty="0">
              <a:latin typeface="Calibri"/>
              <a:cs typeface="Calibri"/>
              <a:sym typeface="Calibri"/>
            </a:endParaRPr>
          </a:p>
          <a:p>
            <a:r>
              <a:rPr kumimoji="0" lang="en-US" sz="2200" b="1" i="0" u="none" strike="noStrike" kern="0" cap="none" spc="0" normalizeH="0" baseline="0" noProof="0" dirty="0">
                <a:ln>
                  <a:noFill/>
                </a:ln>
                <a:solidFill>
                  <a:srgbClr val="000000"/>
                </a:solidFill>
                <a:effectLst/>
                <a:uLnTx/>
                <a:uFillTx/>
                <a:latin typeface="Calibri"/>
                <a:cs typeface="Calibri"/>
                <a:sym typeface="Calibri"/>
              </a:rPr>
              <a:t>Key secondary endpoints</a:t>
            </a:r>
            <a:r>
              <a:rPr kumimoji="0" lang="en-US" sz="2200" b="0" i="0" u="none" strike="noStrike" kern="0" cap="none" spc="0" normalizeH="0" baseline="0" noProof="0" dirty="0">
                <a:ln>
                  <a:noFill/>
                </a:ln>
                <a:solidFill>
                  <a:srgbClr val="000000"/>
                </a:solidFill>
                <a:effectLst/>
                <a:uLnTx/>
                <a:uFillTx/>
                <a:latin typeface="Calibri"/>
                <a:cs typeface="Calibri"/>
                <a:sym typeface="Calibri"/>
              </a:rPr>
              <a:t>: CR + </a:t>
            </a:r>
            <a:r>
              <a:rPr kumimoji="0" lang="en-US" sz="2200" b="0" i="0" u="none" strike="noStrike" kern="0" cap="none" spc="0" normalizeH="0" baseline="0" noProof="0" dirty="0" err="1">
                <a:ln>
                  <a:noFill/>
                </a:ln>
                <a:solidFill>
                  <a:srgbClr val="000000"/>
                </a:solidFill>
                <a:effectLst/>
                <a:uLnTx/>
                <a:uFillTx/>
                <a:latin typeface="Calibri"/>
                <a:cs typeface="Calibri"/>
                <a:sym typeface="Calibri"/>
              </a:rPr>
              <a:t>CRi</a:t>
            </a:r>
            <a:r>
              <a:rPr kumimoji="0" lang="en-US" sz="2200" b="0" i="0" u="none" strike="noStrike" kern="0" cap="none" spc="0" normalizeH="0" baseline="0" noProof="0" dirty="0">
                <a:ln>
                  <a:noFill/>
                </a:ln>
                <a:solidFill>
                  <a:srgbClr val="000000"/>
                </a:solidFill>
                <a:effectLst/>
                <a:uLnTx/>
                <a:uFillTx/>
                <a:latin typeface="Calibri"/>
                <a:cs typeface="Calibri"/>
                <a:sym typeface="Calibri"/>
              </a:rPr>
              <a:t> rate, CR rate, EFS, OS by molecular subtype, </a:t>
            </a:r>
            <a:br>
              <a:rPr kumimoji="0" lang="en-US" sz="2200" b="0" i="0" u="none" strike="noStrike" kern="0" cap="none" spc="0" normalizeH="0" baseline="0" noProof="0" dirty="0">
                <a:ln>
                  <a:noFill/>
                </a:ln>
                <a:solidFill>
                  <a:srgbClr val="000000"/>
                </a:solidFill>
                <a:effectLst/>
                <a:uLnTx/>
                <a:uFillTx/>
                <a:latin typeface="Calibri"/>
                <a:cs typeface="Calibri"/>
                <a:sym typeface="Calibri"/>
              </a:rPr>
            </a:br>
            <a:r>
              <a:rPr kumimoji="0" lang="en-US" sz="2200" b="0" i="0" u="none" strike="noStrike" kern="0" cap="none" spc="0" normalizeH="0" baseline="0" noProof="0" dirty="0">
                <a:ln>
                  <a:noFill/>
                </a:ln>
                <a:solidFill>
                  <a:srgbClr val="000000"/>
                </a:solidFill>
                <a:effectLst/>
                <a:uLnTx/>
                <a:uFillTx/>
                <a:latin typeface="Calibri"/>
                <a:cs typeface="Calibri"/>
                <a:sym typeface="Calibri"/>
              </a:rPr>
              <a:t>MRD negativity remission rate</a:t>
            </a:r>
          </a:p>
        </p:txBody>
      </p:sp>
      <p:sp>
        <p:nvSpPr>
          <p:cNvPr id="13" name="Text Box 45">
            <a:extLst>
              <a:ext uri="{FF2B5EF4-FFF2-40B4-BE49-F238E27FC236}">
                <a16:creationId xmlns:a16="http://schemas.microsoft.com/office/drawing/2014/main" id="{6B3539F0-3E75-4355-867F-223C444E67C1}"/>
              </a:ext>
            </a:extLst>
          </p:cNvPr>
          <p:cNvSpPr txBox="1">
            <a:spLocks noChangeArrowheads="1"/>
          </p:cNvSpPr>
          <p:nvPr/>
        </p:nvSpPr>
        <p:spPr bwMode="auto">
          <a:xfrm>
            <a:off x="648736" y="2795588"/>
            <a:ext cx="299465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previously untreated AML ineligible for standard cytarabine/anthracycline due to age (≥75 yr) or comorbidities; ECOG PS 0-2 if ≥75 yr or 0-3 if ≥18-74 yr; no hypomethylating agent, venetoclax, or CT for MDS</a:t>
            </a:r>
            <a:endParaRPr kumimoji="0" lang="en-GB"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49">
            <a:extLst>
              <a:ext uri="{FF2B5EF4-FFF2-40B4-BE49-F238E27FC236}">
                <a16:creationId xmlns:a16="http://schemas.microsoft.com/office/drawing/2014/main" id="{459DA6D7-C704-46DC-9714-A98ECE859D96}"/>
              </a:ext>
            </a:extLst>
          </p:cNvPr>
          <p:cNvSpPr>
            <a:spLocks noChangeArrowheads="1"/>
          </p:cNvSpPr>
          <p:nvPr/>
        </p:nvSpPr>
        <p:spPr bwMode="auto">
          <a:xfrm>
            <a:off x="4472066" y="2465507"/>
            <a:ext cx="4855167" cy="10969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400 mg PO daily, D1-28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Azacitidine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75 mg /m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SC or IV daily for D1-7</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286)</a:t>
            </a:r>
          </a:p>
        </p:txBody>
      </p:sp>
      <p:sp>
        <p:nvSpPr>
          <p:cNvPr id="16" name="Rectangle 50">
            <a:extLst>
              <a:ext uri="{FF2B5EF4-FFF2-40B4-BE49-F238E27FC236}">
                <a16:creationId xmlns:a16="http://schemas.microsoft.com/office/drawing/2014/main" id="{AD846479-D93F-4772-AE28-6D170CEB31B4}"/>
              </a:ext>
            </a:extLst>
          </p:cNvPr>
          <p:cNvSpPr>
            <a:spLocks noChangeArrowheads="1"/>
          </p:cNvSpPr>
          <p:nvPr/>
        </p:nvSpPr>
        <p:spPr bwMode="auto">
          <a:xfrm>
            <a:off x="4472066" y="3629145"/>
            <a:ext cx="4855167" cy="109696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daily, D1-28 +</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Azacitidine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75 mg /m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SC or IV daily for D1-7</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145)</a:t>
            </a:r>
          </a:p>
        </p:txBody>
      </p:sp>
      <p:sp>
        <p:nvSpPr>
          <p:cNvPr id="17" name="Line 52">
            <a:extLst>
              <a:ext uri="{FF2B5EF4-FFF2-40B4-BE49-F238E27FC236}">
                <a16:creationId xmlns:a16="http://schemas.microsoft.com/office/drawing/2014/main" id="{0D9E850B-F47C-403D-B5D3-1FD630DF83E0}"/>
              </a:ext>
            </a:extLst>
          </p:cNvPr>
          <p:cNvSpPr>
            <a:spLocks noChangeShapeType="1"/>
          </p:cNvSpPr>
          <p:nvPr/>
        </p:nvSpPr>
        <p:spPr bwMode="auto">
          <a:xfrm>
            <a:off x="9477694" y="3562469"/>
            <a:ext cx="479425" cy="0"/>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3">
            <a:extLst>
              <a:ext uri="{FF2B5EF4-FFF2-40B4-BE49-F238E27FC236}">
                <a16:creationId xmlns:a16="http://schemas.microsoft.com/office/drawing/2014/main" id="{E745221D-3E98-4698-9F00-EAA792A809D2}"/>
              </a:ext>
            </a:extLst>
          </p:cNvPr>
          <p:cNvSpPr>
            <a:spLocks noChangeShapeType="1"/>
          </p:cNvSpPr>
          <p:nvPr/>
        </p:nvSpPr>
        <p:spPr bwMode="auto">
          <a:xfrm>
            <a:off x="3735467" y="3826789"/>
            <a:ext cx="622300" cy="350837"/>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DC331322-06E3-43CF-8D49-5300B70C541E}"/>
              </a:ext>
            </a:extLst>
          </p:cNvPr>
          <p:cNvSpPr>
            <a:spLocks noChangeShapeType="1"/>
          </p:cNvSpPr>
          <p:nvPr/>
        </p:nvSpPr>
        <p:spPr bwMode="auto">
          <a:xfrm flipV="1">
            <a:off x="3735467" y="3013988"/>
            <a:ext cx="622300" cy="347662"/>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805EDE50-1620-45F0-BC15-92D7A132258F}"/>
              </a:ext>
            </a:extLst>
          </p:cNvPr>
          <p:cNvSpPr txBox="1"/>
          <p:nvPr/>
        </p:nvSpPr>
        <p:spPr>
          <a:xfrm>
            <a:off x="10046741" y="3193138"/>
            <a:ext cx="1264164"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609464" rtl="0" eaLnBrk="1" fontAlgn="auto" latinLnBrk="0" hangingPunct="0">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535353">
                    <a:lumMod val="50000"/>
                  </a:srgbClr>
                </a:solidFill>
                <a:effectLst/>
                <a:uLnTx/>
                <a:uFillTx/>
                <a:latin typeface="Calibri"/>
                <a:ea typeface="Arial"/>
                <a:cs typeface="Arial"/>
                <a:sym typeface="Arial"/>
              </a:rPr>
              <a:t>Until PD, intolerance, or withdrawal</a:t>
            </a:r>
          </a:p>
        </p:txBody>
      </p:sp>
      <p:sp>
        <p:nvSpPr>
          <p:cNvPr id="20" name="Text Box 11">
            <a:extLst>
              <a:ext uri="{FF2B5EF4-FFF2-40B4-BE49-F238E27FC236}">
                <a16:creationId xmlns:a16="http://schemas.microsoft.com/office/drawing/2014/main" id="{B3CA53EB-672C-4E22-8390-CA27917B0C4D}"/>
              </a:ext>
            </a:extLst>
          </p:cNvPr>
          <p:cNvSpPr txBox="1"/>
          <p:nvPr/>
        </p:nvSpPr>
        <p:spPr>
          <a:xfrm>
            <a:off x="456776" y="6365454"/>
            <a:ext cx="791700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spAutoFit/>
          </a:bodyPr>
          <a:lstStyle>
            <a:lvl1pPr>
              <a:defRPr sz="1200">
                <a:latin typeface="+mn-lt"/>
                <a:ea typeface="+mn-ea"/>
                <a:cs typeface="+mn-cs"/>
                <a:sym typeface="Calibri"/>
              </a:defRPr>
            </a:lvl1pPr>
          </a:lstStyle>
          <a:p>
            <a:pPr defTabSz="609464" hangingPunct="0">
              <a:defRPr/>
            </a:pPr>
            <a:r>
              <a:rPr kumimoji="0" lang="en-US" sz="1200" b="0" i="0" u="none" strike="noStrike" kern="0" cap="none" spc="0" normalizeH="0" baseline="0" noProof="0" dirty="0">
                <a:ln>
                  <a:noFill/>
                </a:ln>
                <a:solidFill>
                  <a:srgbClr val="455560"/>
                </a:solidFill>
                <a:effectLst/>
                <a:uLnTx/>
                <a:uFillTx/>
                <a:latin typeface="Calibri"/>
                <a:ea typeface="+mn-ea"/>
                <a:cs typeface="Calibri"/>
                <a:sym typeface="Calibri"/>
              </a:rPr>
              <a:t>DiNardo</a:t>
            </a:r>
            <a:r>
              <a:rPr kumimoji="0" sz="1200" b="0" i="0" u="none" strike="noStrike" kern="0" cap="none" spc="0" normalizeH="0" baseline="0" noProof="0" dirty="0">
                <a:ln>
                  <a:noFill/>
                </a:ln>
                <a:solidFill>
                  <a:srgbClr val="455560"/>
                </a:solidFill>
                <a:effectLst/>
                <a:uLnTx/>
                <a:uFillTx/>
                <a:latin typeface="Calibri"/>
                <a:ea typeface="+mn-ea"/>
                <a:cs typeface="Calibri"/>
                <a:sym typeface="Calibri"/>
              </a:rPr>
              <a:t>. </a:t>
            </a:r>
            <a:r>
              <a:rPr kumimoji="0" lang="en-US" sz="1200" b="0" i="0" u="none" strike="noStrike" kern="0" cap="none" spc="0" normalizeH="0" baseline="0" noProof="0" dirty="0">
                <a:ln>
                  <a:noFill/>
                </a:ln>
                <a:solidFill>
                  <a:srgbClr val="455560"/>
                </a:solidFill>
                <a:effectLst/>
                <a:uLnTx/>
                <a:uFillTx/>
                <a:latin typeface="Calibri"/>
                <a:ea typeface="+mn-ea"/>
                <a:cs typeface="Calibri"/>
                <a:sym typeface="Calibri"/>
              </a:rPr>
              <a:t>NEJM. 2020;383:617.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sym typeface="Calibri"/>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sym typeface="Calibri"/>
              </a:rPr>
              <a:t>. ASH 2022. Abstr 219.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AJH. 2024;99:615.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F396A9BA-1075-5215-F958-BD3FFEA25C24}"/>
              </a:ext>
            </a:extLst>
          </p:cNvPr>
          <p:cNvSpPr txBox="1"/>
          <p:nvPr/>
        </p:nvSpPr>
        <p:spPr bwMode="auto">
          <a:xfrm>
            <a:off x="4357767" y="4701067"/>
            <a:ext cx="4052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 with ramp-up dosing on D1-2 of cycle 1.</a:t>
            </a:r>
          </a:p>
        </p:txBody>
      </p:sp>
      <p:sp>
        <p:nvSpPr>
          <p:cNvPr id="3" name="TextBox 2">
            <a:extLst>
              <a:ext uri="{FF2B5EF4-FFF2-40B4-BE49-F238E27FC236}">
                <a16:creationId xmlns:a16="http://schemas.microsoft.com/office/drawing/2014/main" id="{B00240D3-AB1C-2DC9-DDB2-64AB1BAB04F8}"/>
              </a:ext>
            </a:extLst>
          </p:cNvPr>
          <p:cNvSpPr txBox="1"/>
          <p:nvPr/>
        </p:nvSpPr>
        <p:spPr bwMode="auto">
          <a:xfrm>
            <a:off x="1867766" y="1959757"/>
            <a:ext cx="40404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de-DE"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age (&lt;75 vs ≥75 yr), cytogenetic risk (intermediate, poor), and region </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5" name="Straight Arrow Connector 4">
            <a:extLst>
              <a:ext uri="{FF2B5EF4-FFF2-40B4-BE49-F238E27FC236}">
                <a16:creationId xmlns:a16="http://schemas.microsoft.com/office/drawing/2014/main" id="{FE7AB552-F73B-D9AB-31E2-DCE7698E68C4}"/>
              </a:ext>
            </a:extLst>
          </p:cNvPr>
          <p:cNvCxnSpPr>
            <a:cxnSpLocks/>
            <a:stCxn id="3" idx="2"/>
          </p:cNvCxnSpPr>
          <p:nvPr/>
        </p:nvCxnSpPr>
        <p:spPr bwMode="auto">
          <a:xfrm>
            <a:off x="3888011" y="2482977"/>
            <a:ext cx="0" cy="412261"/>
          </a:xfrm>
          <a:prstGeom prst="straightConnector1">
            <a:avLst/>
          </a:prstGeom>
          <a:noFill/>
          <a:ln w="28575" cap="flat" cmpd="sng" algn="ctr">
            <a:solidFill>
              <a:schemeClr val="bg1"/>
            </a:solidFill>
            <a:prstDash val="dash"/>
            <a:round/>
            <a:headEnd type="none" w="med" len="med"/>
            <a:tailEnd type="triangle"/>
          </a:ln>
          <a:effectLst/>
        </p:spPr>
      </p:cxnSp>
    </p:spTree>
    <p:extLst>
      <p:ext uri="{BB962C8B-B14F-4D97-AF65-F5344CB8AC3E}">
        <p14:creationId xmlns:p14="http://schemas.microsoft.com/office/powerpoint/2010/main" val="971626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of VIALE-A : Azacitidine ± Venetoclax</a:t>
            </a:r>
          </a:p>
        </p:txBody>
      </p:sp>
      <p:sp>
        <p:nvSpPr>
          <p:cNvPr id="20" name="Rectangle: Rounded Corners 12">
            <a:extLst>
              <a:ext uri="{FF2B5EF4-FFF2-40B4-BE49-F238E27FC236}">
                <a16:creationId xmlns:a16="http://schemas.microsoft.com/office/drawing/2014/main" id="{FD847A73-67E2-433F-A4C3-0AAFF972C0A2}"/>
              </a:ext>
            </a:extLst>
          </p:cNvPr>
          <p:cNvSpPr/>
          <p:nvPr/>
        </p:nvSpPr>
        <p:spPr>
          <a:xfrm>
            <a:off x="7307681" y="2437476"/>
            <a:ext cx="4543488" cy="3199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Significant OS Improvement With AZA + VEN</a:t>
            </a:r>
            <a:endPar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3" name="TextBox 2"/>
          <p:cNvSpPr txBox="1"/>
          <p:nvPr/>
        </p:nvSpPr>
        <p:spPr>
          <a:xfrm>
            <a:off x="344995" y="2378630"/>
            <a:ext cx="6755124" cy="36933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Improved Responses Occurred </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Independently</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of High-Risk Genomics</a:t>
            </a:r>
          </a:p>
        </p:txBody>
      </p:sp>
      <p:sp>
        <p:nvSpPr>
          <p:cNvPr id="6" name="Rectangle: Rounded Corners 12">
            <a:extLst>
              <a:ext uri="{FF2B5EF4-FFF2-40B4-BE49-F238E27FC236}">
                <a16:creationId xmlns:a16="http://schemas.microsoft.com/office/drawing/2014/main" id="{2D546CC5-5689-D4FE-2C13-CC3AF281B064}"/>
              </a:ext>
            </a:extLst>
          </p:cNvPr>
          <p:cNvSpPr/>
          <p:nvPr/>
        </p:nvSpPr>
        <p:spPr>
          <a:xfrm>
            <a:off x="717798" y="1240319"/>
            <a:ext cx="5378202" cy="1103313"/>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CR rate: 36.7% vs 17.9% (</a:t>
            </a: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&lt;.001)</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CR/CRi rate: 66.4% vs 28.3% (</a:t>
            </a: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&lt;.001)</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Median time to response: 1 vs 3 cycles (</a:t>
            </a: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&lt;.001)</a:t>
            </a:r>
          </a:p>
        </p:txBody>
      </p:sp>
      <p:sp>
        <p:nvSpPr>
          <p:cNvPr id="5" name="Text Box 11">
            <a:extLst>
              <a:ext uri="{FF2B5EF4-FFF2-40B4-BE49-F238E27FC236}">
                <a16:creationId xmlns:a16="http://schemas.microsoft.com/office/drawing/2014/main" id="{575A2BDF-5F6A-EDAA-0118-E9A4F086AD60}"/>
              </a:ext>
            </a:extLst>
          </p:cNvPr>
          <p:cNvSpPr txBox="1">
            <a:spLocks noChangeArrowheads="1"/>
          </p:cNvSpPr>
          <p:nvPr/>
        </p:nvSpPr>
        <p:spPr bwMode="auto">
          <a:xfrm>
            <a:off x="400939" y="6355275"/>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609464">
              <a:lnSpc>
                <a:spcPct val="100000"/>
              </a:lnSpc>
              <a:spcBef>
                <a:spcPct val="0"/>
              </a:spcBef>
              <a:spcAft>
                <a:spcPct val="0"/>
              </a:spcAft>
              <a:buClrTx/>
              <a:buNone/>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DiNardo. EHA 2020. Abstr LB2601.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sym typeface="Calibri"/>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sym typeface="Calibri"/>
              </a:rPr>
              <a:t>. ASH 2022. Abstr 219.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AJH. 2024;99:615.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3CF5C290-9957-32EA-85B0-E0088D3DD7F1}"/>
              </a:ext>
            </a:extLst>
          </p:cNvPr>
          <p:cNvCxnSpPr/>
          <p:nvPr/>
        </p:nvCxnSpPr>
        <p:spPr bwMode="auto">
          <a:xfrm flipV="1">
            <a:off x="862398" y="3588316"/>
            <a:ext cx="0" cy="199632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B396DD-198E-5D41-AE96-585B9F047C89}"/>
              </a:ext>
            </a:extLst>
          </p:cNvPr>
          <p:cNvCxnSpPr>
            <a:cxnSpLocks/>
          </p:cNvCxnSpPr>
          <p:nvPr/>
        </p:nvCxnSpPr>
        <p:spPr bwMode="auto">
          <a:xfrm flipH="1">
            <a:off x="797540" y="35883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61213C1-C182-7F44-49F6-9A4261385C7B}"/>
              </a:ext>
            </a:extLst>
          </p:cNvPr>
          <p:cNvCxnSpPr>
            <a:cxnSpLocks/>
          </p:cNvCxnSpPr>
          <p:nvPr/>
        </p:nvCxnSpPr>
        <p:spPr bwMode="auto">
          <a:xfrm flipH="1">
            <a:off x="797540" y="40891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09D43B7-24D0-5881-67A5-3ED17EC4672C}"/>
              </a:ext>
            </a:extLst>
          </p:cNvPr>
          <p:cNvCxnSpPr>
            <a:cxnSpLocks/>
          </p:cNvCxnSpPr>
          <p:nvPr/>
        </p:nvCxnSpPr>
        <p:spPr bwMode="auto">
          <a:xfrm flipH="1">
            <a:off x="797540" y="4589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52B0084-B6AE-0C56-303F-61215815022D}"/>
              </a:ext>
            </a:extLst>
          </p:cNvPr>
          <p:cNvCxnSpPr>
            <a:cxnSpLocks/>
          </p:cNvCxnSpPr>
          <p:nvPr/>
        </p:nvCxnSpPr>
        <p:spPr bwMode="auto">
          <a:xfrm flipH="1">
            <a:off x="797540" y="50907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1637E63-CE40-8917-AA49-9483F66847C6}"/>
              </a:ext>
            </a:extLst>
          </p:cNvPr>
          <p:cNvCxnSpPr>
            <a:cxnSpLocks/>
          </p:cNvCxnSpPr>
          <p:nvPr/>
        </p:nvCxnSpPr>
        <p:spPr bwMode="auto">
          <a:xfrm flipH="1">
            <a:off x="797540" y="55916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EBB112C-8C50-2481-34F1-3978D18807B8}"/>
              </a:ext>
            </a:extLst>
          </p:cNvPr>
          <p:cNvCxnSpPr>
            <a:cxnSpLocks/>
          </p:cNvCxnSpPr>
          <p:nvPr/>
        </p:nvCxnSpPr>
        <p:spPr bwMode="auto">
          <a:xfrm>
            <a:off x="1204425"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53264A9-2079-CB32-0E1E-48EAF2643E29}"/>
              </a:ext>
            </a:extLst>
          </p:cNvPr>
          <p:cNvCxnSpPr>
            <a:cxnSpLocks/>
          </p:cNvCxnSpPr>
          <p:nvPr/>
        </p:nvCxnSpPr>
        <p:spPr bwMode="auto">
          <a:xfrm>
            <a:off x="1934183"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51F9B90-23E9-AA11-18A3-D393A7FC3213}"/>
              </a:ext>
            </a:extLst>
          </p:cNvPr>
          <p:cNvCxnSpPr>
            <a:cxnSpLocks/>
          </p:cNvCxnSpPr>
          <p:nvPr/>
        </p:nvCxnSpPr>
        <p:spPr bwMode="auto">
          <a:xfrm>
            <a:off x="2663941"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51E0E9-45DC-1FD5-FFB4-090699C9E72C}"/>
              </a:ext>
            </a:extLst>
          </p:cNvPr>
          <p:cNvCxnSpPr>
            <a:cxnSpLocks/>
          </p:cNvCxnSpPr>
          <p:nvPr/>
        </p:nvCxnSpPr>
        <p:spPr bwMode="auto">
          <a:xfrm>
            <a:off x="3393699"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8CD4781-DBDB-8D21-1B37-854DD4B570CB}"/>
              </a:ext>
            </a:extLst>
          </p:cNvPr>
          <p:cNvCxnSpPr>
            <a:cxnSpLocks/>
          </p:cNvCxnSpPr>
          <p:nvPr/>
        </p:nvCxnSpPr>
        <p:spPr bwMode="auto">
          <a:xfrm>
            <a:off x="4123457"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9812636-B3D3-1C5E-AF74-5C7DE93C6AB2}"/>
              </a:ext>
            </a:extLst>
          </p:cNvPr>
          <p:cNvCxnSpPr>
            <a:cxnSpLocks/>
          </p:cNvCxnSpPr>
          <p:nvPr/>
        </p:nvCxnSpPr>
        <p:spPr bwMode="auto">
          <a:xfrm>
            <a:off x="4853215"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9C0DA28-6359-F323-6D82-DA56DCE01603}"/>
              </a:ext>
            </a:extLst>
          </p:cNvPr>
          <p:cNvCxnSpPr>
            <a:cxnSpLocks/>
          </p:cNvCxnSpPr>
          <p:nvPr/>
        </p:nvCxnSpPr>
        <p:spPr bwMode="auto">
          <a:xfrm>
            <a:off x="5582973" y="55846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411A6A2-15C3-0758-B08E-566AB8D85FBC}"/>
              </a:ext>
            </a:extLst>
          </p:cNvPr>
          <p:cNvCxnSpPr>
            <a:cxnSpLocks/>
          </p:cNvCxnSpPr>
          <p:nvPr/>
        </p:nvCxnSpPr>
        <p:spPr bwMode="auto">
          <a:xfrm>
            <a:off x="6312733" y="558464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9B8441DA-FC6F-6C46-09E9-E172A1202195}"/>
              </a:ext>
            </a:extLst>
          </p:cNvPr>
          <p:cNvSpPr txBox="1"/>
          <p:nvPr/>
        </p:nvSpPr>
        <p:spPr bwMode="auto">
          <a:xfrm>
            <a:off x="558760"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Intermediate</a:t>
            </a:r>
          </a:p>
        </p:txBody>
      </p:sp>
      <p:sp>
        <p:nvSpPr>
          <p:cNvPr id="31" name="TextBox 30">
            <a:extLst>
              <a:ext uri="{FF2B5EF4-FFF2-40B4-BE49-F238E27FC236}">
                <a16:creationId xmlns:a16="http://schemas.microsoft.com/office/drawing/2014/main" id="{4D5C325A-FEA7-B824-F300-74AC55E26BC9}"/>
              </a:ext>
            </a:extLst>
          </p:cNvPr>
          <p:cNvSpPr txBox="1"/>
          <p:nvPr/>
        </p:nvSpPr>
        <p:spPr bwMode="auto">
          <a:xfrm>
            <a:off x="1291383"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Poor</a:t>
            </a:r>
          </a:p>
        </p:txBody>
      </p:sp>
      <p:sp>
        <p:nvSpPr>
          <p:cNvPr id="32" name="TextBox 31">
            <a:extLst>
              <a:ext uri="{FF2B5EF4-FFF2-40B4-BE49-F238E27FC236}">
                <a16:creationId xmlns:a16="http://schemas.microsoft.com/office/drawing/2014/main" id="{12AD9199-47A8-9A2F-2272-4A0C0FDBC849}"/>
              </a:ext>
            </a:extLst>
          </p:cNvPr>
          <p:cNvSpPr txBox="1"/>
          <p:nvPr/>
        </p:nvSpPr>
        <p:spPr bwMode="auto">
          <a:xfrm>
            <a:off x="2024006"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 Novo</a:t>
            </a:r>
          </a:p>
        </p:txBody>
      </p:sp>
      <p:sp>
        <p:nvSpPr>
          <p:cNvPr id="33" name="TextBox 32">
            <a:extLst>
              <a:ext uri="{FF2B5EF4-FFF2-40B4-BE49-F238E27FC236}">
                <a16:creationId xmlns:a16="http://schemas.microsoft.com/office/drawing/2014/main" id="{973D7213-083D-FA8C-D90B-028BFD96C03B}"/>
              </a:ext>
            </a:extLst>
          </p:cNvPr>
          <p:cNvSpPr txBox="1"/>
          <p:nvPr/>
        </p:nvSpPr>
        <p:spPr bwMode="auto">
          <a:xfrm>
            <a:off x="2756629"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a:t>
            </a:r>
          </a:p>
        </p:txBody>
      </p:sp>
      <p:sp>
        <p:nvSpPr>
          <p:cNvPr id="34" name="TextBox 33">
            <a:extLst>
              <a:ext uri="{FF2B5EF4-FFF2-40B4-BE49-F238E27FC236}">
                <a16:creationId xmlns:a16="http://schemas.microsoft.com/office/drawing/2014/main" id="{09B86253-0A3A-FD0D-5AD7-E9D9F3EDA016}"/>
              </a:ext>
            </a:extLst>
          </p:cNvPr>
          <p:cNvSpPr txBox="1"/>
          <p:nvPr/>
        </p:nvSpPr>
        <p:spPr bwMode="auto">
          <a:xfrm>
            <a:off x="3489252"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IDH1/2</a:t>
            </a:r>
          </a:p>
        </p:txBody>
      </p:sp>
      <p:sp>
        <p:nvSpPr>
          <p:cNvPr id="35" name="TextBox 34">
            <a:extLst>
              <a:ext uri="{FF2B5EF4-FFF2-40B4-BE49-F238E27FC236}">
                <a16:creationId xmlns:a16="http://schemas.microsoft.com/office/drawing/2014/main" id="{762E3A4C-2788-E375-1504-76DB364C0D04}"/>
              </a:ext>
            </a:extLst>
          </p:cNvPr>
          <p:cNvSpPr txBox="1"/>
          <p:nvPr/>
        </p:nvSpPr>
        <p:spPr bwMode="auto">
          <a:xfrm>
            <a:off x="4221875"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FLT3</a:t>
            </a:r>
          </a:p>
        </p:txBody>
      </p:sp>
      <p:sp>
        <p:nvSpPr>
          <p:cNvPr id="36" name="TextBox 35">
            <a:extLst>
              <a:ext uri="{FF2B5EF4-FFF2-40B4-BE49-F238E27FC236}">
                <a16:creationId xmlns:a16="http://schemas.microsoft.com/office/drawing/2014/main" id="{B27C61A4-18BE-BFDE-BB2E-33DC89E8E2A8}"/>
              </a:ext>
            </a:extLst>
          </p:cNvPr>
          <p:cNvSpPr txBox="1"/>
          <p:nvPr/>
        </p:nvSpPr>
        <p:spPr bwMode="auto">
          <a:xfrm>
            <a:off x="4954498"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NPM1</a:t>
            </a:r>
          </a:p>
        </p:txBody>
      </p:sp>
      <p:sp>
        <p:nvSpPr>
          <p:cNvPr id="37" name="TextBox 36">
            <a:extLst>
              <a:ext uri="{FF2B5EF4-FFF2-40B4-BE49-F238E27FC236}">
                <a16:creationId xmlns:a16="http://schemas.microsoft.com/office/drawing/2014/main" id="{2CC7C3D1-A0EF-A578-AD81-6521718B0021}"/>
              </a:ext>
            </a:extLst>
          </p:cNvPr>
          <p:cNvSpPr txBox="1"/>
          <p:nvPr/>
        </p:nvSpPr>
        <p:spPr bwMode="auto">
          <a:xfrm>
            <a:off x="5687119" y="5614870"/>
            <a:ext cx="1291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a:t>
            </a:r>
          </a:p>
        </p:txBody>
      </p:sp>
      <p:sp>
        <p:nvSpPr>
          <p:cNvPr id="38" name="TextBox 37">
            <a:extLst>
              <a:ext uri="{FF2B5EF4-FFF2-40B4-BE49-F238E27FC236}">
                <a16:creationId xmlns:a16="http://schemas.microsoft.com/office/drawing/2014/main" id="{7B329ED1-BE9C-53C2-E2DE-C923B3E3DA15}"/>
              </a:ext>
            </a:extLst>
          </p:cNvPr>
          <p:cNvSpPr txBox="1"/>
          <p:nvPr/>
        </p:nvSpPr>
        <p:spPr bwMode="auto">
          <a:xfrm>
            <a:off x="899332" y="5912982"/>
            <a:ext cx="1291328" cy="307777"/>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Cytogenic Risk</a:t>
            </a:r>
          </a:p>
        </p:txBody>
      </p:sp>
      <p:sp>
        <p:nvSpPr>
          <p:cNvPr id="39" name="TextBox 38">
            <a:extLst>
              <a:ext uri="{FF2B5EF4-FFF2-40B4-BE49-F238E27FC236}">
                <a16:creationId xmlns:a16="http://schemas.microsoft.com/office/drawing/2014/main" id="{6D801DBD-0696-1CDB-A3C2-6D5CBF0F9863}"/>
              </a:ext>
            </a:extLst>
          </p:cNvPr>
          <p:cNvSpPr txBox="1"/>
          <p:nvPr/>
        </p:nvSpPr>
        <p:spPr bwMode="auto">
          <a:xfrm>
            <a:off x="2401398" y="5912982"/>
            <a:ext cx="1291328" cy="307777"/>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AML Subtype</a:t>
            </a:r>
          </a:p>
        </p:txBody>
      </p:sp>
      <p:sp>
        <p:nvSpPr>
          <p:cNvPr id="40" name="TextBox 39">
            <a:extLst>
              <a:ext uri="{FF2B5EF4-FFF2-40B4-BE49-F238E27FC236}">
                <a16:creationId xmlns:a16="http://schemas.microsoft.com/office/drawing/2014/main" id="{1EE2A254-9BB7-F518-DA02-5ED4E3296921}"/>
              </a:ext>
            </a:extLst>
          </p:cNvPr>
          <p:cNvSpPr txBox="1"/>
          <p:nvPr/>
        </p:nvSpPr>
        <p:spPr bwMode="auto">
          <a:xfrm>
            <a:off x="3926685" y="5912982"/>
            <a:ext cx="2561716" cy="307777"/>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Molecular Mutation</a:t>
            </a:r>
          </a:p>
        </p:txBody>
      </p:sp>
      <p:sp>
        <p:nvSpPr>
          <p:cNvPr id="41" name="TextBox 40">
            <a:extLst>
              <a:ext uri="{FF2B5EF4-FFF2-40B4-BE49-F238E27FC236}">
                <a16:creationId xmlns:a16="http://schemas.microsoft.com/office/drawing/2014/main" id="{F3F0A250-CAF7-98D8-C042-146BAE72EB42}"/>
              </a:ext>
            </a:extLst>
          </p:cNvPr>
          <p:cNvSpPr txBox="1"/>
          <p:nvPr/>
        </p:nvSpPr>
        <p:spPr bwMode="auto">
          <a:xfrm>
            <a:off x="428988" y="3385872"/>
            <a:ext cx="422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2" name="TextBox 41">
            <a:extLst>
              <a:ext uri="{FF2B5EF4-FFF2-40B4-BE49-F238E27FC236}">
                <a16:creationId xmlns:a16="http://schemas.microsoft.com/office/drawing/2014/main" id="{9D38A513-5FE0-B37D-9F21-24766F549495}"/>
              </a:ext>
            </a:extLst>
          </p:cNvPr>
          <p:cNvSpPr txBox="1"/>
          <p:nvPr/>
        </p:nvSpPr>
        <p:spPr bwMode="auto">
          <a:xfrm>
            <a:off x="428988" y="3884982"/>
            <a:ext cx="422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86586852-1DEB-9380-86C3-ADAAE1B1F79F}"/>
              </a:ext>
            </a:extLst>
          </p:cNvPr>
          <p:cNvSpPr txBox="1"/>
          <p:nvPr/>
        </p:nvSpPr>
        <p:spPr bwMode="auto">
          <a:xfrm>
            <a:off x="428988" y="4384092"/>
            <a:ext cx="422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4" name="TextBox 43">
            <a:extLst>
              <a:ext uri="{FF2B5EF4-FFF2-40B4-BE49-F238E27FC236}">
                <a16:creationId xmlns:a16="http://schemas.microsoft.com/office/drawing/2014/main" id="{97A8FAF5-6088-54C0-6831-85275E031D1C}"/>
              </a:ext>
            </a:extLst>
          </p:cNvPr>
          <p:cNvSpPr txBox="1"/>
          <p:nvPr/>
        </p:nvSpPr>
        <p:spPr bwMode="auto">
          <a:xfrm>
            <a:off x="428988" y="4883202"/>
            <a:ext cx="422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5" name="TextBox 44">
            <a:extLst>
              <a:ext uri="{FF2B5EF4-FFF2-40B4-BE49-F238E27FC236}">
                <a16:creationId xmlns:a16="http://schemas.microsoft.com/office/drawing/2014/main" id="{74375189-6D34-B9B3-153D-C82E525634FA}"/>
              </a:ext>
            </a:extLst>
          </p:cNvPr>
          <p:cNvSpPr txBox="1"/>
          <p:nvPr/>
        </p:nvSpPr>
        <p:spPr bwMode="auto">
          <a:xfrm>
            <a:off x="428988" y="5382311"/>
            <a:ext cx="422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293353A3-2E4C-AF8B-5F91-421FE3E6B0BC}"/>
              </a:ext>
            </a:extLst>
          </p:cNvPr>
          <p:cNvSpPr txBox="1"/>
          <p:nvPr/>
        </p:nvSpPr>
        <p:spPr bwMode="auto">
          <a:xfrm rot="16200000">
            <a:off x="-864754" y="4452850"/>
            <a:ext cx="2446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sp>
        <p:nvSpPr>
          <p:cNvPr id="49" name="TextBox 48">
            <a:extLst>
              <a:ext uri="{FF2B5EF4-FFF2-40B4-BE49-F238E27FC236}">
                <a16:creationId xmlns:a16="http://schemas.microsoft.com/office/drawing/2014/main" id="{EA737E39-52E7-57D2-AA29-134DCCCB22DD}"/>
              </a:ext>
            </a:extLst>
          </p:cNvPr>
          <p:cNvSpPr txBox="1"/>
          <p:nvPr/>
        </p:nvSpPr>
        <p:spPr bwMode="auto">
          <a:xfrm>
            <a:off x="5582973" y="2880187"/>
            <a:ext cx="11362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AZA + VEN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AZA + PBO</a:t>
            </a:r>
          </a:p>
        </p:txBody>
      </p:sp>
      <p:sp>
        <p:nvSpPr>
          <p:cNvPr id="50" name="Rectangle 49">
            <a:extLst>
              <a:ext uri="{FF2B5EF4-FFF2-40B4-BE49-F238E27FC236}">
                <a16:creationId xmlns:a16="http://schemas.microsoft.com/office/drawing/2014/main" id="{9C30E821-7F3C-DBF9-BE29-8826DEFA16AF}"/>
              </a:ext>
            </a:extLst>
          </p:cNvPr>
          <p:cNvSpPr/>
          <p:nvPr/>
        </p:nvSpPr>
        <p:spPr bwMode="auto">
          <a:xfrm>
            <a:off x="5485283" y="3003904"/>
            <a:ext cx="131962" cy="1319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8D887C4B-42C5-8F27-703E-8AEDDB96EDA2}"/>
              </a:ext>
            </a:extLst>
          </p:cNvPr>
          <p:cNvSpPr/>
          <p:nvPr/>
        </p:nvSpPr>
        <p:spPr bwMode="auto">
          <a:xfrm>
            <a:off x="5485283" y="3238922"/>
            <a:ext cx="131962" cy="1319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55" name="Group 54">
            <a:extLst>
              <a:ext uri="{FF2B5EF4-FFF2-40B4-BE49-F238E27FC236}">
                <a16:creationId xmlns:a16="http://schemas.microsoft.com/office/drawing/2014/main" id="{935D4BF9-8984-60C3-413A-0E144649F667}"/>
              </a:ext>
            </a:extLst>
          </p:cNvPr>
          <p:cNvGrpSpPr/>
          <p:nvPr/>
        </p:nvGrpSpPr>
        <p:grpSpPr>
          <a:xfrm>
            <a:off x="874648" y="3442438"/>
            <a:ext cx="666113" cy="2140104"/>
            <a:chOff x="828928" y="3576642"/>
            <a:chExt cx="666113" cy="2140104"/>
          </a:xfrm>
        </p:grpSpPr>
        <p:sp>
          <p:nvSpPr>
            <p:cNvPr id="47" name="TextBox 46">
              <a:extLst>
                <a:ext uri="{FF2B5EF4-FFF2-40B4-BE49-F238E27FC236}">
                  <a16:creationId xmlns:a16="http://schemas.microsoft.com/office/drawing/2014/main" id="{86F7884F-5796-82F8-77EE-E713565FAF79}"/>
                </a:ext>
              </a:extLst>
            </p:cNvPr>
            <p:cNvSpPr txBox="1"/>
            <p:nvPr/>
          </p:nvSpPr>
          <p:spPr bwMode="auto">
            <a:xfrm>
              <a:off x="828928" y="3576642"/>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a:t>
              </a:r>
            </a:p>
          </p:txBody>
        </p:sp>
        <p:sp>
          <p:nvSpPr>
            <p:cNvPr id="48" name="TextBox 47">
              <a:extLst>
                <a:ext uri="{FF2B5EF4-FFF2-40B4-BE49-F238E27FC236}">
                  <a16:creationId xmlns:a16="http://schemas.microsoft.com/office/drawing/2014/main" id="{DD66251A-C382-3B95-209F-A59E993A37C7}"/>
                </a:ext>
              </a:extLst>
            </p:cNvPr>
            <p:cNvSpPr txBox="1"/>
            <p:nvPr/>
          </p:nvSpPr>
          <p:spPr bwMode="auto">
            <a:xfrm>
              <a:off x="1073036" y="4615328"/>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grpSp>
          <p:nvGrpSpPr>
            <p:cNvPr id="54" name="Group 53">
              <a:extLst>
                <a:ext uri="{FF2B5EF4-FFF2-40B4-BE49-F238E27FC236}">
                  <a16:creationId xmlns:a16="http://schemas.microsoft.com/office/drawing/2014/main" id="{9B6DD038-D29C-3EB9-508A-C0EDA2C92D60}"/>
                </a:ext>
              </a:extLst>
            </p:cNvPr>
            <p:cNvGrpSpPr/>
            <p:nvPr/>
          </p:nvGrpSpPr>
          <p:grpSpPr>
            <a:xfrm>
              <a:off x="922239" y="3867762"/>
              <a:ext cx="480859" cy="1848984"/>
              <a:chOff x="922239" y="3867762"/>
              <a:chExt cx="480859" cy="1848984"/>
            </a:xfrm>
          </p:grpSpPr>
          <p:sp>
            <p:nvSpPr>
              <p:cNvPr id="52" name="Rectangle 51">
                <a:extLst>
                  <a:ext uri="{FF2B5EF4-FFF2-40B4-BE49-F238E27FC236}">
                    <a16:creationId xmlns:a16="http://schemas.microsoft.com/office/drawing/2014/main" id="{3030D71A-E99E-9C4E-3196-64F49B24C3FE}"/>
                  </a:ext>
                </a:extLst>
              </p:cNvPr>
              <p:cNvSpPr/>
              <p:nvPr/>
            </p:nvSpPr>
            <p:spPr bwMode="auto">
              <a:xfrm>
                <a:off x="922239" y="3867762"/>
                <a:ext cx="228600" cy="18489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B14356EF-3972-293C-35C5-1F1444982BBC}"/>
                  </a:ext>
                </a:extLst>
              </p:cNvPr>
              <p:cNvSpPr/>
              <p:nvPr/>
            </p:nvSpPr>
            <p:spPr bwMode="auto">
              <a:xfrm>
                <a:off x="1174498" y="4913450"/>
                <a:ext cx="228600" cy="80329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56" name="Group 55">
            <a:extLst>
              <a:ext uri="{FF2B5EF4-FFF2-40B4-BE49-F238E27FC236}">
                <a16:creationId xmlns:a16="http://schemas.microsoft.com/office/drawing/2014/main" id="{336099B7-430B-0B03-2E8C-59974732E5FB}"/>
              </a:ext>
            </a:extLst>
          </p:cNvPr>
          <p:cNvGrpSpPr/>
          <p:nvPr/>
        </p:nvGrpSpPr>
        <p:grpSpPr>
          <a:xfrm>
            <a:off x="1594976" y="3998318"/>
            <a:ext cx="683199" cy="1094828"/>
            <a:chOff x="820388" y="4132522"/>
            <a:chExt cx="683199" cy="1094828"/>
          </a:xfrm>
        </p:grpSpPr>
        <p:sp>
          <p:nvSpPr>
            <p:cNvPr id="57" name="TextBox 56">
              <a:extLst>
                <a:ext uri="{FF2B5EF4-FFF2-40B4-BE49-F238E27FC236}">
                  <a16:creationId xmlns:a16="http://schemas.microsoft.com/office/drawing/2014/main" id="{E2461DEA-521B-BDB9-DE67-D94CA4042B2D}"/>
                </a:ext>
              </a:extLst>
            </p:cNvPr>
            <p:cNvSpPr txBox="1"/>
            <p:nvPr/>
          </p:nvSpPr>
          <p:spPr bwMode="auto">
            <a:xfrm>
              <a:off x="820388" y="4132522"/>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58" name="TextBox 57">
              <a:extLst>
                <a:ext uri="{FF2B5EF4-FFF2-40B4-BE49-F238E27FC236}">
                  <a16:creationId xmlns:a16="http://schemas.microsoft.com/office/drawing/2014/main" id="{34138426-1411-5B75-A942-6909C8B958E1}"/>
                </a:ext>
              </a:extLst>
            </p:cNvPr>
            <p:cNvSpPr txBox="1"/>
            <p:nvPr/>
          </p:nvSpPr>
          <p:spPr bwMode="auto">
            <a:xfrm>
              <a:off x="1081582" y="4888796"/>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grpSp>
      <p:grpSp>
        <p:nvGrpSpPr>
          <p:cNvPr id="62" name="Group 61">
            <a:extLst>
              <a:ext uri="{FF2B5EF4-FFF2-40B4-BE49-F238E27FC236}">
                <a16:creationId xmlns:a16="http://schemas.microsoft.com/office/drawing/2014/main" id="{1086F896-E483-D592-E6C0-0E784ABE4A4C}"/>
              </a:ext>
            </a:extLst>
          </p:cNvPr>
          <p:cNvGrpSpPr/>
          <p:nvPr/>
        </p:nvGrpSpPr>
        <p:grpSpPr>
          <a:xfrm>
            <a:off x="2332384" y="3660401"/>
            <a:ext cx="666113" cy="1917378"/>
            <a:chOff x="828928" y="3799368"/>
            <a:chExt cx="666113" cy="1917378"/>
          </a:xfrm>
        </p:grpSpPr>
        <p:sp>
          <p:nvSpPr>
            <p:cNvPr id="63" name="TextBox 62">
              <a:extLst>
                <a:ext uri="{FF2B5EF4-FFF2-40B4-BE49-F238E27FC236}">
                  <a16:creationId xmlns:a16="http://schemas.microsoft.com/office/drawing/2014/main" id="{580AB4B6-EF63-CCC8-0EF7-F22AE704E086}"/>
                </a:ext>
              </a:extLst>
            </p:cNvPr>
            <p:cNvSpPr txBox="1"/>
            <p:nvPr/>
          </p:nvSpPr>
          <p:spPr bwMode="auto">
            <a:xfrm>
              <a:off x="828928" y="3799368"/>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64" name="TextBox 63">
              <a:extLst>
                <a:ext uri="{FF2B5EF4-FFF2-40B4-BE49-F238E27FC236}">
                  <a16:creationId xmlns:a16="http://schemas.microsoft.com/office/drawing/2014/main" id="{C0D8D396-47A0-D66C-6001-FB0FF89BD382}"/>
                </a:ext>
              </a:extLst>
            </p:cNvPr>
            <p:cNvSpPr txBox="1"/>
            <p:nvPr/>
          </p:nvSpPr>
          <p:spPr bwMode="auto">
            <a:xfrm>
              <a:off x="1073036" y="4666128"/>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nvGrpSpPr>
            <p:cNvPr id="65" name="Group 64">
              <a:extLst>
                <a:ext uri="{FF2B5EF4-FFF2-40B4-BE49-F238E27FC236}">
                  <a16:creationId xmlns:a16="http://schemas.microsoft.com/office/drawing/2014/main" id="{1742D3E2-8060-9368-ADB9-7B41873DA362}"/>
                </a:ext>
              </a:extLst>
            </p:cNvPr>
            <p:cNvGrpSpPr/>
            <p:nvPr/>
          </p:nvGrpSpPr>
          <p:grpSpPr>
            <a:xfrm>
              <a:off x="922239" y="4076066"/>
              <a:ext cx="480859" cy="1640680"/>
              <a:chOff x="922239" y="4076066"/>
              <a:chExt cx="480859" cy="1640680"/>
            </a:xfrm>
          </p:grpSpPr>
          <p:sp>
            <p:nvSpPr>
              <p:cNvPr id="66" name="Rectangle 65">
                <a:extLst>
                  <a:ext uri="{FF2B5EF4-FFF2-40B4-BE49-F238E27FC236}">
                    <a16:creationId xmlns:a16="http://schemas.microsoft.com/office/drawing/2014/main" id="{BD96A9B0-904C-B059-E0F8-6631985D6D08}"/>
                  </a:ext>
                </a:extLst>
              </p:cNvPr>
              <p:cNvSpPr/>
              <p:nvPr/>
            </p:nvSpPr>
            <p:spPr bwMode="auto">
              <a:xfrm>
                <a:off x="922239" y="4076066"/>
                <a:ext cx="228600" cy="16406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52E00B1C-2F2A-F3F9-271B-B33906917D34}"/>
                  </a:ext>
                </a:extLst>
              </p:cNvPr>
              <p:cNvSpPr/>
              <p:nvPr/>
            </p:nvSpPr>
            <p:spPr bwMode="auto">
              <a:xfrm>
                <a:off x="1174498" y="4972486"/>
                <a:ext cx="228600" cy="7442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68" name="Group 67">
            <a:extLst>
              <a:ext uri="{FF2B5EF4-FFF2-40B4-BE49-F238E27FC236}">
                <a16:creationId xmlns:a16="http://schemas.microsoft.com/office/drawing/2014/main" id="{0B196CDA-48BF-201E-C04D-32CA95193968}"/>
              </a:ext>
            </a:extLst>
          </p:cNvPr>
          <p:cNvGrpSpPr/>
          <p:nvPr/>
        </p:nvGrpSpPr>
        <p:grpSpPr>
          <a:xfrm>
            <a:off x="3061252" y="3632219"/>
            <a:ext cx="666113" cy="1952420"/>
            <a:chOff x="828928" y="3775949"/>
            <a:chExt cx="666113" cy="1952420"/>
          </a:xfrm>
        </p:grpSpPr>
        <p:sp>
          <p:nvSpPr>
            <p:cNvPr id="69" name="TextBox 68">
              <a:extLst>
                <a:ext uri="{FF2B5EF4-FFF2-40B4-BE49-F238E27FC236}">
                  <a16:creationId xmlns:a16="http://schemas.microsoft.com/office/drawing/2014/main" id="{D0C8875C-9773-48BB-DC9C-304062019D83}"/>
                </a:ext>
              </a:extLst>
            </p:cNvPr>
            <p:cNvSpPr txBox="1"/>
            <p:nvPr/>
          </p:nvSpPr>
          <p:spPr bwMode="auto">
            <a:xfrm>
              <a:off x="828928" y="3775949"/>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70" name="TextBox 69">
              <a:extLst>
                <a:ext uri="{FF2B5EF4-FFF2-40B4-BE49-F238E27FC236}">
                  <a16:creationId xmlns:a16="http://schemas.microsoft.com/office/drawing/2014/main" id="{7403F43C-3099-4853-BBDE-99AA9463B328}"/>
                </a:ext>
              </a:extLst>
            </p:cNvPr>
            <p:cNvSpPr txBox="1"/>
            <p:nvPr/>
          </p:nvSpPr>
          <p:spPr bwMode="auto">
            <a:xfrm>
              <a:off x="1073036" y="4894569"/>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grpSp>
          <p:nvGrpSpPr>
            <p:cNvPr id="71" name="Group 70">
              <a:extLst>
                <a:ext uri="{FF2B5EF4-FFF2-40B4-BE49-F238E27FC236}">
                  <a16:creationId xmlns:a16="http://schemas.microsoft.com/office/drawing/2014/main" id="{732E27D8-8011-C853-E42E-ED73072FBB86}"/>
                </a:ext>
              </a:extLst>
            </p:cNvPr>
            <p:cNvGrpSpPr/>
            <p:nvPr/>
          </p:nvGrpSpPr>
          <p:grpSpPr>
            <a:xfrm>
              <a:off x="922239" y="4062417"/>
              <a:ext cx="480859" cy="1665952"/>
              <a:chOff x="922239" y="4062417"/>
              <a:chExt cx="480859" cy="1665952"/>
            </a:xfrm>
          </p:grpSpPr>
          <p:sp>
            <p:nvSpPr>
              <p:cNvPr id="72" name="Rectangle 71">
                <a:extLst>
                  <a:ext uri="{FF2B5EF4-FFF2-40B4-BE49-F238E27FC236}">
                    <a16:creationId xmlns:a16="http://schemas.microsoft.com/office/drawing/2014/main" id="{E326BA7A-865F-D70D-7A52-CC0F5F542F29}"/>
                  </a:ext>
                </a:extLst>
              </p:cNvPr>
              <p:cNvSpPr/>
              <p:nvPr/>
            </p:nvSpPr>
            <p:spPr bwMode="auto">
              <a:xfrm>
                <a:off x="922239" y="4062417"/>
                <a:ext cx="228600" cy="16590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FF20BD98-D213-37E1-509A-704E50490865}"/>
                  </a:ext>
                </a:extLst>
              </p:cNvPr>
              <p:cNvSpPr/>
              <p:nvPr/>
            </p:nvSpPr>
            <p:spPr bwMode="auto">
              <a:xfrm>
                <a:off x="1174498" y="5158930"/>
                <a:ext cx="228600" cy="5694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74" name="Group 73">
            <a:extLst>
              <a:ext uri="{FF2B5EF4-FFF2-40B4-BE49-F238E27FC236}">
                <a16:creationId xmlns:a16="http://schemas.microsoft.com/office/drawing/2014/main" id="{50D4E4BB-3200-2BFE-E488-82375711CB3F}"/>
              </a:ext>
            </a:extLst>
          </p:cNvPr>
          <p:cNvGrpSpPr/>
          <p:nvPr/>
        </p:nvGrpSpPr>
        <p:grpSpPr>
          <a:xfrm>
            <a:off x="3790120" y="3413862"/>
            <a:ext cx="666113" cy="2170777"/>
            <a:chOff x="828928" y="3557592"/>
            <a:chExt cx="666113" cy="2170777"/>
          </a:xfrm>
        </p:grpSpPr>
        <p:sp>
          <p:nvSpPr>
            <p:cNvPr id="75" name="TextBox 74">
              <a:extLst>
                <a:ext uri="{FF2B5EF4-FFF2-40B4-BE49-F238E27FC236}">
                  <a16:creationId xmlns:a16="http://schemas.microsoft.com/office/drawing/2014/main" id="{C58E9CA0-1960-DB05-DD22-EC2F6A500526}"/>
                </a:ext>
              </a:extLst>
            </p:cNvPr>
            <p:cNvSpPr txBox="1"/>
            <p:nvPr/>
          </p:nvSpPr>
          <p:spPr bwMode="auto">
            <a:xfrm>
              <a:off x="828928" y="3557592"/>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76" name="TextBox 75">
              <a:extLst>
                <a:ext uri="{FF2B5EF4-FFF2-40B4-BE49-F238E27FC236}">
                  <a16:creationId xmlns:a16="http://schemas.microsoft.com/office/drawing/2014/main" id="{2EF21688-6ADC-FA30-DD21-B7C4C418A269}"/>
                </a:ext>
              </a:extLst>
            </p:cNvPr>
            <p:cNvSpPr txBox="1"/>
            <p:nvPr/>
          </p:nvSpPr>
          <p:spPr bwMode="auto">
            <a:xfrm>
              <a:off x="1073036" y="5171487"/>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grpSp>
          <p:nvGrpSpPr>
            <p:cNvPr id="77" name="Group 76">
              <a:extLst>
                <a:ext uri="{FF2B5EF4-FFF2-40B4-BE49-F238E27FC236}">
                  <a16:creationId xmlns:a16="http://schemas.microsoft.com/office/drawing/2014/main" id="{B877ECCD-E421-EA03-A568-C1BE1F7D8FBF}"/>
                </a:ext>
              </a:extLst>
            </p:cNvPr>
            <p:cNvGrpSpPr/>
            <p:nvPr/>
          </p:nvGrpSpPr>
          <p:grpSpPr>
            <a:xfrm>
              <a:off x="922239" y="3858237"/>
              <a:ext cx="480859" cy="1870132"/>
              <a:chOff x="922239" y="3858237"/>
              <a:chExt cx="480859" cy="1870132"/>
            </a:xfrm>
          </p:grpSpPr>
          <p:sp>
            <p:nvSpPr>
              <p:cNvPr id="78" name="Rectangle 77">
                <a:extLst>
                  <a:ext uri="{FF2B5EF4-FFF2-40B4-BE49-F238E27FC236}">
                    <a16:creationId xmlns:a16="http://schemas.microsoft.com/office/drawing/2014/main" id="{4148B23F-538C-8776-6E77-0D9FEA4CBF91}"/>
                  </a:ext>
                </a:extLst>
              </p:cNvPr>
              <p:cNvSpPr/>
              <p:nvPr/>
            </p:nvSpPr>
            <p:spPr bwMode="auto">
              <a:xfrm>
                <a:off x="922239" y="3858237"/>
                <a:ext cx="228600" cy="18701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15549C18-689F-3720-013C-18BE1900C657}"/>
                  </a:ext>
                </a:extLst>
              </p:cNvPr>
              <p:cNvSpPr/>
              <p:nvPr/>
            </p:nvSpPr>
            <p:spPr bwMode="auto">
              <a:xfrm>
                <a:off x="1174498" y="5459469"/>
                <a:ext cx="228600" cy="2620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80" name="Group 79">
            <a:extLst>
              <a:ext uri="{FF2B5EF4-FFF2-40B4-BE49-F238E27FC236}">
                <a16:creationId xmlns:a16="http://schemas.microsoft.com/office/drawing/2014/main" id="{25942AD4-260B-ADAA-F578-5DCEAA3D6AD9}"/>
              </a:ext>
            </a:extLst>
          </p:cNvPr>
          <p:cNvGrpSpPr/>
          <p:nvPr/>
        </p:nvGrpSpPr>
        <p:grpSpPr>
          <a:xfrm>
            <a:off x="4518988" y="3432912"/>
            <a:ext cx="666113" cy="2158708"/>
            <a:chOff x="828928" y="3576642"/>
            <a:chExt cx="666113" cy="2158708"/>
          </a:xfrm>
        </p:grpSpPr>
        <p:sp>
          <p:nvSpPr>
            <p:cNvPr id="81" name="TextBox 80">
              <a:extLst>
                <a:ext uri="{FF2B5EF4-FFF2-40B4-BE49-F238E27FC236}">
                  <a16:creationId xmlns:a16="http://schemas.microsoft.com/office/drawing/2014/main" id="{1BA70901-0485-299C-31D5-47CD7E07DBC5}"/>
                </a:ext>
              </a:extLst>
            </p:cNvPr>
            <p:cNvSpPr txBox="1"/>
            <p:nvPr/>
          </p:nvSpPr>
          <p:spPr bwMode="auto">
            <a:xfrm>
              <a:off x="828928" y="3576642"/>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82" name="TextBox 81">
              <a:extLst>
                <a:ext uri="{FF2B5EF4-FFF2-40B4-BE49-F238E27FC236}">
                  <a16:creationId xmlns:a16="http://schemas.microsoft.com/office/drawing/2014/main" id="{61A65322-4862-5B10-A776-8378E148C9CE}"/>
                </a:ext>
              </a:extLst>
            </p:cNvPr>
            <p:cNvSpPr txBox="1"/>
            <p:nvPr/>
          </p:nvSpPr>
          <p:spPr bwMode="auto">
            <a:xfrm>
              <a:off x="1073036" y="4532771"/>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grpSp>
          <p:nvGrpSpPr>
            <p:cNvPr id="83" name="Group 82">
              <a:extLst>
                <a:ext uri="{FF2B5EF4-FFF2-40B4-BE49-F238E27FC236}">
                  <a16:creationId xmlns:a16="http://schemas.microsoft.com/office/drawing/2014/main" id="{EAA61011-A4F0-67B3-94B0-D56945219291}"/>
                </a:ext>
              </a:extLst>
            </p:cNvPr>
            <p:cNvGrpSpPr/>
            <p:nvPr/>
          </p:nvGrpSpPr>
          <p:grpSpPr>
            <a:xfrm>
              <a:off x="922239" y="3908846"/>
              <a:ext cx="480859" cy="1826504"/>
              <a:chOff x="922239" y="3908846"/>
              <a:chExt cx="480859" cy="1826504"/>
            </a:xfrm>
          </p:grpSpPr>
          <p:sp>
            <p:nvSpPr>
              <p:cNvPr id="84" name="Rectangle 83">
                <a:extLst>
                  <a:ext uri="{FF2B5EF4-FFF2-40B4-BE49-F238E27FC236}">
                    <a16:creationId xmlns:a16="http://schemas.microsoft.com/office/drawing/2014/main" id="{C0AC5D18-6AF8-B457-C25E-FEA6BE9D84A8}"/>
                  </a:ext>
                </a:extLst>
              </p:cNvPr>
              <p:cNvSpPr/>
              <p:nvPr/>
            </p:nvSpPr>
            <p:spPr bwMode="auto">
              <a:xfrm>
                <a:off x="922239" y="3908846"/>
                <a:ext cx="228600" cy="18265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57F5AFE5-00FA-FFD0-8FEE-097A50CBE370}"/>
                  </a:ext>
                </a:extLst>
              </p:cNvPr>
              <p:cNvSpPr/>
              <p:nvPr/>
            </p:nvSpPr>
            <p:spPr bwMode="auto">
              <a:xfrm>
                <a:off x="1174498" y="4839275"/>
                <a:ext cx="228600" cy="8960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86" name="Group 85">
            <a:extLst>
              <a:ext uri="{FF2B5EF4-FFF2-40B4-BE49-F238E27FC236}">
                <a16:creationId xmlns:a16="http://schemas.microsoft.com/office/drawing/2014/main" id="{0169B069-2F7A-5B05-2710-C321B36725E6}"/>
              </a:ext>
            </a:extLst>
          </p:cNvPr>
          <p:cNvGrpSpPr/>
          <p:nvPr/>
        </p:nvGrpSpPr>
        <p:grpSpPr>
          <a:xfrm>
            <a:off x="5247856" y="3632219"/>
            <a:ext cx="666113" cy="1952419"/>
            <a:chOff x="828928" y="3775949"/>
            <a:chExt cx="666113" cy="1952419"/>
          </a:xfrm>
        </p:grpSpPr>
        <p:sp>
          <p:nvSpPr>
            <p:cNvPr id="87" name="TextBox 86">
              <a:extLst>
                <a:ext uri="{FF2B5EF4-FFF2-40B4-BE49-F238E27FC236}">
                  <a16:creationId xmlns:a16="http://schemas.microsoft.com/office/drawing/2014/main" id="{B2F9CBAF-22E6-4932-E0C5-12BF7E0E0A38}"/>
                </a:ext>
              </a:extLst>
            </p:cNvPr>
            <p:cNvSpPr txBox="1"/>
            <p:nvPr/>
          </p:nvSpPr>
          <p:spPr bwMode="auto">
            <a:xfrm>
              <a:off x="828928" y="3775949"/>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88" name="TextBox 87">
              <a:extLst>
                <a:ext uri="{FF2B5EF4-FFF2-40B4-BE49-F238E27FC236}">
                  <a16:creationId xmlns:a16="http://schemas.microsoft.com/office/drawing/2014/main" id="{8916800F-65D6-4EF3-D57C-8CB204C1C4A4}"/>
                </a:ext>
              </a:extLst>
            </p:cNvPr>
            <p:cNvSpPr txBox="1"/>
            <p:nvPr/>
          </p:nvSpPr>
          <p:spPr bwMode="auto">
            <a:xfrm>
              <a:off x="1073036" y="4837578"/>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nvGrpSpPr>
            <p:cNvPr id="89" name="Group 88">
              <a:extLst>
                <a:ext uri="{FF2B5EF4-FFF2-40B4-BE49-F238E27FC236}">
                  <a16:creationId xmlns:a16="http://schemas.microsoft.com/office/drawing/2014/main" id="{CC72A55A-AFD7-0A78-DA90-26DB4EE0BCFE}"/>
                </a:ext>
              </a:extLst>
            </p:cNvPr>
            <p:cNvGrpSpPr/>
            <p:nvPr/>
          </p:nvGrpSpPr>
          <p:grpSpPr>
            <a:xfrm>
              <a:off x="922239" y="4062417"/>
              <a:ext cx="480859" cy="1665951"/>
              <a:chOff x="922239" y="4062417"/>
              <a:chExt cx="480859" cy="1665951"/>
            </a:xfrm>
          </p:grpSpPr>
          <p:sp>
            <p:nvSpPr>
              <p:cNvPr id="90" name="Rectangle 89">
                <a:extLst>
                  <a:ext uri="{FF2B5EF4-FFF2-40B4-BE49-F238E27FC236}">
                    <a16:creationId xmlns:a16="http://schemas.microsoft.com/office/drawing/2014/main" id="{99B91CDE-6CCC-5A28-04E7-E59E82AE7468}"/>
                  </a:ext>
                </a:extLst>
              </p:cNvPr>
              <p:cNvSpPr/>
              <p:nvPr/>
            </p:nvSpPr>
            <p:spPr bwMode="auto">
              <a:xfrm>
                <a:off x="922239" y="4062417"/>
                <a:ext cx="228600" cy="16590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4958EB00-EDF4-7023-EE36-39C985630A89}"/>
                  </a:ext>
                </a:extLst>
              </p:cNvPr>
              <p:cNvSpPr/>
              <p:nvPr/>
            </p:nvSpPr>
            <p:spPr bwMode="auto">
              <a:xfrm>
                <a:off x="1174498" y="5135460"/>
                <a:ext cx="228600" cy="5929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92" name="Group 91">
            <a:extLst>
              <a:ext uri="{FF2B5EF4-FFF2-40B4-BE49-F238E27FC236}">
                <a16:creationId xmlns:a16="http://schemas.microsoft.com/office/drawing/2014/main" id="{9F3BA75C-38A7-3F8B-81CB-1D2C16BF8C1B}"/>
              </a:ext>
            </a:extLst>
          </p:cNvPr>
          <p:cNvGrpSpPr/>
          <p:nvPr/>
        </p:nvGrpSpPr>
        <p:grpSpPr>
          <a:xfrm>
            <a:off x="5976722" y="3932336"/>
            <a:ext cx="666113" cy="1691177"/>
            <a:chOff x="828928" y="4076066"/>
            <a:chExt cx="666113" cy="1691177"/>
          </a:xfrm>
        </p:grpSpPr>
        <p:sp>
          <p:nvSpPr>
            <p:cNvPr id="93" name="TextBox 92">
              <a:extLst>
                <a:ext uri="{FF2B5EF4-FFF2-40B4-BE49-F238E27FC236}">
                  <a16:creationId xmlns:a16="http://schemas.microsoft.com/office/drawing/2014/main" id="{7D5E565D-3A2B-8CCB-26FC-EDB4CCA8F673}"/>
                </a:ext>
              </a:extLst>
            </p:cNvPr>
            <p:cNvSpPr txBox="1"/>
            <p:nvPr/>
          </p:nvSpPr>
          <p:spPr bwMode="auto">
            <a:xfrm>
              <a:off x="828928" y="4076066"/>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a:t>
              </a:r>
            </a:p>
          </p:txBody>
        </p:sp>
        <p:sp>
          <p:nvSpPr>
            <p:cNvPr id="94" name="TextBox 93">
              <a:extLst>
                <a:ext uri="{FF2B5EF4-FFF2-40B4-BE49-F238E27FC236}">
                  <a16:creationId xmlns:a16="http://schemas.microsoft.com/office/drawing/2014/main" id="{27C6A098-8792-E9A7-3107-6105E005D1BB}"/>
                </a:ext>
              </a:extLst>
            </p:cNvPr>
            <p:cNvSpPr txBox="1"/>
            <p:nvPr/>
          </p:nvSpPr>
          <p:spPr bwMode="auto">
            <a:xfrm>
              <a:off x="1073036" y="5428689"/>
              <a:ext cx="4220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6" name="Rectangle 95">
              <a:extLst>
                <a:ext uri="{FF2B5EF4-FFF2-40B4-BE49-F238E27FC236}">
                  <a16:creationId xmlns:a16="http://schemas.microsoft.com/office/drawing/2014/main" id="{934215AE-D9C9-6201-EADF-559212976026}"/>
                </a:ext>
              </a:extLst>
            </p:cNvPr>
            <p:cNvSpPr/>
            <p:nvPr/>
          </p:nvSpPr>
          <p:spPr bwMode="auto">
            <a:xfrm>
              <a:off x="922239" y="4368354"/>
              <a:ext cx="228600" cy="13600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12" name="Straight Connector 11">
            <a:extLst>
              <a:ext uri="{FF2B5EF4-FFF2-40B4-BE49-F238E27FC236}">
                <a16:creationId xmlns:a16="http://schemas.microsoft.com/office/drawing/2014/main" id="{B85B8D09-D994-D085-EAEE-AFA12664202D}"/>
              </a:ext>
            </a:extLst>
          </p:cNvPr>
          <p:cNvCxnSpPr>
            <a:cxnSpLocks/>
          </p:cNvCxnSpPr>
          <p:nvPr/>
        </p:nvCxnSpPr>
        <p:spPr bwMode="auto">
          <a:xfrm>
            <a:off x="862398" y="5591620"/>
            <a:ext cx="5800507" cy="0"/>
          </a:xfrm>
          <a:prstGeom prst="line">
            <a:avLst/>
          </a:prstGeom>
          <a:noFill/>
          <a:ln w="28575" cap="flat" cmpd="sng" algn="ctr">
            <a:solidFill>
              <a:schemeClr val="bg1"/>
            </a:solidFill>
            <a:prstDash val="solid"/>
            <a:round/>
            <a:headEnd type="none" w="med" len="med"/>
            <a:tailEnd type="none" w="med" len="med"/>
          </a:ln>
          <a:effectLst/>
        </p:spPr>
      </p:cxnSp>
      <p:sp>
        <p:nvSpPr>
          <p:cNvPr id="97" name="Rectangle 96">
            <a:extLst>
              <a:ext uri="{FF2B5EF4-FFF2-40B4-BE49-F238E27FC236}">
                <a16:creationId xmlns:a16="http://schemas.microsoft.com/office/drawing/2014/main" id="{5150E1AC-1EE7-A38F-DF90-E9BB6D8F6B68}"/>
              </a:ext>
            </a:extLst>
          </p:cNvPr>
          <p:cNvSpPr/>
          <p:nvPr/>
        </p:nvSpPr>
        <p:spPr bwMode="auto">
          <a:xfrm>
            <a:off x="1683068" y="4305066"/>
            <a:ext cx="228600" cy="12795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59E84A18-0969-5C87-974F-3A6BD832FF13}"/>
              </a:ext>
            </a:extLst>
          </p:cNvPr>
          <p:cNvSpPr/>
          <p:nvPr/>
        </p:nvSpPr>
        <p:spPr bwMode="auto">
          <a:xfrm>
            <a:off x="1950012" y="5013703"/>
            <a:ext cx="228600" cy="5694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28" name="Group 327">
            <a:extLst>
              <a:ext uri="{FF2B5EF4-FFF2-40B4-BE49-F238E27FC236}">
                <a16:creationId xmlns:a16="http://schemas.microsoft.com/office/drawing/2014/main" id="{3589EFF2-344F-8298-AB2A-D1F5F0ACD862}"/>
              </a:ext>
            </a:extLst>
          </p:cNvPr>
          <p:cNvGrpSpPr/>
          <p:nvPr/>
        </p:nvGrpSpPr>
        <p:grpSpPr>
          <a:xfrm>
            <a:off x="6949698" y="4191322"/>
            <a:ext cx="5073917" cy="2093511"/>
            <a:chOff x="7022053" y="2498883"/>
            <a:chExt cx="5073917" cy="2093511"/>
          </a:xfrm>
        </p:grpSpPr>
        <p:cxnSp>
          <p:nvCxnSpPr>
            <p:cNvPr id="21" name="Straight Connector 20">
              <a:extLst>
                <a:ext uri="{FF2B5EF4-FFF2-40B4-BE49-F238E27FC236}">
                  <a16:creationId xmlns:a16="http://schemas.microsoft.com/office/drawing/2014/main" id="{7B68BCC5-9A38-6068-F84D-8CE3EA2FE56A}"/>
                </a:ext>
              </a:extLst>
            </p:cNvPr>
            <p:cNvCxnSpPr>
              <a:cxnSpLocks/>
            </p:cNvCxnSpPr>
            <p:nvPr/>
          </p:nvCxnSpPr>
          <p:spPr bwMode="auto">
            <a:xfrm flipV="1">
              <a:off x="7676767" y="2553938"/>
              <a:ext cx="0" cy="145189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3CFA5D7-A582-9F60-1874-B137D75101D9}"/>
                </a:ext>
              </a:extLst>
            </p:cNvPr>
            <p:cNvCxnSpPr/>
            <p:nvPr/>
          </p:nvCxnSpPr>
          <p:spPr bwMode="auto">
            <a:xfrm>
              <a:off x="7676767" y="4005836"/>
              <a:ext cx="428065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F2A6038-8848-8D18-B9DA-B807557DB239}"/>
                </a:ext>
              </a:extLst>
            </p:cNvPr>
            <p:cNvCxnSpPr>
              <a:cxnSpLocks/>
            </p:cNvCxnSpPr>
            <p:nvPr/>
          </p:nvCxnSpPr>
          <p:spPr bwMode="auto">
            <a:xfrm>
              <a:off x="7676767"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B87FF00-3C73-049B-0F41-069F8580F1B3}"/>
                </a:ext>
              </a:extLst>
            </p:cNvPr>
            <p:cNvCxnSpPr>
              <a:cxnSpLocks/>
            </p:cNvCxnSpPr>
            <p:nvPr/>
          </p:nvCxnSpPr>
          <p:spPr bwMode="auto">
            <a:xfrm>
              <a:off x="7914510"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055631B-BB77-312B-E9EC-A5D434EC90E8}"/>
                </a:ext>
              </a:extLst>
            </p:cNvPr>
            <p:cNvCxnSpPr>
              <a:cxnSpLocks/>
            </p:cNvCxnSpPr>
            <p:nvPr/>
          </p:nvCxnSpPr>
          <p:spPr bwMode="auto">
            <a:xfrm>
              <a:off x="8152254"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044F8BF-B860-1857-FF85-D8F4BC3F812A}"/>
                </a:ext>
              </a:extLst>
            </p:cNvPr>
            <p:cNvCxnSpPr>
              <a:cxnSpLocks/>
            </p:cNvCxnSpPr>
            <p:nvPr/>
          </p:nvCxnSpPr>
          <p:spPr bwMode="auto">
            <a:xfrm>
              <a:off x="8389997"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9350ED4-AB2E-EA51-D9CB-4293B76CCFF9}"/>
                </a:ext>
              </a:extLst>
            </p:cNvPr>
            <p:cNvCxnSpPr>
              <a:cxnSpLocks/>
            </p:cNvCxnSpPr>
            <p:nvPr/>
          </p:nvCxnSpPr>
          <p:spPr bwMode="auto">
            <a:xfrm>
              <a:off x="8627741"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CB6F19E6-C8D5-6713-7520-5D3E20A8BED4}"/>
                </a:ext>
              </a:extLst>
            </p:cNvPr>
            <p:cNvCxnSpPr>
              <a:cxnSpLocks/>
            </p:cNvCxnSpPr>
            <p:nvPr/>
          </p:nvCxnSpPr>
          <p:spPr bwMode="auto">
            <a:xfrm>
              <a:off x="8865484"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2911645-8D36-6FF5-3E36-C7350FC7555A}"/>
                </a:ext>
              </a:extLst>
            </p:cNvPr>
            <p:cNvCxnSpPr>
              <a:cxnSpLocks/>
            </p:cNvCxnSpPr>
            <p:nvPr/>
          </p:nvCxnSpPr>
          <p:spPr bwMode="auto">
            <a:xfrm>
              <a:off x="9103228"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A9F67CF-B87F-C62F-A1A4-2CEB9F16F2E3}"/>
                </a:ext>
              </a:extLst>
            </p:cNvPr>
            <p:cNvCxnSpPr>
              <a:cxnSpLocks/>
            </p:cNvCxnSpPr>
            <p:nvPr/>
          </p:nvCxnSpPr>
          <p:spPr bwMode="auto">
            <a:xfrm>
              <a:off x="9340971"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A109AAE-546F-97CB-6447-C030A85F80A0}"/>
                </a:ext>
              </a:extLst>
            </p:cNvPr>
            <p:cNvCxnSpPr>
              <a:cxnSpLocks/>
            </p:cNvCxnSpPr>
            <p:nvPr/>
          </p:nvCxnSpPr>
          <p:spPr bwMode="auto">
            <a:xfrm>
              <a:off x="9578715"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B9498F9-832F-1404-3705-DEA8ADBEA5E1}"/>
                </a:ext>
              </a:extLst>
            </p:cNvPr>
            <p:cNvCxnSpPr>
              <a:cxnSpLocks/>
            </p:cNvCxnSpPr>
            <p:nvPr/>
          </p:nvCxnSpPr>
          <p:spPr bwMode="auto">
            <a:xfrm>
              <a:off x="9816458"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2BFA487-91D0-6302-6703-09B1F204F045}"/>
                </a:ext>
              </a:extLst>
            </p:cNvPr>
            <p:cNvCxnSpPr>
              <a:cxnSpLocks/>
            </p:cNvCxnSpPr>
            <p:nvPr/>
          </p:nvCxnSpPr>
          <p:spPr bwMode="auto">
            <a:xfrm>
              <a:off x="10054202"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77EB5E7-DF47-ECB8-57E3-9D778CD99043}"/>
                </a:ext>
              </a:extLst>
            </p:cNvPr>
            <p:cNvCxnSpPr>
              <a:cxnSpLocks/>
            </p:cNvCxnSpPr>
            <p:nvPr/>
          </p:nvCxnSpPr>
          <p:spPr bwMode="auto">
            <a:xfrm>
              <a:off x="10291945"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91306AC-AAF7-A9E4-2186-A20A43FEABF6}"/>
                </a:ext>
              </a:extLst>
            </p:cNvPr>
            <p:cNvCxnSpPr>
              <a:cxnSpLocks/>
            </p:cNvCxnSpPr>
            <p:nvPr/>
          </p:nvCxnSpPr>
          <p:spPr bwMode="auto">
            <a:xfrm>
              <a:off x="10529689"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2416BCE-41F8-2BD4-7C07-7C0FBBDCA458}"/>
                </a:ext>
              </a:extLst>
            </p:cNvPr>
            <p:cNvCxnSpPr>
              <a:cxnSpLocks/>
            </p:cNvCxnSpPr>
            <p:nvPr/>
          </p:nvCxnSpPr>
          <p:spPr bwMode="auto">
            <a:xfrm>
              <a:off x="10767432"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BCFDE21-256E-E281-B760-1446844F8DCB}"/>
                </a:ext>
              </a:extLst>
            </p:cNvPr>
            <p:cNvCxnSpPr>
              <a:cxnSpLocks/>
            </p:cNvCxnSpPr>
            <p:nvPr/>
          </p:nvCxnSpPr>
          <p:spPr bwMode="auto">
            <a:xfrm>
              <a:off x="11005175"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C8C083D-ADF5-BD57-A258-EE98DFDCFC03}"/>
                </a:ext>
              </a:extLst>
            </p:cNvPr>
            <p:cNvCxnSpPr>
              <a:cxnSpLocks/>
            </p:cNvCxnSpPr>
            <p:nvPr/>
          </p:nvCxnSpPr>
          <p:spPr bwMode="auto">
            <a:xfrm>
              <a:off x="11242919"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FD25EA5-0A6F-73B1-485F-67F743441765}"/>
                </a:ext>
              </a:extLst>
            </p:cNvPr>
            <p:cNvCxnSpPr>
              <a:cxnSpLocks/>
            </p:cNvCxnSpPr>
            <p:nvPr/>
          </p:nvCxnSpPr>
          <p:spPr bwMode="auto">
            <a:xfrm>
              <a:off x="11480662"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DB2F886-ADE0-89B7-C73E-67103F2234B9}"/>
                </a:ext>
              </a:extLst>
            </p:cNvPr>
            <p:cNvCxnSpPr>
              <a:cxnSpLocks/>
            </p:cNvCxnSpPr>
            <p:nvPr/>
          </p:nvCxnSpPr>
          <p:spPr bwMode="auto">
            <a:xfrm>
              <a:off x="11718406"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C565680-5F7C-5D59-E86E-649E4F368F5D}"/>
                </a:ext>
              </a:extLst>
            </p:cNvPr>
            <p:cNvCxnSpPr>
              <a:cxnSpLocks/>
            </p:cNvCxnSpPr>
            <p:nvPr/>
          </p:nvCxnSpPr>
          <p:spPr bwMode="auto">
            <a:xfrm>
              <a:off x="11956153" y="4005836"/>
              <a:ext cx="0" cy="37941"/>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530492C0-7456-BFA5-56AB-DC598B83CF92}"/>
                </a:ext>
              </a:extLst>
            </p:cNvPr>
            <p:cNvCxnSpPr>
              <a:cxnSpLocks/>
            </p:cNvCxnSpPr>
            <p:nvPr/>
          </p:nvCxnSpPr>
          <p:spPr bwMode="auto">
            <a:xfrm>
              <a:off x="7631054" y="2553938"/>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8A697F1-369D-E85F-224E-E835EB596DF9}"/>
                </a:ext>
              </a:extLst>
            </p:cNvPr>
            <p:cNvCxnSpPr>
              <a:cxnSpLocks/>
            </p:cNvCxnSpPr>
            <p:nvPr/>
          </p:nvCxnSpPr>
          <p:spPr bwMode="auto">
            <a:xfrm>
              <a:off x="7631054" y="2844317"/>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AC5C6DB-B295-DAF2-A735-59AC355ED709}"/>
                </a:ext>
              </a:extLst>
            </p:cNvPr>
            <p:cNvCxnSpPr>
              <a:cxnSpLocks/>
            </p:cNvCxnSpPr>
            <p:nvPr/>
          </p:nvCxnSpPr>
          <p:spPr bwMode="auto">
            <a:xfrm>
              <a:off x="7631054" y="3134697"/>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FF39919-CA55-3577-FF12-528235F5344C}"/>
                </a:ext>
              </a:extLst>
            </p:cNvPr>
            <p:cNvCxnSpPr>
              <a:cxnSpLocks/>
            </p:cNvCxnSpPr>
            <p:nvPr/>
          </p:nvCxnSpPr>
          <p:spPr bwMode="auto">
            <a:xfrm>
              <a:off x="7631054" y="3425076"/>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BA769D0-074A-9079-A110-0495DF8982A0}"/>
                </a:ext>
              </a:extLst>
            </p:cNvPr>
            <p:cNvCxnSpPr>
              <a:cxnSpLocks/>
            </p:cNvCxnSpPr>
            <p:nvPr/>
          </p:nvCxnSpPr>
          <p:spPr bwMode="auto">
            <a:xfrm>
              <a:off x="7631054" y="3715456"/>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A1AB322-9EEA-CC44-BB88-517E2EEC5006}"/>
                </a:ext>
              </a:extLst>
            </p:cNvPr>
            <p:cNvCxnSpPr>
              <a:cxnSpLocks/>
            </p:cNvCxnSpPr>
            <p:nvPr/>
          </p:nvCxnSpPr>
          <p:spPr bwMode="auto">
            <a:xfrm>
              <a:off x="7631054" y="4005836"/>
              <a:ext cx="37941"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8902B7B2-19C6-47CF-CD77-5C9381987C49}"/>
                </a:ext>
              </a:extLst>
            </p:cNvPr>
            <p:cNvCxnSpPr/>
            <p:nvPr/>
          </p:nvCxnSpPr>
          <p:spPr bwMode="auto">
            <a:xfrm>
              <a:off x="7676767" y="3279887"/>
              <a:ext cx="4213892" cy="0"/>
            </a:xfrm>
            <a:prstGeom prst="line">
              <a:avLst/>
            </a:prstGeom>
            <a:noFill/>
            <a:ln w="28575" cap="flat" cmpd="sng" algn="ctr">
              <a:solidFill>
                <a:schemeClr val="bg1"/>
              </a:solidFill>
              <a:prstDash val="sysDot"/>
              <a:round/>
              <a:headEnd type="none" w="med" len="med"/>
              <a:tailEnd type="none" w="med" len="med"/>
            </a:ln>
            <a:effectLst/>
          </p:spPr>
        </p:cxnSp>
        <p:sp>
          <p:nvSpPr>
            <p:cNvPr id="243" name="TextBox 242">
              <a:extLst>
                <a:ext uri="{FF2B5EF4-FFF2-40B4-BE49-F238E27FC236}">
                  <a16:creationId xmlns:a16="http://schemas.microsoft.com/office/drawing/2014/main" id="{3FB5484A-EC87-8D97-7D4D-FD50C410CC9F}"/>
                </a:ext>
              </a:extLst>
            </p:cNvPr>
            <p:cNvSpPr txBox="1"/>
            <p:nvPr/>
          </p:nvSpPr>
          <p:spPr bwMode="auto">
            <a:xfrm>
              <a:off x="7692070" y="4253840"/>
              <a:ext cx="4279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244" name="TextBox 243">
              <a:extLst>
                <a:ext uri="{FF2B5EF4-FFF2-40B4-BE49-F238E27FC236}">
                  <a16:creationId xmlns:a16="http://schemas.microsoft.com/office/drawing/2014/main" id="{15DCE7E3-D942-4908-70D6-25ECF80B26D5}"/>
                </a:ext>
              </a:extLst>
            </p:cNvPr>
            <p:cNvSpPr txBox="1"/>
            <p:nvPr/>
          </p:nvSpPr>
          <p:spPr bwMode="auto">
            <a:xfrm>
              <a:off x="11737597" y="4067555"/>
              <a:ext cx="358373"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245" name="TextBox 244">
              <a:extLst>
                <a:ext uri="{FF2B5EF4-FFF2-40B4-BE49-F238E27FC236}">
                  <a16:creationId xmlns:a16="http://schemas.microsoft.com/office/drawing/2014/main" id="{ED7012FC-B27A-154E-A9FB-3D0AC40C4E19}"/>
                </a:ext>
              </a:extLst>
            </p:cNvPr>
            <p:cNvSpPr txBox="1"/>
            <p:nvPr/>
          </p:nvSpPr>
          <p:spPr bwMode="auto">
            <a:xfrm>
              <a:off x="7525992" y="4067555"/>
              <a:ext cx="29195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46" name="TextBox 245">
              <a:extLst>
                <a:ext uri="{FF2B5EF4-FFF2-40B4-BE49-F238E27FC236}">
                  <a16:creationId xmlns:a16="http://schemas.microsoft.com/office/drawing/2014/main" id="{55529F11-D9C8-8E80-2966-62869DF7A616}"/>
                </a:ext>
              </a:extLst>
            </p:cNvPr>
            <p:cNvSpPr txBox="1"/>
            <p:nvPr/>
          </p:nvSpPr>
          <p:spPr bwMode="auto">
            <a:xfrm>
              <a:off x="7763660" y="4067555"/>
              <a:ext cx="29195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47" name="TextBox 246">
              <a:extLst>
                <a:ext uri="{FF2B5EF4-FFF2-40B4-BE49-F238E27FC236}">
                  <a16:creationId xmlns:a16="http://schemas.microsoft.com/office/drawing/2014/main" id="{3A5A04D1-9A6E-19C8-EBFC-1500DD6D454C}"/>
                </a:ext>
              </a:extLst>
            </p:cNvPr>
            <p:cNvSpPr txBox="1"/>
            <p:nvPr/>
          </p:nvSpPr>
          <p:spPr bwMode="auto">
            <a:xfrm>
              <a:off x="8001329" y="4067555"/>
              <a:ext cx="29195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48" name="TextBox 247">
              <a:extLst>
                <a:ext uri="{FF2B5EF4-FFF2-40B4-BE49-F238E27FC236}">
                  <a16:creationId xmlns:a16="http://schemas.microsoft.com/office/drawing/2014/main" id="{52EEAC4E-BC84-5697-F97A-6BF134D508DC}"/>
                </a:ext>
              </a:extLst>
            </p:cNvPr>
            <p:cNvSpPr txBox="1"/>
            <p:nvPr/>
          </p:nvSpPr>
          <p:spPr bwMode="auto">
            <a:xfrm>
              <a:off x="8238996" y="4067555"/>
              <a:ext cx="29195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49" name="TextBox 248">
              <a:extLst>
                <a:ext uri="{FF2B5EF4-FFF2-40B4-BE49-F238E27FC236}">
                  <a16:creationId xmlns:a16="http://schemas.microsoft.com/office/drawing/2014/main" id="{33F95B05-5511-3699-FE85-1AB66FB33799}"/>
                </a:ext>
              </a:extLst>
            </p:cNvPr>
            <p:cNvSpPr txBox="1"/>
            <p:nvPr/>
          </p:nvSpPr>
          <p:spPr bwMode="auto">
            <a:xfrm>
              <a:off x="8398966" y="4067555"/>
              <a:ext cx="4089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50" name="TextBox 249">
              <a:extLst>
                <a:ext uri="{FF2B5EF4-FFF2-40B4-BE49-F238E27FC236}">
                  <a16:creationId xmlns:a16="http://schemas.microsoft.com/office/drawing/2014/main" id="{341B2929-25CD-4014-B7FC-A63762A0EA1E}"/>
                </a:ext>
              </a:extLst>
            </p:cNvPr>
            <p:cNvSpPr txBox="1"/>
            <p:nvPr/>
          </p:nvSpPr>
          <p:spPr bwMode="auto">
            <a:xfrm>
              <a:off x="8685513" y="4067555"/>
              <a:ext cx="3502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51" name="TextBox 250">
              <a:extLst>
                <a:ext uri="{FF2B5EF4-FFF2-40B4-BE49-F238E27FC236}">
                  <a16:creationId xmlns:a16="http://schemas.microsoft.com/office/drawing/2014/main" id="{D0DF7BB7-4039-E5B1-C850-815960291707}"/>
                </a:ext>
              </a:extLst>
            </p:cNvPr>
            <p:cNvSpPr txBox="1"/>
            <p:nvPr/>
          </p:nvSpPr>
          <p:spPr bwMode="auto">
            <a:xfrm>
              <a:off x="8921656" y="4067555"/>
              <a:ext cx="341964"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52" name="TextBox 251">
              <a:extLst>
                <a:ext uri="{FF2B5EF4-FFF2-40B4-BE49-F238E27FC236}">
                  <a16:creationId xmlns:a16="http://schemas.microsoft.com/office/drawing/2014/main" id="{F761973B-2BA5-735E-92C6-3E1FB5887A27}"/>
                </a:ext>
              </a:extLst>
            </p:cNvPr>
            <p:cNvSpPr txBox="1"/>
            <p:nvPr/>
          </p:nvSpPr>
          <p:spPr bwMode="auto">
            <a:xfrm>
              <a:off x="9139662" y="4067555"/>
              <a:ext cx="341964"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53" name="TextBox 252">
              <a:extLst>
                <a:ext uri="{FF2B5EF4-FFF2-40B4-BE49-F238E27FC236}">
                  <a16:creationId xmlns:a16="http://schemas.microsoft.com/office/drawing/2014/main" id="{608E4198-B5B2-46A2-0103-2B8C685A0070}"/>
                </a:ext>
              </a:extLst>
            </p:cNvPr>
            <p:cNvSpPr txBox="1"/>
            <p:nvPr/>
          </p:nvSpPr>
          <p:spPr bwMode="auto">
            <a:xfrm>
              <a:off x="9377329" y="4067555"/>
              <a:ext cx="341964"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54" name="TextBox 253">
              <a:extLst>
                <a:ext uri="{FF2B5EF4-FFF2-40B4-BE49-F238E27FC236}">
                  <a16:creationId xmlns:a16="http://schemas.microsoft.com/office/drawing/2014/main" id="{09B9096D-0D06-7ECD-439D-DB604B44EA31}"/>
                </a:ext>
              </a:extLst>
            </p:cNvPr>
            <p:cNvSpPr txBox="1"/>
            <p:nvPr/>
          </p:nvSpPr>
          <p:spPr bwMode="auto">
            <a:xfrm>
              <a:off x="9578715" y="4067555"/>
              <a:ext cx="37824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255" name="TextBox 254">
              <a:extLst>
                <a:ext uri="{FF2B5EF4-FFF2-40B4-BE49-F238E27FC236}">
                  <a16:creationId xmlns:a16="http://schemas.microsoft.com/office/drawing/2014/main" id="{87F56A79-CEB1-9A47-89CE-5C6F7BBBE23F}"/>
                </a:ext>
              </a:extLst>
            </p:cNvPr>
            <p:cNvSpPr txBox="1"/>
            <p:nvPr/>
          </p:nvSpPr>
          <p:spPr bwMode="auto">
            <a:xfrm>
              <a:off x="9852664" y="4067555"/>
              <a:ext cx="341966"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56" name="TextBox 255">
              <a:extLst>
                <a:ext uri="{FF2B5EF4-FFF2-40B4-BE49-F238E27FC236}">
                  <a16:creationId xmlns:a16="http://schemas.microsoft.com/office/drawing/2014/main" id="{F9160ACE-0196-0851-91D1-85CEBBD2CC87}"/>
                </a:ext>
              </a:extLst>
            </p:cNvPr>
            <p:cNvSpPr txBox="1"/>
            <p:nvPr/>
          </p:nvSpPr>
          <p:spPr bwMode="auto">
            <a:xfrm>
              <a:off x="10103169" y="4067555"/>
              <a:ext cx="3881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257" name="TextBox 256">
              <a:extLst>
                <a:ext uri="{FF2B5EF4-FFF2-40B4-BE49-F238E27FC236}">
                  <a16:creationId xmlns:a16="http://schemas.microsoft.com/office/drawing/2014/main" id="{D3502BAF-1DE7-CE39-2818-7E24B0DCBFEA}"/>
                </a:ext>
              </a:extLst>
            </p:cNvPr>
            <p:cNvSpPr txBox="1"/>
            <p:nvPr/>
          </p:nvSpPr>
          <p:spPr bwMode="auto">
            <a:xfrm>
              <a:off x="10331048" y="4067555"/>
              <a:ext cx="378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58" name="TextBox 257">
              <a:extLst>
                <a:ext uri="{FF2B5EF4-FFF2-40B4-BE49-F238E27FC236}">
                  <a16:creationId xmlns:a16="http://schemas.microsoft.com/office/drawing/2014/main" id="{2AFE5318-882A-B40B-491D-CB1D825C103D}"/>
                </a:ext>
              </a:extLst>
            </p:cNvPr>
            <p:cNvSpPr txBox="1"/>
            <p:nvPr/>
          </p:nvSpPr>
          <p:spPr bwMode="auto">
            <a:xfrm>
              <a:off x="10537470" y="4067555"/>
              <a:ext cx="370164"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259" name="TextBox 258">
              <a:extLst>
                <a:ext uri="{FF2B5EF4-FFF2-40B4-BE49-F238E27FC236}">
                  <a16:creationId xmlns:a16="http://schemas.microsoft.com/office/drawing/2014/main" id="{FB8ED821-1D21-84B6-87C4-6A67595660C9}"/>
                </a:ext>
              </a:extLst>
            </p:cNvPr>
            <p:cNvSpPr txBox="1"/>
            <p:nvPr/>
          </p:nvSpPr>
          <p:spPr bwMode="auto">
            <a:xfrm>
              <a:off x="10801426" y="4067555"/>
              <a:ext cx="343877"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260" name="TextBox 259">
              <a:extLst>
                <a:ext uri="{FF2B5EF4-FFF2-40B4-BE49-F238E27FC236}">
                  <a16:creationId xmlns:a16="http://schemas.microsoft.com/office/drawing/2014/main" id="{42113373-E7BA-057F-1889-1B3FB1502D7E}"/>
                </a:ext>
              </a:extLst>
            </p:cNvPr>
            <p:cNvSpPr txBox="1"/>
            <p:nvPr/>
          </p:nvSpPr>
          <p:spPr bwMode="auto">
            <a:xfrm>
              <a:off x="11063846" y="4067555"/>
              <a:ext cx="3584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261" name="TextBox 260">
              <a:extLst>
                <a:ext uri="{FF2B5EF4-FFF2-40B4-BE49-F238E27FC236}">
                  <a16:creationId xmlns:a16="http://schemas.microsoft.com/office/drawing/2014/main" id="{48F00518-F722-34F1-75D8-FCC8B3B30DA5}"/>
                </a:ext>
              </a:extLst>
            </p:cNvPr>
            <p:cNvSpPr txBox="1"/>
            <p:nvPr/>
          </p:nvSpPr>
          <p:spPr bwMode="auto">
            <a:xfrm>
              <a:off x="11250475" y="4067555"/>
              <a:ext cx="370164"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62" name="TextBox 261">
              <a:extLst>
                <a:ext uri="{FF2B5EF4-FFF2-40B4-BE49-F238E27FC236}">
                  <a16:creationId xmlns:a16="http://schemas.microsoft.com/office/drawing/2014/main" id="{CFAC1532-9907-5F7C-312A-3FCDAFE4BEA6}"/>
                </a:ext>
              </a:extLst>
            </p:cNvPr>
            <p:cNvSpPr txBox="1"/>
            <p:nvPr/>
          </p:nvSpPr>
          <p:spPr bwMode="auto">
            <a:xfrm>
              <a:off x="11499854" y="4067555"/>
              <a:ext cx="358453"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p>
          </p:txBody>
        </p:sp>
        <p:sp>
          <p:nvSpPr>
            <p:cNvPr id="263" name="TextBox 262">
              <a:extLst>
                <a:ext uri="{FF2B5EF4-FFF2-40B4-BE49-F238E27FC236}">
                  <a16:creationId xmlns:a16="http://schemas.microsoft.com/office/drawing/2014/main" id="{E54E4A2C-2366-A671-74CB-49DB13F6A36B}"/>
                </a:ext>
              </a:extLst>
            </p:cNvPr>
            <p:cNvSpPr txBox="1"/>
            <p:nvPr/>
          </p:nvSpPr>
          <p:spPr bwMode="auto">
            <a:xfrm>
              <a:off x="7242768" y="2746159"/>
              <a:ext cx="418450"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264" name="TextBox 263">
              <a:extLst>
                <a:ext uri="{FF2B5EF4-FFF2-40B4-BE49-F238E27FC236}">
                  <a16:creationId xmlns:a16="http://schemas.microsoft.com/office/drawing/2014/main" id="{938A2B44-7A02-59A9-71A0-E6F3A96E2C12}"/>
                </a:ext>
              </a:extLst>
            </p:cNvPr>
            <p:cNvSpPr txBox="1"/>
            <p:nvPr/>
          </p:nvSpPr>
          <p:spPr bwMode="auto">
            <a:xfrm>
              <a:off x="7242768" y="3035992"/>
              <a:ext cx="418450"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265" name="TextBox 264">
              <a:extLst>
                <a:ext uri="{FF2B5EF4-FFF2-40B4-BE49-F238E27FC236}">
                  <a16:creationId xmlns:a16="http://schemas.microsoft.com/office/drawing/2014/main" id="{65F2A476-9994-FAC8-37DE-FB583D3D4261}"/>
                </a:ext>
              </a:extLst>
            </p:cNvPr>
            <p:cNvSpPr txBox="1"/>
            <p:nvPr/>
          </p:nvSpPr>
          <p:spPr bwMode="auto">
            <a:xfrm>
              <a:off x="7249046" y="3325826"/>
              <a:ext cx="412172"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266" name="TextBox 265">
              <a:extLst>
                <a:ext uri="{FF2B5EF4-FFF2-40B4-BE49-F238E27FC236}">
                  <a16:creationId xmlns:a16="http://schemas.microsoft.com/office/drawing/2014/main" id="{14590EF6-7A9C-609B-9514-E1B2B12C3BC5}"/>
                </a:ext>
              </a:extLst>
            </p:cNvPr>
            <p:cNvSpPr txBox="1"/>
            <p:nvPr/>
          </p:nvSpPr>
          <p:spPr bwMode="auto">
            <a:xfrm>
              <a:off x="7242768" y="3615659"/>
              <a:ext cx="418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a:p>
              <a:pPr marL="0" marR="0" lvl="0" indent="0" algn="r" defTabSz="914400" rtl="0" eaLnBrk="1" fontAlgn="auto" latinLnBrk="0" hangingPunct="1">
                <a:lnSpc>
                  <a:spcPct val="100000"/>
                </a:lnSpc>
                <a:spcBef>
                  <a:spcPct val="5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7" name="TextBox 266">
              <a:extLst>
                <a:ext uri="{FF2B5EF4-FFF2-40B4-BE49-F238E27FC236}">
                  <a16:creationId xmlns:a16="http://schemas.microsoft.com/office/drawing/2014/main" id="{3D66B0D7-18F3-4E3C-7484-CF73F7F718A7}"/>
                </a:ext>
              </a:extLst>
            </p:cNvPr>
            <p:cNvSpPr txBox="1"/>
            <p:nvPr/>
          </p:nvSpPr>
          <p:spPr bwMode="auto">
            <a:xfrm>
              <a:off x="7275906" y="3905494"/>
              <a:ext cx="385312"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a:t>
              </a:r>
            </a:p>
          </p:txBody>
        </p:sp>
        <p:sp>
          <p:nvSpPr>
            <p:cNvPr id="268" name="TextBox 267">
              <a:extLst>
                <a:ext uri="{FF2B5EF4-FFF2-40B4-BE49-F238E27FC236}">
                  <a16:creationId xmlns:a16="http://schemas.microsoft.com/office/drawing/2014/main" id="{BE6411B5-CA2C-AB38-2C56-F1F93462E546}"/>
                </a:ext>
              </a:extLst>
            </p:cNvPr>
            <p:cNvSpPr txBox="1"/>
            <p:nvPr/>
          </p:nvSpPr>
          <p:spPr bwMode="auto">
            <a:xfrm rot="16200000">
              <a:off x="6418883" y="3102053"/>
              <a:ext cx="1544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a:t>
              </a:r>
            </a:p>
          </p:txBody>
        </p:sp>
        <p:grpSp>
          <p:nvGrpSpPr>
            <p:cNvPr id="269" name="Group 268">
              <a:extLst>
                <a:ext uri="{FF2B5EF4-FFF2-40B4-BE49-F238E27FC236}">
                  <a16:creationId xmlns:a16="http://schemas.microsoft.com/office/drawing/2014/main" id="{156096C1-4C52-59FF-6C43-06E46E1E4315}"/>
                </a:ext>
              </a:extLst>
            </p:cNvPr>
            <p:cNvGrpSpPr/>
            <p:nvPr/>
          </p:nvGrpSpPr>
          <p:grpSpPr>
            <a:xfrm>
              <a:off x="7690889" y="2547351"/>
              <a:ext cx="3357116" cy="1439035"/>
              <a:chOff x="1971675" y="1758950"/>
              <a:chExt cx="5663565" cy="2427696"/>
            </a:xfrm>
          </p:grpSpPr>
          <p:grpSp>
            <p:nvGrpSpPr>
              <p:cNvPr id="322" name="Group 321">
                <a:extLst>
                  <a:ext uri="{FF2B5EF4-FFF2-40B4-BE49-F238E27FC236}">
                    <a16:creationId xmlns:a16="http://schemas.microsoft.com/office/drawing/2014/main" id="{19EB7947-39BF-9A99-FFE4-61F2778CDEF8}"/>
                  </a:ext>
                </a:extLst>
              </p:cNvPr>
              <p:cNvGrpSpPr/>
              <p:nvPr/>
            </p:nvGrpSpPr>
            <p:grpSpPr>
              <a:xfrm>
                <a:off x="3533503" y="3141617"/>
                <a:ext cx="4101737" cy="1045029"/>
                <a:chOff x="3533503" y="3141617"/>
                <a:chExt cx="4101737" cy="1045029"/>
              </a:xfrm>
            </p:grpSpPr>
            <p:grpSp>
              <p:nvGrpSpPr>
                <p:cNvPr id="324" name="Group 323">
                  <a:extLst>
                    <a:ext uri="{FF2B5EF4-FFF2-40B4-BE49-F238E27FC236}">
                      <a16:creationId xmlns:a16="http://schemas.microsoft.com/office/drawing/2014/main" id="{E7835ECC-DA93-B5FC-3FE1-F09E77721CC0}"/>
                    </a:ext>
                  </a:extLst>
                </p:cNvPr>
                <p:cNvGrpSpPr/>
                <p:nvPr/>
              </p:nvGrpSpPr>
              <p:grpSpPr>
                <a:xfrm>
                  <a:off x="4042954" y="3487783"/>
                  <a:ext cx="3592286" cy="698863"/>
                  <a:chOff x="4042954" y="3487783"/>
                  <a:chExt cx="3592286" cy="698863"/>
                </a:xfrm>
              </p:grpSpPr>
              <p:sp>
                <p:nvSpPr>
                  <p:cNvPr id="326" name="Freeform 15767">
                    <a:extLst>
                      <a:ext uri="{FF2B5EF4-FFF2-40B4-BE49-F238E27FC236}">
                        <a16:creationId xmlns:a16="http://schemas.microsoft.com/office/drawing/2014/main" id="{CDEF165E-E69B-36F3-8F9A-65331ECB45DC}"/>
                      </a:ext>
                    </a:extLst>
                  </p:cNvPr>
                  <p:cNvSpPr/>
                  <p:nvPr/>
                </p:nvSpPr>
                <p:spPr bwMode="auto">
                  <a:xfrm>
                    <a:off x="6113417" y="4049486"/>
                    <a:ext cx="1521823" cy="137160"/>
                  </a:xfrm>
                  <a:custGeom>
                    <a:avLst/>
                    <a:gdLst>
                      <a:gd name="connsiteX0" fmla="*/ 1521823 w 1521823"/>
                      <a:gd name="connsiteY0" fmla="*/ 137160 h 137160"/>
                      <a:gd name="connsiteX1" fmla="*/ 1449977 w 1521823"/>
                      <a:gd name="connsiteY1" fmla="*/ 137160 h 137160"/>
                      <a:gd name="connsiteX2" fmla="*/ 1449977 w 1521823"/>
                      <a:gd name="connsiteY2" fmla="*/ 111034 h 137160"/>
                      <a:gd name="connsiteX3" fmla="*/ 1149532 w 1521823"/>
                      <a:gd name="connsiteY3" fmla="*/ 111034 h 137160"/>
                      <a:gd name="connsiteX4" fmla="*/ 1149532 w 1521823"/>
                      <a:gd name="connsiteY4" fmla="*/ 84908 h 137160"/>
                      <a:gd name="connsiteX5" fmla="*/ 1084217 w 1521823"/>
                      <a:gd name="connsiteY5" fmla="*/ 84908 h 137160"/>
                      <a:gd name="connsiteX6" fmla="*/ 1084217 w 1521823"/>
                      <a:gd name="connsiteY6" fmla="*/ 65314 h 137160"/>
                      <a:gd name="connsiteX7" fmla="*/ 306977 w 1521823"/>
                      <a:gd name="connsiteY7" fmla="*/ 65314 h 137160"/>
                      <a:gd name="connsiteX8" fmla="*/ 306977 w 1521823"/>
                      <a:gd name="connsiteY8" fmla="*/ 39188 h 137160"/>
                      <a:gd name="connsiteX9" fmla="*/ 156754 w 1521823"/>
                      <a:gd name="connsiteY9" fmla="*/ 39188 h 137160"/>
                      <a:gd name="connsiteX10" fmla="*/ 156754 w 1521823"/>
                      <a:gd name="connsiteY10" fmla="*/ 39188 h 137160"/>
                      <a:gd name="connsiteX11" fmla="*/ 156754 w 1521823"/>
                      <a:gd name="connsiteY11" fmla="*/ 0 h 137160"/>
                      <a:gd name="connsiteX12" fmla="*/ 0 w 1521823"/>
                      <a:gd name="connsiteY12" fmla="*/ 0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21823" h="137160">
                        <a:moveTo>
                          <a:pt x="1521823" y="137160"/>
                        </a:moveTo>
                        <a:lnTo>
                          <a:pt x="1449977" y="137160"/>
                        </a:lnTo>
                        <a:lnTo>
                          <a:pt x="1449977" y="111034"/>
                        </a:lnTo>
                        <a:lnTo>
                          <a:pt x="1149532" y="111034"/>
                        </a:lnTo>
                        <a:lnTo>
                          <a:pt x="1149532" y="84908"/>
                        </a:lnTo>
                        <a:lnTo>
                          <a:pt x="1084217" y="84908"/>
                        </a:lnTo>
                        <a:lnTo>
                          <a:pt x="1084217" y="65314"/>
                        </a:lnTo>
                        <a:lnTo>
                          <a:pt x="306977" y="65314"/>
                        </a:lnTo>
                        <a:lnTo>
                          <a:pt x="306977" y="39188"/>
                        </a:lnTo>
                        <a:lnTo>
                          <a:pt x="156754" y="39188"/>
                        </a:lnTo>
                        <a:lnTo>
                          <a:pt x="156754" y="39188"/>
                        </a:lnTo>
                        <a:lnTo>
                          <a:pt x="156754"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7" name="Freeform 15768">
                    <a:extLst>
                      <a:ext uri="{FF2B5EF4-FFF2-40B4-BE49-F238E27FC236}">
                        <a16:creationId xmlns:a16="http://schemas.microsoft.com/office/drawing/2014/main" id="{4ADBD480-81A3-2C4C-805E-03EF94E11CE6}"/>
                      </a:ext>
                    </a:extLst>
                  </p:cNvPr>
                  <p:cNvSpPr/>
                  <p:nvPr/>
                </p:nvSpPr>
                <p:spPr bwMode="auto">
                  <a:xfrm>
                    <a:off x="4042954" y="3487783"/>
                    <a:ext cx="2096589" cy="568234"/>
                  </a:xfrm>
                  <a:custGeom>
                    <a:avLst/>
                    <a:gdLst>
                      <a:gd name="connsiteX0" fmla="*/ 0 w 2096589"/>
                      <a:gd name="connsiteY0" fmla="*/ 0 h 568234"/>
                      <a:gd name="connsiteX1" fmla="*/ 111035 w 2096589"/>
                      <a:gd name="connsiteY1" fmla="*/ 0 h 568234"/>
                      <a:gd name="connsiteX2" fmla="*/ 111035 w 2096589"/>
                      <a:gd name="connsiteY2" fmla="*/ 32657 h 568234"/>
                      <a:gd name="connsiteX3" fmla="*/ 235132 w 2096589"/>
                      <a:gd name="connsiteY3" fmla="*/ 32657 h 568234"/>
                      <a:gd name="connsiteX4" fmla="*/ 235132 w 2096589"/>
                      <a:gd name="connsiteY4" fmla="*/ 65314 h 568234"/>
                      <a:gd name="connsiteX5" fmla="*/ 300446 w 2096589"/>
                      <a:gd name="connsiteY5" fmla="*/ 65314 h 568234"/>
                      <a:gd name="connsiteX6" fmla="*/ 300446 w 2096589"/>
                      <a:gd name="connsiteY6" fmla="*/ 84908 h 568234"/>
                      <a:gd name="connsiteX7" fmla="*/ 404949 w 2096589"/>
                      <a:gd name="connsiteY7" fmla="*/ 84908 h 568234"/>
                      <a:gd name="connsiteX8" fmla="*/ 404949 w 2096589"/>
                      <a:gd name="connsiteY8" fmla="*/ 111034 h 568234"/>
                      <a:gd name="connsiteX9" fmla="*/ 463732 w 2096589"/>
                      <a:gd name="connsiteY9" fmla="*/ 111034 h 568234"/>
                      <a:gd name="connsiteX10" fmla="*/ 463732 w 2096589"/>
                      <a:gd name="connsiteY10" fmla="*/ 156754 h 568234"/>
                      <a:gd name="connsiteX11" fmla="*/ 640080 w 2096589"/>
                      <a:gd name="connsiteY11" fmla="*/ 156754 h 568234"/>
                      <a:gd name="connsiteX12" fmla="*/ 640080 w 2096589"/>
                      <a:gd name="connsiteY12" fmla="*/ 195943 h 568234"/>
                      <a:gd name="connsiteX13" fmla="*/ 783772 w 2096589"/>
                      <a:gd name="connsiteY13" fmla="*/ 195943 h 568234"/>
                      <a:gd name="connsiteX14" fmla="*/ 783772 w 2096589"/>
                      <a:gd name="connsiteY14" fmla="*/ 222068 h 568234"/>
                      <a:gd name="connsiteX15" fmla="*/ 914400 w 2096589"/>
                      <a:gd name="connsiteY15" fmla="*/ 222068 h 568234"/>
                      <a:gd name="connsiteX16" fmla="*/ 914400 w 2096589"/>
                      <a:gd name="connsiteY16" fmla="*/ 267788 h 568234"/>
                      <a:gd name="connsiteX17" fmla="*/ 1058092 w 2096589"/>
                      <a:gd name="connsiteY17" fmla="*/ 267788 h 568234"/>
                      <a:gd name="connsiteX18" fmla="*/ 1058092 w 2096589"/>
                      <a:gd name="connsiteY18" fmla="*/ 313508 h 568234"/>
                      <a:gd name="connsiteX19" fmla="*/ 1227909 w 2096589"/>
                      <a:gd name="connsiteY19" fmla="*/ 313508 h 568234"/>
                      <a:gd name="connsiteX20" fmla="*/ 1227909 w 2096589"/>
                      <a:gd name="connsiteY20" fmla="*/ 352697 h 568234"/>
                      <a:gd name="connsiteX21" fmla="*/ 1397726 w 2096589"/>
                      <a:gd name="connsiteY21" fmla="*/ 352697 h 568234"/>
                      <a:gd name="connsiteX22" fmla="*/ 1397726 w 2096589"/>
                      <a:gd name="connsiteY22" fmla="*/ 391886 h 568234"/>
                      <a:gd name="connsiteX23" fmla="*/ 1580606 w 2096589"/>
                      <a:gd name="connsiteY23" fmla="*/ 391886 h 568234"/>
                      <a:gd name="connsiteX24" fmla="*/ 1580606 w 2096589"/>
                      <a:gd name="connsiteY24" fmla="*/ 431074 h 568234"/>
                      <a:gd name="connsiteX25" fmla="*/ 1756955 w 2096589"/>
                      <a:gd name="connsiteY25" fmla="*/ 431074 h 568234"/>
                      <a:gd name="connsiteX26" fmla="*/ 1756955 w 2096589"/>
                      <a:gd name="connsiteY26" fmla="*/ 457200 h 568234"/>
                      <a:gd name="connsiteX27" fmla="*/ 1796143 w 2096589"/>
                      <a:gd name="connsiteY27" fmla="*/ 457200 h 568234"/>
                      <a:gd name="connsiteX28" fmla="*/ 1796143 w 2096589"/>
                      <a:gd name="connsiteY28" fmla="*/ 476794 h 568234"/>
                      <a:gd name="connsiteX29" fmla="*/ 1874520 w 2096589"/>
                      <a:gd name="connsiteY29" fmla="*/ 476794 h 568234"/>
                      <a:gd name="connsiteX30" fmla="*/ 1874520 w 2096589"/>
                      <a:gd name="connsiteY30" fmla="*/ 496388 h 568234"/>
                      <a:gd name="connsiteX31" fmla="*/ 1939835 w 2096589"/>
                      <a:gd name="connsiteY31" fmla="*/ 496388 h 568234"/>
                      <a:gd name="connsiteX32" fmla="*/ 1939835 w 2096589"/>
                      <a:gd name="connsiteY32" fmla="*/ 529046 h 568234"/>
                      <a:gd name="connsiteX33" fmla="*/ 2050869 w 2096589"/>
                      <a:gd name="connsiteY33" fmla="*/ 529046 h 568234"/>
                      <a:gd name="connsiteX34" fmla="*/ 2050869 w 2096589"/>
                      <a:gd name="connsiteY34" fmla="*/ 548640 h 568234"/>
                      <a:gd name="connsiteX35" fmla="*/ 2096589 w 2096589"/>
                      <a:gd name="connsiteY35" fmla="*/ 548640 h 568234"/>
                      <a:gd name="connsiteX36" fmla="*/ 2096589 w 2096589"/>
                      <a:gd name="connsiteY36" fmla="*/ 568234 h 568234"/>
                      <a:gd name="connsiteX37" fmla="*/ 2096589 w 2096589"/>
                      <a:gd name="connsiteY37" fmla="*/ 568234 h 568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6589" h="568234">
                        <a:moveTo>
                          <a:pt x="0" y="0"/>
                        </a:moveTo>
                        <a:lnTo>
                          <a:pt x="111035" y="0"/>
                        </a:lnTo>
                        <a:lnTo>
                          <a:pt x="111035" y="32657"/>
                        </a:lnTo>
                        <a:lnTo>
                          <a:pt x="235132" y="32657"/>
                        </a:lnTo>
                        <a:lnTo>
                          <a:pt x="235132" y="65314"/>
                        </a:lnTo>
                        <a:lnTo>
                          <a:pt x="300446" y="65314"/>
                        </a:lnTo>
                        <a:lnTo>
                          <a:pt x="300446" y="84908"/>
                        </a:lnTo>
                        <a:lnTo>
                          <a:pt x="404949" y="84908"/>
                        </a:lnTo>
                        <a:lnTo>
                          <a:pt x="404949" y="111034"/>
                        </a:lnTo>
                        <a:lnTo>
                          <a:pt x="463732" y="111034"/>
                        </a:lnTo>
                        <a:lnTo>
                          <a:pt x="463732" y="156754"/>
                        </a:lnTo>
                        <a:lnTo>
                          <a:pt x="640080" y="156754"/>
                        </a:lnTo>
                        <a:lnTo>
                          <a:pt x="640080" y="195943"/>
                        </a:lnTo>
                        <a:lnTo>
                          <a:pt x="783772" y="195943"/>
                        </a:lnTo>
                        <a:lnTo>
                          <a:pt x="783772" y="222068"/>
                        </a:lnTo>
                        <a:lnTo>
                          <a:pt x="914400" y="222068"/>
                        </a:lnTo>
                        <a:lnTo>
                          <a:pt x="914400" y="267788"/>
                        </a:lnTo>
                        <a:lnTo>
                          <a:pt x="1058092" y="267788"/>
                        </a:lnTo>
                        <a:lnTo>
                          <a:pt x="1058092" y="313508"/>
                        </a:lnTo>
                        <a:lnTo>
                          <a:pt x="1227909" y="313508"/>
                        </a:lnTo>
                        <a:lnTo>
                          <a:pt x="1227909" y="352697"/>
                        </a:lnTo>
                        <a:lnTo>
                          <a:pt x="1397726" y="352697"/>
                        </a:lnTo>
                        <a:lnTo>
                          <a:pt x="1397726" y="391886"/>
                        </a:lnTo>
                        <a:lnTo>
                          <a:pt x="1580606" y="391886"/>
                        </a:lnTo>
                        <a:lnTo>
                          <a:pt x="1580606" y="431074"/>
                        </a:lnTo>
                        <a:lnTo>
                          <a:pt x="1756955" y="431074"/>
                        </a:lnTo>
                        <a:lnTo>
                          <a:pt x="1756955" y="457200"/>
                        </a:lnTo>
                        <a:lnTo>
                          <a:pt x="1796143" y="457200"/>
                        </a:lnTo>
                        <a:lnTo>
                          <a:pt x="1796143" y="476794"/>
                        </a:lnTo>
                        <a:lnTo>
                          <a:pt x="1874520" y="476794"/>
                        </a:lnTo>
                        <a:lnTo>
                          <a:pt x="1874520" y="496388"/>
                        </a:lnTo>
                        <a:lnTo>
                          <a:pt x="1939835" y="496388"/>
                        </a:lnTo>
                        <a:lnTo>
                          <a:pt x="1939835" y="529046"/>
                        </a:lnTo>
                        <a:lnTo>
                          <a:pt x="2050869" y="529046"/>
                        </a:lnTo>
                        <a:lnTo>
                          <a:pt x="2050869" y="548640"/>
                        </a:lnTo>
                        <a:lnTo>
                          <a:pt x="2096589" y="548640"/>
                        </a:lnTo>
                        <a:lnTo>
                          <a:pt x="2096589" y="568234"/>
                        </a:lnTo>
                        <a:lnTo>
                          <a:pt x="2096589" y="568234"/>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325" name="Freeform 15771">
                  <a:extLst>
                    <a:ext uri="{FF2B5EF4-FFF2-40B4-BE49-F238E27FC236}">
                      <a16:creationId xmlns:a16="http://schemas.microsoft.com/office/drawing/2014/main" id="{5E2D009F-91DE-E6C9-7A67-9A8FFC64143D}"/>
                    </a:ext>
                  </a:extLst>
                </p:cNvPr>
                <p:cNvSpPr/>
                <p:nvPr/>
              </p:nvSpPr>
              <p:spPr bwMode="auto">
                <a:xfrm>
                  <a:off x="3533503" y="3141617"/>
                  <a:ext cx="535577" cy="346166"/>
                </a:xfrm>
                <a:custGeom>
                  <a:avLst/>
                  <a:gdLst>
                    <a:gd name="connsiteX0" fmla="*/ 0 w 535577"/>
                    <a:gd name="connsiteY0" fmla="*/ 0 h 346166"/>
                    <a:gd name="connsiteX1" fmla="*/ 78377 w 535577"/>
                    <a:gd name="connsiteY1" fmla="*/ 0 h 346166"/>
                    <a:gd name="connsiteX2" fmla="*/ 78377 w 535577"/>
                    <a:gd name="connsiteY2" fmla="*/ 0 h 346166"/>
                    <a:gd name="connsiteX3" fmla="*/ 78377 w 535577"/>
                    <a:gd name="connsiteY3" fmla="*/ 45720 h 346166"/>
                    <a:gd name="connsiteX4" fmla="*/ 117566 w 535577"/>
                    <a:gd name="connsiteY4" fmla="*/ 45720 h 346166"/>
                    <a:gd name="connsiteX5" fmla="*/ 117566 w 535577"/>
                    <a:gd name="connsiteY5" fmla="*/ 97972 h 346166"/>
                    <a:gd name="connsiteX6" fmla="*/ 117566 w 535577"/>
                    <a:gd name="connsiteY6" fmla="*/ 97972 h 346166"/>
                    <a:gd name="connsiteX7" fmla="*/ 156754 w 535577"/>
                    <a:gd name="connsiteY7" fmla="*/ 97972 h 346166"/>
                    <a:gd name="connsiteX8" fmla="*/ 156754 w 535577"/>
                    <a:gd name="connsiteY8" fmla="*/ 156754 h 346166"/>
                    <a:gd name="connsiteX9" fmla="*/ 222068 w 535577"/>
                    <a:gd name="connsiteY9" fmla="*/ 156754 h 346166"/>
                    <a:gd name="connsiteX10" fmla="*/ 222068 w 535577"/>
                    <a:gd name="connsiteY10" fmla="*/ 156754 h 346166"/>
                    <a:gd name="connsiteX11" fmla="*/ 222068 w 535577"/>
                    <a:gd name="connsiteY11" fmla="*/ 156754 h 346166"/>
                    <a:gd name="connsiteX12" fmla="*/ 222068 w 535577"/>
                    <a:gd name="connsiteY12" fmla="*/ 156754 h 346166"/>
                    <a:gd name="connsiteX13" fmla="*/ 222068 w 535577"/>
                    <a:gd name="connsiteY13" fmla="*/ 195943 h 346166"/>
                    <a:gd name="connsiteX14" fmla="*/ 248194 w 535577"/>
                    <a:gd name="connsiteY14" fmla="*/ 195943 h 346166"/>
                    <a:gd name="connsiteX15" fmla="*/ 248194 w 535577"/>
                    <a:gd name="connsiteY15" fmla="*/ 215537 h 346166"/>
                    <a:gd name="connsiteX16" fmla="*/ 385354 w 535577"/>
                    <a:gd name="connsiteY16" fmla="*/ 215537 h 346166"/>
                    <a:gd name="connsiteX17" fmla="*/ 385354 w 535577"/>
                    <a:gd name="connsiteY17" fmla="*/ 248194 h 346166"/>
                    <a:gd name="connsiteX18" fmla="*/ 424543 w 535577"/>
                    <a:gd name="connsiteY18" fmla="*/ 248194 h 346166"/>
                    <a:gd name="connsiteX19" fmla="*/ 424543 w 535577"/>
                    <a:gd name="connsiteY19" fmla="*/ 293914 h 346166"/>
                    <a:gd name="connsiteX20" fmla="*/ 424543 w 535577"/>
                    <a:gd name="connsiteY20" fmla="*/ 293914 h 346166"/>
                    <a:gd name="connsiteX21" fmla="*/ 450669 w 535577"/>
                    <a:gd name="connsiteY21" fmla="*/ 320040 h 346166"/>
                    <a:gd name="connsiteX22" fmla="*/ 535577 w 535577"/>
                    <a:gd name="connsiteY22" fmla="*/ 320040 h 346166"/>
                    <a:gd name="connsiteX23" fmla="*/ 535577 w 535577"/>
                    <a:gd name="connsiteY23" fmla="*/ 346166 h 346166"/>
                    <a:gd name="connsiteX0" fmla="*/ 0 w 535577"/>
                    <a:gd name="connsiteY0" fmla="*/ 0 h 346166"/>
                    <a:gd name="connsiteX1" fmla="*/ 78377 w 535577"/>
                    <a:gd name="connsiteY1" fmla="*/ 0 h 346166"/>
                    <a:gd name="connsiteX2" fmla="*/ 78377 w 535577"/>
                    <a:gd name="connsiteY2" fmla="*/ 0 h 346166"/>
                    <a:gd name="connsiteX3" fmla="*/ 78377 w 535577"/>
                    <a:gd name="connsiteY3" fmla="*/ 45720 h 346166"/>
                    <a:gd name="connsiteX4" fmla="*/ 117566 w 535577"/>
                    <a:gd name="connsiteY4" fmla="*/ 45720 h 346166"/>
                    <a:gd name="connsiteX5" fmla="*/ 117566 w 535577"/>
                    <a:gd name="connsiteY5" fmla="*/ 97972 h 346166"/>
                    <a:gd name="connsiteX6" fmla="*/ 117566 w 535577"/>
                    <a:gd name="connsiteY6" fmla="*/ 97972 h 346166"/>
                    <a:gd name="connsiteX7" fmla="*/ 156754 w 535577"/>
                    <a:gd name="connsiteY7" fmla="*/ 97972 h 346166"/>
                    <a:gd name="connsiteX8" fmla="*/ 156754 w 535577"/>
                    <a:gd name="connsiteY8" fmla="*/ 156754 h 346166"/>
                    <a:gd name="connsiteX9" fmla="*/ 222068 w 535577"/>
                    <a:gd name="connsiteY9" fmla="*/ 156754 h 346166"/>
                    <a:gd name="connsiteX10" fmla="*/ 222068 w 535577"/>
                    <a:gd name="connsiteY10" fmla="*/ 156754 h 346166"/>
                    <a:gd name="connsiteX11" fmla="*/ 222068 w 535577"/>
                    <a:gd name="connsiteY11" fmla="*/ 156754 h 346166"/>
                    <a:gd name="connsiteX12" fmla="*/ 222068 w 535577"/>
                    <a:gd name="connsiteY12" fmla="*/ 156754 h 346166"/>
                    <a:gd name="connsiteX13" fmla="*/ 222068 w 535577"/>
                    <a:gd name="connsiteY13" fmla="*/ 195943 h 346166"/>
                    <a:gd name="connsiteX14" fmla="*/ 248194 w 535577"/>
                    <a:gd name="connsiteY14" fmla="*/ 195943 h 346166"/>
                    <a:gd name="connsiteX15" fmla="*/ 248194 w 535577"/>
                    <a:gd name="connsiteY15" fmla="*/ 215537 h 346166"/>
                    <a:gd name="connsiteX16" fmla="*/ 385354 w 535577"/>
                    <a:gd name="connsiteY16" fmla="*/ 215537 h 346166"/>
                    <a:gd name="connsiteX17" fmla="*/ 385354 w 535577"/>
                    <a:gd name="connsiteY17" fmla="*/ 248194 h 346166"/>
                    <a:gd name="connsiteX18" fmla="*/ 424543 w 535577"/>
                    <a:gd name="connsiteY18" fmla="*/ 248194 h 346166"/>
                    <a:gd name="connsiteX19" fmla="*/ 424543 w 535577"/>
                    <a:gd name="connsiteY19" fmla="*/ 293914 h 346166"/>
                    <a:gd name="connsiteX20" fmla="*/ 424543 w 535577"/>
                    <a:gd name="connsiteY20" fmla="*/ 293914 h 346166"/>
                    <a:gd name="connsiteX21" fmla="*/ 453844 w 535577"/>
                    <a:gd name="connsiteY21" fmla="*/ 323215 h 346166"/>
                    <a:gd name="connsiteX22" fmla="*/ 535577 w 535577"/>
                    <a:gd name="connsiteY22" fmla="*/ 320040 h 346166"/>
                    <a:gd name="connsiteX23" fmla="*/ 535577 w 535577"/>
                    <a:gd name="connsiteY23" fmla="*/ 346166 h 346166"/>
                    <a:gd name="connsiteX0" fmla="*/ 0 w 535577"/>
                    <a:gd name="connsiteY0" fmla="*/ 0 h 346166"/>
                    <a:gd name="connsiteX1" fmla="*/ 78377 w 535577"/>
                    <a:gd name="connsiteY1" fmla="*/ 0 h 346166"/>
                    <a:gd name="connsiteX2" fmla="*/ 78377 w 535577"/>
                    <a:gd name="connsiteY2" fmla="*/ 0 h 346166"/>
                    <a:gd name="connsiteX3" fmla="*/ 78377 w 535577"/>
                    <a:gd name="connsiteY3" fmla="*/ 45720 h 346166"/>
                    <a:gd name="connsiteX4" fmla="*/ 117566 w 535577"/>
                    <a:gd name="connsiteY4" fmla="*/ 45720 h 346166"/>
                    <a:gd name="connsiteX5" fmla="*/ 117566 w 535577"/>
                    <a:gd name="connsiteY5" fmla="*/ 97972 h 346166"/>
                    <a:gd name="connsiteX6" fmla="*/ 117566 w 535577"/>
                    <a:gd name="connsiteY6" fmla="*/ 97972 h 346166"/>
                    <a:gd name="connsiteX7" fmla="*/ 156754 w 535577"/>
                    <a:gd name="connsiteY7" fmla="*/ 97972 h 346166"/>
                    <a:gd name="connsiteX8" fmla="*/ 156754 w 535577"/>
                    <a:gd name="connsiteY8" fmla="*/ 156754 h 346166"/>
                    <a:gd name="connsiteX9" fmla="*/ 222068 w 535577"/>
                    <a:gd name="connsiteY9" fmla="*/ 156754 h 346166"/>
                    <a:gd name="connsiteX10" fmla="*/ 222068 w 535577"/>
                    <a:gd name="connsiteY10" fmla="*/ 156754 h 346166"/>
                    <a:gd name="connsiteX11" fmla="*/ 222068 w 535577"/>
                    <a:gd name="connsiteY11" fmla="*/ 156754 h 346166"/>
                    <a:gd name="connsiteX12" fmla="*/ 222068 w 535577"/>
                    <a:gd name="connsiteY12" fmla="*/ 156754 h 346166"/>
                    <a:gd name="connsiteX13" fmla="*/ 222068 w 535577"/>
                    <a:gd name="connsiteY13" fmla="*/ 195943 h 346166"/>
                    <a:gd name="connsiteX14" fmla="*/ 248194 w 535577"/>
                    <a:gd name="connsiteY14" fmla="*/ 195943 h 346166"/>
                    <a:gd name="connsiteX15" fmla="*/ 248194 w 535577"/>
                    <a:gd name="connsiteY15" fmla="*/ 215537 h 346166"/>
                    <a:gd name="connsiteX16" fmla="*/ 385354 w 535577"/>
                    <a:gd name="connsiteY16" fmla="*/ 215537 h 346166"/>
                    <a:gd name="connsiteX17" fmla="*/ 385354 w 535577"/>
                    <a:gd name="connsiteY17" fmla="*/ 248194 h 346166"/>
                    <a:gd name="connsiteX18" fmla="*/ 424543 w 535577"/>
                    <a:gd name="connsiteY18" fmla="*/ 248194 h 346166"/>
                    <a:gd name="connsiteX19" fmla="*/ 424543 w 535577"/>
                    <a:gd name="connsiteY19" fmla="*/ 293914 h 346166"/>
                    <a:gd name="connsiteX20" fmla="*/ 459468 w 535577"/>
                    <a:gd name="connsiteY20" fmla="*/ 290739 h 346166"/>
                    <a:gd name="connsiteX21" fmla="*/ 453844 w 535577"/>
                    <a:gd name="connsiteY21" fmla="*/ 323215 h 346166"/>
                    <a:gd name="connsiteX22" fmla="*/ 535577 w 535577"/>
                    <a:gd name="connsiteY22" fmla="*/ 320040 h 346166"/>
                    <a:gd name="connsiteX23" fmla="*/ 535577 w 535577"/>
                    <a:gd name="connsiteY23" fmla="*/ 346166 h 346166"/>
                    <a:gd name="connsiteX0" fmla="*/ 0 w 535577"/>
                    <a:gd name="connsiteY0" fmla="*/ 0 h 346166"/>
                    <a:gd name="connsiteX1" fmla="*/ 78377 w 535577"/>
                    <a:gd name="connsiteY1" fmla="*/ 0 h 346166"/>
                    <a:gd name="connsiteX2" fmla="*/ 78377 w 535577"/>
                    <a:gd name="connsiteY2" fmla="*/ 0 h 346166"/>
                    <a:gd name="connsiteX3" fmla="*/ 78377 w 535577"/>
                    <a:gd name="connsiteY3" fmla="*/ 45720 h 346166"/>
                    <a:gd name="connsiteX4" fmla="*/ 117566 w 535577"/>
                    <a:gd name="connsiteY4" fmla="*/ 45720 h 346166"/>
                    <a:gd name="connsiteX5" fmla="*/ 117566 w 535577"/>
                    <a:gd name="connsiteY5" fmla="*/ 97972 h 346166"/>
                    <a:gd name="connsiteX6" fmla="*/ 117566 w 535577"/>
                    <a:gd name="connsiteY6" fmla="*/ 97972 h 346166"/>
                    <a:gd name="connsiteX7" fmla="*/ 156754 w 535577"/>
                    <a:gd name="connsiteY7" fmla="*/ 97972 h 346166"/>
                    <a:gd name="connsiteX8" fmla="*/ 156754 w 535577"/>
                    <a:gd name="connsiteY8" fmla="*/ 156754 h 346166"/>
                    <a:gd name="connsiteX9" fmla="*/ 222068 w 535577"/>
                    <a:gd name="connsiteY9" fmla="*/ 156754 h 346166"/>
                    <a:gd name="connsiteX10" fmla="*/ 222068 w 535577"/>
                    <a:gd name="connsiteY10" fmla="*/ 156754 h 346166"/>
                    <a:gd name="connsiteX11" fmla="*/ 222068 w 535577"/>
                    <a:gd name="connsiteY11" fmla="*/ 156754 h 346166"/>
                    <a:gd name="connsiteX12" fmla="*/ 222068 w 535577"/>
                    <a:gd name="connsiteY12" fmla="*/ 156754 h 346166"/>
                    <a:gd name="connsiteX13" fmla="*/ 222068 w 535577"/>
                    <a:gd name="connsiteY13" fmla="*/ 195943 h 346166"/>
                    <a:gd name="connsiteX14" fmla="*/ 248194 w 535577"/>
                    <a:gd name="connsiteY14" fmla="*/ 195943 h 346166"/>
                    <a:gd name="connsiteX15" fmla="*/ 248194 w 535577"/>
                    <a:gd name="connsiteY15" fmla="*/ 215537 h 346166"/>
                    <a:gd name="connsiteX16" fmla="*/ 385354 w 535577"/>
                    <a:gd name="connsiteY16" fmla="*/ 215537 h 346166"/>
                    <a:gd name="connsiteX17" fmla="*/ 385354 w 535577"/>
                    <a:gd name="connsiteY17" fmla="*/ 248194 h 346166"/>
                    <a:gd name="connsiteX18" fmla="*/ 424543 w 535577"/>
                    <a:gd name="connsiteY18" fmla="*/ 248194 h 346166"/>
                    <a:gd name="connsiteX19" fmla="*/ 424543 w 535577"/>
                    <a:gd name="connsiteY19" fmla="*/ 293914 h 346166"/>
                    <a:gd name="connsiteX20" fmla="*/ 449943 w 535577"/>
                    <a:gd name="connsiteY20" fmla="*/ 293914 h 346166"/>
                    <a:gd name="connsiteX21" fmla="*/ 453844 w 535577"/>
                    <a:gd name="connsiteY21" fmla="*/ 323215 h 346166"/>
                    <a:gd name="connsiteX22" fmla="*/ 535577 w 535577"/>
                    <a:gd name="connsiteY22" fmla="*/ 320040 h 346166"/>
                    <a:gd name="connsiteX23" fmla="*/ 535577 w 535577"/>
                    <a:gd name="connsiteY23" fmla="*/ 346166 h 34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5577" h="346166">
                      <a:moveTo>
                        <a:pt x="0" y="0"/>
                      </a:moveTo>
                      <a:lnTo>
                        <a:pt x="78377" y="0"/>
                      </a:lnTo>
                      <a:lnTo>
                        <a:pt x="78377" y="0"/>
                      </a:lnTo>
                      <a:lnTo>
                        <a:pt x="78377" y="45720"/>
                      </a:lnTo>
                      <a:lnTo>
                        <a:pt x="117566" y="45720"/>
                      </a:lnTo>
                      <a:lnTo>
                        <a:pt x="117566" y="97972"/>
                      </a:lnTo>
                      <a:lnTo>
                        <a:pt x="117566" y="97972"/>
                      </a:lnTo>
                      <a:lnTo>
                        <a:pt x="156754" y="97972"/>
                      </a:lnTo>
                      <a:lnTo>
                        <a:pt x="156754" y="156754"/>
                      </a:lnTo>
                      <a:lnTo>
                        <a:pt x="222068" y="156754"/>
                      </a:lnTo>
                      <a:lnTo>
                        <a:pt x="222068" y="156754"/>
                      </a:lnTo>
                      <a:lnTo>
                        <a:pt x="222068" y="156754"/>
                      </a:lnTo>
                      <a:lnTo>
                        <a:pt x="222068" y="156754"/>
                      </a:lnTo>
                      <a:lnTo>
                        <a:pt x="222068" y="195943"/>
                      </a:lnTo>
                      <a:lnTo>
                        <a:pt x="248194" y="195943"/>
                      </a:lnTo>
                      <a:lnTo>
                        <a:pt x="248194" y="215537"/>
                      </a:lnTo>
                      <a:lnTo>
                        <a:pt x="385354" y="215537"/>
                      </a:lnTo>
                      <a:lnTo>
                        <a:pt x="385354" y="248194"/>
                      </a:lnTo>
                      <a:lnTo>
                        <a:pt x="424543" y="248194"/>
                      </a:lnTo>
                      <a:lnTo>
                        <a:pt x="424543" y="293914"/>
                      </a:lnTo>
                      <a:lnTo>
                        <a:pt x="449943" y="293914"/>
                      </a:lnTo>
                      <a:lnTo>
                        <a:pt x="453844" y="323215"/>
                      </a:lnTo>
                      <a:lnTo>
                        <a:pt x="535577" y="320040"/>
                      </a:lnTo>
                      <a:lnTo>
                        <a:pt x="535577" y="34616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323" name="Freeform 15773">
                <a:extLst>
                  <a:ext uri="{FF2B5EF4-FFF2-40B4-BE49-F238E27FC236}">
                    <a16:creationId xmlns:a16="http://schemas.microsoft.com/office/drawing/2014/main" id="{9C84E0EF-F5C4-F2EE-389E-BDCABDE393DD}"/>
                  </a:ext>
                </a:extLst>
              </p:cNvPr>
              <p:cNvSpPr/>
              <p:nvPr/>
            </p:nvSpPr>
            <p:spPr bwMode="auto">
              <a:xfrm>
                <a:off x="1971675" y="1758950"/>
                <a:ext cx="1574800" cy="1371600"/>
              </a:xfrm>
              <a:custGeom>
                <a:avLst/>
                <a:gdLst>
                  <a:gd name="connsiteX0" fmla="*/ 0 w 1574800"/>
                  <a:gd name="connsiteY0" fmla="*/ 0 h 1371600"/>
                  <a:gd name="connsiteX1" fmla="*/ 0 w 1574800"/>
                  <a:gd name="connsiteY1" fmla="*/ 73025 h 1371600"/>
                  <a:gd name="connsiteX2" fmla="*/ 47625 w 1574800"/>
                  <a:gd name="connsiteY2" fmla="*/ 73025 h 1371600"/>
                  <a:gd name="connsiteX3" fmla="*/ 47625 w 1574800"/>
                  <a:gd name="connsiteY3" fmla="*/ 136525 h 1371600"/>
                  <a:gd name="connsiteX4" fmla="*/ 127000 w 1574800"/>
                  <a:gd name="connsiteY4" fmla="*/ 136525 h 1371600"/>
                  <a:gd name="connsiteX5" fmla="*/ 127000 w 1574800"/>
                  <a:gd name="connsiteY5" fmla="*/ 196850 h 1371600"/>
                  <a:gd name="connsiteX6" fmla="*/ 165100 w 1574800"/>
                  <a:gd name="connsiteY6" fmla="*/ 196850 h 1371600"/>
                  <a:gd name="connsiteX7" fmla="*/ 165100 w 1574800"/>
                  <a:gd name="connsiteY7" fmla="*/ 333375 h 1371600"/>
                  <a:gd name="connsiteX8" fmla="*/ 206375 w 1574800"/>
                  <a:gd name="connsiteY8" fmla="*/ 333375 h 1371600"/>
                  <a:gd name="connsiteX9" fmla="*/ 206375 w 1574800"/>
                  <a:gd name="connsiteY9" fmla="*/ 400050 h 1371600"/>
                  <a:gd name="connsiteX10" fmla="*/ 263525 w 1574800"/>
                  <a:gd name="connsiteY10" fmla="*/ 400050 h 1371600"/>
                  <a:gd name="connsiteX11" fmla="*/ 263525 w 1574800"/>
                  <a:gd name="connsiteY11" fmla="*/ 473075 h 1371600"/>
                  <a:gd name="connsiteX12" fmla="*/ 263525 w 1574800"/>
                  <a:gd name="connsiteY12" fmla="*/ 473075 h 1371600"/>
                  <a:gd name="connsiteX13" fmla="*/ 288925 w 1574800"/>
                  <a:gd name="connsiteY13" fmla="*/ 473075 h 1371600"/>
                  <a:gd name="connsiteX14" fmla="*/ 288925 w 1574800"/>
                  <a:gd name="connsiteY14" fmla="*/ 539750 h 1371600"/>
                  <a:gd name="connsiteX15" fmla="*/ 346075 w 1574800"/>
                  <a:gd name="connsiteY15" fmla="*/ 539750 h 1371600"/>
                  <a:gd name="connsiteX16" fmla="*/ 346075 w 1574800"/>
                  <a:gd name="connsiteY16" fmla="*/ 581025 h 1371600"/>
                  <a:gd name="connsiteX17" fmla="*/ 396875 w 1574800"/>
                  <a:gd name="connsiteY17" fmla="*/ 581025 h 1371600"/>
                  <a:gd name="connsiteX18" fmla="*/ 396875 w 1574800"/>
                  <a:gd name="connsiteY18" fmla="*/ 615950 h 1371600"/>
                  <a:gd name="connsiteX19" fmla="*/ 431800 w 1574800"/>
                  <a:gd name="connsiteY19" fmla="*/ 615950 h 1371600"/>
                  <a:gd name="connsiteX20" fmla="*/ 431800 w 1574800"/>
                  <a:gd name="connsiteY20" fmla="*/ 615950 h 1371600"/>
                  <a:gd name="connsiteX21" fmla="*/ 447675 w 1574800"/>
                  <a:gd name="connsiteY21" fmla="*/ 631825 h 1371600"/>
                  <a:gd name="connsiteX22" fmla="*/ 447675 w 1574800"/>
                  <a:gd name="connsiteY22" fmla="*/ 669925 h 1371600"/>
                  <a:gd name="connsiteX23" fmla="*/ 501650 w 1574800"/>
                  <a:gd name="connsiteY23" fmla="*/ 669925 h 1371600"/>
                  <a:gd name="connsiteX24" fmla="*/ 501650 w 1574800"/>
                  <a:gd name="connsiteY24" fmla="*/ 720725 h 1371600"/>
                  <a:gd name="connsiteX25" fmla="*/ 501650 w 1574800"/>
                  <a:gd name="connsiteY25" fmla="*/ 720725 h 1371600"/>
                  <a:gd name="connsiteX26" fmla="*/ 536575 w 1574800"/>
                  <a:gd name="connsiteY26" fmla="*/ 720725 h 1371600"/>
                  <a:gd name="connsiteX27" fmla="*/ 536575 w 1574800"/>
                  <a:gd name="connsiteY27" fmla="*/ 752475 h 1371600"/>
                  <a:gd name="connsiteX28" fmla="*/ 596900 w 1574800"/>
                  <a:gd name="connsiteY28" fmla="*/ 752475 h 1371600"/>
                  <a:gd name="connsiteX29" fmla="*/ 596900 w 1574800"/>
                  <a:gd name="connsiteY29" fmla="*/ 771525 h 1371600"/>
                  <a:gd name="connsiteX30" fmla="*/ 635000 w 1574800"/>
                  <a:gd name="connsiteY30" fmla="*/ 771525 h 1371600"/>
                  <a:gd name="connsiteX31" fmla="*/ 635000 w 1574800"/>
                  <a:gd name="connsiteY31" fmla="*/ 809625 h 1371600"/>
                  <a:gd name="connsiteX32" fmla="*/ 704850 w 1574800"/>
                  <a:gd name="connsiteY32" fmla="*/ 809625 h 1371600"/>
                  <a:gd name="connsiteX33" fmla="*/ 704850 w 1574800"/>
                  <a:gd name="connsiteY33" fmla="*/ 857250 h 1371600"/>
                  <a:gd name="connsiteX34" fmla="*/ 774700 w 1574800"/>
                  <a:gd name="connsiteY34" fmla="*/ 857250 h 1371600"/>
                  <a:gd name="connsiteX35" fmla="*/ 774700 w 1574800"/>
                  <a:gd name="connsiteY35" fmla="*/ 895350 h 1371600"/>
                  <a:gd name="connsiteX36" fmla="*/ 790575 w 1574800"/>
                  <a:gd name="connsiteY36" fmla="*/ 895350 h 1371600"/>
                  <a:gd name="connsiteX37" fmla="*/ 790575 w 1574800"/>
                  <a:gd name="connsiteY37" fmla="*/ 923925 h 1371600"/>
                  <a:gd name="connsiteX38" fmla="*/ 822325 w 1574800"/>
                  <a:gd name="connsiteY38" fmla="*/ 923925 h 1371600"/>
                  <a:gd name="connsiteX39" fmla="*/ 822325 w 1574800"/>
                  <a:gd name="connsiteY39" fmla="*/ 942975 h 1371600"/>
                  <a:gd name="connsiteX40" fmla="*/ 869950 w 1574800"/>
                  <a:gd name="connsiteY40" fmla="*/ 942975 h 1371600"/>
                  <a:gd name="connsiteX41" fmla="*/ 869950 w 1574800"/>
                  <a:gd name="connsiteY41" fmla="*/ 974725 h 1371600"/>
                  <a:gd name="connsiteX42" fmla="*/ 889000 w 1574800"/>
                  <a:gd name="connsiteY42" fmla="*/ 974725 h 1371600"/>
                  <a:gd name="connsiteX43" fmla="*/ 889000 w 1574800"/>
                  <a:gd name="connsiteY43" fmla="*/ 993775 h 1371600"/>
                  <a:gd name="connsiteX44" fmla="*/ 920750 w 1574800"/>
                  <a:gd name="connsiteY44" fmla="*/ 993775 h 1371600"/>
                  <a:gd name="connsiteX45" fmla="*/ 920750 w 1574800"/>
                  <a:gd name="connsiteY45" fmla="*/ 993775 h 1371600"/>
                  <a:gd name="connsiteX46" fmla="*/ 920750 w 1574800"/>
                  <a:gd name="connsiteY46" fmla="*/ 993775 h 1371600"/>
                  <a:gd name="connsiteX47" fmla="*/ 920750 w 1574800"/>
                  <a:gd name="connsiteY47" fmla="*/ 993775 h 1371600"/>
                  <a:gd name="connsiteX48" fmla="*/ 920750 w 1574800"/>
                  <a:gd name="connsiteY48" fmla="*/ 993775 h 1371600"/>
                  <a:gd name="connsiteX49" fmla="*/ 920750 w 1574800"/>
                  <a:gd name="connsiteY49" fmla="*/ 1016000 h 1371600"/>
                  <a:gd name="connsiteX50" fmla="*/ 981075 w 1574800"/>
                  <a:gd name="connsiteY50" fmla="*/ 1016000 h 1371600"/>
                  <a:gd name="connsiteX51" fmla="*/ 981075 w 1574800"/>
                  <a:gd name="connsiteY51" fmla="*/ 1044575 h 1371600"/>
                  <a:gd name="connsiteX52" fmla="*/ 1031875 w 1574800"/>
                  <a:gd name="connsiteY52" fmla="*/ 1044575 h 1371600"/>
                  <a:gd name="connsiteX53" fmla="*/ 1031875 w 1574800"/>
                  <a:gd name="connsiteY53" fmla="*/ 1044575 h 1371600"/>
                  <a:gd name="connsiteX54" fmla="*/ 1031875 w 1574800"/>
                  <a:gd name="connsiteY54" fmla="*/ 1066800 h 1371600"/>
                  <a:gd name="connsiteX55" fmla="*/ 1095375 w 1574800"/>
                  <a:gd name="connsiteY55" fmla="*/ 1066800 h 1371600"/>
                  <a:gd name="connsiteX56" fmla="*/ 1095375 w 1574800"/>
                  <a:gd name="connsiteY56" fmla="*/ 1101725 h 1371600"/>
                  <a:gd name="connsiteX57" fmla="*/ 1095375 w 1574800"/>
                  <a:gd name="connsiteY57" fmla="*/ 1101725 h 1371600"/>
                  <a:gd name="connsiteX58" fmla="*/ 1120775 w 1574800"/>
                  <a:gd name="connsiteY58" fmla="*/ 1101725 h 1371600"/>
                  <a:gd name="connsiteX59" fmla="*/ 1120775 w 1574800"/>
                  <a:gd name="connsiteY59" fmla="*/ 1136650 h 1371600"/>
                  <a:gd name="connsiteX60" fmla="*/ 1120775 w 1574800"/>
                  <a:gd name="connsiteY60" fmla="*/ 1136650 h 1371600"/>
                  <a:gd name="connsiteX61" fmla="*/ 1133475 w 1574800"/>
                  <a:gd name="connsiteY61" fmla="*/ 1149350 h 1371600"/>
                  <a:gd name="connsiteX62" fmla="*/ 1193800 w 1574800"/>
                  <a:gd name="connsiteY62" fmla="*/ 1149350 h 1371600"/>
                  <a:gd name="connsiteX63" fmla="*/ 1193800 w 1574800"/>
                  <a:gd name="connsiteY63" fmla="*/ 1203325 h 1371600"/>
                  <a:gd name="connsiteX64" fmla="*/ 1238250 w 1574800"/>
                  <a:gd name="connsiteY64" fmla="*/ 1203325 h 1371600"/>
                  <a:gd name="connsiteX65" fmla="*/ 1238250 w 1574800"/>
                  <a:gd name="connsiteY65" fmla="*/ 1203325 h 1371600"/>
                  <a:gd name="connsiteX66" fmla="*/ 1263650 w 1574800"/>
                  <a:gd name="connsiteY66" fmla="*/ 1228725 h 1371600"/>
                  <a:gd name="connsiteX67" fmla="*/ 1263650 w 1574800"/>
                  <a:gd name="connsiteY67" fmla="*/ 1228725 h 1371600"/>
                  <a:gd name="connsiteX68" fmla="*/ 1263650 w 1574800"/>
                  <a:gd name="connsiteY68" fmla="*/ 1257300 h 1371600"/>
                  <a:gd name="connsiteX69" fmla="*/ 1323975 w 1574800"/>
                  <a:gd name="connsiteY69" fmla="*/ 1257300 h 1371600"/>
                  <a:gd name="connsiteX70" fmla="*/ 1323975 w 1574800"/>
                  <a:gd name="connsiteY70" fmla="*/ 1273175 h 1371600"/>
                  <a:gd name="connsiteX71" fmla="*/ 1400175 w 1574800"/>
                  <a:gd name="connsiteY71" fmla="*/ 1273175 h 1371600"/>
                  <a:gd name="connsiteX72" fmla="*/ 1400175 w 1574800"/>
                  <a:gd name="connsiteY72" fmla="*/ 1311275 h 1371600"/>
                  <a:gd name="connsiteX73" fmla="*/ 1450975 w 1574800"/>
                  <a:gd name="connsiteY73" fmla="*/ 1311275 h 1371600"/>
                  <a:gd name="connsiteX74" fmla="*/ 1450975 w 1574800"/>
                  <a:gd name="connsiteY74" fmla="*/ 1311275 h 1371600"/>
                  <a:gd name="connsiteX75" fmla="*/ 1450975 w 1574800"/>
                  <a:gd name="connsiteY75" fmla="*/ 1336675 h 1371600"/>
                  <a:gd name="connsiteX76" fmla="*/ 1495425 w 1574800"/>
                  <a:gd name="connsiteY76" fmla="*/ 1336675 h 1371600"/>
                  <a:gd name="connsiteX77" fmla="*/ 1495425 w 1574800"/>
                  <a:gd name="connsiteY77" fmla="*/ 1371600 h 1371600"/>
                  <a:gd name="connsiteX78" fmla="*/ 1574800 w 1574800"/>
                  <a:gd name="connsiteY78" fmla="*/ 1371600 h 1371600"/>
                  <a:gd name="connsiteX0" fmla="*/ 0 w 1574800"/>
                  <a:gd name="connsiteY0" fmla="*/ 0 h 1371600"/>
                  <a:gd name="connsiteX1" fmla="*/ 0 w 1574800"/>
                  <a:gd name="connsiteY1" fmla="*/ 73025 h 1371600"/>
                  <a:gd name="connsiteX2" fmla="*/ 47625 w 1574800"/>
                  <a:gd name="connsiteY2" fmla="*/ 73025 h 1371600"/>
                  <a:gd name="connsiteX3" fmla="*/ 47625 w 1574800"/>
                  <a:gd name="connsiteY3" fmla="*/ 136525 h 1371600"/>
                  <a:gd name="connsiteX4" fmla="*/ 127000 w 1574800"/>
                  <a:gd name="connsiteY4" fmla="*/ 136525 h 1371600"/>
                  <a:gd name="connsiteX5" fmla="*/ 127000 w 1574800"/>
                  <a:gd name="connsiteY5" fmla="*/ 196850 h 1371600"/>
                  <a:gd name="connsiteX6" fmla="*/ 165100 w 1574800"/>
                  <a:gd name="connsiteY6" fmla="*/ 196850 h 1371600"/>
                  <a:gd name="connsiteX7" fmla="*/ 165100 w 1574800"/>
                  <a:gd name="connsiteY7" fmla="*/ 333375 h 1371600"/>
                  <a:gd name="connsiteX8" fmla="*/ 206375 w 1574800"/>
                  <a:gd name="connsiteY8" fmla="*/ 333375 h 1371600"/>
                  <a:gd name="connsiteX9" fmla="*/ 206375 w 1574800"/>
                  <a:gd name="connsiteY9" fmla="*/ 400050 h 1371600"/>
                  <a:gd name="connsiteX10" fmla="*/ 263525 w 1574800"/>
                  <a:gd name="connsiteY10" fmla="*/ 400050 h 1371600"/>
                  <a:gd name="connsiteX11" fmla="*/ 263525 w 1574800"/>
                  <a:gd name="connsiteY11" fmla="*/ 473075 h 1371600"/>
                  <a:gd name="connsiteX12" fmla="*/ 263525 w 1574800"/>
                  <a:gd name="connsiteY12" fmla="*/ 473075 h 1371600"/>
                  <a:gd name="connsiteX13" fmla="*/ 288925 w 1574800"/>
                  <a:gd name="connsiteY13" fmla="*/ 473075 h 1371600"/>
                  <a:gd name="connsiteX14" fmla="*/ 288925 w 1574800"/>
                  <a:gd name="connsiteY14" fmla="*/ 539750 h 1371600"/>
                  <a:gd name="connsiteX15" fmla="*/ 346075 w 1574800"/>
                  <a:gd name="connsiteY15" fmla="*/ 539750 h 1371600"/>
                  <a:gd name="connsiteX16" fmla="*/ 346075 w 1574800"/>
                  <a:gd name="connsiteY16" fmla="*/ 581025 h 1371600"/>
                  <a:gd name="connsiteX17" fmla="*/ 396875 w 1574800"/>
                  <a:gd name="connsiteY17" fmla="*/ 581025 h 1371600"/>
                  <a:gd name="connsiteX18" fmla="*/ 396875 w 1574800"/>
                  <a:gd name="connsiteY18" fmla="*/ 615950 h 1371600"/>
                  <a:gd name="connsiteX19" fmla="*/ 431800 w 1574800"/>
                  <a:gd name="connsiteY19" fmla="*/ 615950 h 1371600"/>
                  <a:gd name="connsiteX20" fmla="*/ 431800 w 1574800"/>
                  <a:gd name="connsiteY20" fmla="*/ 615950 h 1371600"/>
                  <a:gd name="connsiteX21" fmla="*/ 447675 w 1574800"/>
                  <a:gd name="connsiteY21" fmla="*/ 631825 h 1371600"/>
                  <a:gd name="connsiteX22" fmla="*/ 447675 w 1574800"/>
                  <a:gd name="connsiteY22" fmla="*/ 669925 h 1371600"/>
                  <a:gd name="connsiteX23" fmla="*/ 501650 w 1574800"/>
                  <a:gd name="connsiteY23" fmla="*/ 669925 h 1371600"/>
                  <a:gd name="connsiteX24" fmla="*/ 501650 w 1574800"/>
                  <a:gd name="connsiteY24" fmla="*/ 720725 h 1371600"/>
                  <a:gd name="connsiteX25" fmla="*/ 501650 w 1574800"/>
                  <a:gd name="connsiteY25" fmla="*/ 720725 h 1371600"/>
                  <a:gd name="connsiteX26" fmla="*/ 536575 w 1574800"/>
                  <a:gd name="connsiteY26" fmla="*/ 720725 h 1371600"/>
                  <a:gd name="connsiteX27" fmla="*/ 536575 w 1574800"/>
                  <a:gd name="connsiteY27" fmla="*/ 752475 h 1371600"/>
                  <a:gd name="connsiteX28" fmla="*/ 596900 w 1574800"/>
                  <a:gd name="connsiteY28" fmla="*/ 752475 h 1371600"/>
                  <a:gd name="connsiteX29" fmla="*/ 596900 w 1574800"/>
                  <a:gd name="connsiteY29" fmla="*/ 771525 h 1371600"/>
                  <a:gd name="connsiteX30" fmla="*/ 635000 w 1574800"/>
                  <a:gd name="connsiteY30" fmla="*/ 771525 h 1371600"/>
                  <a:gd name="connsiteX31" fmla="*/ 635000 w 1574800"/>
                  <a:gd name="connsiteY31" fmla="*/ 809625 h 1371600"/>
                  <a:gd name="connsiteX32" fmla="*/ 704850 w 1574800"/>
                  <a:gd name="connsiteY32" fmla="*/ 809625 h 1371600"/>
                  <a:gd name="connsiteX33" fmla="*/ 704850 w 1574800"/>
                  <a:gd name="connsiteY33" fmla="*/ 857250 h 1371600"/>
                  <a:gd name="connsiteX34" fmla="*/ 774700 w 1574800"/>
                  <a:gd name="connsiteY34" fmla="*/ 857250 h 1371600"/>
                  <a:gd name="connsiteX35" fmla="*/ 774700 w 1574800"/>
                  <a:gd name="connsiteY35" fmla="*/ 895350 h 1371600"/>
                  <a:gd name="connsiteX36" fmla="*/ 790575 w 1574800"/>
                  <a:gd name="connsiteY36" fmla="*/ 895350 h 1371600"/>
                  <a:gd name="connsiteX37" fmla="*/ 790575 w 1574800"/>
                  <a:gd name="connsiteY37" fmla="*/ 923925 h 1371600"/>
                  <a:gd name="connsiteX38" fmla="*/ 822325 w 1574800"/>
                  <a:gd name="connsiteY38" fmla="*/ 923925 h 1371600"/>
                  <a:gd name="connsiteX39" fmla="*/ 822325 w 1574800"/>
                  <a:gd name="connsiteY39" fmla="*/ 942975 h 1371600"/>
                  <a:gd name="connsiteX40" fmla="*/ 869950 w 1574800"/>
                  <a:gd name="connsiteY40" fmla="*/ 942975 h 1371600"/>
                  <a:gd name="connsiteX41" fmla="*/ 869950 w 1574800"/>
                  <a:gd name="connsiteY41" fmla="*/ 974725 h 1371600"/>
                  <a:gd name="connsiteX42" fmla="*/ 889000 w 1574800"/>
                  <a:gd name="connsiteY42" fmla="*/ 974725 h 1371600"/>
                  <a:gd name="connsiteX43" fmla="*/ 889000 w 1574800"/>
                  <a:gd name="connsiteY43" fmla="*/ 993775 h 1371600"/>
                  <a:gd name="connsiteX44" fmla="*/ 920750 w 1574800"/>
                  <a:gd name="connsiteY44" fmla="*/ 993775 h 1371600"/>
                  <a:gd name="connsiteX45" fmla="*/ 920750 w 1574800"/>
                  <a:gd name="connsiteY45" fmla="*/ 993775 h 1371600"/>
                  <a:gd name="connsiteX46" fmla="*/ 920750 w 1574800"/>
                  <a:gd name="connsiteY46" fmla="*/ 993775 h 1371600"/>
                  <a:gd name="connsiteX47" fmla="*/ 920750 w 1574800"/>
                  <a:gd name="connsiteY47" fmla="*/ 993775 h 1371600"/>
                  <a:gd name="connsiteX48" fmla="*/ 920750 w 1574800"/>
                  <a:gd name="connsiteY48" fmla="*/ 993775 h 1371600"/>
                  <a:gd name="connsiteX49" fmla="*/ 920750 w 1574800"/>
                  <a:gd name="connsiteY49" fmla="*/ 1016000 h 1371600"/>
                  <a:gd name="connsiteX50" fmla="*/ 981075 w 1574800"/>
                  <a:gd name="connsiteY50" fmla="*/ 1016000 h 1371600"/>
                  <a:gd name="connsiteX51" fmla="*/ 981075 w 1574800"/>
                  <a:gd name="connsiteY51" fmla="*/ 1044575 h 1371600"/>
                  <a:gd name="connsiteX52" fmla="*/ 1031875 w 1574800"/>
                  <a:gd name="connsiteY52" fmla="*/ 1044575 h 1371600"/>
                  <a:gd name="connsiteX53" fmla="*/ 1031875 w 1574800"/>
                  <a:gd name="connsiteY53" fmla="*/ 1044575 h 1371600"/>
                  <a:gd name="connsiteX54" fmla="*/ 1031875 w 1574800"/>
                  <a:gd name="connsiteY54" fmla="*/ 1066800 h 1371600"/>
                  <a:gd name="connsiteX55" fmla="*/ 1095375 w 1574800"/>
                  <a:gd name="connsiteY55" fmla="*/ 1066800 h 1371600"/>
                  <a:gd name="connsiteX56" fmla="*/ 1095375 w 1574800"/>
                  <a:gd name="connsiteY56" fmla="*/ 1101725 h 1371600"/>
                  <a:gd name="connsiteX57" fmla="*/ 1095375 w 1574800"/>
                  <a:gd name="connsiteY57" fmla="*/ 1101725 h 1371600"/>
                  <a:gd name="connsiteX58" fmla="*/ 1120775 w 1574800"/>
                  <a:gd name="connsiteY58" fmla="*/ 1101725 h 1371600"/>
                  <a:gd name="connsiteX59" fmla="*/ 1120775 w 1574800"/>
                  <a:gd name="connsiteY59" fmla="*/ 1136650 h 1371600"/>
                  <a:gd name="connsiteX60" fmla="*/ 1120775 w 1574800"/>
                  <a:gd name="connsiteY60" fmla="*/ 1136650 h 1371600"/>
                  <a:gd name="connsiteX61" fmla="*/ 1127125 w 1574800"/>
                  <a:gd name="connsiteY61" fmla="*/ 1149350 h 1371600"/>
                  <a:gd name="connsiteX62" fmla="*/ 1193800 w 1574800"/>
                  <a:gd name="connsiteY62" fmla="*/ 1149350 h 1371600"/>
                  <a:gd name="connsiteX63" fmla="*/ 1193800 w 1574800"/>
                  <a:gd name="connsiteY63" fmla="*/ 1203325 h 1371600"/>
                  <a:gd name="connsiteX64" fmla="*/ 1238250 w 1574800"/>
                  <a:gd name="connsiteY64" fmla="*/ 1203325 h 1371600"/>
                  <a:gd name="connsiteX65" fmla="*/ 1238250 w 1574800"/>
                  <a:gd name="connsiteY65" fmla="*/ 1203325 h 1371600"/>
                  <a:gd name="connsiteX66" fmla="*/ 1263650 w 1574800"/>
                  <a:gd name="connsiteY66" fmla="*/ 1228725 h 1371600"/>
                  <a:gd name="connsiteX67" fmla="*/ 1263650 w 1574800"/>
                  <a:gd name="connsiteY67" fmla="*/ 1228725 h 1371600"/>
                  <a:gd name="connsiteX68" fmla="*/ 1263650 w 1574800"/>
                  <a:gd name="connsiteY68" fmla="*/ 1257300 h 1371600"/>
                  <a:gd name="connsiteX69" fmla="*/ 1323975 w 1574800"/>
                  <a:gd name="connsiteY69" fmla="*/ 1257300 h 1371600"/>
                  <a:gd name="connsiteX70" fmla="*/ 1323975 w 1574800"/>
                  <a:gd name="connsiteY70" fmla="*/ 1273175 h 1371600"/>
                  <a:gd name="connsiteX71" fmla="*/ 1400175 w 1574800"/>
                  <a:gd name="connsiteY71" fmla="*/ 1273175 h 1371600"/>
                  <a:gd name="connsiteX72" fmla="*/ 1400175 w 1574800"/>
                  <a:gd name="connsiteY72" fmla="*/ 1311275 h 1371600"/>
                  <a:gd name="connsiteX73" fmla="*/ 1450975 w 1574800"/>
                  <a:gd name="connsiteY73" fmla="*/ 1311275 h 1371600"/>
                  <a:gd name="connsiteX74" fmla="*/ 1450975 w 1574800"/>
                  <a:gd name="connsiteY74" fmla="*/ 1311275 h 1371600"/>
                  <a:gd name="connsiteX75" fmla="*/ 1450975 w 1574800"/>
                  <a:gd name="connsiteY75" fmla="*/ 1336675 h 1371600"/>
                  <a:gd name="connsiteX76" fmla="*/ 1495425 w 1574800"/>
                  <a:gd name="connsiteY76" fmla="*/ 1336675 h 1371600"/>
                  <a:gd name="connsiteX77" fmla="*/ 1495425 w 1574800"/>
                  <a:gd name="connsiteY77" fmla="*/ 1371600 h 1371600"/>
                  <a:gd name="connsiteX78" fmla="*/ 1574800 w 1574800"/>
                  <a:gd name="connsiteY78" fmla="*/ 1371600 h 1371600"/>
                  <a:gd name="connsiteX0" fmla="*/ 0 w 1574800"/>
                  <a:gd name="connsiteY0" fmla="*/ 0 h 1371600"/>
                  <a:gd name="connsiteX1" fmla="*/ 0 w 1574800"/>
                  <a:gd name="connsiteY1" fmla="*/ 73025 h 1371600"/>
                  <a:gd name="connsiteX2" fmla="*/ 47625 w 1574800"/>
                  <a:gd name="connsiteY2" fmla="*/ 73025 h 1371600"/>
                  <a:gd name="connsiteX3" fmla="*/ 47625 w 1574800"/>
                  <a:gd name="connsiteY3" fmla="*/ 136525 h 1371600"/>
                  <a:gd name="connsiteX4" fmla="*/ 127000 w 1574800"/>
                  <a:gd name="connsiteY4" fmla="*/ 136525 h 1371600"/>
                  <a:gd name="connsiteX5" fmla="*/ 127000 w 1574800"/>
                  <a:gd name="connsiteY5" fmla="*/ 196850 h 1371600"/>
                  <a:gd name="connsiteX6" fmla="*/ 165100 w 1574800"/>
                  <a:gd name="connsiteY6" fmla="*/ 196850 h 1371600"/>
                  <a:gd name="connsiteX7" fmla="*/ 165100 w 1574800"/>
                  <a:gd name="connsiteY7" fmla="*/ 333375 h 1371600"/>
                  <a:gd name="connsiteX8" fmla="*/ 206375 w 1574800"/>
                  <a:gd name="connsiteY8" fmla="*/ 333375 h 1371600"/>
                  <a:gd name="connsiteX9" fmla="*/ 206375 w 1574800"/>
                  <a:gd name="connsiteY9" fmla="*/ 400050 h 1371600"/>
                  <a:gd name="connsiteX10" fmla="*/ 263525 w 1574800"/>
                  <a:gd name="connsiteY10" fmla="*/ 400050 h 1371600"/>
                  <a:gd name="connsiteX11" fmla="*/ 263525 w 1574800"/>
                  <a:gd name="connsiteY11" fmla="*/ 473075 h 1371600"/>
                  <a:gd name="connsiteX12" fmla="*/ 263525 w 1574800"/>
                  <a:gd name="connsiteY12" fmla="*/ 473075 h 1371600"/>
                  <a:gd name="connsiteX13" fmla="*/ 288925 w 1574800"/>
                  <a:gd name="connsiteY13" fmla="*/ 473075 h 1371600"/>
                  <a:gd name="connsiteX14" fmla="*/ 288925 w 1574800"/>
                  <a:gd name="connsiteY14" fmla="*/ 539750 h 1371600"/>
                  <a:gd name="connsiteX15" fmla="*/ 346075 w 1574800"/>
                  <a:gd name="connsiteY15" fmla="*/ 539750 h 1371600"/>
                  <a:gd name="connsiteX16" fmla="*/ 346075 w 1574800"/>
                  <a:gd name="connsiteY16" fmla="*/ 581025 h 1371600"/>
                  <a:gd name="connsiteX17" fmla="*/ 396875 w 1574800"/>
                  <a:gd name="connsiteY17" fmla="*/ 581025 h 1371600"/>
                  <a:gd name="connsiteX18" fmla="*/ 396875 w 1574800"/>
                  <a:gd name="connsiteY18" fmla="*/ 615950 h 1371600"/>
                  <a:gd name="connsiteX19" fmla="*/ 431800 w 1574800"/>
                  <a:gd name="connsiteY19" fmla="*/ 615950 h 1371600"/>
                  <a:gd name="connsiteX20" fmla="*/ 431800 w 1574800"/>
                  <a:gd name="connsiteY20" fmla="*/ 615950 h 1371600"/>
                  <a:gd name="connsiteX21" fmla="*/ 447675 w 1574800"/>
                  <a:gd name="connsiteY21" fmla="*/ 631825 h 1371600"/>
                  <a:gd name="connsiteX22" fmla="*/ 447675 w 1574800"/>
                  <a:gd name="connsiteY22" fmla="*/ 669925 h 1371600"/>
                  <a:gd name="connsiteX23" fmla="*/ 501650 w 1574800"/>
                  <a:gd name="connsiteY23" fmla="*/ 669925 h 1371600"/>
                  <a:gd name="connsiteX24" fmla="*/ 501650 w 1574800"/>
                  <a:gd name="connsiteY24" fmla="*/ 720725 h 1371600"/>
                  <a:gd name="connsiteX25" fmla="*/ 501650 w 1574800"/>
                  <a:gd name="connsiteY25" fmla="*/ 720725 h 1371600"/>
                  <a:gd name="connsiteX26" fmla="*/ 536575 w 1574800"/>
                  <a:gd name="connsiteY26" fmla="*/ 720725 h 1371600"/>
                  <a:gd name="connsiteX27" fmla="*/ 536575 w 1574800"/>
                  <a:gd name="connsiteY27" fmla="*/ 752475 h 1371600"/>
                  <a:gd name="connsiteX28" fmla="*/ 596900 w 1574800"/>
                  <a:gd name="connsiteY28" fmla="*/ 752475 h 1371600"/>
                  <a:gd name="connsiteX29" fmla="*/ 596900 w 1574800"/>
                  <a:gd name="connsiteY29" fmla="*/ 771525 h 1371600"/>
                  <a:gd name="connsiteX30" fmla="*/ 635000 w 1574800"/>
                  <a:gd name="connsiteY30" fmla="*/ 771525 h 1371600"/>
                  <a:gd name="connsiteX31" fmla="*/ 635000 w 1574800"/>
                  <a:gd name="connsiteY31" fmla="*/ 809625 h 1371600"/>
                  <a:gd name="connsiteX32" fmla="*/ 704850 w 1574800"/>
                  <a:gd name="connsiteY32" fmla="*/ 809625 h 1371600"/>
                  <a:gd name="connsiteX33" fmla="*/ 704850 w 1574800"/>
                  <a:gd name="connsiteY33" fmla="*/ 857250 h 1371600"/>
                  <a:gd name="connsiteX34" fmla="*/ 774700 w 1574800"/>
                  <a:gd name="connsiteY34" fmla="*/ 857250 h 1371600"/>
                  <a:gd name="connsiteX35" fmla="*/ 774700 w 1574800"/>
                  <a:gd name="connsiteY35" fmla="*/ 895350 h 1371600"/>
                  <a:gd name="connsiteX36" fmla="*/ 790575 w 1574800"/>
                  <a:gd name="connsiteY36" fmla="*/ 895350 h 1371600"/>
                  <a:gd name="connsiteX37" fmla="*/ 790575 w 1574800"/>
                  <a:gd name="connsiteY37" fmla="*/ 923925 h 1371600"/>
                  <a:gd name="connsiteX38" fmla="*/ 822325 w 1574800"/>
                  <a:gd name="connsiteY38" fmla="*/ 923925 h 1371600"/>
                  <a:gd name="connsiteX39" fmla="*/ 822325 w 1574800"/>
                  <a:gd name="connsiteY39" fmla="*/ 942975 h 1371600"/>
                  <a:gd name="connsiteX40" fmla="*/ 869950 w 1574800"/>
                  <a:gd name="connsiteY40" fmla="*/ 942975 h 1371600"/>
                  <a:gd name="connsiteX41" fmla="*/ 869950 w 1574800"/>
                  <a:gd name="connsiteY41" fmla="*/ 974725 h 1371600"/>
                  <a:gd name="connsiteX42" fmla="*/ 889000 w 1574800"/>
                  <a:gd name="connsiteY42" fmla="*/ 974725 h 1371600"/>
                  <a:gd name="connsiteX43" fmla="*/ 889000 w 1574800"/>
                  <a:gd name="connsiteY43" fmla="*/ 993775 h 1371600"/>
                  <a:gd name="connsiteX44" fmla="*/ 920750 w 1574800"/>
                  <a:gd name="connsiteY44" fmla="*/ 993775 h 1371600"/>
                  <a:gd name="connsiteX45" fmla="*/ 920750 w 1574800"/>
                  <a:gd name="connsiteY45" fmla="*/ 993775 h 1371600"/>
                  <a:gd name="connsiteX46" fmla="*/ 920750 w 1574800"/>
                  <a:gd name="connsiteY46" fmla="*/ 993775 h 1371600"/>
                  <a:gd name="connsiteX47" fmla="*/ 920750 w 1574800"/>
                  <a:gd name="connsiteY47" fmla="*/ 993775 h 1371600"/>
                  <a:gd name="connsiteX48" fmla="*/ 920750 w 1574800"/>
                  <a:gd name="connsiteY48" fmla="*/ 993775 h 1371600"/>
                  <a:gd name="connsiteX49" fmla="*/ 920750 w 1574800"/>
                  <a:gd name="connsiteY49" fmla="*/ 1016000 h 1371600"/>
                  <a:gd name="connsiteX50" fmla="*/ 981075 w 1574800"/>
                  <a:gd name="connsiteY50" fmla="*/ 1016000 h 1371600"/>
                  <a:gd name="connsiteX51" fmla="*/ 981075 w 1574800"/>
                  <a:gd name="connsiteY51" fmla="*/ 1044575 h 1371600"/>
                  <a:gd name="connsiteX52" fmla="*/ 1031875 w 1574800"/>
                  <a:gd name="connsiteY52" fmla="*/ 1044575 h 1371600"/>
                  <a:gd name="connsiteX53" fmla="*/ 1031875 w 1574800"/>
                  <a:gd name="connsiteY53" fmla="*/ 1044575 h 1371600"/>
                  <a:gd name="connsiteX54" fmla="*/ 1031875 w 1574800"/>
                  <a:gd name="connsiteY54" fmla="*/ 1066800 h 1371600"/>
                  <a:gd name="connsiteX55" fmla="*/ 1095375 w 1574800"/>
                  <a:gd name="connsiteY55" fmla="*/ 1066800 h 1371600"/>
                  <a:gd name="connsiteX56" fmla="*/ 1095375 w 1574800"/>
                  <a:gd name="connsiteY56" fmla="*/ 1101725 h 1371600"/>
                  <a:gd name="connsiteX57" fmla="*/ 1095375 w 1574800"/>
                  <a:gd name="connsiteY57" fmla="*/ 1101725 h 1371600"/>
                  <a:gd name="connsiteX58" fmla="*/ 1120775 w 1574800"/>
                  <a:gd name="connsiteY58" fmla="*/ 1101725 h 1371600"/>
                  <a:gd name="connsiteX59" fmla="*/ 1120775 w 1574800"/>
                  <a:gd name="connsiteY59" fmla="*/ 1136650 h 1371600"/>
                  <a:gd name="connsiteX60" fmla="*/ 1143000 w 1574800"/>
                  <a:gd name="connsiteY60" fmla="*/ 1133475 h 1371600"/>
                  <a:gd name="connsiteX61" fmla="*/ 1127125 w 1574800"/>
                  <a:gd name="connsiteY61" fmla="*/ 1149350 h 1371600"/>
                  <a:gd name="connsiteX62" fmla="*/ 1193800 w 1574800"/>
                  <a:gd name="connsiteY62" fmla="*/ 1149350 h 1371600"/>
                  <a:gd name="connsiteX63" fmla="*/ 1193800 w 1574800"/>
                  <a:gd name="connsiteY63" fmla="*/ 1203325 h 1371600"/>
                  <a:gd name="connsiteX64" fmla="*/ 1238250 w 1574800"/>
                  <a:gd name="connsiteY64" fmla="*/ 1203325 h 1371600"/>
                  <a:gd name="connsiteX65" fmla="*/ 1238250 w 1574800"/>
                  <a:gd name="connsiteY65" fmla="*/ 1203325 h 1371600"/>
                  <a:gd name="connsiteX66" fmla="*/ 1263650 w 1574800"/>
                  <a:gd name="connsiteY66" fmla="*/ 1228725 h 1371600"/>
                  <a:gd name="connsiteX67" fmla="*/ 1263650 w 1574800"/>
                  <a:gd name="connsiteY67" fmla="*/ 1228725 h 1371600"/>
                  <a:gd name="connsiteX68" fmla="*/ 1263650 w 1574800"/>
                  <a:gd name="connsiteY68" fmla="*/ 1257300 h 1371600"/>
                  <a:gd name="connsiteX69" fmla="*/ 1323975 w 1574800"/>
                  <a:gd name="connsiteY69" fmla="*/ 1257300 h 1371600"/>
                  <a:gd name="connsiteX70" fmla="*/ 1323975 w 1574800"/>
                  <a:gd name="connsiteY70" fmla="*/ 1273175 h 1371600"/>
                  <a:gd name="connsiteX71" fmla="*/ 1400175 w 1574800"/>
                  <a:gd name="connsiteY71" fmla="*/ 1273175 h 1371600"/>
                  <a:gd name="connsiteX72" fmla="*/ 1400175 w 1574800"/>
                  <a:gd name="connsiteY72" fmla="*/ 1311275 h 1371600"/>
                  <a:gd name="connsiteX73" fmla="*/ 1450975 w 1574800"/>
                  <a:gd name="connsiteY73" fmla="*/ 1311275 h 1371600"/>
                  <a:gd name="connsiteX74" fmla="*/ 1450975 w 1574800"/>
                  <a:gd name="connsiteY74" fmla="*/ 1311275 h 1371600"/>
                  <a:gd name="connsiteX75" fmla="*/ 1450975 w 1574800"/>
                  <a:gd name="connsiteY75" fmla="*/ 1336675 h 1371600"/>
                  <a:gd name="connsiteX76" fmla="*/ 1495425 w 1574800"/>
                  <a:gd name="connsiteY76" fmla="*/ 1336675 h 1371600"/>
                  <a:gd name="connsiteX77" fmla="*/ 1495425 w 1574800"/>
                  <a:gd name="connsiteY77" fmla="*/ 1371600 h 1371600"/>
                  <a:gd name="connsiteX78" fmla="*/ 1574800 w 1574800"/>
                  <a:gd name="connsiteY78" fmla="*/ 1371600 h 1371600"/>
                  <a:gd name="connsiteX0" fmla="*/ 0 w 1574800"/>
                  <a:gd name="connsiteY0" fmla="*/ 0 h 1371600"/>
                  <a:gd name="connsiteX1" fmla="*/ 0 w 1574800"/>
                  <a:gd name="connsiteY1" fmla="*/ 73025 h 1371600"/>
                  <a:gd name="connsiteX2" fmla="*/ 47625 w 1574800"/>
                  <a:gd name="connsiteY2" fmla="*/ 73025 h 1371600"/>
                  <a:gd name="connsiteX3" fmla="*/ 47625 w 1574800"/>
                  <a:gd name="connsiteY3" fmla="*/ 136525 h 1371600"/>
                  <a:gd name="connsiteX4" fmla="*/ 127000 w 1574800"/>
                  <a:gd name="connsiteY4" fmla="*/ 136525 h 1371600"/>
                  <a:gd name="connsiteX5" fmla="*/ 127000 w 1574800"/>
                  <a:gd name="connsiteY5" fmla="*/ 196850 h 1371600"/>
                  <a:gd name="connsiteX6" fmla="*/ 165100 w 1574800"/>
                  <a:gd name="connsiteY6" fmla="*/ 196850 h 1371600"/>
                  <a:gd name="connsiteX7" fmla="*/ 165100 w 1574800"/>
                  <a:gd name="connsiteY7" fmla="*/ 333375 h 1371600"/>
                  <a:gd name="connsiteX8" fmla="*/ 206375 w 1574800"/>
                  <a:gd name="connsiteY8" fmla="*/ 333375 h 1371600"/>
                  <a:gd name="connsiteX9" fmla="*/ 206375 w 1574800"/>
                  <a:gd name="connsiteY9" fmla="*/ 400050 h 1371600"/>
                  <a:gd name="connsiteX10" fmla="*/ 263525 w 1574800"/>
                  <a:gd name="connsiteY10" fmla="*/ 400050 h 1371600"/>
                  <a:gd name="connsiteX11" fmla="*/ 263525 w 1574800"/>
                  <a:gd name="connsiteY11" fmla="*/ 473075 h 1371600"/>
                  <a:gd name="connsiteX12" fmla="*/ 263525 w 1574800"/>
                  <a:gd name="connsiteY12" fmla="*/ 473075 h 1371600"/>
                  <a:gd name="connsiteX13" fmla="*/ 288925 w 1574800"/>
                  <a:gd name="connsiteY13" fmla="*/ 473075 h 1371600"/>
                  <a:gd name="connsiteX14" fmla="*/ 288925 w 1574800"/>
                  <a:gd name="connsiteY14" fmla="*/ 539750 h 1371600"/>
                  <a:gd name="connsiteX15" fmla="*/ 346075 w 1574800"/>
                  <a:gd name="connsiteY15" fmla="*/ 539750 h 1371600"/>
                  <a:gd name="connsiteX16" fmla="*/ 346075 w 1574800"/>
                  <a:gd name="connsiteY16" fmla="*/ 581025 h 1371600"/>
                  <a:gd name="connsiteX17" fmla="*/ 396875 w 1574800"/>
                  <a:gd name="connsiteY17" fmla="*/ 581025 h 1371600"/>
                  <a:gd name="connsiteX18" fmla="*/ 396875 w 1574800"/>
                  <a:gd name="connsiteY18" fmla="*/ 615950 h 1371600"/>
                  <a:gd name="connsiteX19" fmla="*/ 431800 w 1574800"/>
                  <a:gd name="connsiteY19" fmla="*/ 615950 h 1371600"/>
                  <a:gd name="connsiteX20" fmla="*/ 431800 w 1574800"/>
                  <a:gd name="connsiteY20" fmla="*/ 615950 h 1371600"/>
                  <a:gd name="connsiteX21" fmla="*/ 447675 w 1574800"/>
                  <a:gd name="connsiteY21" fmla="*/ 631825 h 1371600"/>
                  <a:gd name="connsiteX22" fmla="*/ 447675 w 1574800"/>
                  <a:gd name="connsiteY22" fmla="*/ 669925 h 1371600"/>
                  <a:gd name="connsiteX23" fmla="*/ 501650 w 1574800"/>
                  <a:gd name="connsiteY23" fmla="*/ 669925 h 1371600"/>
                  <a:gd name="connsiteX24" fmla="*/ 501650 w 1574800"/>
                  <a:gd name="connsiteY24" fmla="*/ 720725 h 1371600"/>
                  <a:gd name="connsiteX25" fmla="*/ 501650 w 1574800"/>
                  <a:gd name="connsiteY25" fmla="*/ 720725 h 1371600"/>
                  <a:gd name="connsiteX26" fmla="*/ 536575 w 1574800"/>
                  <a:gd name="connsiteY26" fmla="*/ 720725 h 1371600"/>
                  <a:gd name="connsiteX27" fmla="*/ 536575 w 1574800"/>
                  <a:gd name="connsiteY27" fmla="*/ 752475 h 1371600"/>
                  <a:gd name="connsiteX28" fmla="*/ 596900 w 1574800"/>
                  <a:gd name="connsiteY28" fmla="*/ 752475 h 1371600"/>
                  <a:gd name="connsiteX29" fmla="*/ 596900 w 1574800"/>
                  <a:gd name="connsiteY29" fmla="*/ 771525 h 1371600"/>
                  <a:gd name="connsiteX30" fmla="*/ 635000 w 1574800"/>
                  <a:gd name="connsiteY30" fmla="*/ 771525 h 1371600"/>
                  <a:gd name="connsiteX31" fmla="*/ 635000 w 1574800"/>
                  <a:gd name="connsiteY31" fmla="*/ 809625 h 1371600"/>
                  <a:gd name="connsiteX32" fmla="*/ 704850 w 1574800"/>
                  <a:gd name="connsiteY32" fmla="*/ 809625 h 1371600"/>
                  <a:gd name="connsiteX33" fmla="*/ 704850 w 1574800"/>
                  <a:gd name="connsiteY33" fmla="*/ 857250 h 1371600"/>
                  <a:gd name="connsiteX34" fmla="*/ 774700 w 1574800"/>
                  <a:gd name="connsiteY34" fmla="*/ 857250 h 1371600"/>
                  <a:gd name="connsiteX35" fmla="*/ 774700 w 1574800"/>
                  <a:gd name="connsiteY35" fmla="*/ 895350 h 1371600"/>
                  <a:gd name="connsiteX36" fmla="*/ 790575 w 1574800"/>
                  <a:gd name="connsiteY36" fmla="*/ 895350 h 1371600"/>
                  <a:gd name="connsiteX37" fmla="*/ 790575 w 1574800"/>
                  <a:gd name="connsiteY37" fmla="*/ 923925 h 1371600"/>
                  <a:gd name="connsiteX38" fmla="*/ 822325 w 1574800"/>
                  <a:gd name="connsiteY38" fmla="*/ 923925 h 1371600"/>
                  <a:gd name="connsiteX39" fmla="*/ 822325 w 1574800"/>
                  <a:gd name="connsiteY39" fmla="*/ 942975 h 1371600"/>
                  <a:gd name="connsiteX40" fmla="*/ 869950 w 1574800"/>
                  <a:gd name="connsiteY40" fmla="*/ 942975 h 1371600"/>
                  <a:gd name="connsiteX41" fmla="*/ 869950 w 1574800"/>
                  <a:gd name="connsiteY41" fmla="*/ 974725 h 1371600"/>
                  <a:gd name="connsiteX42" fmla="*/ 889000 w 1574800"/>
                  <a:gd name="connsiteY42" fmla="*/ 974725 h 1371600"/>
                  <a:gd name="connsiteX43" fmla="*/ 889000 w 1574800"/>
                  <a:gd name="connsiteY43" fmla="*/ 993775 h 1371600"/>
                  <a:gd name="connsiteX44" fmla="*/ 920750 w 1574800"/>
                  <a:gd name="connsiteY44" fmla="*/ 993775 h 1371600"/>
                  <a:gd name="connsiteX45" fmla="*/ 920750 w 1574800"/>
                  <a:gd name="connsiteY45" fmla="*/ 993775 h 1371600"/>
                  <a:gd name="connsiteX46" fmla="*/ 920750 w 1574800"/>
                  <a:gd name="connsiteY46" fmla="*/ 993775 h 1371600"/>
                  <a:gd name="connsiteX47" fmla="*/ 920750 w 1574800"/>
                  <a:gd name="connsiteY47" fmla="*/ 993775 h 1371600"/>
                  <a:gd name="connsiteX48" fmla="*/ 920750 w 1574800"/>
                  <a:gd name="connsiteY48" fmla="*/ 993775 h 1371600"/>
                  <a:gd name="connsiteX49" fmla="*/ 920750 w 1574800"/>
                  <a:gd name="connsiteY49" fmla="*/ 1016000 h 1371600"/>
                  <a:gd name="connsiteX50" fmla="*/ 981075 w 1574800"/>
                  <a:gd name="connsiteY50" fmla="*/ 1016000 h 1371600"/>
                  <a:gd name="connsiteX51" fmla="*/ 981075 w 1574800"/>
                  <a:gd name="connsiteY51" fmla="*/ 1044575 h 1371600"/>
                  <a:gd name="connsiteX52" fmla="*/ 1031875 w 1574800"/>
                  <a:gd name="connsiteY52" fmla="*/ 1044575 h 1371600"/>
                  <a:gd name="connsiteX53" fmla="*/ 1031875 w 1574800"/>
                  <a:gd name="connsiteY53" fmla="*/ 1044575 h 1371600"/>
                  <a:gd name="connsiteX54" fmla="*/ 1031875 w 1574800"/>
                  <a:gd name="connsiteY54" fmla="*/ 1066800 h 1371600"/>
                  <a:gd name="connsiteX55" fmla="*/ 1095375 w 1574800"/>
                  <a:gd name="connsiteY55" fmla="*/ 1066800 h 1371600"/>
                  <a:gd name="connsiteX56" fmla="*/ 1095375 w 1574800"/>
                  <a:gd name="connsiteY56" fmla="*/ 1101725 h 1371600"/>
                  <a:gd name="connsiteX57" fmla="*/ 1095375 w 1574800"/>
                  <a:gd name="connsiteY57" fmla="*/ 1101725 h 1371600"/>
                  <a:gd name="connsiteX58" fmla="*/ 1120775 w 1574800"/>
                  <a:gd name="connsiteY58" fmla="*/ 1101725 h 1371600"/>
                  <a:gd name="connsiteX59" fmla="*/ 1120775 w 1574800"/>
                  <a:gd name="connsiteY59" fmla="*/ 1136650 h 1371600"/>
                  <a:gd name="connsiteX60" fmla="*/ 1130300 w 1574800"/>
                  <a:gd name="connsiteY60" fmla="*/ 1133475 h 1371600"/>
                  <a:gd name="connsiteX61" fmla="*/ 1127125 w 1574800"/>
                  <a:gd name="connsiteY61" fmla="*/ 1149350 h 1371600"/>
                  <a:gd name="connsiteX62" fmla="*/ 1193800 w 1574800"/>
                  <a:gd name="connsiteY62" fmla="*/ 1149350 h 1371600"/>
                  <a:gd name="connsiteX63" fmla="*/ 1193800 w 1574800"/>
                  <a:gd name="connsiteY63" fmla="*/ 1203325 h 1371600"/>
                  <a:gd name="connsiteX64" fmla="*/ 1238250 w 1574800"/>
                  <a:gd name="connsiteY64" fmla="*/ 1203325 h 1371600"/>
                  <a:gd name="connsiteX65" fmla="*/ 1238250 w 1574800"/>
                  <a:gd name="connsiteY65" fmla="*/ 1203325 h 1371600"/>
                  <a:gd name="connsiteX66" fmla="*/ 1263650 w 1574800"/>
                  <a:gd name="connsiteY66" fmla="*/ 1228725 h 1371600"/>
                  <a:gd name="connsiteX67" fmla="*/ 1263650 w 1574800"/>
                  <a:gd name="connsiteY67" fmla="*/ 1228725 h 1371600"/>
                  <a:gd name="connsiteX68" fmla="*/ 1263650 w 1574800"/>
                  <a:gd name="connsiteY68" fmla="*/ 1257300 h 1371600"/>
                  <a:gd name="connsiteX69" fmla="*/ 1323975 w 1574800"/>
                  <a:gd name="connsiteY69" fmla="*/ 1257300 h 1371600"/>
                  <a:gd name="connsiteX70" fmla="*/ 1323975 w 1574800"/>
                  <a:gd name="connsiteY70" fmla="*/ 1273175 h 1371600"/>
                  <a:gd name="connsiteX71" fmla="*/ 1400175 w 1574800"/>
                  <a:gd name="connsiteY71" fmla="*/ 1273175 h 1371600"/>
                  <a:gd name="connsiteX72" fmla="*/ 1400175 w 1574800"/>
                  <a:gd name="connsiteY72" fmla="*/ 1311275 h 1371600"/>
                  <a:gd name="connsiteX73" fmla="*/ 1450975 w 1574800"/>
                  <a:gd name="connsiteY73" fmla="*/ 1311275 h 1371600"/>
                  <a:gd name="connsiteX74" fmla="*/ 1450975 w 1574800"/>
                  <a:gd name="connsiteY74" fmla="*/ 1311275 h 1371600"/>
                  <a:gd name="connsiteX75" fmla="*/ 1450975 w 1574800"/>
                  <a:gd name="connsiteY75" fmla="*/ 1336675 h 1371600"/>
                  <a:gd name="connsiteX76" fmla="*/ 1495425 w 1574800"/>
                  <a:gd name="connsiteY76" fmla="*/ 1336675 h 1371600"/>
                  <a:gd name="connsiteX77" fmla="*/ 1495425 w 1574800"/>
                  <a:gd name="connsiteY77" fmla="*/ 1371600 h 1371600"/>
                  <a:gd name="connsiteX78" fmla="*/ 1574800 w 1574800"/>
                  <a:gd name="connsiteY78"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74800" h="1371600">
                    <a:moveTo>
                      <a:pt x="0" y="0"/>
                    </a:moveTo>
                    <a:lnTo>
                      <a:pt x="0" y="73025"/>
                    </a:lnTo>
                    <a:lnTo>
                      <a:pt x="47625" y="73025"/>
                    </a:lnTo>
                    <a:lnTo>
                      <a:pt x="47625" y="136525"/>
                    </a:lnTo>
                    <a:lnTo>
                      <a:pt x="127000" y="136525"/>
                    </a:lnTo>
                    <a:lnTo>
                      <a:pt x="127000" y="196850"/>
                    </a:lnTo>
                    <a:lnTo>
                      <a:pt x="165100" y="196850"/>
                    </a:lnTo>
                    <a:lnTo>
                      <a:pt x="165100" y="333375"/>
                    </a:lnTo>
                    <a:lnTo>
                      <a:pt x="206375" y="333375"/>
                    </a:lnTo>
                    <a:lnTo>
                      <a:pt x="206375" y="400050"/>
                    </a:lnTo>
                    <a:lnTo>
                      <a:pt x="263525" y="400050"/>
                    </a:lnTo>
                    <a:lnTo>
                      <a:pt x="263525" y="473075"/>
                    </a:lnTo>
                    <a:lnTo>
                      <a:pt x="263525" y="473075"/>
                    </a:lnTo>
                    <a:lnTo>
                      <a:pt x="288925" y="473075"/>
                    </a:lnTo>
                    <a:lnTo>
                      <a:pt x="288925" y="539750"/>
                    </a:lnTo>
                    <a:lnTo>
                      <a:pt x="346075" y="539750"/>
                    </a:lnTo>
                    <a:lnTo>
                      <a:pt x="346075" y="581025"/>
                    </a:lnTo>
                    <a:lnTo>
                      <a:pt x="396875" y="581025"/>
                    </a:lnTo>
                    <a:lnTo>
                      <a:pt x="396875" y="615950"/>
                    </a:lnTo>
                    <a:lnTo>
                      <a:pt x="431800" y="615950"/>
                    </a:lnTo>
                    <a:lnTo>
                      <a:pt x="431800" y="615950"/>
                    </a:lnTo>
                    <a:lnTo>
                      <a:pt x="447675" y="631825"/>
                    </a:lnTo>
                    <a:lnTo>
                      <a:pt x="447675" y="669925"/>
                    </a:lnTo>
                    <a:lnTo>
                      <a:pt x="501650" y="669925"/>
                    </a:lnTo>
                    <a:lnTo>
                      <a:pt x="501650" y="720725"/>
                    </a:lnTo>
                    <a:lnTo>
                      <a:pt x="501650" y="720725"/>
                    </a:lnTo>
                    <a:lnTo>
                      <a:pt x="536575" y="720725"/>
                    </a:lnTo>
                    <a:lnTo>
                      <a:pt x="536575" y="752475"/>
                    </a:lnTo>
                    <a:lnTo>
                      <a:pt x="596900" y="752475"/>
                    </a:lnTo>
                    <a:lnTo>
                      <a:pt x="596900" y="771525"/>
                    </a:lnTo>
                    <a:lnTo>
                      <a:pt x="635000" y="771525"/>
                    </a:lnTo>
                    <a:lnTo>
                      <a:pt x="635000" y="809625"/>
                    </a:lnTo>
                    <a:lnTo>
                      <a:pt x="704850" y="809625"/>
                    </a:lnTo>
                    <a:lnTo>
                      <a:pt x="704850" y="857250"/>
                    </a:lnTo>
                    <a:lnTo>
                      <a:pt x="774700" y="857250"/>
                    </a:lnTo>
                    <a:lnTo>
                      <a:pt x="774700" y="895350"/>
                    </a:lnTo>
                    <a:lnTo>
                      <a:pt x="790575" y="895350"/>
                    </a:lnTo>
                    <a:lnTo>
                      <a:pt x="790575" y="923925"/>
                    </a:lnTo>
                    <a:lnTo>
                      <a:pt x="822325" y="923925"/>
                    </a:lnTo>
                    <a:lnTo>
                      <a:pt x="822325" y="942975"/>
                    </a:lnTo>
                    <a:lnTo>
                      <a:pt x="869950" y="942975"/>
                    </a:lnTo>
                    <a:lnTo>
                      <a:pt x="869950" y="974725"/>
                    </a:lnTo>
                    <a:lnTo>
                      <a:pt x="889000" y="974725"/>
                    </a:lnTo>
                    <a:lnTo>
                      <a:pt x="889000" y="993775"/>
                    </a:lnTo>
                    <a:lnTo>
                      <a:pt x="920750" y="993775"/>
                    </a:lnTo>
                    <a:lnTo>
                      <a:pt x="920750" y="993775"/>
                    </a:lnTo>
                    <a:lnTo>
                      <a:pt x="920750" y="993775"/>
                    </a:lnTo>
                    <a:lnTo>
                      <a:pt x="920750" y="993775"/>
                    </a:lnTo>
                    <a:lnTo>
                      <a:pt x="920750" y="993775"/>
                    </a:lnTo>
                    <a:lnTo>
                      <a:pt x="920750" y="1016000"/>
                    </a:lnTo>
                    <a:lnTo>
                      <a:pt x="981075" y="1016000"/>
                    </a:lnTo>
                    <a:lnTo>
                      <a:pt x="981075" y="1044575"/>
                    </a:lnTo>
                    <a:lnTo>
                      <a:pt x="1031875" y="1044575"/>
                    </a:lnTo>
                    <a:lnTo>
                      <a:pt x="1031875" y="1044575"/>
                    </a:lnTo>
                    <a:lnTo>
                      <a:pt x="1031875" y="1066800"/>
                    </a:lnTo>
                    <a:lnTo>
                      <a:pt x="1095375" y="1066800"/>
                    </a:lnTo>
                    <a:lnTo>
                      <a:pt x="1095375" y="1101725"/>
                    </a:lnTo>
                    <a:lnTo>
                      <a:pt x="1095375" y="1101725"/>
                    </a:lnTo>
                    <a:lnTo>
                      <a:pt x="1120775" y="1101725"/>
                    </a:lnTo>
                    <a:lnTo>
                      <a:pt x="1120775" y="1136650"/>
                    </a:lnTo>
                    <a:lnTo>
                      <a:pt x="1130300" y="1133475"/>
                    </a:lnTo>
                    <a:lnTo>
                      <a:pt x="1127125" y="1149350"/>
                    </a:lnTo>
                    <a:lnTo>
                      <a:pt x="1193800" y="1149350"/>
                    </a:lnTo>
                    <a:lnTo>
                      <a:pt x="1193800" y="1203325"/>
                    </a:lnTo>
                    <a:lnTo>
                      <a:pt x="1238250" y="1203325"/>
                    </a:lnTo>
                    <a:lnTo>
                      <a:pt x="1238250" y="1203325"/>
                    </a:lnTo>
                    <a:lnTo>
                      <a:pt x="1263650" y="1228725"/>
                    </a:lnTo>
                    <a:lnTo>
                      <a:pt x="1263650" y="1228725"/>
                    </a:lnTo>
                    <a:lnTo>
                      <a:pt x="1263650" y="1257300"/>
                    </a:lnTo>
                    <a:lnTo>
                      <a:pt x="1323975" y="1257300"/>
                    </a:lnTo>
                    <a:lnTo>
                      <a:pt x="1323975" y="1273175"/>
                    </a:lnTo>
                    <a:lnTo>
                      <a:pt x="1400175" y="1273175"/>
                    </a:lnTo>
                    <a:lnTo>
                      <a:pt x="1400175" y="1311275"/>
                    </a:lnTo>
                    <a:lnTo>
                      <a:pt x="1450975" y="1311275"/>
                    </a:lnTo>
                    <a:lnTo>
                      <a:pt x="1450975" y="1311275"/>
                    </a:lnTo>
                    <a:lnTo>
                      <a:pt x="1450975" y="1336675"/>
                    </a:lnTo>
                    <a:lnTo>
                      <a:pt x="1495425" y="1336675"/>
                    </a:lnTo>
                    <a:lnTo>
                      <a:pt x="1495425" y="1371600"/>
                    </a:lnTo>
                    <a:lnTo>
                      <a:pt x="1574800" y="13716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270" name="Freeform 15766">
              <a:extLst>
                <a:ext uri="{FF2B5EF4-FFF2-40B4-BE49-F238E27FC236}">
                  <a16:creationId xmlns:a16="http://schemas.microsoft.com/office/drawing/2014/main" id="{843DB626-D9D7-47F8-8BC0-711ED346B379}"/>
                </a:ext>
              </a:extLst>
            </p:cNvPr>
            <p:cNvSpPr/>
            <p:nvPr/>
          </p:nvSpPr>
          <p:spPr bwMode="auto">
            <a:xfrm>
              <a:off x="7699116" y="2557783"/>
              <a:ext cx="4212245" cy="1238897"/>
            </a:xfrm>
            <a:custGeom>
              <a:avLst/>
              <a:gdLst>
                <a:gd name="connsiteX0" fmla="*/ 7106195 w 7106195"/>
                <a:gd name="connsiteY0" fmla="*/ 2090057 h 2090057"/>
                <a:gd name="connsiteX1" fmla="*/ 6217920 w 7106195"/>
                <a:gd name="connsiteY1" fmla="*/ 2090057 h 2090057"/>
                <a:gd name="connsiteX2" fmla="*/ 6217920 w 7106195"/>
                <a:gd name="connsiteY2" fmla="*/ 2044337 h 2090057"/>
                <a:gd name="connsiteX3" fmla="*/ 5852160 w 7106195"/>
                <a:gd name="connsiteY3" fmla="*/ 2044337 h 2090057"/>
                <a:gd name="connsiteX4" fmla="*/ 5852160 w 7106195"/>
                <a:gd name="connsiteY4" fmla="*/ 1998617 h 2090057"/>
                <a:gd name="connsiteX5" fmla="*/ 5460275 w 7106195"/>
                <a:gd name="connsiteY5" fmla="*/ 1998617 h 2090057"/>
                <a:gd name="connsiteX6" fmla="*/ 5460275 w 7106195"/>
                <a:gd name="connsiteY6" fmla="*/ 1965960 h 2090057"/>
                <a:gd name="connsiteX7" fmla="*/ 5231675 w 7106195"/>
                <a:gd name="connsiteY7" fmla="*/ 1965960 h 2090057"/>
                <a:gd name="connsiteX8" fmla="*/ 5231675 w 7106195"/>
                <a:gd name="connsiteY8" fmla="*/ 1933302 h 2090057"/>
                <a:gd name="connsiteX9" fmla="*/ 5153297 w 7106195"/>
                <a:gd name="connsiteY9" fmla="*/ 1933302 h 2090057"/>
                <a:gd name="connsiteX10" fmla="*/ 5166360 w 7106195"/>
                <a:gd name="connsiteY10" fmla="*/ 1920239 h 2090057"/>
                <a:gd name="connsiteX11" fmla="*/ 5107577 w 7106195"/>
                <a:gd name="connsiteY11" fmla="*/ 1920239 h 2090057"/>
                <a:gd name="connsiteX12" fmla="*/ 5107577 w 7106195"/>
                <a:gd name="connsiteY12" fmla="*/ 1874520 h 2090057"/>
                <a:gd name="connsiteX13" fmla="*/ 4911635 w 7106195"/>
                <a:gd name="connsiteY13" fmla="*/ 1874520 h 2090057"/>
                <a:gd name="connsiteX14" fmla="*/ 4911635 w 7106195"/>
                <a:gd name="connsiteY14" fmla="*/ 1861457 h 2090057"/>
                <a:gd name="connsiteX15" fmla="*/ 4807132 w 7106195"/>
                <a:gd name="connsiteY15" fmla="*/ 1861457 h 2090057"/>
                <a:gd name="connsiteX16" fmla="*/ 4807132 w 7106195"/>
                <a:gd name="connsiteY16" fmla="*/ 1835331 h 2090057"/>
                <a:gd name="connsiteX17" fmla="*/ 4683035 w 7106195"/>
                <a:gd name="connsiteY17" fmla="*/ 1835331 h 2090057"/>
                <a:gd name="connsiteX18" fmla="*/ 4683035 w 7106195"/>
                <a:gd name="connsiteY18" fmla="*/ 1815737 h 2090057"/>
                <a:gd name="connsiteX19" fmla="*/ 4519749 w 7106195"/>
                <a:gd name="connsiteY19" fmla="*/ 1815737 h 2090057"/>
                <a:gd name="connsiteX20" fmla="*/ 4519749 w 7106195"/>
                <a:gd name="connsiteY20" fmla="*/ 1789611 h 2090057"/>
                <a:gd name="connsiteX21" fmla="*/ 4408715 w 7106195"/>
                <a:gd name="connsiteY21" fmla="*/ 1789611 h 2090057"/>
                <a:gd name="connsiteX22" fmla="*/ 4408715 w 7106195"/>
                <a:gd name="connsiteY22" fmla="*/ 1776548 h 2090057"/>
                <a:gd name="connsiteX23" fmla="*/ 4343400 w 7106195"/>
                <a:gd name="connsiteY23" fmla="*/ 1776548 h 2090057"/>
                <a:gd name="connsiteX24" fmla="*/ 4343400 w 7106195"/>
                <a:gd name="connsiteY24" fmla="*/ 1750422 h 2090057"/>
                <a:gd name="connsiteX25" fmla="*/ 4284617 w 7106195"/>
                <a:gd name="connsiteY25" fmla="*/ 1750422 h 2090057"/>
                <a:gd name="connsiteX26" fmla="*/ 4284617 w 7106195"/>
                <a:gd name="connsiteY26" fmla="*/ 1717765 h 2090057"/>
                <a:gd name="connsiteX27" fmla="*/ 4088675 w 7106195"/>
                <a:gd name="connsiteY27" fmla="*/ 1717765 h 2090057"/>
                <a:gd name="connsiteX28" fmla="*/ 4088675 w 7106195"/>
                <a:gd name="connsiteY28" fmla="*/ 1698171 h 2090057"/>
                <a:gd name="connsiteX29" fmla="*/ 3847012 w 7106195"/>
                <a:gd name="connsiteY29" fmla="*/ 1698171 h 2090057"/>
                <a:gd name="connsiteX30" fmla="*/ 3847012 w 7106195"/>
                <a:gd name="connsiteY30" fmla="*/ 1672045 h 2090057"/>
                <a:gd name="connsiteX31" fmla="*/ 3677195 w 7106195"/>
                <a:gd name="connsiteY31" fmla="*/ 1672045 h 2090057"/>
                <a:gd name="connsiteX32" fmla="*/ 3677195 w 7106195"/>
                <a:gd name="connsiteY32" fmla="*/ 1645920 h 2090057"/>
                <a:gd name="connsiteX33" fmla="*/ 3611880 w 7106195"/>
                <a:gd name="connsiteY33" fmla="*/ 1645920 h 2090057"/>
                <a:gd name="connsiteX34" fmla="*/ 3611880 w 7106195"/>
                <a:gd name="connsiteY34" fmla="*/ 1619794 h 2090057"/>
                <a:gd name="connsiteX35" fmla="*/ 3494315 w 7106195"/>
                <a:gd name="connsiteY35" fmla="*/ 1619794 h 2090057"/>
                <a:gd name="connsiteX36" fmla="*/ 3494315 w 7106195"/>
                <a:gd name="connsiteY36" fmla="*/ 1580605 h 2090057"/>
                <a:gd name="connsiteX37" fmla="*/ 3435532 w 7106195"/>
                <a:gd name="connsiteY37" fmla="*/ 1580605 h 2090057"/>
                <a:gd name="connsiteX38" fmla="*/ 3435532 w 7106195"/>
                <a:gd name="connsiteY38" fmla="*/ 1567542 h 2090057"/>
                <a:gd name="connsiteX39" fmla="*/ 3278777 w 7106195"/>
                <a:gd name="connsiteY39" fmla="*/ 1567542 h 2090057"/>
                <a:gd name="connsiteX40" fmla="*/ 3278777 w 7106195"/>
                <a:gd name="connsiteY40" fmla="*/ 1547948 h 2090057"/>
                <a:gd name="connsiteX41" fmla="*/ 3278777 w 7106195"/>
                <a:gd name="connsiteY41" fmla="*/ 1547948 h 2090057"/>
                <a:gd name="connsiteX42" fmla="*/ 3252651 w 7106195"/>
                <a:gd name="connsiteY42" fmla="*/ 1521822 h 2090057"/>
                <a:gd name="connsiteX43" fmla="*/ 3089366 w 7106195"/>
                <a:gd name="connsiteY43" fmla="*/ 1521822 h 2090057"/>
                <a:gd name="connsiteX44" fmla="*/ 3089366 w 7106195"/>
                <a:gd name="connsiteY44" fmla="*/ 1476102 h 2090057"/>
                <a:gd name="connsiteX45" fmla="*/ 3017520 w 7106195"/>
                <a:gd name="connsiteY45" fmla="*/ 1476102 h 2090057"/>
                <a:gd name="connsiteX46" fmla="*/ 3017520 w 7106195"/>
                <a:gd name="connsiteY46" fmla="*/ 1449977 h 2090057"/>
                <a:gd name="connsiteX47" fmla="*/ 2919549 w 7106195"/>
                <a:gd name="connsiteY47" fmla="*/ 1449977 h 2090057"/>
                <a:gd name="connsiteX48" fmla="*/ 2919549 w 7106195"/>
                <a:gd name="connsiteY48" fmla="*/ 1436914 h 2090057"/>
                <a:gd name="connsiteX49" fmla="*/ 2795452 w 7106195"/>
                <a:gd name="connsiteY49" fmla="*/ 1436914 h 2090057"/>
                <a:gd name="connsiteX50" fmla="*/ 2795452 w 7106195"/>
                <a:gd name="connsiteY50" fmla="*/ 1410788 h 2090057"/>
                <a:gd name="connsiteX51" fmla="*/ 2671355 w 7106195"/>
                <a:gd name="connsiteY51" fmla="*/ 1410788 h 2090057"/>
                <a:gd name="connsiteX52" fmla="*/ 2671355 w 7106195"/>
                <a:gd name="connsiteY52" fmla="*/ 1397725 h 2090057"/>
                <a:gd name="connsiteX53" fmla="*/ 2606040 w 7106195"/>
                <a:gd name="connsiteY53" fmla="*/ 1397725 h 2090057"/>
                <a:gd name="connsiteX54" fmla="*/ 2606040 w 7106195"/>
                <a:gd name="connsiteY54" fmla="*/ 1365068 h 2090057"/>
                <a:gd name="connsiteX55" fmla="*/ 2527663 w 7106195"/>
                <a:gd name="connsiteY55" fmla="*/ 1365068 h 2090057"/>
                <a:gd name="connsiteX56" fmla="*/ 2534194 w 7106195"/>
                <a:gd name="connsiteY56" fmla="*/ 1358537 h 2090057"/>
                <a:gd name="connsiteX57" fmla="*/ 2449286 w 7106195"/>
                <a:gd name="connsiteY57" fmla="*/ 1358537 h 2090057"/>
                <a:gd name="connsiteX58" fmla="*/ 2449286 w 7106195"/>
                <a:gd name="connsiteY58" fmla="*/ 1325880 h 2090057"/>
                <a:gd name="connsiteX59" fmla="*/ 2305595 w 7106195"/>
                <a:gd name="connsiteY59" fmla="*/ 1325880 h 2090057"/>
                <a:gd name="connsiteX60" fmla="*/ 2305595 w 7106195"/>
                <a:gd name="connsiteY60" fmla="*/ 1312817 h 2090057"/>
                <a:gd name="connsiteX61" fmla="*/ 2227217 w 7106195"/>
                <a:gd name="connsiteY61" fmla="*/ 1312817 h 2090057"/>
                <a:gd name="connsiteX62" fmla="*/ 2227217 w 7106195"/>
                <a:gd name="connsiteY62" fmla="*/ 1286691 h 2090057"/>
                <a:gd name="connsiteX63" fmla="*/ 2142309 w 7106195"/>
                <a:gd name="connsiteY63" fmla="*/ 1286691 h 2090057"/>
                <a:gd name="connsiteX64" fmla="*/ 2142309 w 7106195"/>
                <a:gd name="connsiteY64" fmla="*/ 1260565 h 2090057"/>
                <a:gd name="connsiteX65" fmla="*/ 1965960 w 7106195"/>
                <a:gd name="connsiteY65" fmla="*/ 1260565 h 2090057"/>
                <a:gd name="connsiteX66" fmla="*/ 1965960 w 7106195"/>
                <a:gd name="connsiteY66" fmla="*/ 1214845 h 2090057"/>
                <a:gd name="connsiteX67" fmla="*/ 1861457 w 7106195"/>
                <a:gd name="connsiteY67" fmla="*/ 1214845 h 2090057"/>
                <a:gd name="connsiteX68" fmla="*/ 1861457 w 7106195"/>
                <a:gd name="connsiteY68" fmla="*/ 1188720 h 2090057"/>
                <a:gd name="connsiteX69" fmla="*/ 1822269 w 7106195"/>
                <a:gd name="connsiteY69" fmla="*/ 1188720 h 2090057"/>
                <a:gd name="connsiteX70" fmla="*/ 1822269 w 7106195"/>
                <a:gd name="connsiteY70" fmla="*/ 1169125 h 2090057"/>
                <a:gd name="connsiteX71" fmla="*/ 1724297 w 7106195"/>
                <a:gd name="connsiteY71" fmla="*/ 1169125 h 2090057"/>
                <a:gd name="connsiteX72" fmla="*/ 1724297 w 7106195"/>
                <a:gd name="connsiteY72" fmla="*/ 1143000 h 2090057"/>
                <a:gd name="connsiteX73" fmla="*/ 1665515 w 7106195"/>
                <a:gd name="connsiteY73" fmla="*/ 1143000 h 2090057"/>
                <a:gd name="connsiteX74" fmla="*/ 1665515 w 7106195"/>
                <a:gd name="connsiteY74" fmla="*/ 1116874 h 2090057"/>
                <a:gd name="connsiteX75" fmla="*/ 1626326 w 7106195"/>
                <a:gd name="connsiteY75" fmla="*/ 1116874 h 2090057"/>
                <a:gd name="connsiteX76" fmla="*/ 1626326 w 7106195"/>
                <a:gd name="connsiteY76" fmla="*/ 1084217 h 2090057"/>
                <a:gd name="connsiteX77" fmla="*/ 1580606 w 7106195"/>
                <a:gd name="connsiteY77" fmla="*/ 1084217 h 2090057"/>
                <a:gd name="connsiteX78" fmla="*/ 1580606 w 7106195"/>
                <a:gd name="connsiteY78" fmla="*/ 1058091 h 2090057"/>
                <a:gd name="connsiteX79" fmla="*/ 1469572 w 7106195"/>
                <a:gd name="connsiteY79" fmla="*/ 1058091 h 2090057"/>
                <a:gd name="connsiteX80" fmla="*/ 1469572 w 7106195"/>
                <a:gd name="connsiteY80" fmla="*/ 1031965 h 2090057"/>
                <a:gd name="connsiteX81" fmla="*/ 1391195 w 7106195"/>
                <a:gd name="connsiteY81" fmla="*/ 1031965 h 2090057"/>
                <a:gd name="connsiteX82" fmla="*/ 1391195 w 7106195"/>
                <a:gd name="connsiteY82" fmla="*/ 1031965 h 2090057"/>
                <a:gd name="connsiteX83" fmla="*/ 1391195 w 7106195"/>
                <a:gd name="connsiteY83" fmla="*/ 1031965 h 2090057"/>
                <a:gd name="connsiteX84" fmla="*/ 1345475 w 7106195"/>
                <a:gd name="connsiteY84" fmla="*/ 986245 h 2090057"/>
                <a:gd name="connsiteX85" fmla="*/ 1325881 w 7106195"/>
                <a:gd name="connsiteY85" fmla="*/ 966651 h 2090057"/>
                <a:gd name="connsiteX86" fmla="*/ 1325881 w 7106195"/>
                <a:gd name="connsiteY86" fmla="*/ 966651 h 2090057"/>
                <a:gd name="connsiteX87" fmla="*/ 1280161 w 7106195"/>
                <a:gd name="connsiteY87" fmla="*/ 920931 h 2090057"/>
                <a:gd name="connsiteX88" fmla="*/ 1162595 w 7106195"/>
                <a:gd name="connsiteY88" fmla="*/ 920931 h 2090057"/>
                <a:gd name="connsiteX89" fmla="*/ 1162595 w 7106195"/>
                <a:gd name="connsiteY89" fmla="*/ 894805 h 2090057"/>
                <a:gd name="connsiteX90" fmla="*/ 1084217 w 7106195"/>
                <a:gd name="connsiteY90" fmla="*/ 894805 h 2090057"/>
                <a:gd name="connsiteX91" fmla="*/ 1084217 w 7106195"/>
                <a:gd name="connsiteY91" fmla="*/ 894805 h 2090057"/>
                <a:gd name="connsiteX92" fmla="*/ 1084217 w 7106195"/>
                <a:gd name="connsiteY92" fmla="*/ 894805 h 2090057"/>
                <a:gd name="connsiteX93" fmla="*/ 1084217 w 7106195"/>
                <a:gd name="connsiteY93" fmla="*/ 894805 h 2090057"/>
                <a:gd name="connsiteX94" fmla="*/ 1084217 w 7106195"/>
                <a:gd name="connsiteY94" fmla="*/ 849085 h 2090057"/>
                <a:gd name="connsiteX95" fmla="*/ 1025435 w 7106195"/>
                <a:gd name="connsiteY95" fmla="*/ 849085 h 2090057"/>
                <a:gd name="connsiteX96" fmla="*/ 1025435 w 7106195"/>
                <a:gd name="connsiteY96" fmla="*/ 809897 h 2090057"/>
                <a:gd name="connsiteX97" fmla="*/ 960120 w 7106195"/>
                <a:gd name="connsiteY97" fmla="*/ 809897 h 2090057"/>
                <a:gd name="connsiteX98" fmla="*/ 960120 w 7106195"/>
                <a:gd name="connsiteY98" fmla="*/ 777240 h 2090057"/>
                <a:gd name="connsiteX99" fmla="*/ 960120 w 7106195"/>
                <a:gd name="connsiteY99" fmla="*/ 777240 h 2090057"/>
                <a:gd name="connsiteX100" fmla="*/ 933994 w 7106195"/>
                <a:gd name="connsiteY100" fmla="*/ 751114 h 2090057"/>
                <a:gd name="connsiteX101" fmla="*/ 855617 w 7106195"/>
                <a:gd name="connsiteY101" fmla="*/ 751114 h 2090057"/>
                <a:gd name="connsiteX102" fmla="*/ 855617 w 7106195"/>
                <a:gd name="connsiteY102" fmla="*/ 711925 h 2090057"/>
                <a:gd name="connsiteX103" fmla="*/ 790303 w 7106195"/>
                <a:gd name="connsiteY103" fmla="*/ 711925 h 2090057"/>
                <a:gd name="connsiteX104" fmla="*/ 790303 w 7106195"/>
                <a:gd name="connsiteY104" fmla="*/ 666205 h 2090057"/>
                <a:gd name="connsiteX105" fmla="*/ 692332 w 7106195"/>
                <a:gd name="connsiteY105" fmla="*/ 666205 h 2090057"/>
                <a:gd name="connsiteX106" fmla="*/ 627017 w 7106195"/>
                <a:gd name="connsiteY106" fmla="*/ 587828 h 2090057"/>
                <a:gd name="connsiteX107" fmla="*/ 496389 w 7106195"/>
                <a:gd name="connsiteY107" fmla="*/ 587828 h 2090057"/>
                <a:gd name="connsiteX108" fmla="*/ 496389 w 7106195"/>
                <a:gd name="connsiteY108" fmla="*/ 555171 h 2090057"/>
                <a:gd name="connsiteX109" fmla="*/ 418012 w 7106195"/>
                <a:gd name="connsiteY109" fmla="*/ 555171 h 2090057"/>
                <a:gd name="connsiteX110" fmla="*/ 418012 w 7106195"/>
                <a:gd name="connsiteY110" fmla="*/ 555171 h 2090057"/>
                <a:gd name="connsiteX111" fmla="*/ 418012 w 7106195"/>
                <a:gd name="connsiteY111" fmla="*/ 489857 h 2090057"/>
                <a:gd name="connsiteX112" fmla="*/ 320040 w 7106195"/>
                <a:gd name="connsiteY112" fmla="*/ 489857 h 2090057"/>
                <a:gd name="connsiteX113" fmla="*/ 320040 w 7106195"/>
                <a:gd name="connsiteY113" fmla="*/ 457200 h 2090057"/>
                <a:gd name="connsiteX114" fmla="*/ 280852 w 7106195"/>
                <a:gd name="connsiteY114" fmla="*/ 457200 h 2090057"/>
                <a:gd name="connsiteX115" fmla="*/ 280852 w 7106195"/>
                <a:gd name="connsiteY115" fmla="*/ 378822 h 2090057"/>
                <a:gd name="connsiteX116" fmla="*/ 241663 w 7106195"/>
                <a:gd name="connsiteY116" fmla="*/ 378822 h 2090057"/>
                <a:gd name="connsiteX117" fmla="*/ 241663 w 7106195"/>
                <a:gd name="connsiteY117" fmla="*/ 346165 h 2090057"/>
                <a:gd name="connsiteX118" fmla="*/ 241663 w 7106195"/>
                <a:gd name="connsiteY118" fmla="*/ 346165 h 2090057"/>
                <a:gd name="connsiteX119" fmla="*/ 195943 w 7106195"/>
                <a:gd name="connsiteY119" fmla="*/ 300445 h 2090057"/>
                <a:gd name="connsiteX120" fmla="*/ 163286 w 7106195"/>
                <a:gd name="connsiteY120" fmla="*/ 267788 h 2090057"/>
                <a:gd name="connsiteX121" fmla="*/ 163286 w 7106195"/>
                <a:gd name="connsiteY121" fmla="*/ 182880 h 2090057"/>
                <a:gd name="connsiteX122" fmla="*/ 91440 w 7106195"/>
                <a:gd name="connsiteY122" fmla="*/ 182880 h 2090057"/>
                <a:gd name="connsiteX123" fmla="*/ 91440 w 7106195"/>
                <a:gd name="connsiteY123" fmla="*/ 124097 h 2090057"/>
                <a:gd name="connsiteX124" fmla="*/ 91440 w 7106195"/>
                <a:gd name="connsiteY124" fmla="*/ 124097 h 2090057"/>
                <a:gd name="connsiteX125" fmla="*/ 58783 w 7106195"/>
                <a:gd name="connsiteY125" fmla="*/ 124097 h 2090057"/>
                <a:gd name="connsiteX126" fmla="*/ 58783 w 7106195"/>
                <a:gd name="connsiteY126" fmla="*/ 58782 h 2090057"/>
                <a:gd name="connsiteX127" fmla="*/ 58783 w 7106195"/>
                <a:gd name="connsiteY127" fmla="*/ 58782 h 2090057"/>
                <a:gd name="connsiteX128" fmla="*/ 0 w 7106195"/>
                <a:gd name="connsiteY128" fmla="*/ 58782 h 2090057"/>
                <a:gd name="connsiteX129" fmla="*/ 0 w 7106195"/>
                <a:gd name="connsiteY129" fmla="*/ 0 h 2090057"/>
                <a:gd name="connsiteX130" fmla="*/ 0 w 7106195"/>
                <a:gd name="connsiteY130" fmla="*/ 0 h 2090057"/>
                <a:gd name="connsiteX0" fmla="*/ 7106195 w 7106195"/>
                <a:gd name="connsiteY0" fmla="*/ 2090057 h 2090057"/>
                <a:gd name="connsiteX1" fmla="*/ 6217920 w 7106195"/>
                <a:gd name="connsiteY1" fmla="*/ 2090057 h 2090057"/>
                <a:gd name="connsiteX2" fmla="*/ 6217920 w 7106195"/>
                <a:gd name="connsiteY2" fmla="*/ 2044337 h 2090057"/>
                <a:gd name="connsiteX3" fmla="*/ 5852160 w 7106195"/>
                <a:gd name="connsiteY3" fmla="*/ 2044337 h 2090057"/>
                <a:gd name="connsiteX4" fmla="*/ 5852160 w 7106195"/>
                <a:gd name="connsiteY4" fmla="*/ 1998617 h 2090057"/>
                <a:gd name="connsiteX5" fmla="*/ 5460275 w 7106195"/>
                <a:gd name="connsiteY5" fmla="*/ 1998617 h 2090057"/>
                <a:gd name="connsiteX6" fmla="*/ 5460275 w 7106195"/>
                <a:gd name="connsiteY6" fmla="*/ 1965960 h 2090057"/>
                <a:gd name="connsiteX7" fmla="*/ 5231675 w 7106195"/>
                <a:gd name="connsiteY7" fmla="*/ 1965960 h 2090057"/>
                <a:gd name="connsiteX8" fmla="*/ 5231675 w 7106195"/>
                <a:gd name="connsiteY8" fmla="*/ 1933302 h 2090057"/>
                <a:gd name="connsiteX9" fmla="*/ 5153297 w 7106195"/>
                <a:gd name="connsiteY9" fmla="*/ 1933302 h 2090057"/>
                <a:gd name="connsiteX10" fmla="*/ 5166360 w 7106195"/>
                <a:gd name="connsiteY10" fmla="*/ 1920239 h 2090057"/>
                <a:gd name="connsiteX11" fmla="*/ 5107577 w 7106195"/>
                <a:gd name="connsiteY11" fmla="*/ 1920239 h 2090057"/>
                <a:gd name="connsiteX12" fmla="*/ 5107577 w 7106195"/>
                <a:gd name="connsiteY12" fmla="*/ 1874520 h 2090057"/>
                <a:gd name="connsiteX13" fmla="*/ 4911635 w 7106195"/>
                <a:gd name="connsiteY13" fmla="*/ 1874520 h 2090057"/>
                <a:gd name="connsiteX14" fmla="*/ 4911635 w 7106195"/>
                <a:gd name="connsiteY14" fmla="*/ 1861457 h 2090057"/>
                <a:gd name="connsiteX15" fmla="*/ 4807132 w 7106195"/>
                <a:gd name="connsiteY15" fmla="*/ 1861457 h 2090057"/>
                <a:gd name="connsiteX16" fmla="*/ 4807132 w 7106195"/>
                <a:gd name="connsiteY16" fmla="*/ 1835331 h 2090057"/>
                <a:gd name="connsiteX17" fmla="*/ 4683035 w 7106195"/>
                <a:gd name="connsiteY17" fmla="*/ 1835331 h 2090057"/>
                <a:gd name="connsiteX18" fmla="*/ 4683035 w 7106195"/>
                <a:gd name="connsiteY18" fmla="*/ 1815737 h 2090057"/>
                <a:gd name="connsiteX19" fmla="*/ 4519749 w 7106195"/>
                <a:gd name="connsiteY19" fmla="*/ 1815737 h 2090057"/>
                <a:gd name="connsiteX20" fmla="*/ 4519749 w 7106195"/>
                <a:gd name="connsiteY20" fmla="*/ 1789611 h 2090057"/>
                <a:gd name="connsiteX21" fmla="*/ 4408715 w 7106195"/>
                <a:gd name="connsiteY21" fmla="*/ 1789611 h 2090057"/>
                <a:gd name="connsiteX22" fmla="*/ 4408715 w 7106195"/>
                <a:gd name="connsiteY22" fmla="*/ 1776548 h 2090057"/>
                <a:gd name="connsiteX23" fmla="*/ 4343400 w 7106195"/>
                <a:gd name="connsiteY23" fmla="*/ 1776548 h 2090057"/>
                <a:gd name="connsiteX24" fmla="*/ 4343400 w 7106195"/>
                <a:gd name="connsiteY24" fmla="*/ 1750422 h 2090057"/>
                <a:gd name="connsiteX25" fmla="*/ 4284617 w 7106195"/>
                <a:gd name="connsiteY25" fmla="*/ 1750422 h 2090057"/>
                <a:gd name="connsiteX26" fmla="*/ 4284617 w 7106195"/>
                <a:gd name="connsiteY26" fmla="*/ 1717765 h 2090057"/>
                <a:gd name="connsiteX27" fmla="*/ 4088675 w 7106195"/>
                <a:gd name="connsiteY27" fmla="*/ 1717765 h 2090057"/>
                <a:gd name="connsiteX28" fmla="*/ 4088675 w 7106195"/>
                <a:gd name="connsiteY28" fmla="*/ 1698171 h 2090057"/>
                <a:gd name="connsiteX29" fmla="*/ 3847012 w 7106195"/>
                <a:gd name="connsiteY29" fmla="*/ 1698171 h 2090057"/>
                <a:gd name="connsiteX30" fmla="*/ 3847012 w 7106195"/>
                <a:gd name="connsiteY30" fmla="*/ 1672045 h 2090057"/>
                <a:gd name="connsiteX31" fmla="*/ 3677195 w 7106195"/>
                <a:gd name="connsiteY31" fmla="*/ 1672045 h 2090057"/>
                <a:gd name="connsiteX32" fmla="*/ 3677195 w 7106195"/>
                <a:gd name="connsiteY32" fmla="*/ 1645920 h 2090057"/>
                <a:gd name="connsiteX33" fmla="*/ 3611880 w 7106195"/>
                <a:gd name="connsiteY33" fmla="*/ 1645920 h 2090057"/>
                <a:gd name="connsiteX34" fmla="*/ 3611880 w 7106195"/>
                <a:gd name="connsiteY34" fmla="*/ 1619794 h 2090057"/>
                <a:gd name="connsiteX35" fmla="*/ 3494315 w 7106195"/>
                <a:gd name="connsiteY35" fmla="*/ 1619794 h 2090057"/>
                <a:gd name="connsiteX36" fmla="*/ 3494315 w 7106195"/>
                <a:gd name="connsiteY36" fmla="*/ 1580605 h 2090057"/>
                <a:gd name="connsiteX37" fmla="*/ 3435532 w 7106195"/>
                <a:gd name="connsiteY37" fmla="*/ 1580605 h 2090057"/>
                <a:gd name="connsiteX38" fmla="*/ 3435532 w 7106195"/>
                <a:gd name="connsiteY38" fmla="*/ 1567542 h 2090057"/>
                <a:gd name="connsiteX39" fmla="*/ 3278777 w 7106195"/>
                <a:gd name="connsiteY39" fmla="*/ 1567542 h 2090057"/>
                <a:gd name="connsiteX40" fmla="*/ 3278777 w 7106195"/>
                <a:gd name="connsiteY40" fmla="*/ 1547948 h 2090057"/>
                <a:gd name="connsiteX41" fmla="*/ 3278777 w 7106195"/>
                <a:gd name="connsiteY41" fmla="*/ 1547948 h 2090057"/>
                <a:gd name="connsiteX42" fmla="*/ 3252651 w 7106195"/>
                <a:gd name="connsiteY42" fmla="*/ 1521822 h 2090057"/>
                <a:gd name="connsiteX43" fmla="*/ 3089366 w 7106195"/>
                <a:gd name="connsiteY43" fmla="*/ 1521822 h 2090057"/>
                <a:gd name="connsiteX44" fmla="*/ 3089366 w 7106195"/>
                <a:gd name="connsiteY44" fmla="*/ 1476102 h 2090057"/>
                <a:gd name="connsiteX45" fmla="*/ 3017520 w 7106195"/>
                <a:gd name="connsiteY45" fmla="*/ 1476102 h 2090057"/>
                <a:gd name="connsiteX46" fmla="*/ 3017520 w 7106195"/>
                <a:gd name="connsiteY46" fmla="*/ 1449977 h 2090057"/>
                <a:gd name="connsiteX47" fmla="*/ 2919549 w 7106195"/>
                <a:gd name="connsiteY47" fmla="*/ 1449977 h 2090057"/>
                <a:gd name="connsiteX48" fmla="*/ 2919549 w 7106195"/>
                <a:gd name="connsiteY48" fmla="*/ 1436914 h 2090057"/>
                <a:gd name="connsiteX49" fmla="*/ 2795452 w 7106195"/>
                <a:gd name="connsiteY49" fmla="*/ 1436914 h 2090057"/>
                <a:gd name="connsiteX50" fmla="*/ 2795452 w 7106195"/>
                <a:gd name="connsiteY50" fmla="*/ 1410788 h 2090057"/>
                <a:gd name="connsiteX51" fmla="*/ 2671355 w 7106195"/>
                <a:gd name="connsiteY51" fmla="*/ 1410788 h 2090057"/>
                <a:gd name="connsiteX52" fmla="*/ 2671355 w 7106195"/>
                <a:gd name="connsiteY52" fmla="*/ 1397725 h 2090057"/>
                <a:gd name="connsiteX53" fmla="*/ 2606040 w 7106195"/>
                <a:gd name="connsiteY53" fmla="*/ 1397725 h 2090057"/>
                <a:gd name="connsiteX54" fmla="*/ 2606040 w 7106195"/>
                <a:gd name="connsiteY54" fmla="*/ 1365068 h 2090057"/>
                <a:gd name="connsiteX55" fmla="*/ 2527663 w 7106195"/>
                <a:gd name="connsiteY55" fmla="*/ 1365068 h 2090057"/>
                <a:gd name="connsiteX56" fmla="*/ 2534194 w 7106195"/>
                <a:gd name="connsiteY56" fmla="*/ 1358537 h 2090057"/>
                <a:gd name="connsiteX57" fmla="*/ 2449286 w 7106195"/>
                <a:gd name="connsiteY57" fmla="*/ 1358537 h 2090057"/>
                <a:gd name="connsiteX58" fmla="*/ 2449286 w 7106195"/>
                <a:gd name="connsiteY58" fmla="*/ 1325880 h 2090057"/>
                <a:gd name="connsiteX59" fmla="*/ 2305595 w 7106195"/>
                <a:gd name="connsiteY59" fmla="*/ 1325880 h 2090057"/>
                <a:gd name="connsiteX60" fmla="*/ 2305595 w 7106195"/>
                <a:gd name="connsiteY60" fmla="*/ 1312817 h 2090057"/>
                <a:gd name="connsiteX61" fmla="*/ 2227217 w 7106195"/>
                <a:gd name="connsiteY61" fmla="*/ 1312817 h 2090057"/>
                <a:gd name="connsiteX62" fmla="*/ 2227217 w 7106195"/>
                <a:gd name="connsiteY62" fmla="*/ 1286691 h 2090057"/>
                <a:gd name="connsiteX63" fmla="*/ 2142309 w 7106195"/>
                <a:gd name="connsiteY63" fmla="*/ 1286691 h 2090057"/>
                <a:gd name="connsiteX64" fmla="*/ 2142309 w 7106195"/>
                <a:gd name="connsiteY64" fmla="*/ 1260565 h 2090057"/>
                <a:gd name="connsiteX65" fmla="*/ 1965960 w 7106195"/>
                <a:gd name="connsiteY65" fmla="*/ 1260565 h 2090057"/>
                <a:gd name="connsiteX66" fmla="*/ 1965960 w 7106195"/>
                <a:gd name="connsiteY66" fmla="*/ 1214845 h 2090057"/>
                <a:gd name="connsiteX67" fmla="*/ 1861457 w 7106195"/>
                <a:gd name="connsiteY67" fmla="*/ 1214845 h 2090057"/>
                <a:gd name="connsiteX68" fmla="*/ 1861457 w 7106195"/>
                <a:gd name="connsiteY68" fmla="*/ 1188720 h 2090057"/>
                <a:gd name="connsiteX69" fmla="*/ 1822269 w 7106195"/>
                <a:gd name="connsiteY69" fmla="*/ 1188720 h 2090057"/>
                <a:gd name="connsiteX70" fmla="*/ 1822269 w 7106195"/>
                <a:gd name="connsiteY70" fmla="*/ 1169125 h 2090057"/>
                <a:gd name="connsiteX71" fmla="*/ 1724297 w 7106195"/>
                <a:gd name="connsiteY71" fmla="*/ 1169125 h 2090057"/>
                <a:gd name="connsiteX72" fmla="*/ 1724297 w 7106195"/>
                <a:gd name="connsiteY72" fmla="*/ 1143000 h 2090057"/>
                <a:gd name="connsiteX73" fmla="*/ 1665515 w 7106195"/>
                <a:gd name="connsiteY73" fmla="*/ 1143000 h 2090057"/>
                <a:gd name="connsiteX74" fmla="*/ 1665515 w 7106195"/>
                <a:gd name="connsiteY74" fmla="*/ 1116874 h 2090057"/>
                <a:gd name="connsiteX75" fmla="*/ 1626326 w 7106195"/>
                <a:gd name="connsiteY75" fmla="*/ 1116874 h 2090057"/>
                <a:gd name="connsiteX76" fmla="*/ 1626326 w 7106195"/>
                <a:gd name="connsiteY76" fmla="*/ 1084217 h 2090057"/>
                <a:gd name="connsiteX77" fmla="*/ 1580606 w 7106195"/>
                <a:gd name="connsiteY77" fmla="*/ 1084217 h 2090057"/>
                <a:gd name="connsiteX78" fmla="*/ 1580606 w 7106195"/>
                <a:gd name="connsiteY78" fmla="*/ 1058091 h 2090057"/>
                <a:gd name="connsiteX79" fmla="*/ 1469572 w 7106195"/>
                <a:gd name="connsiteY79" fmla="*/ 1058091 h 2090057"/>
                <a:gd name="connsiteX80" fmla="*/ 1469572 w 7106195"/>
                <a:gd name="connsiteY80" fmla="*/ 1031965 h 2090057"/>
                <a:gd name="connsiteX81" fmla="*/ 1391195 w 7106195"/>
                <a:gd name="connsiteY81" fmla="*/ 1031965 h 2090057"/>
                <a:gd name="connsiteX82" fmla="*/ 1391195 w 7106195"/>
                <a:gd name="connsiteY82" fmla="*/ 1031965 h 2090057"/>
                <a:gd name="connsiteX83" fmla="*/ 1391195 w 7106195"/>
                <a:gd name="connsiteY83" fmla="*/ 1031965 h 2090057"/>
                <a:gd name="connsiteX84" fmla="*/ 1345475 w 7106195"/>
                <a:gd name="connsiteY84" fmla="*/ 986245 h 2090057"/>
                <a:gd name="connsiteX85" fmla="*/ 1325881 w 7106195"/>
                <a:gd name="connsiteY85" fmla="*/ 966651 h 2090057"/>
                <a:gd name="connsiteX86" fmla="*/ 1325881 w 7106195"/>
                <a:gd name="connsiteY86" fmla="*/ 966651 h 2090057"/>
                <a:gd name="connsiteX87" fmla="*/ 1280161 w 7106195"/>
                <a:gd name="connsiteY87" fmla="*/ 920931 h 2090057"/>
                <a:gd name="connsiteX88" fmla="*/ 1162595 w 7106195"/>
                <a:gd name="connsiteY88" fmla="*/ 920931 h 2090057"/>
                <a:gd name="connsiteX89" fmla="*/ 1162595 w 7106195"/>
                <a:gd name="connsiteY89" fmla="*/ 894805 h 2090057"/>
                <a:gd name="connsiteX90" fmla="*/ 1084217 w 7106195"/>
                <a:gd name="connsiteY90" fmla="*/ 894805 h 2090057"/>
                <a:gd name="connsiteX91" fmla="*/ 1084217 w 7106195"/>
                <a:gd name="connsiteY91" fmla="*/ 894805 h 2090057"/>
                <a:gd name="connsiteX92" fmla="*/ 1084217 w 7106195"/>
                <a:gd name="connsiteY92" fmla="*/ 894805 h 2090057"/>
                <a:gd name="connsiteX93" fmla="*/ 1084217 w 7106195"/>
                <a:gd name="connsiteY93" fmla="*/ 894805 h 2090057"/>
                <a:gd name="connsiteX94" fmla="*/ 1084217 w 7106195"/>
                <a:gd name="connsiteY94" fmla="*/ 849085 h 2090057"/>
                <a:gd name="connsiteX95" fmla="*/ 1025435 w 7106195"/>
                <a:gd name="connsiteY95" fmla="*/ 849085 h 2090057"/>
                <a:gd name="connsiteX96" fmla="*/ 1025435 w 7106195"/>
                <a:gd name="connsiteY96" fmla="*/ 809897 h 2090057"/>
                <a:gd name="connsiteX97" fmla="*/ 960120 w 7106195"/>
                <a:gd name="connsiteY97" fmla="*/ 809897 h 2090057"/>
                <a:gd name="connsiteX98" fmla="*/ 960120 w 7106195"/>
                <a:gd name="connsiteY98" fmla="*/ 777240 h 2090057"/>
                <a:gd name="connsiteX99" fmla="*/ 960120 w 7106195"/>
                <a:gd name="connsiteY99" fmla="*/ 777240 h 2090057"/>
                <a:gd name="connsiteX100" fmla="*/ 933994 w 7106195"/>
                <a:gd name="connsiteY100" fmla="*/ 751114 h 2090057"/>
                <a:gd name="connsiteX101" fmla="*/ 855617 w 7106195"/>
                <a:gd name="connsiteY101" fmla="*/ 751114 h 2090057"/>
                <a:gd name="connsiteX102" fmla="*/ 855617 w 7106195"/>
                <a:gd name="connsiteY102" fmla="*/ 711925 h 2090057"/>
                <a:gd name="connsiteX103" fmla="*/ 790303 w 7106195"/>
                <a:gd name="connsiteY103" fmla="*/ 711925 h 2090057"/>
                <a:gd name="connsiteX104" fmla="*/ 790303 w 7106195"/>
                <a:gd name="connsiteY104" fmla="*/ 666205 h 2090057"/>
                <a:gd name="connsiteX105" fmla="*/ 692332 w 7106195"/>
                <a:gd name="connsiteY105" fmla="*/ 666205 h 2090057"/>
                <a:gd name="connsiteX106" fmla="*/ 627017 w 7106195"/>
                <a:gd name="connsiteY106" fmla="*/ 587828 h 2090057"/>
                <a:gd name="connsiteX107" fmla="*/ 496389 w 7106195"/>
                <a:gd name="connsiteY107" fmla="*/ 587828 h 2090057"/>
                <a:gd name="connsiteX108" fmla="*/ 496389 w 7106195"/>
                <a:gd name="connsiteY108" fmla="*/ 555171 h 2090057"/>
                <a:gd name="connsiteX109" fmla="*/ 418012 w 7106195"/>
                <a:gd name="connsiteY109" fmla="*/ 555171 h 2090057"/>
                <a:gd name="connsiteX110" fmla="*/ 418012 w 7106195"/>
                <a:gd name="connsiteY110" fmla="*/ 555171 h 2090057"/>
                <a:gd name="connsiteX111" fmla="*/ 418012 w 7106195"/>
                <a:gd name="connsiteY111" fmla="*/ 489857 h 2090057"/>
                <a:gd name="connsiteX112" fmla="*/ 320040 w 7106195"/>
                <a:gd name="connsiteY112" fmla="*/ 489857 h 2090057"/>
                <a:gd name="connsiteX113" fmla="*/ 320040 w 7106195"/>
                <a:gd name="connsiteY113" fmla="*/ 457200 h 2090057"/>
                <a:gd name="connsiteX114" fmla="*/ 280852 w 7106195"/>
                <a:gd name="connsiteY114" fmla="*/ 457200 h 2090057"/>
                <a:gd name="connsiteX115" fmla="*/ 280852 w 7106195"/>
                <a:gd name="connsiteY115" fmla="*/ 378822 h 2090057"/>
                <a:gd name="connsiteX116" fmla="*/ 241663 w 7106195"/>
                <a:gd name="connsiteY116" fmla="*/ 378822 h 2090057"/>
                <a:gd name="connsiteX117" fmla="*/ 241663 w 7106195"/>
                <a:gd name="connsiteY117" fmla="*/ 346165 h 2090057"/>
                <a:gd name="connsiteX118" fmla="*/ 241663 w 7106195"/>
                <a:gd name="connsiteY118" fmla="*/ 346165 h 2090057"/>
                <a:gd name="connsiteX119" fmla="*/ 195943 w 7106195"/>
                <a:gd name="connsiteY119" fmla="*/ 300445 h 2090057"/>
                <a:gd name="connsiteX120" fmla="*/ 163286 w 7106195"/>
                <a:gd name="connsiteY120" fmla="*/ 267788 h 2090057"/>
                <a:gd name="connsiteX121" fmla="*/ 143692 w 7106195"/>
                <a:gd name="connsiteY121" fmla="*/ 189412 h 2090057"/>
                <a:gd name="connsiteX122" fmla="*/ 91440 w 7106195"/>
                <a:gd name="connsiteY122" fmla="*/ 182880 h 2090057"/>
                <a:gd name="connsiteX123" fmla="*/ 91440 w 7106195"/>
                <a:gd name="connsiteY123" fmla="*/ 124097 h 2090057"/>
                <a:gd name="connsiteX124" fmla="*/ 91440 w 7106195"/>
                <a:gd name="connsiteY124" fmla="*/ 124097 h 2090057"/>
                <a:gd name="connsiteX125" fmla="*/ 58783 w 7106195"/>
                <a:gd name="connsiteY125" fmla="*/ 124097 h 2090057"/>
                <a:gd name="connsiteX126" fmla="*/ 58783 w 7106195"/>
                <a:gd name="connsiteY126" fmla="*/ 58782 h 2090057"/>
                <a:gd name="connsiteX127" fmla="*/ 58783 w 7106195"/>
                <a:gd name="connsiteY127" fmla="*/ 58782 h 2090057"/>
                <a:gd name="connsiteX128" fmla="*/ 0 w 7106195"/>
                <a:gd name="connsiteY128" fmla="*/ 58782 h 2090057"/>
                <a:gd name="connsiteX129" fmla="*/ 0 w 7106195"/>
                <a:gd name="connsiteY129" fmla="*/ 0 h 2090057"/>
                <a:gd name="connsiteX130" fmla="*/ 0 w 7106195"/>
                <a:gd name="connsiteY130" fmla="*/ 0 h 209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7106195" h="2090057">
                  <a:moveTo>
                    <a:pt x="7106195" y="2090057"/>
                  </a:moveTo>
                  <a:lnTo>
                    <a:pt x="6217920" y="2090057"/>
                  </a:lnTo>
                  <a:lnTo>
                    <a:pt x="6217920" y="2044337"/>
                  </a:lnTo>
                  <a:lnTo>
                    <a:pt x="5852160" y="2044337"/>
                  </a:lnTo>
                  <a:lnTo>
                    <a:pt x="5852160" y="1998617"/>
                  </a:lnTo>
                  <a:lnTo>
                    <a:pt x="5460275" y="1998617"/>
                  </a:lnTo>
                  <a:lnTo>
                    <a:pt x="5460275" y="1965960"/>
                  </a:lnTo>
                  <a:lnTo>
                    <a:pt x="5231675" y="1965960"/>
                  </a:lnTo>
                  <a:lnTo>
                    <a:pt x="5231675" y="1933302"/>
                  </a:lnTo>
                  <a:lnTo>
                    <a:pt x="5153297" y="1933302"/>
                  </a:lnTo>
                  <a:lnTo>
                    <a:pt x="5166360" y="1920239"/>
                  </a:lnTo>
                  <a:lnTo>
                    <a:pt x="5107577" y="1920239"/>
                  </a:lnTo>
                  <a:lnTo>
                    <a:pt x="5107577" y="1874520"/>
                  </a:lnTo>
                  <a:lnTo>
                    <a:pt x="4911635" y="1874520"/>
                  </a:lnTo>
                  <a:lnTo>
                    <a:pt x="4911635" y="1861457"/>
                  </a:lnTo>
                  <a:lnTo>
                    <a:pt x="4807132" y="1861457"/>
                  </a:lnTo>
                  <a:lnTo>
                    <a:pt x="4807132" y="1835331"/>
                  </a:lnTo>
                  <a:lnTo>
                    <a:pt x="4683035" y="1835331"/>
                  </a:lnTo>
                  <a:lnTo>
                    <a:pt x="4683035" y="1815737"/>
                  </a:lnTo>
                  <a:lnTo>
                    <a:pt x="4519749" y="1815737"/>
                  </a:lnTo>
                  <a:lnTo>
                    <a:pt x="4519749" y="1789611"/>
                  </a:lnTo>
                  <a:lnTo>
                    <a:pt x="4408715" y="1789611"/>
                  </a:lnTo>
                  <a:lnTo>
                    <a:pt x="4408715" y="1776548"/>
                  </a:lnTo>
                  <a:lnTo>
                    <a:pt x="4343400" y="1776548"/>
                  </a:lnTo>
                  <a:lnTo>
                    <a:pt x="4343400" y="1750422"/>
                  </a:lnTo>
                  <a:lnTo>
                    <a:pt x="4284617" y="1750422"/>
                  </a:lnTo>
                  <a:lnTo>
                    <a:pt x="4284617" y="1717765"/>
                  </a:lnTo>
                  <a:lnTo>
                    <a:pt x="4088675" y="1717765"/>
                  </a:lnTo>
                  <a:lnTo>
                    <a:pt x="4088675" y="1698171"/>
                  </a:lnTo>
                  <a:lnTo>
                    <a:pt x="3847012" y="1698171"/>
                  </a:lnTo>
                  <a:lnTo>
                    <a:pt x="3847012" y="1672045"/>
                  </a:lnTo>
                  <a:lnTo>
                    <a:pt x="3677195" y="1672045"/>
                  </a:lnTo>
                  <a:lnTo>
                    <a:pt x="3677195" y="1645920"/>
                  </a:lnTo>
                  <a:lnTo>
                    <a:pt x="3611880" y="1645920"/>
                  </a:lnTo>
                  <a:lnTo>
                    <a:pt x="3611880" y="1619794"/>
                  </a:lnTo>
                  <a:lnTo>
                    <a:pt x="3494315" y="1619794"/>
                  </a:lnTo>
                  <a:lnTo>
                    <a:pt x="3494315" y="1580605"/>
                  </a:lnTo>
                  <a:lnTo>
                    <a:pt x="3435532" y="1580605"/>
                  </a:lnTo>
                  <a:lnTo>
                    <a:pt x="3435532" y="1567542"/>
                  </a:lnTo>
                  <a:lnTo>
                    <a:pt x="3278777" y="1567542"/>
                  </a:lnTo>
                  <a:lnTo>
                    <a:pt x="3278777" y="1547948"/>
                  </a:lnTo>
                  <a:lnTo>
                    <a:pt x="3278777" y="1547948"/>
                  </a:lnTo>
                  <a:lnTo>
                    <a:pt x="3252651" y="1521822"/>
                  </a:lnTo>
                  <a:lnTo>
                    <a:pt x="3089366" y="1521822"/>
                  </a:lnTo>
                  <a:lnTo>
                    <a:pt x="3089366" y="1476102"/>
                  </a:lnTo>
                  <a:lnTo>
                    <a:pt x="3017520" y="1476102"/>
                  </a:lnTo>
                  <a:lnTo>
                    <a:pt x="3017520" y="1449977"/>
                  </a:lnTo>
                  <a:lnTo>
                    <a:pt x="2919549" y="1449977"/>
                  </a:lnTo>
                  <a:lnTo>
                    <a:pt x="2919549" y="1436914"/>
                  </a:lnTo>
                  <a:lnTo>
                    <a:pt x="2795452" y="1436914"/>
                  </a:lnTo>
                  <a:lnTo>
                    <a:pt x="2795452" y="1410788"/>
                  </a:lnTo>
                  <a:lnTo>
                    <a:pt x="2671355" y="1410788"/>
                  </a:lnTo>
                  <a:lnTo>
                    <a:pt x="2671355" y="1397725"/>
                  </a:lnTo>
                  <a:lnTo>
                    <a:pt x="2606040" y="1397725"/>
                  </a:lnTo>
                  <a:lnTo>
                    <a:pt x="2606040" y="1365068"/>
                  </a:lnTo>
                  <a:lnTo>
                    <a:pt x="2527663" y="1365068"/>
                  </a:lnTo>
                  <a:lnTo>
                    <a:pt x="2534194" y="1358537"/>
                  </a:lnTo>
                  <a:lnTo>
                    <a:pt x="2449286" y="1358537"/>
                  </a:lnTo>
                  <a:lnTo>
                    <a:pt x="2449286" y="1325880"/>
                  </a:lnTo>
                  <a:lnTo>
                    <a:pt x="2305595" y="1325880"/>
                  </a:lnTo>
                  <a:lnTo>
                    <a:pt x="2305595" y="1312817"/>
                  </a:lnTo>
                  <a:lnTo>
                    <a:pt x="2227217" y="1312817"/>
                  </a:lnTo>
                  <a:lnTo>
                    <a:pt x="2227217" y="1286691"/>
                  </a:lnTo>
                  <a:lnTo>
                    <a:pt x="2142309" y="1286691"/>
                  </a:lnTo>
                  <a:lnTo>
                    <a:pt x="2142309" y="1260565"/>
                  </a:lnTo>
                  <a:lnTo>
                    <a:pt x="1965960" y="1260565"/>
                  </a:lnTo>
                  <a:lnTo>
                    <a:pt x="1965960" y="1214845"/>
                  </a:lnTo>
                  <a:lnTo>
                    <a:pt x="1861457" y="1214845"/>
                  </a:lnTo>
                  <a:lnTo>
                    <a:pt x="1861457" y="1188720"/>
                  </a:lnTo>
                  <a:lnTo>
                    <a:pt x="1822269" y="1188720"/>
                  </a:lnTo>
                  <a:lnTo>
                    <a:pt x="1822269" y="1169125"/>
                  </a:lnTo>
                  <a:lnTo>
                    <a:pt x="1724297" y="1169125"/>
                  </a:lnTo>
                  <a:lnTo>
                    <a:pt x="1724297" y="1143000"/>
                  </a:lnTo>
                  <a:lnTo>
                    <a:pt x="1665515" y="1143000"/>
                  </a:lnTo>
                  <a:lnTo>
                    <a:pt x="1665515" y="1116874"/>
                  </a:lnTo>
                  <a:lnTo>
                    <a:pt x="1626326" y="1116874"/>
                  </a:lnTo>
                  <a:lnTo>
                    <a:pt x="1626326" y="1084217"/>
                  </a:lnTo>
                  <a:lnTo>
                    <a:pt x="1580606" y="1084217"/>
                  </a:lnTo>
                  <a:lnTo>
                    <a:pt x="1580606" y="1058091"/>
                  </a:lnTo>
                  <a:lnTo>
                    <a:pt x="1469572" y="1058091"/>
                  </a:lnTo>
                  <a:lnTo>
                    <a:pt x="1469572" y="1031965"/>
                  </a:lnTo>
                  <a:lnTo>
                    <a:pt x="1391195" y="1031965"/>
                  </a:lnTo>
                  <a:lnTo>
                    <a:pt x="1391195" y="1031965"/>
                  </a:lnTo>
                  <a:lnTo>
                    <a:pt x="1391195" y="1031965"/>
                  </a:lnTo>
                  <a:lnTo>
                    <a:pt x="1345475" y="986245"/>
                  </a:lnTo>
                  <a:lnTo>
                    <a:pt x="1325881" y="966651"/>
                  </a:lnTo>
                  <a:lnTo>
                    <a:pt x="1325881" y="966651"/>
                  </a:lnTo>
                  <a:lnTo>
                    <a:pt x="1280161" y="920931"/>
                  </a:lnTo>
                  <a:lnTo>
                    <a:pt x="1162595" y="920931"/>
                  </a:lnTo>
                  <a:lnTo>
                    <a:pt x="1162595" y="894805"/>
                  </a:lnTo>
                  <a:lnTo>
                    <a:pt x="1084217" y="894805"/>
                  </a:lnTo>
                  <a:lnTo>
                    <a:pt x="1084217" y="894805"/>
                  </a:lnTo>
                  <a:lnTo>
                    <a:pt x="1084217" y="894805"/>
                  </a:lnTo>
                  <a:lnTo>
                    <a:pt x="1084217" y="894805"/>
                  </a:lnTo>
                  <a:lnTo>
                    <a:pt x="1084217" y="849085"/>
                  </a:lnTo>
                  <a:lnTo>
                    <a:pt x="1025435" y="849085"/>
                  </a:lnTo>
                  <a:lnTo>
                    <a:pt x="1025435" y="809897"/>
                  </a:lnTo>
                  <a:lnTo>
                    <a:pt x="960120" y="809897"/>
                  </a:lnTo>
                  <a:lnTo>
                    <a:pt x="960120" y="777240"/>
                  </a:lnTo>
                  <a:lnTo>
                    <a:pt x="960120" y="777240"/>
                  </a:lnTo>
                  <a:lnTo>
                    <a:pt x="933994" y="751114"/>
                  </a:lnTo>
                  <a:lnTo>
                    <a:pt x="855617" y="751114"/>
                  </a:lnTo>
                  <a:lnTo>
                    <a:pt x="855617" y="711925"/>
                  </a:lnTo>
                  <a:lnTo>
                    <a:pt x="790303" y="711925"/>
                  </a:lnTo>
                  <a:lnTo>
                    <a:pt x="790303" y="666205"/>
                  </a:lnTo>
                  <a:lnTo>
                    <a:pt x="692332" y="666205"/>
                  </a:lnTo>
                  <a:lnTo>
                    <a:pt x="627017" y="587828"/>
                  </a:lnTo>
                  <a:lnTo>
                    <a:pt x="496389" y="587828"/>
                  </a:lnTo>
                  <a:lnTo>
                    <a:pt x="496389" y="555171"/>
                  </a:lnTo>
                  <a:lnTo>
                    <a:pt x="418012" y="555171"/>
                  </a:lnTo>
                  <a:lnTo>
                    <a:pt x="418012" y="555171"/>
                  </a:lnTo>
                  <a:lnTo>
                    <a:pt x="418012" y="489857"/>
                  </a:lnTo>
                  <a:lnTo>
                    <a:pt x="320040" y="489857"/>
                  </a:lnTo>
                  <a:lnTo>
                    <a:pt x="320040" y="457200"/>
                  </a:lnTo>
                  <a:lnTo>
                    <a:pt x="280852" y="457200"/>
                  </a:lnTo>
                  <a:lnTo>
                    <a:pt x="280852" y="378822"/>
                  </a:lnTo>
                  <a:lnTo>
                    <a:pt x="241663" y="378822"/>
                  </a:lnTo>
                  <a:lnTo>
                    <a:pt x="241663" y="346165"/>
                  </a:lnTo>
                  <a:lnTo>
                    <a:pt x="241663" y="346165"/>
                  </a:lnTo>
                  <a:lnTo>
                    <a:pt x="195943" y="300445"/>
                  </a:lnTo>
                  <a:lnTo>
                    <a:pt x="163286" y="267788"/>
                  </a:lnTo>
                  <a:lnTo>
                    <a:pt x="143692" y="189412"/>
                  </a:lnTo>
                  <a:lnTo>
                    <a:pt x="91440" y="182880"/>
                  </a:lnTo>
                  <a:lnTo>
                    <a:pt x="91440" y="124097"/>
                  </a:lnTo>
                  <a:lnTo>
                    <a:pt x="91440" y="124097"/>
                  </a:lnTo>
                  <a:lnTo>
                    <a:pt x="58783" y="124097"/>
                  </a:lnTo>
                  <a:lnTo>
                    <a:pt x="58783" y="58782"/>
                  </a:lnTo>
                  <a:lnTo>
                    <a:pt x="58783" y="58782"/>
                  </a:lnTo>
                  <a:lnTo>
                    <a:pt x="0" y="58782"/>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1" name="TextBox 270">
              <a:extLst>
                <a:ext uri="{FF2B5EF4-FFF2-40B4-BE49-F238E27FC236}">
                  <a16:creationId xmlns:a16="http://schemas.microsoft.com/office/drawing/2014/main" id="{5C4CA620-A1C0-4324-107B-DA65F4418484}"/>
                </a:ext>
              </a:extLst>
            </p:cNvPr>
            <p:cNvSpPr txBox="1"/>
            <p:nvPr/>
          </p:nvSpPr>
          <p:spPr bwMode="auto">
            <a:xfrm>
              <a:off x="11358441" y="3634385"/>
              <a:ext cx="176563"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2" name="TextBox 271">
              <a:extLst>
                <a:ext uri="{FF2B5EF4-FFF2-40B4-BE49-F238E27FC236}">
                  <a16:creationId xmlns:a16="http://schemas.microsoft.com/office/drawing/2014/main" id="{6FA2B416-94C2-53E0-B202-5A410CE3CB65}"/>
                </a:ext>
              </a:extLst>
            </p:cNvPr>
            <p:cNvSpPr txBox="1"/>
            <p:nvPr/>
          </p:nvSpPr>
          <p:spPr bwMode="auto">
            <a:xfrm>
              <a:off x="11376763" y="3636549"/>
              <a:ext cx="176563" cy="28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73" name="Group 272">
              <a:extLst>
                <a:ext uri="{FF2B5EF4-FFF2-40B4-BE49-F238E27FC236}">
                  <a16:creationId xmlns:a16="http://schemas.microsoft.com/office/drawing/2014/main" id="{77A306F8-0471-667A-B802-B4CFA8C863AF}"/>
                </a:ext>
              </a:extLst>
            </p:cNvPr>
            <p:cNvGrpSpPr/>
            <p:nvPr/>
          </p:nvGrpSpPr>
          <p:grpSpPr>
            <a:xfrm>
              <a:off x="7830491" y="2673605"/>
              <a:ext cx="4151975" cy="1247434"/>
              <a:chOff x="2207188" y="1971945"/>
              <a:chExt cx="7004517" cy="2104460"/>
            </a:xfrm>
          </p:grpSpPr>
          <p:sp>
            <p:nvSpPr>
              <p:cNvPr id="280" name="TextBox 279">
                <a:extLst>
                  <a:ext uri="{FF2B5EF4-FFF2-40B4-BE49-F238E27FC236}">
                    <a16:creationId xmlns:a16="http://schemas.microsoft.com/office/drawing/2014/main" id="{E413B604-1CC0-0EC1-5DD7-BDB023A196DA}"/>
                  </a:ext>
                </a:extLst>
              </p:cNvPr>
              <p:cNvSpPr txBox="1"/>
              <p:nvPr/>
            </p:nvSpPr>
            <p:spPr bwMode="auto">
              <a:xfrm>
                <a:off x="2207188" y="1971945"/>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1" name="TextBox 280">
                <a:extLst>
                  <a:ext uri="{FF2B5EF4-FFF2-40B4-BE49-F238E27FC236}">
                    <a16:creationId xmlns:a16="http://schemas.microsoft.com/office/drawing/2014/main" id="{1DEBE969-6065-78CE-300B-20B27212D0FF}"/>
                  </a:ext>
                </a:extLst>
              </p:cNvPr>
              <p:cNvSpPr txBox="1"/>
              <p:nvPr/>
            </p:nvSpPr>
            <p:spPr bwMode="auto">
              <a:xfrm>
                <a:off x="2352656" y="206517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2" name="TextBox 281">
                <a:extLst>
                  <a:ext uri="{FF2B5EF4-FFF2-40B4-BE49-F238E27FC236}">
                    <a16:creationId xmlns:a16="http://schemas.microsoft.com/office/drawing/2014/main" id="{258E7E21-2E3D-2308-9B60-41B198D73DF9}"/>
                  </a:ext>
                </a:extLst>
              </p:cNvPr>
              <p:cNvSpPr txBox="1"/>
              <p:nvPr/>
            </p:nvSpPr>
            <p:spPr bwMode="auto">
              <a:xfrm>
                <a:off x="2546384" y="216862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3" name="TextBox 282">
                <a:extLst>
                  <a:ext uri="{FF2B5EF4-FFF2-40B4-BE49-F238E27FC236}">
                    <a16:creationId xmlns:a16="http://schemas.microsoft.com/office/drawing/2014/main" id="{04B10321-63A8-740E-07D5-D753040DF5E8}"/>
                  </a:ext>
                </a:extLst>
              </p:cNvPr>
              <p:cNvSpPr txBox="1"/>
              <p:nvPr/>
            </p:nvSpPr>
            <p:spPr bwMode="auto">
              <a:xfrm>
                <a:off x="3038826" y="240541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4" name="TextBox 283">
                <a:extLst>
                  <a:ext uri="{FF2B5EF4-FFF2-40B4-BE49-F238E27FC236}">
                    <a16:creationId xmlns:a16="http://schemas.microsoft.com/office/drawing/2014/main" id="{64C64DCB-FB19-B016-992F-2F826A9AB407}"/>
                  </a:ext>
                </a:extLst>
              </p:cNvPr>
              <p:cNvSpPr txBox="1"/>
              <p:nvPr/>
            </p:nvSpPr>
            <p:spPr bwMode="auto">
              <a:xfrm>
                <a:off x="3394641" y="256234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5" name="TextBox 284">
                <a:extLst>
                  <a:ext uri="{FF2B5EF4-FFF2-40B4-BE49-F238E27FC236}">
                    <a16:creationId xmlns:a16="http://schemas.microsoft.com/office/drawing/2014/main" id="{F0DAAA13-8EC1-3223-05D7-5FA23E5BFB9B}"/>
                  </a:ext>
                </a:extLst>
              </p:cNvPr>
              <p:cNvSpPr txBox="1"/>
              <p:nvPr/>
            </p:nvSpPr>
            <p:spPr bwMode="auto">
              <a:xfrm>
                <a:off x="3516344" y="2623873"/>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6" name="TextBox 285">
                <a:extLst>
                  <a:ext uri="{FF2B5EF4-FFF2-40B4-BE49-F238E27FC236}">
                    <a16:creationId xmlns:a16="http://schemas.microsoft.com/office/drawing/2014/main" id="{DB47EF10-5ECA-3776-C650-168056614F25}"/>
                  </a:ext>
                </a:extLst>
              </p:cNvPr>
              <p:cNvSpPr txBox="1"/>
              <p:nvPr/>
            </p:nvSpPr>
            <p:spPr bwMode="auto">
              <a:xfrm>
                <a:off x="5248955" y="307136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7" name="TextBox 286">
                <a:extLst>
                  <a:ext uri="{FF2B5EF4-FFF2-40B4-BE49-F238E27FC236}">
                    <a16:creationId xmlns:a16="http://schemas.microsoft.com/office/drawing/2014/main" id="{DAC1852C-3D62-0BBB-618B-7E102B149BB8}"/>
                  </a:ext>
                </a:extLst>
              </p:cNvPr>
              <p:cNvSpPr txBox="1"/>
              <p:nvPr/>
            </p:nvSpPr>
            <p:spPr bwMode="auto">
              <a:xfrm>
                <a:off x="5336832" y="311833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8" name="TextBox 287">
                <a:extLst>
                  <a:ext uri="{FF2B5EF4-FFF2-40B4-BE49-F238E27FC236}">
                    <a16:creationId xmlns:a16="http://schemas.microsoft.com/office/drawing/2014/main" id="{74ACD021-9276-F182-B572-D016DD67E98F}"/>
                  </a:ext>
                </a:extLst>
              </p:cNvPr>
              <p:cNvSpPr txBox="1"/>
              <p:nvPr/>
            </p:nvSpPr>
            <p:spPr bwMode="auto">
              <a:xfrm>
                <a:off x="4014847" y="278181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9" name="TextBox 288">
                <a:extLst>
                  <a:ext uri="{FF2B5EF4-FFF2-40B4-BE49-F238E27FC236}">
                    <a16:creationId xmlns:a16="http://schemas.microsoft.com/office/drawing/2014/main" id="{D12D40C0-6E29-30B9-D4C6-1A20DBD56F8E}"/>
                  </a:ext>
                </a:extLst>
              </p:cNvPr>
              <p:cNvSpPr txBox="1"/>
              <p:nvPr/>
            </p:nvSpPr>
            <p:spPr bwMode="auto">
              <a:xfrm>
                <a:off x="5698293" y="320178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0" name="TextBox 289">
                <a:extLst>
                  <a:ext uri="{FF2B5EF4-FFF2-40B4-BE49-F238E27FC236}">
                    <a16:creationId xmlns:a16="http://schemas.microsoft.com/office/drawing/2014/main" id="{E81731B8-09C5-01DB-8A18-A9D74C6AAA38}"/>
                  </a:ext>
                </a:extLst>
              </p:cNvPr>
              <p:cNvSpPr txBox="1"/>
              <p:nvPr/>
            </p:nvSpPr>
            <p:spPr bwMode="auto">
              <a:xfrm>
                <a:off x="5735994" y="3198427"/>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1" name="TextBox 290">
                <a:extLst>
                  <a:ext uri="{FF2B5EF4-FFF2-40B4-BE49-F238E27FC236}">
                    <a16:creationId xmlns:a16="http://schemas.microsoft.com/office/drawing/2014/main" id="{8F3FDBCE-522A-54A6-2A9B-EB35AB5BE026}"/>
                  </a:ext>
                </a:extLst>
              </p:cNvPr>
              <p:cNvSpPr txBox="1"/>
              <p:nvPr/>
            </p:nvSpPr>
            <p:spPr bwMode="auto">
              <a:xfrm>
                <a:off x="5977200" y="322199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2" name="TextBox 291">
                <a:extLst>
                  <a:ext uri="{FF2B5EF4-FFF2-40B4-BE49-F238E27FC236}">
                    <a16:creationId xmlns:a16="http://schemas.microsoft.com/office/drawing/2014/main" id="{50CBDEE6-FF3E-2F62-A6AB-41BFE6A76C67}"/>
                  </a:ext>
                </a:extLst>
              </p:cNvPr>
              <p:cNvSpPr txBox="1"/>
              <p:nvPr/>
            </p:nvSpPr>
            <p:spPr bwMode="auto">
              <a:xfrm>
                <a:off x="5875905" y="322010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3" name="TextBox 292">
                <a:extLst>
                  <a:ext uri="{FF2B5EF4-FFF2-40B4-BE49-F238E27FC236}">
                    <a16:creationId xmlns:a16="http://schemas.microsoft.com/office/drawing/2014/main" id="{25E294D7-993D-3AA2-4B09-A76AF06FC1C8}"/>
                  </a:ext>
                </a:extLst>
              </p:cNvPr>
              <p:cNvSpPr txBox="1"/>
              <p:nvPr/>
            </p:nvSpPr>
            <p:spPr bwMode="auto">
              <a:xfrm>
                <a:off x="5817839" y="3214953"/>
                <a:ext cx="315809" cy="51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4" name="TextBox 293">
                <a:extLst>
                  <a:ext uri="{FF2B5EF4-FFF2-40B4-BE49-F238E27FC236}">
                    <a16:creationId xmlns:a16="http://schemas.microsoft.com/office/drawing/2014/main" id="{8CAEC1D4-D297-ED7F-374E-0FAF786A0AC4}"/>
                  </a:ext>
                </a:extLst>
              </p:cNvPr>
              <p:cNvSpPr txBox="1"/>
              <p:nvPr/>
            </p:nvSpPr>
            <p:spPr bwMode="auto">
              <a:xfrm>
                <a:off x="6372520" y="331094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5" name="TextBox 294">
                <a:extLst>
                  <a:ext uri="{FF2B5EF4-FFF2-40B4-BE49-F238E27FC236}">
                    <a16:creationId xmlns:a16="http://schemas.microsoft.com/office/drawing/2014/main" id="{B790C483-2E01-93B8-4396-C295A7F6E89E}"/>
                  </a:ext>
                </a:extLst>
              </p:cNvPr>
              <p:cNvSpPr txBox="1"/>
              <p:nvPr/>
            </p:nvSpPr>
            <p:spPr bwMode="auto">
              <a:xfrm>
                <a:off x="6106684" y="3240486"/>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6" name="TextBox 295">
                <a:extLst>
                  <a:ext uri="{FF2B5EF4-FFF2-40B4-BE49-F238E27FC236}">
                    <a16:creationId xmlns:a16="http://schemas.microsoft.com/office/drawing/2014/main" id="{AFCFCEE2-77C2-D468-167B-D19BA7AE35EE}"/>
                  </a:ext>
                </a:extLst>
              </p:cNvPr>
              <p:cNvSpPr txBox="1"/>
              <p:nvPr/>
            </p:nvSpPr>
            <p:spPr bwMode="auto">
              <a:xfrm>
                <a:off x="6416452" y="331721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7" name="TextBox 296">
                <a:extLst>
                  <a:ext uri="{FF2B5EF4-FFF2-40B4-BE49-F238E27FC236}">
                    <a16:creationId xmlns:a16="http://schemas.microsoft.com/office/drawing/2014/main" id="{42022CCA-D3FA-06EF-7BEC-8E0CCFCDF8CE}"/>
                  </a:ext>
                </a:extLst>
              </p:cNvPr>
              <p:cNvSpPr txBox="1"/>
              <p:nvPr/>
            </p:nvSpPr>
            <p:spPr bwMode="auto">
              <a:xfrm>
                <a:off x="6469973" y="331094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8" name="TextBox 297">
                <a:extLst>
                  <a:ext uri="{FF2B5EF4-FFF2-40B4-BE49-F238E27FC236}">
                    <a16:creationId xmlns:a16="http://schemas.microsoft.com/office/drawing/2014/main" id="{42D99A2E-D32B-E8E7-748B-ABFEE6CA8A0A}"/>
                  </a:ext>
                </a:extLst>
              </p:cNvPr>
              <p:cNvSpPr txBox="1"/>
              <p:nvPr/>
            </p:nvSpPr>
            <p:spPr bwMode="auto">
              <a:xfrm>
                <a:off x="8913837" y="3588753"/>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9" name="TextBox 298">
                <a:extLst>
                  <a:ext uri="{FF2B5EF4-FFF2-40B4-BE49-F238E27FC236}">
                    <a16:creationId xmlns:a16="http://schemas.microsoft.com/office/drawing/2014/main" id="{10FA0715-DFBD-1A46-4460-956854F8A9BA}"/>
                  </a:ext>
                </a:extLst>
              </p:cNvPr>
              <p:cNvSpPr txBox="1"/>
              <p:nvPr/>
            </p:nvSpPr>
            <p:spPr bwMode="auto">
              <a:xfrm>
                <a:off x="6648995" y="335415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0" name="TextBox 299">
                <a:extLst>
                  <a:ext uri="{FF2B5EF4-FFF2-40B4-BE49-F238E27FC236}">
                    <a16:creationId xmlns:a16="http://schemas.microsoft.com/office/drawing/2014/main" id="{5BD021C5-9226-C962-5EB0-F24F4EEDB0CF}"/>
                  </a:ext>
                </a:extLst>
              </p:cNvPr>
              <p:cNvSpPr txBox="1"/>
              <p:nvPr/>
            </p:nvSpPr>
            <p:spPr bwMode="auto">
              <a:xfrm>
                <a:off x="6591990" y="3346007"/>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1" name="TextBox 300">
                <a:extLst>
                  <a:ext uri="{FF2B5EF4-FFF2-40B4-BE49-F238E27FC236}">
                    <a16:creationId xmlns:a16="http://schemas.microsoft.com/office/drawing/2014/main" id="{9790E0CC-48BA-2D90-E076-B5CF16F46960}"/>
                  </a:ext>
                </a:extLst>
              </p:cNvPr>
              <p:cNvSpPr txBox="1"/>
              <p:nvPr/>
            </p:nvSpPr>
            <p:spPr bwMode="auto">
              <a:xfrm>
                <a:off x="6862936" y="3378634"/>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2" name="TextBox 301">
                <a:extLst>
                  <a:ext uri="{FF2B5EF4-FFF2-40B4-BE49-F238E27FC236}">
                    <a16:creationId xmlns:a16="http://schemas.microsoft.com/office/drawing/2014/main" id="{96197E1F-CCEB-660B-AB2D-161B902D9774}"/>
                  </a:ext>
                </a:extLst>
              </p:cNvPr>
              <p:cNvSpPr txBox="1"/>
              <p:nvPr/>
            </p:nvSpPr>
            <p:spPr bwMode="auto">
              <a:xfrm>
                <a:off x="6921386" y="3376665"/>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3" name="TextBox 302">
                <a:extLst>
                  <a:ext uri="{FF2B5EF4-FFF2-40B4-BE49-F238E27FC236}">
                    <a16:creationId xmlns:a16="http://schemas.microsoft.com/office/drawing/2014/main" id="{BD88A04D-44AE-AED6-4F73-DEBE6D78448C}"/>
                  </a:ext>
                </a:extLst>
              </p:cNvPr>
              <p:cNvSpPr txBox="1"/>
              <p:nvPr/>
            </p:nvSpPr>
            <p:spPr bwMode="auto">
              <a:xfrm>
                <a:off x="7134985" y="3466319"/>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4" name="TextBox 303">
                <a:extLst>
                  <a:ext uri="{FF2B5EF4-FFF2-40B4-BE49-F238E27FC236}">
                    <a16:creationId xmlns:a16="http://schemas.microsoft.com/office/drawing/2014/main" id="{E37642D3-D71A-07E6-B4A0-FF3EC759CA14}"/>
                  </a:ext>
                </a:extLst>
              </p:cNvPr>
              <p:cNvSpPr txBox="1"/>
              <p:nvPr/>
            </p:nvSpPr>
            <p:spPr bwMode="auto">
              <a:xfrm>
                <a:off x="7199995" y="3473091"/>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5" name="TextBox 304">
                <a:extLst>
                  <a:ext uri="{FF2B5EF4-FFF2-40B4-BE49-F238E27FC236}">
                    <a16:creationId xmlns:a16="http://schemas.microsoft.com/office/drawing/2014/main" id="{355F6B3A-5D05-64BB-9A6F-AB3AB13F0F6F}"/>
                  </a:ext>
                </a:extLst>
              </p:cNvPr>
              <p:cNvSpPr txBox="1"/>
              <p:nvPr/>
            </p:nvSpPr>
            <p:spPr bwMode="auto">
              <a:xfrm>
                <a:off x="7250051" y="346851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6" name="TextBox 305">
                <a:extLst>
                  <a:ext uri="{FF2B5EF4-FFF2-40B4-BE49-F238E27FC236}">
                    <a16:creationId xmlns:a16="http://schemas.microsoft.com/office/drawing/2014/main" id="{E91FF177-C685-3174-BEF4-E3CACA07535E}"/>
                  </a:ext>
                </a:extLst>
              </p:cNvPr>
              <p:cNvSpPr txBox="1"/>
              <p:nvPr/>
            </p:nvSpPr>
            <p:spPr bwMode="auto">
              <a:xfrm>
                <a:off x="7403554" y="3506173"/>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7" name="TextBox 306">
                <a:extLst>
                  <a:ext uri="{FF2B5EF4-FFF2-40B4-BE49-F238E27FC236}">
                    <a16:creationId xmlns:a16="http://schemas.microsoft.com/office/drawing/2014/main" id="{010EB0E1-26D9-CECB-204C-945DE99CC92D}"/>
                  </a:ext>
                </a:extLst>
              </p:cNvPr>
              <p:cNvSpPr txBox="1"/>
              <p:nvPr/>
            </p:nvSpPr>
            <p:spPr bwMode="auto">
              <a:xfrm>
                <a:off x="7463723" y="351981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8" name="TextBox 307">
                <a:extLst>
                  <a:ext uri="{FF2B5EF4-FFF2-40B4-BE49-F238E27FC236}">
                    <a16:creationId xmlns:a16="http://schemas.microsoft.com/office/drawing/2014/main" id="{7068C053-AC96-01EF-749D-32A163DA8D6E}"/>
                  </a:ext>
                </a:extLst>
              </p:cNvPr>
              <p:cNvSpPr txBox="1"/>
              <p:nvPr/>
            </p:nvSpPr>
            <p:spPr bwMode="auto">
              <a:xfrm>
                <a:off x="7495522" y="3518804"/>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9" name="TextBox 308">
                <a:extLst>
                  <a:ext uri="{FF2B5EF4-FFF2-40B4-BE49-F238E27FC236}">
                    <a16:creationId xmlns:a16="http://schemas.microsoft.com/office/drawing/2014/main" id="{7AD7583E-CDE1-E413-D455-47E12DF9DAC9}"/>
                  </a:ext>
                </a:extLst>
              </p:cNvPr>
              <p:cNvSpPr txBox="1"/>
              <p:nvPr/>
            </p:nvSpPr>
            <p:spPr bwMode="auto">
              <a:xfrm>
                <a:off x="7525923" y="3509814"/>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0" name="TextBox 309">
                <a:extLst>
                  <a:ext uri="{FF2B5EF4-FFF2-40B4-BE49-F238E27FC236}">
                    <a16:creationId xmlns:a16="http://schemas.microsoft.com/office/drawing/2014/main" id="{89872E20-8AAC-1EE8-C3A7-82D1487B9F08}"/>
                  </a:ext>
                </a:extLst>
              </p:cNvPr>
              <p:cNvSpPr txBox="1"/>
              <p:nvPr/>
            </p:nvSpPr>
            <p:spPr bwMode="auto">
              <a:xfrm>
                <a:off x="7570072" y="3515366"/>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1" name="TextBox 310">
                <a:extLst>
                  <a:ext uri="{FF2B5EF4-FFF2-40B4-BE49-F238E27FC236}">
                    <a16:creationId xmlns:a16="http://schemas.microsoft.com/office/drawing/2014/main" id="{A6471DAA-17F0-FD98-FDD7-27F3DAED94E6}"/>
                  </a:ext>
                </a:extLst>
              </p:cNvPr>
              <p:cNvSpPr txBox="1"/>
              <p:nvPr/>
            </p:nvSpPr>
            <p:spPr bwMode="auto">
              <a:xfrm>
                <a:off x="7648226" y="3512867"/>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2" name="TextBox 311">
                <a:extLst>
                  <a:ext uri="{FF2B5EF4-FFF2-40B4-BE49-F238E27FC236}">
                    <a16:creationId xmlns:a16="http://schemas.microsoft.com/office/drawing/2014/main" id="{B67DB0E8-B17D-47EE-B001-780DCC2FA720}"/>
                  </a:ext>
                </a:extLst>
              </p:cNvPr>
              <p:cNvSpPr txBox="1"/>
              <p:nvPr/>
            </p:nvSpPr>
            <p:spPr bwMode="auto">
              <a:xfrm>
                <a:off x="7678947" y="351593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3" name="TextBox 312">
                <a:extLst>
                  <a:ext uri="{FF2B5EF4-FFF2-40B4-BE49-F238E27FC236}">
                    <a16:creationId xmlns:a16="http://schemas.microsoft.com/office/drawing/2014/main" id="{C56E7BDA-58F0-4478-0E0C-DF109F14F41C}"/>
                  </a:ext>
                </a:extLst>
              </p:cNvPr>
              <p:cNvSpPr txBox="1"/>
              <p:nvPr/>
            </p:nvSpPr>
            <p:spPr bwMode="auto">
              <a:xfrm>
                <a:off x="7716896" y="3524405"/>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4" name="TextBox 313">
                <a:extLst>
                  <a:ext uri="{FF2B5EF4-FFF2-40B4-BE49-F238E27FC236}">
                    <a16:creationId xmlns:a16="http://schemas.microsoft.com/office/drawing/2014/main" id="{A7F4E402-B3B8-9460-BCD7-EDDB21E0BAF5}"/>
                  </a:ext>
                </a:extLst>
              </p:cNvPr>
              <p:cNvSpPr txBox="1"/>
              <p:nvPr/>
            </p:nvSpPr>
            <p:spPr bwMode="auto">
              <a:xfrm>
                <a:off x="7821843" y="3552497"/>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5" name="TextBox 314">
                <a:extLst>
                  <a:ext uri="{FF2B5EF4-FFF2-40B4-BE49-F238E27FC236}">
                    <a16:creationId xmlns:a16="http://schemas.microsoft.com/office/drawing/2014/main" id="{0AB369F0-1F6F-8C11-4F47-CD0277BA122C}"/>
                  </a:ext>
                </a:extLst>
              </p:cNvPr>
              <p:cNvSpPr txBox="1"/>
              <p:nvPr/>
            </p:nvSpPr>
            <p:spPr bwMode="auto">
              <a:xfrm>
                <a:off x="7886143" y="3554490"/>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6" name="TextBox 315">
                <a:extLst>
                  <a:ext uri="{FF2B5EF4-FFF2-40B4-BE49-F238E27FC236}">
                    <a16:creationId xmlns:a16="http://schemas.microsoft.com/office/drawing/2014/main" id="{32B31694-F472-8E21-EADB-A0AD5FA883A6}"/>
                  </a:ext>
                </a:extLst>
              </p:cNvPr>
              <p:cNvSpPr txBox="1"/>
              <p:nvPr/>
            </p:nvSpPr>
            <p:spPr bwMode="auto">
              <a:xfrm>
                <a:off x="7923620" y="3555499"/>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7" name="TextBox 316">
                <a:extLst>
                  <a:ext uri="{FF2B5EF4-FFF2-40B4-BE49-F238E27FC236}">
                    <a16:creationId xmlns:a16="http://schemas.microsoft.com/office/drawing/2014/main" id="{6DEE168E-72D7-8D99-1B26-DB228146835A}"/>
                  </a:ext>
                </a:extLst>
              </p:cNvPr>
              <p:cNvSpPr txBox="1"/>
              <p:nvPr/>
            </p:nvSpPr>
            <p:spPr bwMode="auto">
              <a:xfrm>
                <a:off x="7961098" y="3551661"/>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8" name="TextBox 317">
                <a:extLst>
                  <a:ext uri="{FF2B5EF4-FFF2-40B4-BE49-F238E27FC236}">
                    <a16:creationId xmlns:a16="http://schemas.microsoft.com/office/drawing/2014/main" id="{EEB25F16-5BA5-37E0-C536-CC847F3D3973}"/>
                  </a:ext>
                </a:extLst>
              </p:cNvPr>
              <p:cNvSpPr txBox="1"/>
              <p:nvPr/>
            </p:nvSpPr>
            <p:spPr bwMode="auto">
              <a:xfrm>
                <a:off x="8026307" y="3555715"/>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9" name="TextBox 318">
                <a:extLst>
                  <a:ext uri="{FF2B5EF4-FFF2-40B4-BE49-F238E27FC236}">
                    <a16:creationId xmlns:a16="http://schemas.microsoft.com/office/drawing/2014/main" id="{3D1E6178-4DE0-2B5D-6976-1EC1023598D2}"/>
                  </a:ext>
                </a:extLst>
              </p:cNvPr>
              <p:cNvSpPr txBox="1"/>
              <p:nvPr/>
            </p:nvSpPr>
            <p:spPr bwMode="auto">
              <a:xfrm>
                <a:off x="8349709" y="3598832"/>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0" name="TextBox 319">
                <a:extLst>
                  <a:ext uri="{FF2B5EF4-FFF2-40B4-BE49-F238E27FC236}">
                    <a16:creationId xmlns:a16="http://schemas.microsoft.com/office/drawing/2014/main" id="{D3CCC877-D978-55A9-A99B-9FE520633D41}"/>
                  </a:ext>
                </a:extLst>
              </p:cNvPr>
              <p:cNvSpPr txBox="1"/>
              <p:nvPr/>
            </p:nvSpPr>
            <p:spPr bwMode="auto">
              <a:xfrm>
                <a:off x="8381329" y="3588328"/>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1" name="TextBox 320">
                <a:extLst>
                  <a:ext uri="{FF2B5EF4-FFF2-40B4-BE49-F238E27FC236}">
                    <a16:creationId xmlns:a16="http://schemas.microsoft.com/office/drawing/2014/main" id="{67B9B4C9-9F24-3FD3-A791-6C5448984E52}"/>
                  </a:ext>
                </a:extLst>
              </p:cNvPr>
              <p:cNvSpPr txBox="1"/>
              <p:nvPr/>
            </p:nvSpPr>
            <p:spPr bwMode="auto">
              <a:xfrm>
                <a:off x="8852645" y="3581191"/>
                <a:ext cx="297868"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74" name="Group 273">
              <a:extLst>
                <a:ext uri="{FF2B5EF4-FFF2-40B4-BE49-F238E27FC236}">
                  <a16:creationId xmlns:a16="http://schemas.microsoft.com/office/drawing/2014/main" id="{9AC8BBD5-675A-3406-409A-642F8BEF0CB8}"/>
                </a:ext>
              </a:extLst>
            </p:cNvPr>
            <p:cNvGrpSpPr/>
            <p:nvPr/>
          </p:nvGrpSpPr>
          <p:grpSpPr>
            <a:xfrm>
              <a:off x="8821091" y="3398568"/>
              <a:ext cx="2281962" cy="690545"/>
              <a:chOff x="3878363" y="3277913"/>
              <a:chExt cx="3849745" cy="1164970"/>
            </a:xfrm>
          </p:grpSpPr>
          <p:sp>
            <p:nvSpPr>
              <p:cNvPr id="275" name="TextBox 274">
                <a:extLst>
                  <a:ext uri="{FF2B5EF4-FFF2-40B4-BE49-F238E27FC236}">
                    <a16:creationId xmlns:a16="http://schemas.microsoft.com/office/drawing/2014/main" id="{FC8A9030-3EA5-24F5-329E-AEB113C87799}"/>
                  </a:ext>
                </a:extLst>
              </p:cNvPr>
              <p:cNvSpPr txBox="1"/>
              <p:nvPr/>
            </p:nvSpPr>
            <p:spPr bwMode="auto">
              <a:xfrm>
                <a:off x="7430241" y="3965310"/>
                <a:ext cx="297867"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6" name="TextBox 275">
                <a:extLst>
                  <a:ext uri="{FF2B5EF4-FFF2-40B4-BE49-F238E27FC236}">
                    <a16:creationId xmlns:a16="http://schemas.microsoft.com/office/drawing/2014/main" id="{151DE8D9-0FB1-6D8E-103B-D76C44DF4177}"/>
                  </a:ext>
                </a:extLst>
              </p:cNvPr>
              <p:cNvSpPr txBox="1"/>
              <p:nvPr/>
            </p:nvSpPr>
            <p:spPr bwMode="auto">
              <a:xfrm>
                <a:off x="3878363" y="3277913"/>
                <a:ext cx="297867"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7" name="TextBox 276">
                <a:extLst>
                  <a:ext uri="{FF2B5EF4-FFF2-40B4-BE49-F238E27FC236}">
                    <a16:creationId xmlns:a16="http://schemas.microsoft.com/office/drawing/2014/main" id="{98331F75-485C-5342-4451-0D3A23B81053}"/>
                  </a:ext>
                </a:extLst>
              </p:cNvPr>
              <p:cNvSpPr txBox="1"/>
              <p:nvPr/>
            </p:nvSpPr>
            <p:spPr bwMode="auto">
              <a:xfrm>
                <a:off x="4981895" y="3599416"/>
                <a:ext cx="297867"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8" name="TextBox 277">
                <a:extLst>
                  <a:ext uri="{FF2B5EF4-FFF2-40B4-BE49-F238E27FC236}">
                    <a16:creationId xmlns:a16="http://schemas.microsoft.com/office/drawing/2014/main" id="{DDD81710-258D-6FB1-7D3D-E142342C2DE9}"/>
                  </a:ext>
                </a:extLst>
              </p:cNvPr>
              <p:cNvSpPr txBox="1"/>
              <p:nvPr/>
            </p:nvSpPr>
            <p:spPr bwMode="auto">
              <a:xfrm>
                <a:off x="4494692" y="3438778"/>
                <a:ext cx="297867"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9" name="TextBox 278">
                <a:extLst>
                  <a:ext uri="{FF2B5EF4-FFF2-40B4-BE49-F238E27FC236}">
                    <a16:creationId xmlns:a16="http://schemas.microsoft.com/office/drawing/2014/main" id="{14508517-6F63-8387-0EEA-855E9E85FFA2}"/>
                  </a:ext>
                </a:extLst>
              </p:cNvPr>
              <p:cNvSpPr txBox="1"/>
              <p:nvPr/>
            </p:nvSpPr>
            <p:spPr bwMode="auto">
              <a:xfrm>
                <a:off x="5388638" y="3685026"/>
                <a:ext cx="297867"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sp>
        <p:nvSpPr>
          <p:cNvPr id="329" name="TextBox 328">
            <a:extLst>
              <a:ext uri="{FF2B5EF4-FFF2-40B4-BE49-F238E27FC236}">
                <a16:creationId xmlns:a16="http://schemas.microsoft.com/office/drawing/2014/main" id="{43D91FE4-1C55-8FEF-C659-C36F0A82EA93}"/>
              </a:ext>
            </a:extLst>
          </p:cNvPr>
          <p:cNvSpPr txBox="1"/>
          <p:nvPr/>
        </p:nvSpPr>
        <p:spPr>
          <a:xfrm>
            <a:off x="8401825" y="4009886"/>
            <a:ext cx="3335528" cy="307777"/>
          </a:xfrm>
          <a:prstGeom prst="rect">
            <a:avLst/>
          </a:prstGeom>
          <a:noFill/>
          <a:ln w="12700">
            <a:solidFill>
              <a:schemeClr val="tx1"/>
            </a:solidFill>
          </a:ln>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HR: 0.58 (95% CI: 0.47-0.72; </a:t>
            </a:r>
            <a:r>
              <a:rPr kumimoji="0" lang="en-US" sz="1400" b="0" i="1"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 </a:t>
            </a: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&lt;.001)</a:t>
            </a:r>
          </a:p>
        </p:txBody>
      </p:sp>
      <p:sp>
        <p:nvSpPr>
          <p:cNvPr id="330" name="TextBox 329">
            <a:extLst>
              <a:ext uri="{FF2B5EF4-FFF2-40B4-BE49-F238E27FC236}">
                <a16:creationId xmlns:a16="http://schemas.microsoft.com/office/drawing/2014/main" id="{1AC766C6-FF04-DAC0-489D-82E1E3FC52A1}"/>
              </a:ext>
            </a:extLst>
          </p:cNvPr>
          <p:cNvSpPr txBox="1"/>
          <p:nvPr/>
        </p:nvSpPr>
        <p:spPr>
          <a:xfrm>
            <a:off x="8401825" y="4280812"/>
            <a:ext cx="3335528" cy="30777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Median follow-up: 43.2 mo</a:t>
            </a:r>
          </a:p>
        </p:txBody>
      </p:sp>
      <p:sp>
        <p:nvSpPr>
          <p:cNvPr id="331" name="TextBox 330">
            <a:extLst>
              <a:ext uri="{FF2B5EF4-FFF2-40B4-BE49-F238E27FC236}">
                <a16:creationId xmlns:a16="http://schemas.microsoft.com/office/drawing/2014/main" id="{86727FBB-367D-4D80-2977-1BD522BCF7D7}"/>
              </a:ext>
            </a:extLst>
          </p:cNvPr>
          <p:cNvSpPr txBox="1"/>
          <p:nvPr/>
        </p:nvSpPr>
        <p:spPr>
          <a:xfrm>
            <a:off x="10583221" y="4981656"/>
            <a:ext cx="1276175" cy="307777"/>
          </a:xfrm>
          <a:prstGeom prst="rect">
            <a:avLst/>
          </a:prstGeom>
          <a:noFill/>
          <a:ln w="12700">
            <a:solidFill>
              <a:schemeClr val="tx1"/>
            </a:solidFill>
          </a:ln>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Censored</a:t>
            </a:r>
          </a:p>
        </p:txBody>
      </p:sp>
      <p:graphicFrame>
        <p:nvGraphicFramePr>
          <p:cNvPr id="332" name="Table 4">
            <a:extLst>
              <a:ext uri="{FF2B5EF4-FFF2-40B4-BE49-F238E27FC236}">
                <a16:creationId xmlns:a16="http://schemas.microsoft.com/office/drawing/2014/main" id="{07D53D1A-68CC-D39B-781F-6CEF3B744020}"/>
              </a:ext>
            </a:extLst>
          </p:cNvPr>
          <p:cNvGraphicFramePr>
            <a:graphicFrameLocks noGrp="1"/>
          </p:cNvGraphicFramePr>
          <p:nvPr/>
        </p:nvGraphicFramePr>
        <p:xfrm>
          <a:off x="7538420" y="2826606"/>
          <a:ext cx="4245163" cy="1127760"/>
        </p:xfrm>
        <a:graphic>
          <a:graphicData uri="http://schemas.openxmlformats.org/drawingml/2006/table">
            <a:tbl>
              <a:tblPr firstRow="1" bandRow="1">
                <a:tableStyleId>{2D5ABB26-0587-4C30-8999-92F81FD0307C}</a:tableStyleId>
              </a:tblPr>
              <a:tblGrid>
                <a:gridCol w="1684843">
                  <a:extLst>
                    <a:ext uri="{9D8B030D-6E8A-4147-A177-3AD203B41FA5}">
                      <a16:colId xmlns:a16="http://schemas.microsoft.com/office/drawing/2014/main" val="347208235"/>
                    </a:ext>
                  </a:extLst>
                </a:gridCol>
                <a:gridCol w="1188720">
                  <a:extLst>
                    <a:ext uri="{9D8B030D-6E8A-4147-A177-3AD203B41FA5}">
                      <a16:colId xmlns:a16="http://schemas.microsoft.com/office/drawing/2014/main" val="3958659570"/>
                    </a:ext>
                  </a:extLst>
                </a:gridCol>
                <a:gridCol w="1371600">
                  <a:extLst>
                    <a:ext uri="{9D8B030D-6E8A-4147-A177-3AD203B41FA5}">
                      <a16:colId xmlns:a16="http://schemas.microsoft.com/office/drawing/2014/main" val="1952108111"/>
                    </a:ext>
                  </a:extLst>
                </a:gridCol>
              </a:tblGrid>
              <a:tr h="0">
                <a:tc>
                  <a:txBody>
                    <a:bodyPr/>
                    <a:lstStyle/>
                    <a:p>
                      <a:endParaRPr lang="en-US" sz="1400" b="1" dirty="0">
                        <a:solidFill>
                          <a:schemeClr val="bg1"/>
                        </a:solidFill>
                        <a:latin typeface="+mn-lt"/>
                        <a:cs typeface="Calibri" panose="020F0502020204030204" pitchFamily="34" charset="0"/>
                      </a:endParaRP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Calibri" panose="020F0502020204030204" pitchFamily="34" charset="0"/>
                        </a:rPr>
                        <a:t>Events, n (%)</a:t>
                      </a:r>
                    </a:p>
                  </a:txBody>
                  <a:tcPr anchor="b">
                    <a:lnL>
                      <a:noFill/>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Calibri" panose="020F0502020204030204" pitchFamily="34" charset="0"/>
                        </a:rPr>
                        <a:t>Median OS,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cs typeface="Calibri" panose="020F0502020204030204" pitchFamily="34" charset="0"/>
                        </a:rPr>
                        <a:t>Mo (95% CI)</a:t>
                      </a:r>
                    </a:p>
                  </a:txBody>
                  <a:tcPr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8871687"/>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mn-lt"/>
                          <a:cs typeface="Calibri" panose="020F0502020204030204" pitchFamily="34" charset="0"/>
                        </a:rPr>
                        <a:t>AZA + VEN (n = 286)</a:t>
                      </a:r>
                    </a:p>
                  </a:txBody>
                  <a:tcPr anchor="b">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Calibri" panose="020F0502020204030204" pitchFamily="34" charset="0"/>
                        </a:rPr>
                        <a:t>222 (77.6)</a:t>
                      </a:r>
                    </a:p>
                  </a:txBody>
                  <a:tcPr anchor="b">
                    <a:lnL>
                      <a:noFill/>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Calibri" panose="020F0502020204030204" pitchFamily="34" charset="0"/>
                        </a:rPr>
                        <a:t>14.7 (12.1-18.7)</a:t>
                      </a:r>
                    </a:p>
                  </a:txBody>
                  <a:tcPr anchor="b">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447460"/>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latin typeface="+mn-lt"/>
                          <a:cs typeface="Calibri" panose="020F0502020204030204" pitchFamily="34" charset="0"/>
                        </a:rPr>
                        <a:t>AZA + PBO (n = 145)</a:t>
                      </a:r>
                    </a:p>
                  </a:txBody>
                  <a:tcPr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Calibri" panose="020F0502020204030204" pitchFamily="34" charset="0"/>
                        </a:rPr>
                        <a:t>138 (95.2)</a:t>
                      </a:r>
                    </a:p>
                  </a:txBody>
                  <a:tcPr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Calibri" panose="020F0502020204030204" pitchFamily="34" charset="0"/>
                        </a:rPr>
                        <a:t>9.6 (7.4-12.7)</a:t>
                      </a:r>
                    </a:p>
                  </a:txBody>
                  <a:tcPr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66766794"/>
                  </a:ext>
                </a:extLst>
              </a:tr>
            </a:tbl>
          </a:graphicData>
        </a:graphic>
      </p:graphicFrame>
    </p:spTree>
    <p:extLst>
      <p:ext uri="{BB962C8B-B14F-4D97-AF65-F5344CB8AC3E}">
        <p14:creationId xmlns:p14="http://schemas.microsoft.com/office/powerpoint/2010/main" val="726667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2C6D-B08C-BB27-911D-96394D0DD573}"/>
              </a:ext>
            </a:extLst>
          </p:cNvPr>
          <p:cNvSpPr>
            <a:spLocks noGrp="1"/>
          </p:cNvSpPr>
          <p:nvPr>
            <p:ph type="title"/>
          </p:nvPr>
        </p:nvSpPr>
        <p:spPr>
          <a:xfrm>
            <a:off x="609759" y="238127"/>
            <a:ext cx="11141055" cy="1103313"/>
          </a:xfrm>
        </p:spPr>
        <p:txBody>
          <a:bodyPr/>
          <a:lstStyle/>
          <a:p>
            <a:r>
              <a:rPr lang="en-US" dirty="0"/>
              <a:t>VIALE-A: Overall Survival by MRD Status</a:t>
            </a:r>
          </a:p>
        </p:txBody>
      </p:sp>
      <p:sp>
        <p:nvSpPr>
          <p:cNvPr id="4" name="Text Box 11">
            <a:extLst>
              <a:ext uri="{FF2B5EF4-FFF2-40B4-BE49-F238E27FC236}">
                <a16:creationId xmlns:a16="http://schemas.microsoft.com/office/drawing/2014/main" id="{1AEB616B-DB55-CB4D-C063-7ED44EF4051E}"/>
              </a:ext>
            </a:extLst>
          </p:cNvPr>
          <p:cNvSpPr txBox="1">
            <a:spLocks noChangeArrowheads="1"/>
          </p:cNvSpPr>
          <p:nvPr/>
        </p:nvSpPr>
        <p:spPr bwMode="auto">
          <a:xfrm>
            <a:off x="400941" y="6364901"/>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609464">
              <a:lnSpc>
                <a:spcPct val="100000"/>
              </a:lnSpc>
              <a:spcBef>
                <a:spcPct val="0"/>
              </a:spcBef>
              <a:spcAft>
                <a:spcPct val="0"/>
              </a:spcAft>
              <a:buClrTx/>
              <a:buNone/>
              <a:defRPr/>
            </a:pP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Pratz</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AJH. 2024;99:615.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AD269E0B-970E-C0FC-2198-EB96349062E8}"/>
              </a:ext>
            </a:extLst>
          </p:cNvPr>
          <p:cNvCxnSpPr/>
          <p:nvPr/>
        </p:nvCxnSpPr>
        <p:spPr bwMode="auto">
          <a:xfrm>
            <a:off x="1386348" y="1927123"/>
            <a:ext cx="0" cy="3628103"/>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E79BCF05-9A44-44BB-1C3C-0312293679D1}"/>
              </a:ext>
            </a:extLst>
          </p:cNvPr>
          <p:cNvCxnSpPr>
            <a:cxnSpLocks/>
          </p:cNvCxnSpPr>
          <p:nvPr/>
        </p:nvCxnSpPr>
        <p:spPr bwMode="auto">
          <a:xfrm>
            <a:off x="1376516" y="5555226"/>
            <a:ext cx="994041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BE7A8F7-35A5-0E8E-82D6-A1595FEA6337}"/>
              </a:ext>
            </a:extLst>
          </p:cNvPr>
          <p:cNvCxnSpPr>
            <a:cxnSpLocks/>
          </p:cNvCxnSpPr>
          <p:nvPr/>
        </p:nvCxnSpPr>
        <p:spPr bwMode="auto">
          <a:xfrm>
            <a:off x="1317524" y="19369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9EADD78-181C-3130-8450-3780A0FA672C}"/>
              </a:ext>
            </a:extLst>
          </p:cNvPr>
          <p:cNvCxnSpPr>
            <a:cxnSpLocks/>
          </p:cNvCxnSpPr>
          <p:nvPr/>
        </p:nvCxnSpPr>
        <p:spPr bwMode="auto">
          <a:xfrm>
            <a:off x="1317524" y="2660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207772E-314E-1BCF-1A80-21A2CA18EFE6}"/>
              </a:ext>
            </a:extLst>
          </p:cNvPr>
          <p:cNvCxnSpPr>
            <a:cxnSpLocks/>
          </p:cNvCxnSpPr>
          <p:nvPr/>
        </p:nvCxnSpPr>
        <p:spPr bwMode="auto">
          <a:xfrm>
            <a:off x="1317524" y="3384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7AD25AF-36C5-00A6-397F-3343871C0B25}"/>
              </a:ext>
            </a:extLst>
          </p:cNvPr>
          <p:cNvCxnSpPr>
            <a:cxnSpLocks/>
          </p:cNvCxnSpPr>
          <p:nvPr/>
        </p:nvCxnSpPr>
        <p:spPr bwMode="auto">
          <a:xfrm>
            <a:off x="1317524" y="4107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DE931E4-3042-7CA6-B16A-0B940BE2A865}"/>
              </a:ext>
            </a:extLst>
          </p:cNvPr>
          <p:cNvCxnSpPr>
            <a:cxnSpLocks/>
          </p:cNvCxnSpPr>
          <p:nvPr/>
        </p:nvCxnSpPr>
        <p:spPr bwMode="auto">
          <a:xfrm>
            <a:off x="1317524" y="48315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427A926-C56C-7B83-F93F-80129D30FBFA}"/>
              </a:ext>
            </a:extLst>
          </p:cNvPr>
          <p:cNvCxnSpPr>
            <a:cxnSpLocks/>
          </p:cNvCxnSpPr>
          <p:nvPr/>
        </p:nvCxnSpPr>
        <p:spPr bwMode="auto">
          <a:xfrm>
            <a:off x="1317524" y="5555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D8AEA49-61B0-0826-5483-711ADE6D77C5}"/>
              </a:ext>
            </a:extLst>
          </p:cNvPr>
          <p:cNvCxnSpPr>
            <a:cxnSpLocks/>
          </p:cNvCxnSpPr>
          <p:nvPr/>
        </p:nvCxnSpPr>
        <p:spPr bwMode="auto">
          <a:xfrm>
            <a:off x="1386348"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2A98EEF-31E6-66A2-08F3-5FD2A85A1CCE}"/>
              </a:ext>
            </a:extLst>
          </p:cNvPr>
          <p:cNvCxnSpPr>
            <a:cxnSpLocks/>
          </p:cNvCxnSpPr>
          <p:nvPr/>
        </p:nvCxnSpPr>
        <p:spPr bwMode="auto">
          <a:xfrm>
            <a:off x="1937501"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AF39BB7-690C-54B7-2E05-B8AB0FBC9548}"/>
              </a:ext>
            </a:extLst>
          </p:cNvPr>
          <p:cNvCxnSpPr>
            <a:cxnSpLocks/>
          </p:cNvCxnSpPr>
          <p:nvPr/>
        </p:nvCxnSpPr>
        <p:spPr bwMode="auto">
          <a:xfrm>
            <a:off x="2488654"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FE5BAA1-2CD6-6287-7E9A-C23F2065CAF3}"/>
              </a:ext>
            </a:extLst>
          </p:cNvPr>
          <p:cNvCxnSpPr>
            <a:cxnSpLocks/>
          </p:cNvCxnSpPr>
          <p:nvPr/>
        </p:nvCxnSpPr>
        <p:spPr bwMode="auto">
          <a:xfrm>
            <a:off x="3039807"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C986F1E-ACD8-412B-80C7-A76B53359F93}"/>
              </a:ext>
            </a:extLst>
          </p:cNvPr>
          <p:cNvCxnSpPr>
            <a:cxnSpLocks/>
          </p:cNvCxnSpPr>
          <p:nvPr/>
        </p:nvCxnSpPr>
        <p:spPr bwMode="auto">
          <a:xfrm>
            <a:off x="3590960"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3DADCEE-34DC-90B2-36D0-008678815F51}"/>
              </a:ext>
            </a:extLst>
          </p:cNvPr>
          <p:cNvCxnSpPr>
            <a:cxnSpLocks/>
          </p:cNvCxnSpPr>
          <p:nvPr/>
        </p:nvCxnSpPr>
        <p:spPr bwMode="auto">
          <a:xfrm>
            <a:off x="4142113"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220EDAB-11D7-81CF-9011-3D960259225D}"/>
              </a:ext>
            </a:extLst>
          </p:cNvPr>
          <p:cNvCxnSpPr>
            <a:cxnSpLocks/>
          </p:cNvCxnSpPr>
          <p:nvPr/>
        </p:nvCxnSpPr>
        <p:spPr bwMode="auto">
          <a:xfrm>
            <a:off x="4693266"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7E234BC-AE75-FC3E-9682-D40ADBB5B926}"/>
              </a:ext>
            </a:extLst>
          </p:cNvPr>
          <p:cNvCxnSpPr>
            <a:cxnSpLocks/>
          </p:cNvCxnSpPr>
          <p:nvPr/>
        </p:nvCxnSpPr>
        <p:spPr bwMode="auto">
          <a:xfrm>
            <a:off x="5244419"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DC1383C-AFC7-4E23-AF8F-89F28DF3DC4F}"/>
              </a:ext>
            </a:extLst>
          </p:cNvPr>
          <p:cNvCxnSpPr>
            <a:cxnSpLocks/>
          </p:cNvCxnSpPr>
          <p:nvPr/>
        </p:nvCxnSpPr>
        <p:spPr bwMode="auto">
          <a:xfrm>
            <a:off x="5795572"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4414A07-FE02-A67D-752F-BFADFB468F5B}"/>
              </a:ext>
            </a:extLst>
          </p:cNvPr>
          <p:cNvCxnSpPr>
            <a:cxnSpLocks/>
          </p:cNvCxnSpPr>
          <p:nvPr/>
        </p:nvCxnSpPr>
        <p:spPr bwMode="auto">
          <a:xfrm>
            <a:off x="6346725"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9752C6A-85B2-3641-7A01-8A741F54C6C9}"/>
              </a:ext>
            </a:extLst>
          </p:cNvPr>
          <p:cNvCxnSpPr>
            <a:cxnSpLocks/>
          </p:cNvCxnSpPr>
          <p:nvPr/>
        </p:nvCxnSpPr>
        <p:spPr bwMode="auto">
          <a:xfrm>
            <a:off x="6897878"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45283C1-46BF-2125-9230-813917B348C4}"/>
              </a:ext>
            </a:extLst>
          </p:cNvPr>
          <p:cNvCxnSpPr>
            <a:cxnSpLocks/>
          </p:cNvCxnSpPr>
          <p:nvPr/>
        </p:nvCxnSpPr>
        <p:spPr bwMode="auto">
          <a:xfrm>
            <a:off x="7449031"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2A6564F-E398-3321-D112-EC31868270DF}"/>
              </a:ext>
            </a:extLst>
          </p:cNvPr>
          <p:cNvCxnSpPr>
            <a:cxnSpLocks/>
          </p:cNvCxnSpPr>
          <p:nvPr/>
        </p:nvCxnSpPr>
        <p:spPr bwMode="auto">
          <a:xfrm>
            <a:off x="8000184"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771AE65-AF47-74C8-B726-98928B97C85C}"/>
              </a:ext>
            </a:extLst>
          </p:cNvPr>
          <p:cNvCxnSpPr>
            <a:cxnSpLocks/>
          </p:cNvCxnSpPr>
          <p:nvPr/>
        </p:nvCxnSpPr>
        <p:spPr bwMode="auto">
          <a:xfrm>
            <a:off x="8551337"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723D4AC-4F6F-B2C4-74D4-285DD4468D6C}"/>
              </a:ext>
            </a:extLst>
          </p:cNvPr>
          <p:cNvCxnSpPr>
            <a:cxnSpLocks/>
          </p:cNvCxnSpPr>
          <p:nvPr/>
        </p:nvCxnSpPr>
        <p:spPr bwMode="auto">
          <a:xfrm>
            <a:off x="9102490"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E9691CB-B84F-3208-BE1C-35FF620FF505}"/>
              </a:ext>
            </a:extLst>
          </p:cNvPr>
          <p:cNvCxnSpPr>
            <a:cxnSpLocks/>
          </p:cNvCxnSpPr>
          <p:nvPr/>
        </p:nvCxnSpPr>
        <p:spPr bwMode="auto">
          <a:xfrm>
            <a:off x="9653643"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3F5E7D0-D420-4DE9-097A-5DD6E4FF73DA}"/>
              </a:ext>
            </a:extLst>
          </p:cNvPr>
          <p:cNvCxnSpPr>
            <a:cxnSpLocks/>
          </p:cNvCxnSpPr>
          <p:nvPr/>
        </p:nvCxnSpPr>
        <p:spPr bwMode="auto">
          <a:xfrm>
            <a:off x="10204796"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C7964B9-E18C-2C74-D2CE-C6E1E1340227}"/>
              </a:ext>
            </a:extLst>
          </p:cNvPr>
          <p:cNvCxnSpPr>
            <a:cxnSpLocks/>
          </p:cNvCxnSpPr>
          <p:nvPr/>
        </p:nvCxnSpPr>
        <p:spPr bwMode="auto">
          <a:xfrm>
            <a:off x="10755949" y="55552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A8CC6A7-1EA1-217A-36B2-5F6AD6B8D416}"/>
              </a:ext>
            </a:extLst>
          </p:cNvPr>
          <p:cNvCxnSpPr>
            <a:cxnSpLocks/>
          </p:cNvCxnSpPr>
          <p:nvPr/>
        </p:nvCxnSpPr>
        <p:spPr bwMode="auto">
          <a:xfrm>
            <a:off x="11307097" y="5555226"/>
            <a:ext cx="0" cy="64008"/>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4576AEED-D3A6-8F4E-AF07-EAF2B4130F1E}"/>
              </a:ext>
            </a:extLst>
          </p:cNvPr>
          <p:cNvSpPr txBox="1"/>
          <p:nvPr/>
        </p:nvSpPr>
        <p:spPr bwMode="auto">
          <a:xfrm>
            <a:off x="1406013" y="5958348"/>
            <a:ext cx="9871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39" name="TextBox 38">
            <a:extLst>
              <a:ext uri="{FF2B5EF4-FFF2-40B4-BE49-F238E27FC236}">
                <a16:creationId xmlns:a16="http://schemas.microsoft.com/office/drawing/2014/main" id="{3D513109-AE35-4C46-ABFA-AA532541D85B}"/>
              </a:ext>
            </a:extLst>
          </p:cNvPr>
          <p:cNvSpPr txBox="1"/>
          <p:nvPr/>
        </p:nvSpPr>
        <p:spPr bwMode="auto">
          <a:xfrm rot="16200000">
            <a:off x="-1194824" y="3654831"/>
            <a:ext cx="382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 (%)</a:t>
            </a:r>
          </a:p>
        </p:txBody>
      </p:sp>
      <p:sp>
        <p:nvSpPr>
          <p:cNvPr id="40" name="TextBox 39">
            <a:extLst>
              <a:ext uri="{FF2B5EF4-FFF2-40B4-BE49-F238E27FC236}">
                <a16:creationId xmlns:a16="http://schemas.microsoft.com/office/drawing/2014/main" id="{83EDEDED-B407-C0B0-50D8-D89D58BFA155}"/>
              </a:ext>
            </a:extLst>
          </p:cNvPr>
          <p:cNvSpPr txBox="1"/>
          <p:nvPr/>
        </p:nvSpPr>
        <p:spPr bwMode="auto">
          <a:xfrm>
            <a:off x="717550" y="1740309"/>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0524A4EC-FAEE-B484-878E-48A98E8E644C}"/>
              </a:ext>
            </a:extLst>
          </p:cNvPr>
          <p:cNvSpPr txBox="1"/>
          <p:nvPr/>
        </p:nvSpPr>
        <p:spPr bwMode="auto">
          <a:xfrm>
            <a:off x="717550" y="2464946"/>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33985FA2-DBB4-AA53-A2E4-80C3E0C13434}"/>
              </a:ext>
            </a:extLst>
          </p:cNvPr>
          <p:cNvSpPr txBox="1"/>
          <p:nvPr/>
        </p:nvSpPr>
        <p:spPr bwMode="auto">
          <a:xfrm>
            <a:off x="717550" y="3189583"/>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85AA30C9-F9A9-0D08-F9C4-2437FE5CC2AC}"/>
              </a:ext>
            </a:extLst>
          </p:cNvPr>
          <p:cNvSpPr txBox="1"/>
          <p:nvPr/>
        </p:nvSpPr>
        <p:spPr bwMode="auto">
          <a:xfrm>
            <a:off x="717550" y="3914220"/>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651EC65A-6EBD-AFDF-724A-94581B59569C}"/>
              </a:ext>
            </a:extLst>
          </p:cNvPr>
          <p:cNvSpPr txBox="1"/>
          <p:nvPr/>
        </p:nvSpPr>
        <p:spPr bwMode="auto">
          <a:xfrm>
            <a:off x="717550" y="4638857"/>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EB97D04F-708D-0696-52FB-E2DF331391AD}"/>
              </a:ext>
            </a:extLst>
          </p:cNvPr>
          <p:cNvSpPr txBox="1"/>
          <p:nvPr/>
        </p:nvSpPr>
        <p:spPr bwMode="auto">
          <a:xfrm>
            <a:off x="717550" y="5363496"/>
            <a:ext cx="662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3E6F4AB2-B261-FEEC-EFB8-FB2D3C0AD92D}"/>
              </a:ext>
            </a:extLst>
          </p:cNvPr>
          <p:cNvSpPr txBox="1"/>
          <p:nvPr/>
        </p:nvSpPr>
        <p:spPr bwMode="auto">
          <a:xfrm>
            <a:off x="11048794"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7" name="TextBox 46">
            <a:extLst>
              <a:ext uri="{FF2B5EF4-FFF2-40B4-BE49-F238E27FC236}">
                <a16:creationId xmlns:a16="http://schemas.microsoft.com/office/drawing/2014/main" id="{D541691C-67B9-B53C-9816-C69197A2BF59}"/>
              </a:ext>
            </a:extLst>
          </p:cNvPr>
          <p:cNvSpPr txBox="1"/>
          <p:nvPr/>
        </p:nvSpPr>
        <p:spPr bwMode="auto">
          <a:xfrm>
            <a:off x="1123130"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E9E70478-84CD-C678-1C0A-4517B5E139EE}"/>
              </a:ext>
            </a:extLst>
          </p:cNvPr>
          <p:cNvSpPr txBox="1"/>
          <p:nvPr/>
        </p:nvSpPr>
        <p:spPr bwMode="auto">
          <a:xfrm>
            <a:off x="1674556"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9F5FC49D-2421-90F8-3DD4-F2069251F9CB}"/>
              </a:ext>
            </a:extLst>
          </p:cNvPr>
          <p:cNvSpPr txBox="1"/>
          <p:nvPr/>
        </p:nvSpPr>
        <p:spPr bwMode="auto">
          <a:xfrm>
            <a:off x="2225982"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0" name="TextBox 49">
            <a:extLst>
              <a:ext uri="{FF2B5EF4-FFF2-40B4-BE49-F238E27FC236}">
                <a16:creationId xmlns:a16="http://schemas.microsoft.com/office/drawing/2014/main" id="{2B604F75-D3C0-8628-5355-64F05D966827}"/>
              </a:ext>
            </a:extLst>
          </p:cNvPr>
          <p:cNvSpPr txBox="1"/>
          <p:nvPr/>
        </p:nvSpPr>
        <p:spPr bwMode="auto">
          <a:xfrm>
            <a:off x="2777408"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1" name="TextBox 50">
            <a:extLst>
              <a:ext uri="{FF2B5EF4-FFF2-40B4-BE49-F238E27FC236}">
                <a16:creationId xmlns:a16="http://schemas.microsoft.com/office/drawing/2014/main" id="{2732BB9A-2602-6EA7-6EAA-50C1690DD2FF}"/>
              </a:ext>
            </a:extLst>
          </p:cNvPr>
          <p:cNvSpPr txBox="1"/>
          <p:nvPr/>
        </p:nvSpPr>
        <p:spPr bwMode="auto">
          <a:xfrm>
            <a:off x="3328834"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2ADCB496-D284-EF3C-E045-9C17727CE23D}"/>
              </a:ext>
            </a:extLst>
          </p:cNvPr>
          <p:cNvSpPr txBox="1"/>
          <p:nvPr/>
        </p:nvSpPr>
        <p:spPr bwMode="auto">
          <a:xfrm>
            <a:off x="3880260"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CDF97EC5-9792-910D-C85B-16ADC88D75DF}"/>
              </a:ext>
            </a:extLst>
          </p:cNvPr>
          <p:cNvSpPr txBox="1"/>
          <p:nvPr/>
        </p:nvSpPr>
        <p:spPr bwMode="auto">
          <a:xfrm>
            <a:off x="4431686"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088D8F35-FCC2-9330-4266-ABB41C3E134B}"/>
              </a:ext>
            </a:extLst>
          </p:cNvPr>
          <p:cNvSpPr txBox="1"/>
          <p:nvPr/>
        </p:nvSpPr>
        <p:spPr bwMode="auto">
          <a:xfrm>
            <a:off x="4983112"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6D1CFCF1-CCAE-7327-50C2-37E345610676}"/>
              </a:ext>
            </a:extLst>
          </p:cNvPr>
          <p:cNvSpPr txBox="1"/>
          <p:nvPr/>
        </p:nvSpPr>
        <p:spPr bwMode="auto">
          <a:xfrm>
            <a:off x="5534538"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01DAA2D8-3FDC-7661-13A9-99C2C27D8344}"/>
              </a:ext>
            </a:extLst>
          </p:cNvPr>
          <p:cNvSpPr txBox="1"/>
          <p:nvPr/>
        </p:nvSpPr>
        <p:spPr bwMode="auto">
          <a:xfrm>
            <a:off x="6085964"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6AA0B139-32A8-FA99-0B82-C824EB53C88E}"/>
              </a:ext>
            </a:extLst>
          </p:cNvPr>
          <p:cNvSpPr txBox="1"/>
          <p:nvPr/>
        </p:nvSpPr>
        <p:spPr bwMode="auto">
          <a:xfrm>
            <a:off x="6637390"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05DEE1DC-3976-78DC-6725-9C5F4A93202E}"/>
              </a:ext>
            </a:extLst>
          </p:cNvPr>
          <p:cNvSpPr txBox="1"/>
          <p:nvPr/>
        </p:nvSpPr>
        <p:spPr bwMode="auto">
          <a:xfrm>
            <a:off x="7188816"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59" name="TextBox 58">
            <a:extLst>
              <a:ext uri="{FF2B5EF4-FFF2-40B4-BE49-F238E27FC236}">
                <a16:creationId xmlns:a16="http://schemas.microsoft.com/office/drawing/2014/main" id="{3AA5D0D1-5409-F408-334D-61867385D7F4}"/>
              </a:ext>
            </a:extLst>
          </p:cNvPr>
          <p:cNvSpPr txBox="1"/>
          <p:nvPr/>
        </p:nvSpPr>
        <p:spPr bwMode="auto">
          <a:xfrm>
            <a:off x="7740242"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0" name="TextBox 59">
            <a:extLst>
              <a:ext uri="{FF2B5EF4-FFF2-40B4-BE49-F238E27FC236}">
                <a16:creationId xmlns:a16="http://schemas.microsoft.com/office/drawing/2014/main" id="{E845B97F-0BA7-2121-1AA7-473C12A29BEC}"/>
              </a:ext>
            </a:extLst>
          </p:cNvPr>
          <p:cNvSpPr txBox="1"/>
          <p:nvPr/>
        </p:nvSpPr>
        <p:spPr bwMode="auto">
          <a:xfrm>
            <a:off x="8291668"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1" name="TextBox 60">
            <a:extLst>
              <a:ext uri="{FF2B5EF4-FFF2-40B4-BE49-F238E27FC236}">
                <a16:creationId xmlns:a16="http://schemas.microsoft.com/office/drawing/2014/main" id="{39B438C3-612D-4F3B-71DF-9557E6B96667}"/>
              </a:ext>
            </a:extLst>
          </p:cNvPr>
          <p:cNvSpPr txBox="1"/>
          <p:nvPr/>
        </p:nvSpPr>
        <p:spPr bwMode="auto">
          <a:xfrm>
            <a:off x="8843094"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2" name="TextBox 61">
            <a:extLst>
              <a:ext uri="{FF2B5EF4-FFF2-40B4-BE49-F238E27FC236}">
                <a16:creationId xmlns:a16="http://schemas.microsoft.com/office/drawing/2014/main" id="{615675F7-83F5-7E29-67B8-F3ADAA2EA96B}"/>
              </a:ext>
            </a:extLst>
          </p:cNvPr>
          <p:cNvSpPr txBox="1"/>
          <p:nvPr/>
        </p:nvSpPr>
        <p:spPr bwMode="auto">
          <a:xfrm>
            <a:off x="9394520"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3" name="TextBox 62">
            <a:extLst>
              <a:ext uri="{FF2B5EF4-FFF2-40B4-BE49-F238E27FC236}">
                <a16:creationId xmlns:a16="http://schemas.microsoft.com/office/drawing/2014/main" id="{38DD2016-5EEF-55BF-4923-2A89D0339D70}"/>
              </a:ext>
            </a:extLst>
          </p:cNvPr>
          <p:cNvSpPr txBox="1"/>
          <p:nvPr/>
        </p:nvSpPr>
        <p:spPr bwMode="auto">
          <a:xfrm>
            <a:off x="9945946"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024" name="TextBox 1023">
            <a:extLst>
              <a:ext uri="{FF2B5EF4-FFF2-40B4-BE49-F238E27FC236}">
                <a16:creationId xmlns:a16="http://schemas.microsoft.com/office/drawing/2014/main" id="{2262DA89-BC40-525D-BAC1-0208CB8B19BC}"/>
              </a:ext>
            </a:extLst>
          </p:cNvPr>
          <p:cNvSpPr txBox="1"/>
          <p:nvPr/>
        </p:nvSpPr>
        <p:spPr bwMode="auto">
          <a:xfrm>
            <a:off x="10497372" y="5591784"/>
            <a:ext cx="526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1025" name="TextBox 1024">
            <a:extLst>
              <a:ext uri="{FF2B5EF4-FFF2-40B4-BE49-F238E27FC236}">
                <a16:creationId xmlns:a16="http://schemas.microsoft.com/office/drawing/2014/main" id="{462C7684-9CB8-67A9-59FE-0FB837AFE315}"/>
              </a:ext>
            </a:extLst>
          </p:cNvPr>
          <p:cNvSpPr txBox="1"/>
          <p:nvPr/>
        </p:nvSpPr>
        <p:spPr bwMode="auto">
          <a:xfrm>
            <a:off x="2000658" y="3959943"/>
            <a:ext cx="236486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b="0" dirty="0">
                <a:solidFill>
                  <a:schemeClr val="bg1"/>
                </a:solidFill>
                <a:latin typeface="Calibri" panose="020F0502020204030204" pitchFamily="34" charset="0"/>
              </a:rPr>
              <a:t>Ven + Aza MRD &lt;10</a:t>
            </a:r>
            <a:r>
              <a:rPr lang="en-US" b="0" baseline="30000" dirty="0">
                <a:solidFill>
                  <a:schemeClr val="bg1"/>
                </a:solidFill>
                <a:latin typeface="Calibri" panose="020F0502020204030204" pitchFamily="34" charset="0"/>
              </a:rPr>
              <a:t>-3</a:t>
            </a:r>
            <a:br>
              <a:rPr lang="en-US" b="0" baseline="30000" dirty="0">
                <a:solidFill>
                  <a:schemeClr val="bg1"/>
                </a:solidFill>
                <a:latin typeface="Calibri" panose="020F0502020204030204" pitchFamily="34" charset="0"/>
              </a:rPr>
            </a:br>
            <a:r>
              <a:rPr lang="en-US" b="0" dirty="0">
                <a:solidFill>
                  <a:schemeClr val="bg1"/>
                </a:solidFill>
                <a:latin typeface="Calibri" panose="020F0502020204030204" pitchFamily="34" charset="0"/>
              </a:rPr>
              <a:t>Ven + Aza MRD ≥10</a:t>
            </a:r>
            <a:r>
              <a:rPr lang="en-US" b="0" baseline="30000" dirty="0">
                <a:solidFill>
                  <a:schemeClr val="bg1"/>
                </a:solidFill>
                <a:latin typeface="Calibri" panose="020F0502020204030204" pitchFamily="34" charset="0"/>
              </a:rPr>
              <a:t>-3</a:t>
            </a:r>
            <a:br>
              <a:rPr lang="en-US" b="0" baseline="30000" dirty="0">
                <a:solidFill>
                  <a:schemeClr val="bg1"/>
                </a:solidFill>
                <a:latin typeface="Calibri" panose="020F0502020204030204" pitchFamily="34" charset="0"/>
              </a:rPr>
            </a:br>
            <a:r>
              <a:rPr lang="en-US" b="0" dirty="0" err="1">
                <a:solidFill>
                  <a:schemeClr val="bg1"/>
                </a:solidFill>
                <a:latin typeface="Calibri" panose="020F0502020204030204" pitchFamily="34" charset="0"/>
              </a:rPr>
              <a:t>Pbo</a:t>
            </a:r>
            <a:r>
              <a:rPr lang="en-US" b="0" dirty="0">
                <a:solidFill>
                  <a:schemeClr val="bg1"/>
                </a:solidFill>
                <a:latin typeface="Calibri" panose="020F0502020204030204" pitchFamily="34" charset="0"/>
              </a:rPr>
              <a:t> + Aza MRD &lt;10</a:t>
            </a:r>
            <a:r>
              <a:rPr lang="en-US" b="0" baseline="30000" dirty="0">
                <a:solidFill>
                  <a:schemeClr val="bg1"/>
                </a:solidFill>
                <a:latin typeface="Calibri" panose="020F0502020204030204" pitchFamily="34" charset="0"/>
              </a:rPr>
              <a:t>-3</a:t>
            </a:r>
            <a:br>
              <a:rPr lang="en-US" b="0" baseline="30000" dirty="0">
                <a:solidFill>
                  <a:schemeClr val="bg1"/>
                </a:solidFill>
                <a:latin typeface="Calibri" panose="020F0502020204030204" pitchFamily="34" charset="0"/>
              </a:rPr>
            </a:br>
            <a:r>
              <a:rPr lang="en-US" dirty="0" err="1">
                <a:solidFill>
                  <a:schemeClr val="bg1"/>
                </a:solidFill>
                <a:latin typeface="Calibri" panose="020F0502020204030204" pitchFamily="34" charset="0"/>
              </a:rPr>
              <a:t>Pbo</a:t>
            </a:r>
            <a:r>
              <a:rPr lang="en-US" b="0" dirty="0">
                <a:solidFill>
                  <a:schemeClr val="bg1"/>
                </a:solidFill>
                <a:latin typeface="Calibri" panose="020F0502020204030204" pitchFamily="34" charset="0"/>
              </a:rPr>
              <a:t> + Aza MRD ≥10</a:t>
            </a:r>
            <a:r>
              <a:rPr lang="en-US" b="0" baseline="30000" dirty="0">
                <a:solidFill>
                  <a:schemeClr val="bg1"/>
                </a:solidFill>
                <a:latin typeface="Calibri" panose="020F0502020204030204" pitchFamily="34" charset="0"/>
              </a:rPr>
              <a:t>-3</a:t>
            </a:r>
            <a:br>
              <a:rPr lang="en-US" b="0" baseline="30000" dirty="0">
                <a:solidFill>
                  <a:schemeClr val="bg1"/>
                </a:solidFill>
                <a:latin typeface="Calibri" panose="020F0502020204030204" pitchFamily="34" charset="0"/>
              </a:rPr>
            </a:br>
            <a:r>
              <a:rPr lang="en-US" b="0" dirty="0">
                <a:solidFill>
                  <a:schemeClr val="bg1"/>
                </a:solidFill>
                <a:latin typeface="Calibri" panose="020F0502020204030204" pitchFamily="34" charset="0"/>
              </a:rPr>
              <a:t>Censored</a:t>
            </a:r>
            <a:endParaRPr lang="en-US" b="0" baseline="30000" dirty="0">
              <a:solidFill>
                <a:schemeClr val="bg1"/>
              </a:solidFill>
              <a:latin typeface="Calibri" panose="020F0502020204030204" pitchFamily="34" charset="0"/>
            </a:endParaRPr>
          </a:p>
        </p:txBody>
      </p:sp>
      <p:sp>
        <p:nvSpPr>
          <p:cNvPr id="1027" name="TextBox 1026">
            <a:extLst>
              <a:ext uri="{FF2B5EF4-FFF2-40B4-BE49-F238E27FC236}">
                <a16:creationId xmlns:a16="http://schemas.microsoft.com/office/drawing/2014/main" id="{BB770C85-FEE1-FFAE-2770-322D115A507C}"/>
              </a:ext>
            </a:extLst>
          </p:cNvPr>
          <p:cNvSpPr txBox="1"/>
          <p:nvPr/>
        </p:nvSpPr>
        <p:spPr bwMode="auto">
          <a:xfrm>
            <a:off x="1573162" y="4994787"/>
            <a:ext cx="45228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600" b="0" dirty="0">
                <a:solidFill>
                  <a:schemeClr val="bg1"/>
                </a:solidFill>
                <a:latin typeface="Calibri" panose="020F0502020204030204" pitchFamily="34" charset="0"/>
              </a:rPr>
              <a:t>+</a:t>
            </a:r>
          </a:p>
        </p:txBody>
      </p:sp>
      <p:cxnSp>
        <p:nvCxnSpPr>
          <p:cNvPr id="1029" name="Straight Connector 1028">
            <a:extLst>
              <a:ext uri="{FF2B5EF4-FFF2-40B4-BE49-F238E27FC236}">
                <a16:creationId xmlns:a16="http://schemas.microsoft.com/office/drawing/2014/main" id="{708EE585-B87A-C108-59D3-B9F01385BD33}"/>
              </a:ext>
            </a:extLst>
          </p:cNvPr>
          <p:cNvCxnSpPr>
            <a:cxnSpLocks/>
          </p:cNvCxnSpPr>
          <p:nvPr/>
        </p:nvCxnSpPr>
        <p:spPr bwMode="auto">
          <a:xfrm>
            <a:off x="1602658" y="4159045"/>
            <a:ext cx="412955" cy="0"/>
          </a:xfrm>
          <a:prstGeom prst="line">
            <a:avLst/>
          </a:prstGeom>
          <a:noFill/>
          <a:ln w="28575" cap="flat" cmpd="sng" algn="ctr">
            <a:solidFill>
              <a:schemeClr val="accent1"/>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A7BDF1C0-3A1A-4A57-DA83-9DC5136A0370}"/>
              </a:ext>
            </a:extLst>
          </p:cNvPr>
          <p:cNvCxnSpPr>
            <a:cxnSpLocks/>
          </p:cNvCxnSpPr>
          <p:nvPr/>
        </p:nvCxnSpPr>
        <p:spPr bwMode="auto">
          <a:xfrm>
            <a:off x="1602658" y="4424516"/>
            <a:ext cx="412955" cy="0"/>
          </a:xfrm>
          <a:prstGeom prst="line">
            <a:avLst/>
          </a:prstGeom>
          <a:noFill/>
          <a:ln w="28575" cap="flat" cmpd="sng" algn="ctr">
            <a:solidFill>
              <a:schemeClr val="accent2"/>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05D20323-8871-C38A-3E1B-23096E0828F4}"/>
              </a:ext>
            </a:extLst>
          </p:cNvPr>
          <p:cNvCxnSpPr>
            <a:cxnSpLocks/>
          </p:cNvCxnSpPr>
          <p:nvPr/>
        </p:nvCxnSpPr>
        <p:spPr bwMode="auto">
          <a:xfrm>
            <a:off x="1602658" y="4955458"/>
            <a:ext cx="412955"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A5961821-7CCF-2C67-7BE5-12D70CD8CBEA}"/>
              </a:ext>
            </a:extLst>
          </p:cNvPr>
          <p:cNvCxnSpPr>
            <a:cxnSpLocks/>
          </p:cNvCxnSpPr>
          <p:nvPr/>
        </p:nvCxnSpPr>
        <p:spPr bwMode="auto">
          <a:xfrm>
            <a:off x="1602658" y="4689987"/>
            <a:ext cx="412955" cy="0"/>
          </a:xfrm>
          <a:prstGeom prst="line">
            <a:avLst/>
          </a:prstGeom>
          <a:noFill/>
          <a:ln w="28575" cap="flat" cmpd="sng" algn="ctr">
            <a:solidFill>
              <a:schemeClr val="accent3"/>
            </a:solidFill>
            <a:prstDash val="solid"/>
            <a:round/>
            <a:headEnd type="none" w="med" len="med"/>
            <a:tailEnd type="none" w="med" len="med"/>
          </a:ln>
          <a:effectLst/>
        </p:spPr>
      </p:cxnSp>
      <p:sp>
        <p:nvSpPr>
          <p:cNvPr id="1033" name="TextBox 1032">
            <a:extLst>
              <a:ext uri="{FF2B5EF4-FFF2-40B4-BE49-F238E27FC236}">
                <a16:creationId xmlns:a16="http://schemas.microsoft.com/office/drawing/2014/main" id="{C02B0799-C145-1BBB-A1BF-A6E72FB6EDE1}"/>
              </a:ext>
            </a:extLst>
          </p:cNvPr>
          <p:cNvSpPr txBox="1"/>
          <p:nvPr/>
        </p:nvSpPr>
        <p:spPr bwMode="auto">
          <a:xfrm>
            <a:off x="6666064" y="1765822"/>
            <a:ext cx="236486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dirty="0">
                <a:solidFill>
                  <a:schemeClr val="bg1"/>
                </a:solidFill>
                <a:latin typeface="Calibri" panose="020F0502020204030204" pitchFamily="34" charset="0"/>
              </a:rPr>
              <a:t>Ven + Aza MRD &lt;10</a:t>
            </a:r>
            <a:r>
              <a:rPr lang="en-US" baseline="30000" dirty="0">
                <a:solidFill>
                  <a:schemeClr val="bg1"/>
                </a:solidFill>
                <a:latin typeface="Calibri" panose="020F0502020204030204" pitchFamily="34" charset="0"/>
              </a:rPr>
              <a:t>-3</a:t>
            </a:r>
            <a:br>
              <a:rPr lang="en-US" baseline="30000" dirty="0">
                <a:solidFill>
                  <a:schemeClr val="bg1"/>
                </a:solidFill>
                <a:latin typeface="Calibri" panose="020F0502020204030204" pitchFamily="34" charset="0"/>
              </a:rPr>
            </a:br>
            <a:r>
              <a:rPr lang="en-US" dirty="0">
                <a:solidFill>
                  <a:schemeClr val="bg1"/>
                </a:solidFill>
                <a:latin typeface="Calibri" panose="020F0502020204030204" pitchFamily="34" charset="0"/>
              </a:rPr>
              <a:t>Ven + Aza MRD ≥10</a:t>
            </a:r>
            <a:r>
              <a:rPr lang="en-US" baseline="30000" dirty="0">
                <a:solidFill>
                  <a:schemeClr val="bg1"/>
                </a:solidFill>
                <a:latin typeface="Calibri" panose="020F0502020204030204" pitchFamily="34" charset="0"/>
              </a:rPr>
              <a:t>-3</a:t>
            </a:r>
            <a:br>
              <a:rPr lang="en-US" baseline="30000" dirty="0">
                <a:solidFill>
                  <a:schemeClr val="bg1"/>
                </a:solidFill>
                <a:latin typeface="Calibri" panose="020F0502020204030204" pitchFamily="34" charset="0"/>
              </a:rPr>
            </a:br>
            <a:r>
              <a:rPr lang="en-US" dirty="0" err="1">
                <a:solidFill>
                  <a:schemeClr val="bg1"/>
                </a:solidFill>
                <a:latin typeface="Calibri" panose="020F0502020204030204" pitchFamily="34" charset="0"/>
              </a:rPr>
              <a:t>Pbo</a:t>
            </a:r>
            <a:r>
              <a:rPr lang="en-US" dirty="0">
                <a:solidFill>
                  <a:schemeClr val="bg1"/>
                </a:solidFill>
                <a:latin typeface="Calibri" panose="020F0502020204030204" pitchFamily="34" charset="0"/>
              </a:rPr>
              <a:t> + Aza MRD &lt;10</a:t>
            </a:r>
            <a:r>
              <a:rPr lang="en-US" baseline="30000" dirty="0">
                <a:solidFill>
                  <a:schemeClr val="bg1"/>
                </a:solidFill>
                <a:latin typeface="Calibri" panose="020F0502020204030204" pitchFamily="34" charset="0"/>
              </a:rPr>
              <a:t>-3</a:t>
            </a:r>
            <a:br>
              <a:rPr lang="en-US" baseline="30000" dirty="0">
                <a:solidFill>
                  <a:schemeClr val="bg1"/>
                </a:solidFill>
                <a:latin typeface="Calibri" panose="020F0502020204030204" pitchFamily="34" charset="0"/>
              </a:rPr>
            </a:br>
            <a:r>
              <a:rPr lang="en-US" dirty="0" err="1">
                <a:solidFill>
                  <a:schemeClr val="bg1"/>
                </a:solidFill>
                <a:latin typeface="Calibri" panose="020F0502020204030204" pitchFamily="34" charset="0"/>
              </a:rPr>
              <a:t>Pbo</a:t>
            </a:r>
            <a:r>
              <a:rPr lang="en-US" dirty="0">
                <a:solidFill>
                  <a:schemeClr val="bg1"/>
                </a:solidFill>
                <a:latin typeface="Calibri" panose="020F0502020204030204" pitchFamily="34" charset="0"/>
              </a:rPr>
              <a:t> + Aza MRD ≥10</a:t>
            </a:r>
            <a:r>
              <a:rPr lang="en-US" baseline="30000" dirty="0">
                <a:solidFill>
                  <a:schemeClr val="bg1"/>
                </a:solidFill>
                <a:latin typeface="Calibri" panose="020F0502020204030204" pitchFamily="34" charset="0"/>
              </a:rPr>
              <a:t>-3</a:t>
            </a:r>
          </a:p>
        </p:txBody>
      </p:sp>
      <p:sp>
        <p:nvSpPr>
          <p:cNvPr id="1034" name="TextBox 1033">
            <a:extLst>
              <a:ext uri="{FF2B5EF4-FFF2-40B4-BE49-F238E27FC236}">
                <a16:creationId xmlns:a16="http://schemas.microsoft.com/office/drawing/2014/main" id="{E71482D1-3564-E758-3B9A-AE1EE65BFA78}"/>
              </a:ext>
            </a:extLst>
          </p:cNvPr>
          <p:cNvSpPr txBox="1"/>
          <p:nvPr/>
        </p:nvSpPr>
        <p:spPr bwMode="auto">
          <a:xfrm>
            <a:off x="8568607" y="1211825"/>
            <a:ext cx="195190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No. of events/</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No. of patients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43/69 (62%)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76/96 (79%)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9/11 (82%)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23/24 (96%)</a:t>
            </a:r>
          </a:p>
        </p:txBody>
      </p:sp>
      <p:sp>
        <p:nvSpPr>
          <p:cNvPr id="1035" name="TextBox 1034">
            <a:extLst>
              <a:ext uri="{FF2B5EF4-FFF2-40B4-BE49-F238E27FC236}">
                <a16:creationId xmlns:a16="http://schemas.microsoft.com/office/drawing/2014/main" id="{BA11E299-7856-25D8-BF5B-75EA8793D7E8}"/>
              </a:ext>
            </a:extLst>
          </p:cNvPr>
          <p:cNvSpPr txBox="1"/>
          <p:nvPr/>
        </p:nvSpPr>
        <p:spPr bwMode="auto">
          <a:xfrm>
            <a:off x="10033613" y="1211825"/>
            <a:ext cx="195190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rPr>
              <a:t>Median OS, </a:t>
            </a:r>
            <a:r>
              <a:rPr lang="en-US" b="1" dirty="0" err="1">
                <a:solidFill>
                  <a:schemeClr val="bg1"/>
                </a:solidFill>
                <a:latin typeface="Calibri" panose="020F0502020204030204" pitchFamily="34" charset="0"/>
              </a:rPr>
              <a:t>mo</a:t>
            </a:r>
            <a:r>
              <a:rPr lang="en-US" b="1" dirty="0">
                <a:solidFill>
                  <a:schemeClr val="bg1"/>
                </a:solidFill>
                <a:latin typeface="Calibri" panose="020F0502020204030204" pitchFamily="34" charset="0"/>
              </a:rPr>
              <a:t> (95% CI)</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34.2 (27.7-44.0)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18.7 (12.9-23.5)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25.0 (7.0-39.8)</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15.1 (7.4-26.1)</a:t>
            </a:r>
          </a:p>
        </p:txBody>
      </p:sp>
      <p:sp>
        <p:nvSpPr>
          <p:cNvPr id="1037" name="Freeform 1036">
            <a:extLst>
              <a:ext uri="{FF2B5EF4-FFF2-40B4-BE49-F238E27FC236}">
                <a16:creationId xmlns:a16="http://schemas.microsoft.com/office/drawing/2014/main" id="{CA546EAF-0B66-7CDB-7755-517000C76703}"/>
              </a:ext>
            </a:extLst>
          </p:cNvPr>
          <p:cNvSpPr/>
          <p:nvPr/>
        </p:nvSpPr>
        <p:spPr bwMode="auto">
          <a:xfrm>
            <a:off x="1396181" y="1936955"/>
            <a:ext cx="7747819" cy="3077497"/>
          </a:xfrm>
          <a:custGeom>
            <a:avLst/>
            <a:gdLst>
              <a:gd name="connsiteX0" fmla="*/ 7747819 w 7747819"/>
              <a:gd name="connsiteY0" fmla="*/ 3077497 h 3077497"/>
              <a:gd name="connsiteX1" fmla="*/ 7315200 w 7747819"/>
              <a:gd name="connsiteY1" fmla="*/ 3077497 h 3077497"/>
              <a:gd name="connsiteX2" fmla="*/ 7315200 w 7747819"/>
              <a:gd name="connsiteY2" fmla="*/ 2585884 h 3077497"/>
              <a:gd name="connsiteX3" fmla="*/ 5289754 w 7747819"/>
              <a:gd name="connsiteY3" fmla="*/ 2585884 h 3077497"/>
              <a:gd name="connsiteX4" fmla="*/ 5289754 w 7747819"/>
              <a:gd name="connsiteY4" fmla="*/ 2241755 h 3077497"/>
              <a:gd name="connsiteX5" fmla="*/ 5083277 w 7747819"/>
              <a:gd name="connsiteY5" fmla="*/ 2241755 h 3077497"/>
              <a:gd name="connsiteX6" fmla="*/ 5083277 w 7747819"/>
              <a:gd name="connsiteY6" fmla="*/ 1956619 h 3077497"/>
              <a:gd name="connsiteX7" fmla="*/ 4591664 w 7747819"/>
              <a:gd name="connsiteY7" fmla="*/ 1956619 h 3077497"/>
              <a:gd name="connsiteX8" fmla="*/ 4591664 w 7747819"/>
              <a:gd name="connsiteY8" fmla="*/ 1612490 h 3077497"/>
              <a:gd name="connsiteX9" fmla="*/ 4572000 w 7747819"/>
              <a:gd name="connsiteY9" fmla="*/ 1612490 h 3077497"/>
              <a:gd name="connsiteX10" fmla="*/ 4572000 w 7747819"/>
              <a:gd name="connsiteY10" fmla="*/ 1278193 h 3077497"/>
              <a:gd name="connsiteX11" fmla="*/ 3215148 w 7747819"/>
              <a:gd name="connsiteY11" fmla="*/ 1278193 h 3077497"/>
              <a:gd name="connsiteX12" fmla="*/ 3215148 w 7747819"/>
              <a:gd name="connsiteY12" fmla="*/ 963561 h 3077497"/>
              <a:gd name="connsiteX13" fmla="*/ 2369574 w 7747819"/>
              <a:gd name="connsiteY13" fmla="*/ 963561 h 3077497"/>
              <a:gd name="connsiteX14" fmla="*/ 2369574 w 7747819"/>
              <a:gd name="connsiteY14" fmla="*/ 668593 h 3077497"/>
              <a:gd name="connsiteX15" fmla="*/ 1307690 w 7747819"/>
              <a:gd name="connsiteY15" fmla="*/ 668593 h 3077497"/>
              <a:gd name="connsiteX16" fmla="*/ 1307690 w 7747819"/>
              <a:gd name="connsiteY16" fmla="*/ 334297 h 3077497"/>
              <a:gd name="connsiteX17" fmla="*/ 1179871 w 7747819"/>
              <a:gd name="connsiteY17" fmla="*/ 334297 h 3077497"/>
              <a:gd name="connsiteX18" fmla="*/ 1179871 w 7747819"/>
              <a:gd name="connsiteY18" fmla="*/ 0 h 3077497"/>
              <a:gd name="connsiteX19" fmla="*/ 0 w 7747819"/>
              <a:gd name="connsiteY19" fmla="*/ 0 h 307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47819" h="3077497">
                <a:moveTo>
                  <a:pt x="7747819" y="3077497"/>
                </a:moveTo>
                <a:lnTo>
                  <a:pt x="7315200" y="3077497"/>
                </a:lnTo>
                <a:lnTo>
                  <a:pt x="7315200" y="2585884"/>
                </a:lnTo>
                <a:lnTo>
                  <a:pt x="5289754" y="2585884"/>
                </a:lnTo>
                <a:lnTo>
                  <a:pt x="5289754" y="2241755"/>
                </a:lnTo>
                <a:lnTo>
                  <a:pt x="5083277" y="2241755"/>
                </a:lnTo>
                <a:lnTo>
                  <a:pt x="5083277" y="1956619"/>
                </a:lnTo>
                <a:lnTo>
                  <a:pt x="4591664" y="1956619"/>
                </a:lnTo>
                <a:lnTo>
                  <a:pt x="4591664" y="1612490"/>
                </a:lnTo>
                <a:lnTo>
                  <a:pt x="4572000" y="1612490"/>
                </a:lnTo>
                <a:lnTo>
                  <a:pt x="4572000" y="1278193"/>
                </a:lnTo>
                <a:lnTo>
                  <a:pt x="3215148" y="1278193"/>
                </a:lnTo>
                <a:lnTo>
                  <a:pt x="3215148" y="963561"/>
                </a:lnTo>
                <a:lnTo>
                  <a:pt x="2369574" y="963561"/>
                </a:lnTo>
                <a:lnTo>
                  <a:pt x="2369574" y="668593"/>
                </a:lnTo>
                <a:lnTo>
                  <a:pt x="1307690" y="668593"/>
                </a:lnTo>
                <a:lnTo>
                  <a:pt x="1307690" y="334297"/>
                </a:lnTo>
                <a:lnTo>
                  <a:pt x="1179871" y="334297"/>
                </a:lnTo>
                <a:lnTo>
                  <a:pt x="1179871"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041" name="Group 1040">
            <a:extLst>
              <a:ext uri="{FF2B5EF4-FFF2-40B4-BE49-F238E27FC236}">
                <a16:creationId xmlns:a16="http://schemas.microsoft.com/office/drawing/2014/main" id="{5C2D99D6-1591-AE08-1427-41B84D0402F3}"/>
              </a:ext>
            </a:extLst>
          </p:cNvPr>
          <p:cNvGrpSpPr/>
          <p:nvPr/>
        </p:nvGrpSpPr>
        <p:grpSpPr>
          <a:xfrm>
            <a:off x="1641475" y="1974850"/>
            <a:ext cx="9458325" cy="2546350"/>
            <a:chOff x="1641475" y="1974850"/>
            <a:chExt cx="9458325" cy="2546350"/>
          </a:xfrm>
        </p:grpSpPr>
        <p:sp>
          <p:nvSpPr>
            <p:cNvPr id="1039" name="Freeform 1038">
              <a:extLst>
                <a:ext uri="{FF2B5EF4-FFF2-40B4-BE49-F238E27FC236}">
                  <a16:creationId xmlns:a16="http://schemas.microsoft.com/office/drawing/2014/main" id="{C204C867-24F9-9564-CA58-65D167B72639}"/>
                </a:ext>
              </a:extLst>
            </p:cNvPr>
            <p:cNvSpPr/>
            <p:nvPr/>
          </p:nvSpPr>
          <p:spPr bwMode="auto">
            <a:xfrm>
              <a:off x="6705600" y="3270250"/>
              <a:ext cx="4394200" cy="1250950"/>
            </a:xfrm>
            <a:custGeom>
              <a:avLst/>
              <a:gdLst>
                <a:gd name="connsiteX0" fmla="*/ 4394200 w 4394200"/>
                <a:gd name="connsiteY0" fmla="*/ 1250950 h 1250950"/>
                <a:gd name="connsiteX1" fmla="*/ 3324225 w 4394200"/>
                <a:gd name="connsiteY1" fmla="*/ 1250950 h 1250950"/>
                <a:gd name="connsiteX2" fmla="*/ 3324225 w 4394200"/>
                <a:gd name="connsiteY2" fmla="*/ 1047750 h 1250950"/>
                <a:gd name="connsiteX3" fmla="*/ 2771775 w 4394200"/>
                <a:gd name="connsiteY3" fmla="*/ 1047750 h 1250950"/>
                <a:gd name="connsiteX4" fmla="*/ 2771775 w 4394200"/>
                <a:gd name="connsiteY4" fmla="*/ 863600 h 1250950"/>
                <a:gd name="connsiteX5" fmla="*/ 2479675 w 4394200"/>
                <a:gd name="connsiteY5" fmla="*/ 863600 h 1250950"/>
                <a:gd name="connsiteX6" fmla="*/ 2479675 w 4394200"/>
                <a:gd name="connsiteY6" fmla="*/ 796925 h 1250950"/>
                <a:gd name="connsiteX7" fmla="*/ 2054225 w 4394200"/>
                <a:gd name="connsiteY7" fmla="*/ 796925 h 1250950"/>
                <a:gd name="connsiteX8" fmla="*/ 2054225 w 4394200"/>
                <a:gd name="connsiteY8" fmla="*/ 739775 h 1250950"/>
                <a:gd name="connsiteX9" fmla="*/ 1866900 w 4394200"/>
                <a:gd name="connsiteY9" fmla="*/ 739775 h 1250950"/>
                <a:gd name="connsiteX10" fmla="*/ 1866900 w 4394200"/>
                <a:gd name="connsiteY10" fmla="*/ 669925 h 1250950"/>
                <a:gd name="connsiteX11" fmla="*/ 1825625 w 4394200"/>
                <a:gd name="connsiteY11" fmla="*/ 669925 h 1250950"/>
                <a:gd name="connsiteX12" fmla="*/ 1825625 w 4394200"/>
                <a:gd name="connsiteY12" fmla="*/ 619125 h 1250950"/>
                <a:gd name="connsiteX13" fmla="*/ 1771650 w 4394200"/>
                <a:gd name="connsiteY13" fmla="*/ 619125 h 1250950"/>
                <a:gd name="connsiteX14" fmla="*/ 1771650 w 4394200"/>
                <a:gd name="connsiteY14" fmla="*/ 558800 h 1250950"/>
                <a:gd name="connsiteX15" fmla="*/ 1479550 w 4394200"/>
                <a:gd name="connsiteY15" fmla="*/ 558800 h 1250950"/>
                <a:gd name="connsiteX16" fmla="*/ 1479550 w 4394200"/>
                <a:gd name="connsiteY16" fmla="*/ 495300 h 1250950"/>
                <a:gd name="connsiteX17" fmla="*/ 990600 w 4394200"/>
                <a:gd name="connsiteY17" fmla="*/ 495300 h 1250950"/>
                <a:gd name="connsiteX18" fmla="*/ 990600 w 4394200"/>
                <a:gd name="connsiteY18" fmla="*/ 450850 h 1250950"/>
                <a:gd name="connsiteX19" fmla="*/ 876300 w 4394200"/>
                <a:gd name="connsiteY19" fmla="*/ 450850 h 1250950"/>
                <a:gd name="connsiteX20" fmla="*/ 876300 w 4394200"/>
                <a:gd name="connsiteY20" fmla="*/ 384175 h 1250950"/>
                <a:gd name="connsiteX21" fmla="*/ 746125 w 4394200"/>
                <a:gd name="connsiteY21" fmla="*/ 384175 h 1250950"/>
                <a:gd name="connsiteX22" fmla="*/ 746125 w 4394200"/>
                <a:gd name="connsiteY22" fmla="*/ 330200 h 1250950"/>
                <a:gd name="connsiteX23" fmla="*/ 733425 w 4394200"/>
                <a:gd name="connsiteY23" fmla="*/ 330200 h 1250950"/>
                <a:gd name="connsiteX24" fmla="*/ 733425 w 4394200"/>
                <a:gd name="connsiteY24" fmla="*/ 266700 h 1250950"/>
                <a:gd name="connsiteX25" fmla="*/ 676275 w 4394200"/>
                <a:gd name="connsiteY25" fmla="*/ 266700 h 1250950"/>
                <a:gd name="connsiteX26" fmla="*/ 676275 w 4394200"/>
                <a:gd name="connsiteY26" fmla="*/ 228600 h 1250950"/>
                <a:gd name="connsiteX27" fmla="*/ 349250 w 4394200"/>
                <a:gd name="connsiteY27" fmla="*/ 228600 h 1250950"/>
                <a:gd name="connsiteX28" fmla="*/ 349250 w 4394200"/>
                <a:gd name="connsiteY28" fmla="*/ 161925 h 1250950"/>
                <a:gd name="connsiteX29" fmla="*/ 63500 w 4394200"/>
                <a:gd name="connsiteY29" fmla="*/ 161925 h 1250950"/>
                <a:gd name="connsiteX30" fmla="*/ 63500 w 4394200"/>
                <a:gd name="connsiteY30" fmla="*/ 66675 h 1250950"/>
                <a:gd name="connsiteX31" fmla="*/ 0 w 4394200"/>
                <a:gd name="connsiteY31" fmla="*/ 66675 h 1250950"/>
                <a:gd name="connsiteX32" fmla="*/ 0 w 4394200"/>
                <a:gd name="connsiteY32" fmla="*/ 0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394200" h="1250950">
                  <a:moveTo>
                    <a:pt x="4394200" y="1250950"/>
                  </a:moveTo>
                  <a:lnTo>
                    <a:pt x="3324225" y="1250950"/>
                  </a:lnTo>
                  <a:lnTo>
                    <a:pt x="3324225" y="1047750"/>
                  </a:lnTo>
                  <a:lnTo>
                    <a:pt x="2771775" y="1047750"/>
                  </a:lnTo>
                  <a:lnTo>
                    <a:pt x="2771775" y="863600"/>
                  </a:lnTo>
                  <a:lnTo>
                    <a:pt x="2479675" y="863600"/>
                  </a:lnTo>
                  <a:lnTo>
                    <a:pt x="2479675" y="796925"/>
                  </a:lnTo>
                  <a:lnTo>
                    <a:pt x="2054225" y="796925"/>
                  </a:lnTo>
                  <a:lnTo>
                    <a:pt x="2054225" y="739775"/>
                  </a:lnTo>
                  <a:lnTo>
                    <a:pt x="1866900" y="739775"/>
                  </a:lnTo>
                  <a:lnTo>
                    <a:pt x="1866900" y="669925"/>
                  </a:lnTo>
                  <a:lnTo>
                    <a:pt x="1825625" y="669925"/>
                  </a:lnTo>
                  <a:lnTo>
                    <a:pt x="1825625" y="619125"/>
                  </a:lnTo>
                  <a:lnTo>
                    <a:pt x="1771650" y="619125"/>
                  </a:lnTo>
                  <a:lnTo>
                    <a:pt x="1771650" y="558800"/>
                  </a:lnTo>
                  <a:lnTo>
                    <a:pt x="1479550" y="558800"/>
                  </a:lnTo>
                  <a:lnTo>
                    <a:pt x="1479550" y="495300"/>
                  </a:lnTo>
                  <a:lnTo>
                    <a:pt x="990600" y="495300"/>
                  </a:lnTo>
                  <a:lnTo>
                    <a:pt x="990600" y="450850"/>
                  </a:lnTo>
                  <a:lnTo>
                    <a:pt x="876300" y="450850"/>
                  </a:lnTo>
                  <a:lnTo>
                    <a:pt x="876300" y="384175"/>
                  </a:lnTo>
                  <a:lnTo>
                    <a:pt x="746125" y="384175"/>
                  </a:lnTo>
                  <a:lnTo>
                    <a:pt x="746125" y="330200"/>
                  </a:lnTo>
                  <a:lnTo>
                    <a:pt x="733425" y="330200"/>
                  </a:lnTo>
                  <a:lnTo>
                    <a:pt x="733425" y="266700"/>
                  </a:lnTo>
                  <a:lnTo>
                    <a:pt x="676275" y="266700"/>
                  </a:lnTo>
                  <a:lnTo>
                    <a:pt x="676275" y="228600"/>
                  </a:lnTo>
                  <a:lnTo>
                    <a:pt x="349250" y="228600"/>
                  </a:lnTo>
                  <a:lnTo>
                    <a:pt x="349250" y="161925"/>
                  </a:lnTo>
                  <a:lnTo>
                    <a:pt x="63500" y="161925"/>
                  </a:lnTo>
                  <a:lnTo>
                    <a:pt x="63500" y="66675"/>
                  </a:lnTo>
                  <a:lnTo>
                    <a:pt x="0" y="6667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040" name="Freeform 1039">
              <a:extLst>
                <a:ext uri="{FF2B5EF4-FFF2-40B4-BE49-F238E27FC236}">
                  <a16:creationId xmlns:a16="http://schemas.microsoft.com/office/drawing/2014/main" id="{5172E518-4853-177C-D675-E05AFB880624}"/>
                </a:ext>
              </a:extLst>
            </p:cNvPr>
            <p:cNvSpPr/>
            <p:nvPr/>
          </p:nvSpPr>
          <p:spPr bwMode="auto">
            <a:xfrm>
              <a:off x="1641475" y="1974850"/>
              <a:ext cx="5060950" cy="1301750"/>
            </a:xfrm>
            <a:custGeom>
              <a:avLst/>
              <a:gdLst>
                <a:gd name="connsiteX0" fmla="*/ 0 w 5060950"/>
                <a:gd name="connsiteY0" fmla="*/ 0 h 1301750"/>
                <a:gd name="connsiteX1" fmla="*/ 958850 w 5060950"/>
                <a:gd name="connsiteY1" fmla="*/ 0 h 1301750"/>
                <a:gd name="connsiteX2" fmla="*/ 958850 w 5060950"/>
                <a:gd name="connsiteY2" fmla="*/ 73025 h 1301750"/>
                <a:gd name="connsiteX3" fmla="*/ 996950 w 5060950"/>
                <a:gd name="connsiteY3" fmla="*/ 73025 h 1301750"/>
                <a:gd name="connsiteX4" fmla="*/ 996950 w 5060950"/>
                <a:gd name="connsiteY4" fmla="*/ 123825 h 1301750"/>
                <a:gd name="connsiteX5" fmla="*/ 1301750 w 5060950"/>
                <a:gd name="connsiteY5" fmla="*/ 123825 h 1301750"/>
                <a:gd name="connsiteX6" fmla="*/ 1301750 w 5060950"/>
                <a:gd name="connsiteY6" fmla="*/ 161925 h 1301750"/>
                <a:gd name="connsiteX7" fmla="*/ 2085975 w 5060950"/>
                <a:gd name="connsiteY7" fmla="*/ 161925 h 1301750"/>
                <a:gd name="connsiteX8" fmla="*/ 2085975 w 5060950"/>
                <a:gd name="connsiteY8" fmla="*/ 225425 h 1301750"/>
                <a:gd name="connsiteX9" fmla="*/ 2460625 w 5060950"/>
                <a:gd name="connsiteY9" fmla="*/ 225425 h 1301750"/>
                <a:gd name="connsiteX10" fmla="*/ 2460625 w 5060950"/>
                <a:gd name="connsiteY10" fmla="*/ 269875 h 1301750"/>
                <a:gd name="connsiteX11" fmla="*/ 2508250 w 5060950"/>
                <a:gd name="connsiteY11" fmla="*/ 269875 h 1301750"/>
                <a:gd name="connsiteX12" fmla="*/ 2508250 w 5060950"/>
                <a:gd name="connsiteY12" fmla="*/ 336550 h 1301750"/>
                <a:gd name="connsiteX13" fmla="*/ 2679700 w 5060950"/>
                <a:gd name="connsiteY13" fmla="*/ 336550 h 1301750"/>
                <a:gd name="connsiteX14" fmla="*/ 2679700 w 5060950"/>
                <a:gd name="connsiteY14" fmla="*/ 384175 h 1301750"/>
                <a:gd name="connsiteX15" fmla="*/ 2765425 w 5060950"/>
                <a:gd name="connsiteY15" fmla="*/ 384175 h 1301750"/>
                <a:gd name="connsiteX16" fmla="*/ 2765425 w 5060950"/>
                <a:gd name="connsiteY16" fmla="*/ 434975 h 1301750"/>
                <a:gd name="connsiteX17" fmla="*/ 3003550 w 5060950"/>
                <a:gd name="connsiteY17" fmla="*/ 434975 h 1301750"/>
                <a:gd name="connsiteX18" fmla="*/ 3003550 w 5060950"/>
                <a:gd name="connsiteY18" fmla="*/ 476250 h 1301750"/>
                <a:gd name="connsiteX19" fmla="*/ 3194050 w 5060950"/>
                <a:gd name="connsiteY19" fmla="*/ 476250 h 1301750"/>
                <a:gd name="connsiteX20" fmla="*/ 3194050 w 5060950"/>
                <a:gd name="connsiteY20" fmla="*/ 527050 h 1301750"/>
                <a:gd name="connsiteX21" fmla="*/ 3302000 w 5060950"/>
                <a:gd name="connsiteY21" fmla="*/ 527050 h 1301750"/>
                <a:gd name="connsiteX22" fmla="*/ 3302000 w 5060950"/>
                <a:gd name="connsiteY22" fmla="*/ 590550 h 1301750"/>
                <a:gd name="connsiteX23" fmla="*/ 3629025 w 5060950"/>
                <a:gd name="connsiteY23" fmla="*/ 590550 h 1301750"/>
                <a:gd name="connsiteX24" fmla="*/ 3629025 w 5060950"/>
                <a:gd name="connsiteY24" fmla="*/ 628650 h 1301750"/>
                <a:gd name="connsiteX25" fmla="*/ 3930650 w 5060950"/>
                <a:gd name="connsiteY25" fmla="*/ 628650 h 1301750"/>
                <a:gd name="connsiteX26" fmla="*/ 3930650 w 5060950"/>
                <a:gd name="connsiteY26" fmla="*/ 698500 h 1301750"/>
                <a:gd name="connsiteX27" fmla="*/ 3968750 w 5060950"/>
                <a:gd name="connsiteY27" fmla="*/ 698500 h 1301750"/>
                <a:gd name="connsiteX28" fmla="*/ 3968750 w 5060950"/>
                <a:gd name="connsiteY28" fmla="*/ 746125 h 1301750"/>
                <a:gd name="connsiteX29" fmla="*/ 4041775 w 5060950"/>
                <a:gd name="connsiteY29" fmla="*/ 746125 h 1301750"/>
                <a:gd name="connsiteX30" fmla="*/ 4041775 w 5060950"/>
                <a:gd name="connsiteY30" fmla="*/ 806450 h 1301750"/>
                <a:gd name="connsiteX31" fmla="*/ 4089400 w 5060950"/>
                <a:gd name="connsiteY31" fmla="*/ 806450 h 1301750"/>
                <a:gd name="connsiteX32" fmla="*/ 4089400 w 5060950"/>
                <a:gd name="connsiteY32" fmla="*/ 860425 h 1301750"/>
                <a:gd name="connsiteX33" fmla="*/ 4238625 w 5060950"/>
                <a:gd name="connsiteY33" fmla="*/ 860425 h 1301750"/>
                <a:gd name="connsiteX34" fmla="*/ 4238625 w 5060950"/>
                <a:gd name="connsiteY34" fmla="*/ 898525 h 1301750"/>
                <a:gd name="connsiteX35" fmla="*/ 4330700 w 5060950"/>
                <a:gd name="connsiteY35" fmla="*/ 898525 h 1301750"/>
                <a:gd name="connsiteX36" fmla="*/ 4330700 w 5060950"/>
                <a:gd name="connsiteY36" fmla="*/ 962025 h 1301750"/>
                <a:gd name="connsiteX37" fmla="*/ 4387850 w 5060950"/>
                <a:gd name="connsiteY37" fmla="*/ 962025 h 1301750"/>
                <a:gd name="connsiteX38" fmla="*/ 4387850 w 5060950"/>
                <a:gd name="connsiteY38" fmla="*/ 1009650 h 1301750"/>
                <a:gd name="connsiteX39" fmla="*/ 4530725 w 5060950"/>
                <a:gd name="connsiteY39" fmla="*/ 1009650 h 1301750"/>
                <a:gd name="connsiteX40" fmla="*/ 4530725 w 5060950"/>
                <a:gd name="connsiteY40" fmla="*/ 1069975 h 1301750"/>
                <a:gd name="connsiteX41" fmla="*/ 4635500 w 5060950"/>
                <a:gd name="connsiteY41" fmla="*/ 1069975 h 1301750"/>
                <a:gd name="connsiteX42" fmla="*/ 4635500 w 5060950"/>
                <a:gd name="connsiteY42" fmla="*/ 1127125 h 1301750"/>
                <a:gd name="connsiteX43" fmla="*/ 4778375 w 5060950"/>
                <a:gd name="connsiteY43" fmla="*/ 1127125 h 1301750"/>
                <a:gd name="connsiteX44" fmla="*/ 4778375 w 5060950"/>
                <a:gd name="connsiteY44" fmla="*/ 1184275 h 1301750"/>
                <a:gd name="connsiteX45" fmla="*/ 4813300 w 5060950"/>
                <a:gd name="connsiteY45" fmla="*/ 1184275 h 1301750"/>
                <a:gd name="connsiteX46" fmla="*/ 4813300 w 5060950"/>
                <a:gd name="connsiteY46" fmla="*/ 1228725 h 1301750"/>
                <a:gd name="connsiteX47" fmla="*/ 4851400 w 5060950"/>
                <a:gd name="connsiteY47" fmla="*/ 1228725 h 1301750"/>
                <a:gd name="connsiteX48" fmla="*/ 4851400 w 5060950"/>
                <a:gd name="connsiteY48" fmla="*/ 1301750 h 1301750"/>
                <a:gd name="connsiteX49" fmla="*/ 5060950 w 5060950"/>
                <a:gd name="connsiteY49" fmla="*/ 1301750 h 130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60950" h="1301750">
                  <a:moveTo>
                    <a:pt x="0" y="0"/>
                  </a:moveTo>
                  <a:lnTo>
                    <a:pt x="958850" y="0"/>
                  </a:lnTo>
                  <a:lnTo>
                    <a:pt x="958850" y="73025"/>
                  </a:lnTo>
                  <a:lnTo>
                    <a:pt x="996950" y="73025"/>
                  </a:lnTo>
                  <a:lnTo>
                    <a:pt x="996950" y="123825"/>
                  </a:lnTo>
                  <a:lnTo>
                    <a:pt x="1301750" y="123825"/>
                  </a:lnTo>
                  <a:lnTo>
                    <a:pt x="1301750" y="161925"/>
                  </a:lnTo>
                  <a:lnTo>
                    <a:pt x="2085975" y="161925"/>
                  </a:lnTo>
                  <a:lnTo>
                    <a:pt x="2085975" y="225425"/>
                  </a:lnTo>
                  <a:lnTo>
                    <a:pt x="2460625" y="225425"/>
                  </a:lnTo>
                  <a:lnTo>
                    <a:pt x="2460625" y="269875"/>
                  </a:lnTo>
                  <a:lnTo>
                    <a:pt x="2508250" y="269875"/>
                  </a:lnTo>
                  <a:lnTo>
                    <a:pt x="2508250" y="336550"/>
                  </a:lnTo>
                  <a:lnTo>
                    <a:pt x="2679700" y="336550"/>
                  </a:lnTo>
                  <a:lnTo>
                    <a:pt x="2679700" y="384175"/>
                  </a:lnTo>
                  <a:lnTo>
                    <a:pt x="2765425" y="384175"/>
                  </a:lnTo>
                  <a:lnTo>
                    <a:pt x="2765425" y="434975"/>
                  </a:lnTo>
                  <a:lnTo>
                    <a:pt x="3003550" y="434975"/>
                  </a:lnTo>
                  <a:lnTo>
                    <a:pt x="3003550" y="476250"/>
                  </a:lnTo>
                  <a:lnTo>
                    <a:pt x="3194050" y="476250"/>
                  </a:lnTo>
                  <a:lnTo>
                    <a:pt x="3194050" y="527050"/>
                  </a:lnTo>
                  <a:lnTo>
                    <a:pt x="3302000" y="527050"/>
                  </a:lnTo>
                  <a:lnTo>
                    <a:pt x="3302000" y="590550"/>
                  </a:lnTo>
                  <a:lnTo>
                    <a:pt x="3629025" y="590550"/>
                  </a:lnTo>
                  <a:lnTo>
                    <a:pt x="3629025" y="628650"/>
                  </a:lnTo>
                  <a:lnTo>
                    <a:pt x="3930650" y="628650"/>
                  </a:lnTo>
                  <a:lnTo>
                    <a:pt x="3930650" y="698500"/>
                  </a:lnTo>
                  <a:lnTo>
                    <a:pt x="3968750" y="698500"/>
                  </a:lnTo>
                  <a:lnTo>
                    <a:pt x="3968750" y="746125"/>
                  </a:lnTo>
                  <a:lnTo>
                    <a:pt x="4041775" y="746125"/>
                  </a:lnTo>
                  <a:lnTo>
                    <a:pt x="4041775" y="806450"/>
                  </a:lnTo>
                  <a:lnTo>
                    <a:pt x="4089400" y="806450"/>
                  </a:lnTo>
                  <a:lnTo>
                    <a:pt x="4089400" y="860425"/>
                  </a:lnTo>
                  <a:lnTo>
                    <a:pt x="4238625" y="860425"/>
                  </a:lnTo>
                  <a:lnTo>
                    <a:pt x="4238625" y="898525"/>
                  </a:lnTo>
                  <a:lnTo>
                    <a:pt x="4330700" y="898525"/>
                  </a:lnTo>
                  <a:lnTo>
                    <a:pt x="4330700" y="962025"/>
                  </a:lnTo>
                  <a:lnTo>
                    <a:pt x="4387850" y="962025"/>
                  </a:lnTo>
                  <a:lnTo>
                    <a:pt x="4387850" y="1009650"/>
                  </a:lnTo>
                  <a:lnTo>
                    <a:pt x="4530725" y="1009650"/>
                  </a:lnTo>
                  <a:lnTo>
                    <a:pt x="4530725" y="1069975"/>
                  </a:lnTo>
                  <a:lnTo>
                    <a:pt x="4635500" y="1069975"/>
                  </a:lnTo>
                  <a:lnTo>
                    <a:pt x="4635500" y="1127125"/>
                  </a:lnTo>
                  <a:lnTo>
                    <a:pt x="4778375" y="1127125"/>
                  </a:lnTo>
                  <a:lnTo>
                    <a:pt x="4778375" y="1184275"/>
                  </a:lnTo>
                  <a:lnTo>
                    <a:pt x="4813300" y="1184275"/>
                  </a:lnTo>
                  <a:lnTo>
                    <a:pt x="4813300" y="1228725"/>
                  </a:lnTo>
                  <a:lnTo>
                    <a:pt x="4851400" y="1228725"/>
                  </a:lnTo>
                  <a:lnTo>
                    <a:pt x="4851400" y="1301750"/>
                  </a:lnTo>
                  <a:lnTo>
                    <a:pt x="5060950" y="1301750"/>
                  </a:lnTo>
                </a:path>
              </a:pathLst>
            </a:custGeom>
            <a:noFill/>
            <a:ln w="28575">
              <a:solidFill>
                <a:schemeClr val="accent1"/>
              </a:solidFill>
              <a:miter lim="800000"/>
              <a:headEnd/>
              <a:tailEnd/>
            </a:ln>
          </p:spPr>
          <p:txBody>
            <a:bodyPr rtlCol="0" anchor="ctr"/>
            <a:lstStyle/>
            <a:p>
              <a:pPr algn="ctr"/>
              <a:endParaRPr lang="en-US"/>
            </a:p>
          </p:txBody>
        </p:sp>
      </p:grpSp>
      <p:grpSp>
        <p:nvGrpSpPr>
          <p:cNvPr id="1044" name="Group 1043">
            <a:extLst>
              <a:ext uri="{FF2B5EF4-FFF2-40B4-BE49-F238E27FC236}">
                <a16:creationId xmlns:a16="http://schemas.microsoft.com/office/drawing/2014/main" id="{6F2C34A2-B7C5-D58D-5505-53A4B4A004E4}"/>
              </a:ext>
            </a:extLst>
          </p:cNvPr>
          <p:cNvGrpSpPr/>
          <p:nvPr/>
        </p:nvGrpSpPr>
        <p:grpSpPr>
          <a:xfrm>
            <a:off x="1406525" y="1946275"/>
            <a:ext cx="9782175" cy="2921000"/>
            <a:chOff x="1406525" y="1946275"/>
            <a:chExt cx="9782175" cy="2921000"/>
          </a:xfrm>
        </p:grpSpPr>
        <p:sp>
          <p:nvSpPr>
            <p:cNvPr id="1042" name="Freeform 1041">
              <a:extLst>
                <a:ext uri="{FF2B5EF4-FFF2-40B4-BE49-F238E27FC236}">
                  <a16:creationId xmlns:a16="http://schemas.microsoft.com/office/drawing/2014/main" id="{0357CD16-1F21-ADAD-0D35-D0AECC9F3CD2}"/>
                </a:ext>
              </a:extLst>
            </p:cNvPr>
            <p:cNvSpPr/>
            <p:nvPr/>
          </p:nvSpPr>
          <p:spPr bwMode="auto">
            <a:xfrm>
              <a:off x="1406525" y="1946275"/>
              <a:ext cx="5184775" cy="2368550"/>
            </a:xfrm>
            <a:custGeom>
              <a:avLst/>
              <a:gdLst>
                <a:gd name="connsiteX0" fmla="*/ 0 w 5184775"/>
                <a:gd name="connsiteY0" fmla="*/ 0 h 2368550"/>
                <a:gd name="connsiteX1" fmla="*/ 431800 w 5184775"/>
                <a:gd name="connsiteY1" fmla="*/ 0 h 2368550"/>
                <a:gd name="connsiteX2" fmla="*/ 431800 w 5184775"/>
                <a:gd name="connsiteY2" fmla="*/ 82550 h 2368550"/>
                <a:gd name="connsiteX3" fmla="*/ 476250 w 5184775"/>
                <a:gd name="connsiteY3" fmla="*/ 82550 h 2368550"/>
                <a:gd name="connsiteX4" fmla="*/ 476250 w 5184775"/>
                <a:gd name="connsiteY4" fmla="*/ 149225 h 2368550"/>
                <a:gd name="connsiteX5" fmla="*/ 514350 w 5184775"/>
                <a:gd name="connsiteY5" fmla="*/ 149225 h 2368550"/>
                <a:gd name="connsiteX6" fmla="*/ 514350 w 5184775"/>
                <a:gd name="connsiteY6" fmla="*/ 193675 h 2368550"/>
                <a:gd name="connsiteX7" fmla="*/ 723900 w 5184775"/>
                <a:gd name="connsiteY7" fmla="*/ 193675 h 2368550"/>
                <a:gd name="connsiteX8" fmla="*/ 723900 w 5184775"/>
                <a:gd name="connsiteY8" fmla="*/ 247650 h 2368550"/>
                <a:gd name="connsiteX9" fmla="*/ 768350 w 5184775"/>
                <a:gd name="connsiteY9" fmla="*/ 247650 h 2368550"/>
                <a:gd name="connsiteX10" fmla="*/ 768350 w 5184775"/>
                <a:gd name="connsiteY10" fmla="*/ 247650 h 2368550"/>
                <a:gd name="connsiteX11" fmla="*/ 768350 w 5184775"/>
                <a:gd name="connsiteY11" fmla="*/ 282575 h 2368550"/>
                <a:gd name="connsiteX12" fmla="*/ 889000 w 5184775"/>
                <a:gd name="connsiteY12" fmla="*/ 282575 h 2368550"/>
                <a:gd name="connsiteX13" fmla="*/ 889000 w 5184775"/>
                <a:gd name="connsiteY13" fmla="*/ 320675 h 2368550"/>
                <a:gd name="connsiteX14" fmla="*/ 933450 w 5184775"/>
                <a:gd name="connsiteY14" fmla="*/ 320675 h 2368550"/>
                <a:gd name="connsiteX15" fmla="*/ 933450 w 5184775"/>
                <a:gd name="connsiteY15" fmla="*/ 365125 h 2368550"/>
                <a:gd name="connsiteX16" fmla="*/ 1025525 w 5184775"/>
                <a:gd name="connsiteY16" fmla="*/ 365125 h 2368550"/>
                <a:gd name="connsiteX17" fmla="*/ 1025525 w 5184775"/>
                <a:gd name="connsiteY17" fmla="*/ 400050 h 2368550"/>
                <a:gd name="connsiteX18" fmla="*/ 1117600 w 5184775"/>
                <a:gd name="connsiteY18" fmla="*/ 400050 h 2368550"/>
                <a:gd name="connsiteX19" fmla="*/ 1117600 w 5184775"/>
                <a:gd name="connsiteY19" fmla="*/ 457200 h 2368550"/>
                <a:gd name="connsiteX20" fmla="*/ 1206500 w 5184775"/>
                <a:gd name="connsiteY20" fmla="*/ 457200 h 2368550"/>
                <a:gd name="connsiteX21" fmla="*/ 1206500 w 5184775"/>
                <a:gd name="connsiteY21" fmla="*/ 501650 h 2368550"/>
                <a:gd name="connsiteX22" fmla="*/ 1270000 w 5184775"/>
                <a:gd name="connsiteY22" fmla="*/ 501650 h 2368550"/>
                <a:gd name="connsiteX23" fmla="*/ 1270000 w 5184775"/>
                <a:gd name="connsiteY23" fmla="*/ 542925 h 2368550"/>
                <a:gd name="connsiteX24" fmla="*/ 1365250 w 5184775"/>
                <a:gd name="connsiteY24" fmla="*/ 542925 h 2368550"/>
                <a:gd name="connsiteX25" fmla="*/ 1365250 w 5184775"/>
                <a:gd name="connsiteY25" fmla="*/ 590550 h 2368550"/>
                <a:gd name="connsiteX26" fmla="*/ 1425575 w 5184775"/>
                <a:gd name="connsiteY26" fmla="*/ 590550 h 2368550"/>
                <a:gd name="connsiteX27" fmla="*/ 1425575 w 5184775"/>
                <a:gd name="connsiteY27" fmla="*/ 628650 h 2368550"/>
                <a:gd name="connsiteX28" fmla="*/ 1454150 w 5184775"/>
                <a:gd name="connsiteY28" fmla="*/ 628650 h 2368550"/>
                <a:gd name="connsiteX29" fmla="*/ 1454150 w 5184775"/>
                <a:gd name="connsiteY29" fmla="*/ 695325 h 2368550"/>
                <a:gd name="connsiteX30" fmla="*/ 1473200 w 5184775"/>
                <a:gd name="connsiteY30" fmla="*/ 695325 h 2368550"/>
                <a:gd name="connsiteX31" fmla="*/ 1473200 w 5184775"/>
                <a:gd name="connsiteY31" fmla="*/ 736600 h 2368550"/>
                <a:gd name="connsiteX32" fmla="*/ 1517650 w 5184775"/>
                <a:gd name="connsiteY32" fmla="*/ 736600 h 2368550"/>
                <a:gd name="connsiteX33" fmla="*/ 1517650 w 5184775"/>
                <a:gd name="connsiteY33" fmla="*/ 781050 h 2368550"/>
                <a:gd name="connsiteX34" fmla="*/ 1533525 w 5184775"/>
                <a:gd name="connsiteY34" fmla="*/ 781050 h 2368550"/>
                <a:gd name="connsiteX35" fmla="*/ 1533525 w 5184775"/>
                <a:gd name="connsiteY35" fmla="*/ 809625 h 2368550"/>
                <a:gd name="connsiteX36" fmla="*/ 1565275 w 5184775"/>
                <a:gd name="connsiteY36" fmla="*/ 809625 h 2368550"/>
                <a:gd name="connsiteX37" fmla="*/ 1565275 w 5184775"/>
                <a:gd name="connsiteY37" fmla="*/ 850900 h 2368550"/>
                <a:gd name="connsiteX38" fmla="*/ 1774825 w 5184775"/>
                <a:gd name="connsiteY38" fmla="*/ 850900 h 2368550"/>
                <a:gd name="connsiteX39" fmla="*/ 1774825 w 5184775"/>
                <a:gd name="connsiteY39" fmla="*/ 908050 h 2368550"/>
                <a:gd name="connsiteX40" fmla="*/ 1787525 w 5184775"/>
                <a:gd name="connsiteY40" fmla="*/ 908050 h 2368550"/>
                <a:gd name="connsiteX41" fmla="*/ 1787525 w 5184775"/>
                <a:gd name="connsiteY41" fmla="*/ 955675 h 2368550"/>
                <a:gd name="connsiteX42" fmla="*/ 1854200 w 5184775"/>
                <a:gd name="connsiteY42" fmla="*/ 955675 h 2368550"/>
                <a:gd name="connsiteX43" fmla="*/ 1854200 w 5184775"/>
                <a:gd name="connsiteY43" fmla="*/ 990600 h 2368550"/>
                <a:gd name="connsiteX44" fmla="*/ 1911350 w 5184775"/>
                <a:gd name="connsiteY44" fmla="*/ 990600 h 2368550"/>
                <a:gd name="connsiteX45" fmla="*/ 1911350 w 5184775"/>
                <a:gd name="connsiteY45" fmla="*/ 1041400 h 2368550"/>
                <a:gd name="connsiteX46" fmla="*/ 1952625 w 5184775"/>
                <a:gd name="connsiteY46" fmla="*/ 1041400 h 2368550"/>
                <a:gd name="connsiteX47" fmla="*/ 1952625 w 5184775"/>
                <a:gd name="connsiteY47" fmla="*/ 1079500 h 2368550"/>
                <a:gd name="connsiteX48" fmla="*/ 2076450 w 5184775"/>
                <a:gd name="connsiteY48" fmla="*/ 1079500 h 2368550"/>
                <a:gd name="connsiteX49" fmla="*/ 2076450 w 5184775"/>
                <a:gd name="connsiteY49" fmla="*/ 1079500 h 2368550"/>
                <a:gd name="connsiteX50" fmla="*/ 2076450 w 5184775"/>
                <a:gd name="connsiteY50" fmla="*/ 1079500 h 2368550"/>
                <a:gd name="connsiteX51" fmla="*/ 2076450 w 5184775"/>
                <a:gd name="connsiteY51" fmla="*/ 1079500 h 2368550"/>
                <a:gd name="connsiteX52" fmla="*/ 2076450 w 5184775"/>
                <a:gd name="connsiteY52" fmla="*/ 1108075 h 2368550"/>
                <a:gd name="connsiteX53" fmla="*/ 2197100 w 5184775"/>
                <a:gd name="connsiteY53" fmla="*/ 1108075 h 2368550"/>
                <a:gd name="connsiteX54" fmla="*/ 2197100 w 5184775"/>
                <a:gd name="connsiteY54" fmla="*/ 1165225 h 2368550"/>
                <a:gd name="connsiteX55" fmla="*/ 2241550 w 5184775"/>
                <a:gd name="connsiteY55" fmla="*/ 1165225 h 2368550"/>
                <a:gd name="connsiteX56" fmla="*/ 2241550 w 5184775"/>
                <a:gd name="connsiteY56" fmla="*/ 1219200 h 2368550"/>
                <a:gd name="connsiteX57" fmla="*/ 2292350 w 5184775"/>
                <a:gd name="connsiteY57" fmla="*/ 1219200 h 2368550"/>
                <a:gd name="connsiteX58" fmla="*/ 2292350 w 5184775"/>
                <a:gd name="connsiteY58" fmla="*/ 1295400 h 2368550"/>
                <a:gd name="connsiteX59" fmla="*/ 2292350 w 5184775"/>
                <a:gd name="connsiteY59" fmla="*/ 1295400 h 2368550"/>
                <a:gd name="connsiteX60" fmla="*/ 2324100 w 5184775"/>
                <a:gd name="connsiteY60" fmla="*/ 1295400 h 2368550"/>
                <a:gd name="connsiteX61" fmla="*/ 2324100 w 5184775"/>
                <a:gd name="connsiteY61" fmla="*/ 1352550 h 2368550"/>
                <a:gd name="connsiteX62" fmla="*/ 2355850 w 5184775"/>
                <a:gd name="connsiteY62" fmla="*/ 1352550 h 2368550"/>
                <a:gd name="connsiteX63" fmla="*/ 2355850 w 5184775"/>
                <a:gd name="connsiteY63" fmla="*/ 1406525 h 2368550"/>
                <a:gd name="connsiteX64" fmla="*/ 2435225 w 5184775"/>
                <a:gd name="connsiteY64" fmla="*/ 1406525 h 2368550"/>
                <a:gd name="connsiteX65" fmla="*/ 2435225 w 5184775"/>
                <a:gd name="connsiteY65" fmla="*/ 1441450 h 2368550"/>
                <a:gd name="connsiteX66" fmla="*/ 2571750 w 5184775"/>
                <a:gd name="connsiteY66" fmla="*/ 1441450 h 2368550"/>
                <a:gd name="connsiteX67" fmla="*/ 2571750 w 5184775"/>
                <a:gd name="connsiteY67" fmla="*/ 1476375 h 2368550"/>
                <a:gd name="connsiteX68" fmla="*/ 2593975 w 5184775"/>
                <a:gd name="connsiteY68" fmla="*/ 1476375 h 2368550"/>
                <a:gd name="connsiteX69" fmla="*/ 2593975 w 5184775"/>
                <a:gd name="connsiteY69" fmla="*/ 1524000 h 2368550"/>
                <a:gd name="connsiteX70" fmla="*/ 2711450 w 5184775"/>
                <a:gd name="connsiteY70" fmla="*/ 1524000 h 2368550"/>
                <a:gd name="connsiteX71" fmla="*/ 2711450 w 5184775"/>
                <a:gd name="connsiteY71" fmla="*/ 1568450 h 2368550"/>
                <a:gd name="connsiteX72" fmla="*/ 2781300 w 5184775"/>
                <a:gd name="connsiteY72" fmla="*/ 1568450 h 2368550"/>
                <a:gd name="connsiteX73" fmla="*/ 2781300 w 5184775"/>
                <a:gd name="connsiteY73" fmla="*/ 1619250 h 2368550"/>
                <a:gd name="connsiteX74" fmla="*/ 3076575 w 5184775"/>
                <a:gd name="connsiteY74" fmla="*/ 1619250 h 2368550"/>
                <a:gd name="connsiteX75" fmla="*/ 3076575 w 5184775"/>
                <a:gd name="connsiteY75" fmla="*/ 1663700 h 2368550"/>
                <a:gd name="connsiteX76" fmla="*/ 3143250 w 5184775"/>
                <a:gd name="connsiteY76" fmla="*/ 1663700 h 2368550"/>
                <a:gd name="connsiteX77" fmla="*/ 3143250 w 5184775"/>
                <a:gd name="connsiteY77" fmla="*/ 1698625 h 2368550"/>
                <a:gd name="connsiteX78" fmla="*/ 3232150 w 5184775"/>
                <a:gd name="connsiteY78" fmla="*/ 1698625 h 2368550"/>
                <a:gd name="connsiteX79" fmla="*/ 3232150 w 5184775"/>
                <a:gd name="connsiteY79" fmla="*/ 1746250 h 2368550"/>
                <a:gd name="connsiteX80" fmla="*/ 3422650 w 5184775"/>
                <a:gd name="connsiteY80" fmla="*/ 1746250 h 2368550"/>
                <a:gd name="connsiteX81" fmla="*/ 3422650 w 5184775"/>
                <a:gd name="connsiteY81" fmla="*/ 1790700 h 2368550"/>
                <a:gd name="connsiteX82" fmla="*/ 3571875 w 5184775"/>
                <a:gd name="connsiteY82" fmla="*/ 1790700 h 2368550"/>
                <a:gd name="connsiteX83" fmla="*/ 3571875 w 5184775"/>
                <a:gd name="connsiteY83" fmla="*/ 1838325 h 2368550"/>
                <a:gd name="connsiteX84" fmla="*/ 3644900 w 5184775"/>
                <a:gd name="connsiteY84" fmla="*/ 1838325 h 2368550"/>
                <a:gd name="connsiteX85" fmla="*/ 3644900 w 5184775"/>
                <a:gd name="connsiteY85" fmla="*/ 1889125 h 2368550"/>
                <a:gd name="connsiteX86" fmla="*/ 3730625 w 5184775"/>
                <a:gd name="connsiteY86" fmla="*/ 1889125 h 2368550"/>
                <a:gd name="connsiteX87" fmla="*/ 3730625 w 5184775"/>
                <a:gd name="connsiteY87" fmla="*/ 1939925 h 2368550"/>
                <a:gd name="connsiteX88" fmla="*/ 3816350 w 5184775"/>
                <a:gd name="connsiteY88" fmla="*/ 1939925 h 2368550"/>
                <a:gd name="connsiteX89" fmla="*/ 3816350 w 5184775"/>
                <a:gd name="connsiteY89" fmla="*/ 1981200 h 2368550"/>
                <a:gd name="connsiteX90" fmla="*/ 4000500 w 5184775"/>
                <a:gd name="connsiteY90" fmla="*/ 1981200 h 2368550"/>
                <a:gd name="connsiteX91" fmla="*/ 4000500 w 5184775"/>
                <a:gd name="connsiteY91" fmla="*/ 2019300 h 2368550"/>
                <a:gd name="connsiteX92" fmla="*/ 4197350 w 5184775"/>
                <a:gd name="connsiteY92" fmla="*/ 2019300 h 2368550"/>
                <a:gd name="connsiteX93" fmla="*/ 4197350 w 5184775"/>
                <a:gd name="connsiteY93" fmla="*/ 2054225 h 2368550"/>
                <a:gd name="connsiteX94" fmla="*/ 4270375 w 5184775"/>
                <a:gd name="connsiteY94" fmla="*/ 2054225 h 2368550"/>
                <a:gd name="connsiteX95" fmla="*/ 4270375 w 5184775"/>
                <a:gd name="connsiteY95" fmla="*/ 2092325 h 2368550"/>
                <a:gd name="connsiteX96" fmla="*/ 4311650 w 5184775"/>
                <a:gd name="connsiteY96" fmla="*/ 2092325 h 2368550"/>
                <a:gd name="connsiteX97" fmla="*/ 4311650 w 5184775"/>
                <a:gd name="connsiteY97" fmla="*/ 2136775 h 2368550"/>
                <a:gd name="connsiteX98" fmla="*/ 4498975 w 5184775"/>
                <a:gd name="connsiteY98" fmla="*/ 2136775 h 2368550"/>
                <a:gd name="connsiteX99" fmla="*/ 4498975 w 5184775"/>
                <a:gd name="connsiteY99" fmla="*/ 2197100 h 2368550"/>
                <a:gd name="connsiteX100" fmla="*/ 4838700 w 5184775"/>
                <a:gd name="connsiteY100" fmla="*/ 2197100 h 2368550"/>
                <a:gd name="connsiteX101" fmla="*/ 4838700 w 5184775"/>
                <a:gd name="connsiteY101" fmla="*/ 2247900 h 2368550"/>
                <a:gd name="connsiteX102" fmla="*/ 4873625 w 5184775"/>
                <a:gd name="connsiteY102" fmla="*/ 2247900 h 2368550"/>
                <a:gd name="connsiteX103" fmla="*/ 4873625 w 5184775"/>
                <a:gd name="connsiteY103" fmla="*/ 2279650 h 2368550"/>
                <a:gd name="connsiteX104" fmla="*/ 4984750 w 5184775"/>
                <a:gd name="connsiteY104" fmla="*/ 2279650 h 2368550"/>
                <a:gd name="connsiteX105" fmla="*/ 4984750 w 5184775"/>
                <a:gd name="connsiteY105" fmla="*/ 2314575 h 2368550"/>
                <a:gd name="connsiteX106" fmla="*/ 5184775 w 5184775"/>
                <a:gd name="connsiteY106" fmla="*/ 2314575 h 2368550"/>
                <a:gd name="connsiteX107" fmla="*/ 5184775 w 5184775"/>
                <a:gd name="connsiteY107" fmla="*/ 2368550 h 23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184775" h="2368550">
                  <a:moveTo>
                    <a:pt x="0" y="0"/>
                  </a:moveTo>
                  <a:lnTo>
                    <a:pt x="431800" y="0"/>
                  </a:lnTo>
                  <a:lnTo>
                    <a:pt x="431800" y="82550"/>
                  </a:lnTo>
                  <a:lnTo>
                    <a:pt x="476250" y="82550"/>
                  </a:lnTo>
                  <a:lnTo>
                    <a:pt x="476250" y="149225"/>
                  </a:lnTo>
                  <a:lnTo>
                    <a:pt x="514350" y="149225"/>
                  </a:lnTo>
                  <a:lnTo>
                    <a:pt x="514350" y="193675"/>
                  </a:lnTo>
                  <a:lnTo>
                    <a:pt x="723900" y="193675"/>
                  </a:lnTo>
                  <a:lnTo>
                    <a:pt x="723900" y="247650"/>
                  </a:lnTo>
                  <a:lnTo>
                    <a:pt x="768350" y="247650"/>
                  </a:lnTo>
                  <a:lnTo>
                    <a:pt x="768350" y="247650"/>
                  </a:lnTo>
                  <a:lnTo>
                    <a:pt x="768350" y="282575"/>
                  </a:lnTo>
                  <a:lnTo>
                    <a:pt x="889000" y="282575"/>
                  </a:lnTo>
                  <a:lnTo>
                    <a:pt x="889000" y="320675"/>
                  </a:lnTo>
                  <a:lnTo>
                    <a:pt x="933450" y="320675"/>
                  </a:lnTo>
                  <a:lnTo>
                    <a:pt x="933450" y="365125"/>
                  </a:lnTo>
                  <a:lnTo>
                    <a:pt x="1025525" y="365125"/>
                  </a:lnTo>
                  <a:lnTo>
                    <a:pt x="1025525" y="400050"/>
                  </a:lnTo>
                  <a:lnTo>
                    <a:pt x="1117600" y="400050"/>
                  </a:lnTo>
                  <a:lnTo>
                    <a:pt x="1117600" y="457200"/>
                  </a:lnTo>
                  <a:lnTo>
                    <a:pt x="1206500" y="457200"/>
                  </a:lnTo>
                  <a:lnTo>
                    <a:pt x="1206500" y="501650"/>
                  </a:lnTo>
                  <a:lnTo>
                    <a:pt x="1270000" y="501650"/>
                  </a:lnTo>
                  <a:lnTo>
                    <a:pt x="1270000" y="542925"/>
                  </a:lnTo>
                  <a:lnTo>
                    <a:pt x="1365250" y="542925"/>
                  </a:lnTo>
                  <a:lnTo>
                    <a:pt x="1365250" y="590550"/>
                  </a:lnTo>
                  <a:lnTo>
                    <a:pt x="1425575" y="590550"/>
                  </a:lnTo>
                  <a:lnTo>
                    <a:pt x="1425575" y="628650"/>
                  </a:lnTo>
                  <a:lnTo>
                    <a:pt x="1454150" y="628650"/>
                  </a:lnTo>
                  <a:lnTo>
                    <a:pt x="1454150" y="695325"/>
                  </a:lnTo>
                  <a:lnTo>
                    <a:pt x="1473200" y="695325"/>
                  </a:lnTo>
                  <a:lnTo>
                    <a:pt x="1473200" y="736600"/>
                  </a:lnTo>
                  <a:lnTo>
                    <a:pt x="1517650" y="736600"/>
                  </a:lnTo>
                  <a:lnTo>
                    <a:pt x="1517650" y="781050"/>
                  </a:lnTo>
                  <a:lnTo>
                    <a:pt x="1533525" y="781050"/>
                  </a:lnTo>
                  <a:lnTo>
                    <a:pt x="1533525" y="809625"/>
                  </a:lnTo>
                  <a:lnTo>
                    <a:pt x="1565275" y="809625"/>
                  </a:lnTo>
                  <a:lnTo>
                    <a:pt x="1565275" y="850900"/>
                  </a:lnTo>
                  <a:lnTo>
                    <a:pt x="1774825" y="850900"/>
                  </a:lnTo>
                  <a:lnTo>
                    <a:pt x="1774825" y="908050"/>
                  </a:lnTo>
                  <a:lnTo>
                    <a:pt x="1787525" y="908050"/>
                  </a:lnTo>
                  <a:lnTo>
                    <a:pt x="1787525" y="955675"/>
                  </a:lnTo>
                  <a:lnTo>
                    <a:pt x="1854200" y="955675"/>
                  </a:lnTo>
                  <a:lnTo>
                    <a:pt x="1854200" y="990600"/>
                  </a:lnTo>
                  <a:lnTo>
                    <a:pt x="1911350" y="990600"/>
                  </a:lnTo>
                  <a:lnTo>
                    <a:pt x="1911350" y="1041400"/>
                  </a:lnTo>
                  <a:lnTo>
                    <a:pt x="1952625" y="1041400"/>
                  </a:lnTo>
                  <a:lnTo>
                    <a:pt x="1952625" y="1079500"/>
                  </a:lnTo>
                  <a:lnTo>
                    <a:pt x="2076450" y="1079500"/>
                  </a:lnTo>
                  <a:lnTo>
                    <a:pt x="2076450" y="1079500"/>
                  </a:lnTo>
                  <a:lnTo>
                    <a:pt x="2076450" y="1079500"/>
                  </a:lnTo>
                  <a:lnTo>
                    <a:pt x="2076450" y="1079500"/>
                  </a:lnTo>
                  <a:lnTo>
                    <a:pt x="2076450" y="1108075"/>
                  </a:lnTo>
                  <a:lnTo>
                    <a:pt x="2197100" y="1108075"/>
                  </a:lnTo>
                  <a:lnTo>
                    <a:pt x="2197100" y="1165225"/>
                  </a:lnTo>
                  <a:lnTo>
                    <a:pt x="2241550" y="1165225"/>
                  </a:lnTo>
                  <a:lnTo>
                    <a:pt x="2241550" y="1219200"/>
                  </a:lnTo>
                  <a:lnTo>
                    <a:pt x="2292350" y="1219200"/>
                  </a:lnTo>
                  <a:lnTo>
                    <a:pt x="2292350" y="1295400"/>
                  </a:lnTo>
                  <a:lnTo>
                    <a:pt x="2292350" y="1295400"/>
                  </a:lnTo>
                  <a:lnTo>
                    <a:pt x="2324100" y="1295400"/>
                  </a:lnTo>
                  <a:lnTo>
                    <a:pt x="2324100" y="1352550"/>
                  </a:lnTo>
                  <a:lnTo>
                    <a:pt x="2355850" y="1352550"/>
                  </a:lnTo>
                  <a:lnTo>
                    <a:pt x="2355850" y="1406525"/>
                  </a:lnTo>
                  <a:lnTo>
                    <a:pt x="2435225" y="1406525"/>
                  </a:lnTo>
                  <a:lnTo>
                    <a:pt x="2435225" y="1441450"/>
                  </a:lnTo>
                  <a:lnTo>
                    <a:pt x="2571750" y="1441450"/>
                  </a:lnTo>
                  <a:lnTo>
                    <a:pt x="2571750" y="1476375"/>
                  </a:lnTo>
                  <a:lnTo>
                    <a:pt x="2593975" y="1476375"/>
                  </a:lnTo>
                  <a:lnTo>
                    <a:pt x="2593975" y="1524000"/>
                  </a:lnTo>
                  <a:lnTo>
                    <a:pt x="2711450" y="1524000"/>
                  </a:lnTo>
                  <a:lnTo>
                    <a:pt x="2711450" y="1568450"/>
                  </a:lnTo>
                  <a:lnTo>
                    <a:pt x="2781300" y="1568450"/>
                  </a:lnTo>
                  <a:lnTo>
                    <a:pt x="2781300" y="1619250"/>
                  </a:lnTo>
                  <a:lnTo>
                    <a:pt x="3076575" y="1619250"/>
                  </a:lnTo>
                  <a:lnTo>
                    <a:pt x="3076575" y="1663700"/>
                  </a:lnTo>
                  <a:lnTo>
                    <a:pt x="3143250" y="1663700"/>
                  </a:lnTo>
                  <a:lnTo>
                    <a:pt x="3143250" y="1698625"/>
                  </a:lnTo>
                  <a:lnTo>
                    <a:pt x="3232150" y="1698625"/>
                  </a:lnTo>
                  <a:lnTo>
                    <a:pt x="3232150" y="1746250"/>
                  </a:lnTo>
                  <a:lnTo>
                    <a:pt x="3422650" y="1746250"/>
                  </a:lnTo>
                  <a:lnTo>
                    <a:pt x="3422650" y="1790700"/>
                  </a:lnTo>
                  <a:lnTo>
                    <a:pt x="3571875" y="1790700"/>
                  </a:lnTo>
                  <a:lnTo>
                    <a:pt x="3571875" y="1838325"/>
                  </a:lnTo>
                  <a:lnTo>
                    <a:pt x="3644900" y="1838325"/>
                  </a:lnTo>
                  <a:lnTo>
                    <a:pt x="3644900" y="1889125"/>
                  </a:lnTo>
                  <a:lnTo>
                    <a:pt x="3730625" y="1889125"/>
                  </a:lnTo>
                  <a:lnTo>
                    <a:pt x="3730625" y="1939925"/>
                  </a:lnTo>
                  <a:lnTo>
                    <a:pt x="3816350" y="1939925"/>
                  </a:lnTo>
                  <a:lnTo>
                    <a:pt x="3816350" y="1981200"/>
                  </a:lnTo>
                  <a:lnTo>
                    <a:pt x="4000500" y="1981200"/>
                  </a:lnTo>
                  <a:lnTo>
                    <a:pt x="4000500" y="2019300"/>
                  </a:lnTo>
                  <a:lnTo>
                    <a:pt x="4197350" y="2019300"/>
                  </a:lnTo>
                  <a:lnTo>
                    <a:pt x="4197350" y="2054225"/>
                  </a:lnTo>
                  <a:lnTo>
                    <a:pt x="4270375" y="2054225"/>
                  </a:lnTo>
                  <a:lnTo>
                    <a:pt x="4270375" y="2092325"/>
                  </a:lnTo>
                  <a:lnTo>
                    <a:pt x="4311650" y="2092325"/>
                  </a:lnTo>
                  <a:lnTo>
                    <a:pt x="4311650" y="2136775"/>
                  </a:lnTo>
                  <a:lnTo>
                    <a:pt x="4498975" y="2136775"/>
                  </a:lnTo>
                  <a:lnTo>
                    <a:pt x="4498975" y="2197100"/>
                  </a:lnTo>
                  <a:lnTo>
                    <a:pt x="4838700" y="2197100"/>
                  </a:lnTo>
                  <a:lnTo>
                    <a:pt x="4838700" y="2247900"/>
                  </a:lnTo>
                  <a:lnTo>
                    <a:pt x="4873625" y="2247900"/>
                  </a:lnTo>
                  <a:lnTo>
                    <a:pt x="4873625" y="2279650"/>
                  </a:lnTo>
                  <a:lnTo>
                    <a:pt x="4984750" y="2279650"/>
                  </a:lnTo>
                  <a:lnTo>
                    <a:pt x="4984750" y="2314575"/>
                  </a:lnTo>
                  <a:lnTo>
                    <a:pt x="5184775" y="2314575"/>
                  </a:lnTo>
                  <a:lnTo>
                    <a:pt x="5184775" y="2368550"/>
                  </a:lnTo>
                </a:path>
              </a:pathLst>
            </a:custGeom>
            <a:noFill/>
            <a:ln w="28575">
              <a:solidFill>
                <a:schemeClr val="accent2"/>
              </a:solidFill>
              <a:miter lim="800000"/>
              <a:headEnd/>
              <a:tailEnd/>
            </a:ln>
          </p:spPr>
          <p:txBody>
            <a:bodyPr rtlCol="0" anchor="ctr"/>
            <a:lstStyle/>
            <a:p>
              <a:pPr algn="ctr"/>
              <a:endParaRPr lang="en-US"/>
            </a:p>
          </p:txBody>
        </p:sp>
        <p:sp>
          <p:nvSpPr>
            <p:cNvPr id="1043" name="Freeform 1042">
              <a:extLst>
                <a:ext uri="{FF2B5EF4-FFF2-40B4-BE49-F238E27FC236}">
                  <a16:creationId xmlns:a16="http://schemas.microsoft.com/office/drawing/2014/main" id="{21F37EB7-ACA1-2C75-0DBF-379017280612}"/>
                </a:ext>
              </a:extLst>
            </p:cNvPr>
            <p:cNvSpPr/>
            <p:nvPr/>
          </p:nvSpPr>
          <p:spPr bwMode="auto">
            <a:xfrm>
              <a:off x="6594475" y="4311650"/>
              <a:ext cx="4594225" cy="555625"/>
            </a:xfrm>
            <a:custGeom>
              <a:avLst/>
              <a:gdLst>
                <a:gd name="connsiteX0" fmla="*/ 0 w 4594225"/>
                <a:gd name="connsiteY0" fmla="*/ 0 h 555625"/>
                <a:gd name="connsiteX1" fmla="*/ 508000 w 4594225"/>
                <a:gd name="connsiteY1" fmla="*/ 0 h 555625"/>
                <a:gd name="connsiteX2" fmla="*/ 508000 w 4594225"/>
                <a:gd name="connsiteY2" fmla="*/ 41275 h 555625"/>
                <a:gd name="connsiteX3" fmla="*/ 685800 w 4594225"/>
                <a:gd name="connsiteY3" fmla="*/ 41275 h 555625"/>
                <a:gd name="connsiteX4" fmla="*/ 685800 w 4594225"/>
                <a:gd name="connsiteY4" fmla="*/ 41275 h 555625"/>
                <a:gd name="connsiteX5" fmla="*/ 685800 w 4594225"/>
                <a:gd name="connsiteY5" fmla="*/ 73025 h 555625"/>
                <a:gd name="connsiteX6" fmla="*/ 822325 w 4594225"/>
                <a:gd name="connsiteY6" fmla="*/ 73025 h 555625"/>
                <a:gd name="connsiteX7" fmla="*/ 822325 w 4594225"/>
                <a:gd name="connsiteY7" fmla="*/ 73025 h 555625"/>
                <a:gd name="connsiteX8" fmla="*/ 822325 w 4594225"/>
                <a:gd name="connsiteY8" fmla="*/ 104775 h 555625"/>
                <a:gd name="connsiteX9" fmla="*/ 933450 w 4594225"/>
                <a:gd name="connsiteY9" fmla="*/ 104775 h 555625"/>
                <a:gd name="connsiteX10" fmla="*/ 933450 w 4594225"/>
                <a:gd name="connsiteY10" fmla="*/ 146050 h 555625"/>
                <a:gd name="connsiteX11" fmla="*/ 1079500 w 4594225"/>
                <a:gd name="connsiteY11" fmla="*/ 146050 h 555625"/>
                <a:gd name="connsiteX12" fmla="*/ 1079500 w 4594225"/>
                <a:gd name="connsiteY12" fmla="*/ 180975 h 555625"/>
                <a:gd name="connsiteX13" fmla="*/ 1289050 w 4594225"/>
                <a:gd name="connsiteY13" fmla="*/ 180975 h 555625"/>
                <a:gd name="connsiteX14" fmla="*/ 1289050 w 4594225"/>
                <a:gd name="connsiteY14" fmla="*/ 228600 h 555625"/>
                <a:gd name="connsiteX15" fmla="*/ 1485900 w 4594225"/>
                <a:gd name="connsiteY15" fmla="*/ 228600 h 555625"/>
                <a:gd name="connsiteX16" fmla="*/ 1485900 w 4594225"/>
                <a:gd name="connsiteY16" fmla="*/ 304800 h 555625"/>
                <a:gd name="connsiteX17" fmla="*/ 1936750 w 4594225"/>
                <a:gd name="connsiteY17" fmla="*/ 304800 h 555625"/>
                <a:gd name="connsiteX18" fmla="*/ 1936750 w 4594225"/>
                <a:gd name="connsiteY18" fmla="*/ 365125 h 555625"/>
                <a:gd name="connsiteX19" fmla="*/ 1971675 w 4594225"/>
                <a:gd name="connsiteY19" fmla="*/ 365125 h 555625"/>
                <a:gd name="connsiteX20" fmla="*/ 1971675 w 4594225"/>
                <a:gd name="connsiteY20" fmla="*/ 406400 h 555625"/>
                <a:gd name="connsiteX21" fmla="*/ 2032000 w 4594225"/>
                <a:gd name="connsiteY21" fmla="*/ 406400 h 555625"/>
                <a:gd name="connsiteX22" fmla="*/ 2032000 w 4594225"/>
                <a:gd name="connsiteY22" fmla="*/ 447675 h 555625"/>
                <a:gd name="connsiteX23" fmla="*/ 2305050 w 4594225"/>
                <a:gd name="connsiteY23" fmla="*/ 447675 h 555625"/>
                <a:gd name="connsiteX24" fmla="*/ 2305050 w 4594225"/>
                <a:gd name="connsiteY24" fmla="*/ 511175 h 555625"/>
                <a:gd name="connsiteX25" fmla="*/ 2384425 w 4594225"/>
                <a:gd name="connsiteY25" fmla="*/ 511175 h 555625"/>
                <a:gd name="connsiteX26" fmla="*/ 2384425 w 4594225"/>
                <a:gd name="connsiteY26" fmla="*/ 555625 h 555625"/>
                <a:gd name="connsiteX27" fmla="*/ 4594225 w 4594225"/>
                <a:gd name="connsiteY27" fmla="*/ 55562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594225" h="555625">
                  <a:moveTo>
                    <a:pt x="0" y="0"/>
                  </a:moveTo>
                  <a:lnTo>
                    <a:pt x="508000" y="0"/>
                  </a:lnTo>
                  <a:lnTo>
                    <a:pt x="508000" y="41275"/>
                  </a:lnTo>
                  <a:lnTo>
                    <a:pt x="685800" y="41275"/>
                  </a:lnTo>
                  <a:lnTo>
                    <a:pt x="685800" y="41275"/>
                  </a:lnTo>
                  <a:lnTo>
                    <a:pt x="685800" y="73025"/>
                  </a:lnTo>
                  <a:lnTo>
                    <a:pt x="822325" y="73025"/>
                  </a:lnTo>
                  <a:lnTo>
                    <a:pt x="822325" y="73025"/>
                  </a:lnTo>
                  <a:lnTo>
                    <a:pt x="822325" y="104775"/>
                  </a:lnTo>
                  <a:lnTo>
                    <a:pt x="933450" y="104775"/>
                  </a:lnTo>
                  <a:lnTo>
                    <a:pt x="933450" y="146050"/>
                  </a:lnTo>
                  <a:lnTo>
                    <a:pt x="1079500" y="146050"/>
                  </a:lnTo>
                  <a:lnTo>
                    <a:pt x="1079500" y="180975"/>
                  </a:lnTo>
                  <a:lnTo>
                    <a:pt x="1289050" y="180975"/>
                  </a:lnTo>
                  <a:lnTo>
                    <a:pt x="1289050" y="228600"/>
                  </a:lnTo>
                  <a:lnTo>
                    <a:pt x="1485900" y="228600"/>
                  </a:lnTo>
                  <a:lnTo>
                    <a:pt x="1485900" y="304800"/>
                  </a:lnTo>
                  <a:lnTo>
                    <a:pt x="1936750" y="304800"/>
                  </a:lnTo>
                  <a:lnTo>
                    <a:pt x="1936750" y="365125"/>
                  </a:lnTo>
                  <a:lnTo>
                    <a:pt x="1971675" y="365125"/>
                  </a:lnTo>
                  <a:lnTo>
                    <a:pt x="1971675" y="406400"/>
                  </a:lnTo>
                  <a:lnTo>
                    <a:pt x="2032000" y="406400"/>
                  </a:lnTo>
                  <a:lnTo>
                    <a:pt x="2032000" y="447675"/>
                  </a:lnTo>
                  <a:lnTo>
                    <a:pt x="2305050" y="447675"/>
                  </a:lnTo>
                  <a:lnTo>
                    <a:pt x="2305050" y="511175"/>
                  </a:lnTo>
                  <a:lnTo>
                    <a:pt x="2384425" y="511175"/>
                  </a:lnTo>
                  <a:lnTo>
                    <a:pt x="2384425" y="555625"/>
                  </a:lnTo>
                  <a:lnTo>
                    <a:pt x="4594225" y="555625"/>
                  </a:lnTo>
                </a:path>
              </a:pathLst>
            </a:custGeom>
            <a:noFill/>
            <a:ln w="28575">
              <a:solidFill>
                <a:schemeClr val="accent2"/>
              </a:solidFill>
              <a:miter lim="800000"/>
              <a:headEnd/>
              <a:tailEnd/>
            </a:ln>
          </p:spPr>
          <p:txBody>
            <a:bodyPr rtlCol="0" anchor="ctr"/>
            <a:lstStyle/>
            <a:p>
              <a:pPr algn="ctr"/>
              <a:endParaRPr lang="en-US"/>
            </a:p>
          </p:txBody>
        </p:sp>
      </p:grpSp>
      <p:grpSp>
        <p:nvGrpSpPr>
          <p:cNvPr id="1093" name="Group 1092">
            <a:extLst>
              <a:ext uri="{FF2B5EF4-FFF2-40B4-BE49-F238E27FC236}">
                <a16:creationId xmlns:a16="http://schemas.microsoft.com/office/drawing/2014/main" id="{698E34ED-C634-A8E4-99BC-6CA872DD00FC}"/>
              </a:ext>
            </a:extLst>
          </p:cNvPr>
          <p:cNvGrpSpPr/>
          <p:nvPr/>
        </p:nvGrpSpPr>
        <p:grpSpPr>
          <a:xfrm>
            <a:off x="1396181" y="1956619"/>
            <a:ext cx="7836309" cy="3519949"/>
            <a:chOff x="1396181" y="1956619"/>
            <a:chExt cx="7836309" cy="3519949"/>
          </a:xfrm>
        </p:grpSpPr>
        <p:sp>
          <p:nvSpPr>
            <p:cNvPr id="1036" name="Freeform 1035">
              <a:extLst>
                <a:ext uri="{FF2B5EF4-FFF2-40B4-BE49-F238E27FC236}">
                  <a16:creationId xmlns:a16="http://schemas.microsoft.com/office/drawing/2014/main" id="{C2BEC350-DF57-579E-1ABA-DBC41A594BDE}"/>
                </a:ext>
              </a:extLst>
            </p:cNvPr>
            <p:cNvSpPr/>
            <p:nvPr/>
          </p:nvSpPr>
          <p:spPr bwMode="auto">
            <a:xfrm>
              <a:off x="1396181" y="1956619"/>
              <a:ext cx="7836309" cy="3519949"/>
            </a:xfrm>
            <a:custGeom>
              <a:avLst/>
              <a:gdLst>
                <a:gd name="connsiteX0" fmla="*/ 7836309 w 7836309"/>
                <a:gd name="connsiteY0" fmla="*/ 3519949 h 3519949"/>
                <a:gd name="connsiteX1" fmla="*/ 7836309 w 7836309"/>
                <a:gd name="connsiteY1" fmla="*/ 3372465 h 3519949"/>
                <a:gd name="connsiteX2" fmla="*/ 7747819 w 7836309"/>
                <a:gd name="connsiteY2" fmla="*/ 3372465 h 3519949"/>
                <a:gd name="connsiteX3" fmla="*/ 7747819 w 7836309"/>
                <a:gd name="connsiteY3" fmla="*/ 3205316 h 3519949"/>
                <a:gd name="connsiteX4" fmla="*/ 7236542 w 7836309"/>
                <a:gd name="connsiteY4" fmla="*/ 3205316 h 3519949"/>
                <a:gd name="connsiteX5" fmla="*/ 7236542 w 7836309"/>
                <a:gd name="connsiteY5" fmla="*/ 3057833 h 3519949"/>
                <a:gd name="connsiteX6" fmla="*/ 6154993 w 7836309"/>
                <a:gd name="connsiteY6" fmla="*/ 3057833 h 3519949"/>
                <a:gd name="connsiteX7" fmla="*/ 6154993 w 7836309"/>
                <a:gd name="connsiteY7" fmla="*/ 2890684 h 3519949"/>
                <a:gd name="connsiteX8" fmla="*/ 5722374 w 7836309"/>
                <a:gd name="connsiteY8" fmla="*/ 2890684 h 3519949"/>
                <a:gd name="connsiteX9" fmla="*/ 5722374 w 7836309"/>
                <a:gd name="connsiteY9" fmla="*/ 2694039 h 3519949"/>
                <a:gd name="connsiteX10" fmla="*/ 5555225 w 7836309"/>
                <a:gd name="connsiteY10" fmla="*/ 2694039 h 3519949"/>
                <a:gd name="connsiteX11" fmla="*/ 5555225 w 7836309"/>
                <a:gd name="connsiteY11" fmla="*/ 2546555 h 3519949"/>
                <a:gd name="connsiteX12" fmla="*/ 4807974 w 7836309"/>
                <a:gd name="connsiteY12" fmla="*/ 2546555 h 3519949"/>
                <a:gd name="connsiteX13" fmla="*/ 4807974 w 7836309"/>
                <a:gd name="connsiteY13" fmla="*/ 2379407 h 3519949"/>
                <a:gd name="connsiteX14" fmla="*/ 3765754 w 7836309"/>
                <a:gd name="connsiteY14" fmla="*/ 2379407 h 3519949"/>
                <a:gd name="connsiteX15" fmla="*/ 3765754 w 7836309"/>
                <a:gd name="connsiteY15" fmla="*/ 2192594 h 3519949"/>
                <a:gd name="connsiteX16" fmla="*/ 3539613 w 7836309"/>
                <a:gd name="connsiteY16" fmla="*/ 2192594 h 3519949"/>
                <a:gd name="connsiteX17" fmla="*/ 3539613 w 7836309"/>
                <a:gd name="connsiteY17" fmla="*/ 2054942 h 3519949"/>
                <a:gd name="connsiteX18" fmla="*/ 3510116 w 7836309"/>
                <a:gd name="connsiteY18" fmla="*/ 2054942 h 3519949"/>
                <a:gd name="connsiteX19" fmla="*/ 3510116 w 7836309"/>
                <a:gd name="connsiteY19" fmla="*/ 1907458 h 3519949"/>
                <a:gd name="connsiteX20" fmla="*/ 2792361 w 7836309"/>
                <a:gd name="connsiteY20" fmla="*/ 1907458 h 3519949"/>
                <a:gd name="connsiteX21" fmla="*/ 2792361 w 7836309"/>
                <a:gd name="connsiteY21" fmla="*/ 1592826 h 3519949"/>
                <a:gd name="connsiteX22" fmla="*/ 2477729 w 7836309"/>
                <a:gd name="connsiteY22" fmla="*/ 1592826 h 3519949"/>
                <a:gd name="connsiteX23" fmla="*/ 2477729 w 7836309"/>
                <a:gd name="connsiteY23" fmla="*/ 1494504 h 3519949"/>
                <a:gd name="connsiteX24" fmla="*/ 2379406 w 7836309"/>
                <a:gd name="connsiteY24" fmla="*/ 1494504 h 3519949"/>
                <a:gd name="connsiteX25" fmla="*/ 2379406 w 7836309"/>
                <a:gd name="connsiteY25" fmla="*/ 1307691 h 3519949"/>
                <a:gd name="connsiteX26" fmla="*/ 2271251 w 7836309"/>
                <a:gd name="connsiteY26" fmla="*/ 1307691 h 3519949"/>
                <a:gd name="connsiteX27" fmla="*/ 2271251 w 7836309"/>
                <a:gd name="connsiteY27" fmla="*/ 1170039 h 3519949"/>
                <a:gd name="connsiteX28" fmla="*/ 1966451 w 7836309"/>
                <a:gd name="connsiteY28" fmla="*/ 1170039 h 3519949"/>
                <a:gd name="connsiteX29" fmla="*/ 1966451 w 7836309"/>
                <a:gd name="connsiteY29" fmla="*/ 1052052 h 3519949"/>
                <a:gd name="connsiteX30" fmla="*/ 1386348 w 7836309"/>
                <a:gd name="connsiteY30" fmla="*/ 1052052 h 3519949"/>
                <a:gd name="connsiteX31" fmla="*/ 1386348 w 7836309"/>
                <a:gd name="connsiteY31" fmla="*/ 865239 h 3519949"/>
                <a:gd name="connsiteX32" fmla="*/ 1081548 w 7836309"/>
                <a:gd name="connsiteY32" fmla="*/ 865239 h 3519949"/>
                <a:gd name="connsiteX33" fmla="*/ 1081548 w 7836309"/>
                <a:gd name="connsiteY33" fmla="*/ 727587 h 3519949"/>
                <a:gd name="connsiteX34" fmla="*/ 1032387 w 7836309"/>
                <a:gd name="connsiteY34" fmla="*/ 727587 h 3519949"/>
                <a:gd name="connsiteX35" fmla="*/ 1032387 w 7836309"/>
                <a:gd name="connsiteY35" fmla="*/ 580104 h 3519949"/>
                <a:gd name="connsiteX36" fmla="*/ 884903 w 7836309"/>
                <a:gd name="connsiteY36" fmla="*/ 580104 h 3519949"/>
                <a:gd name="connsiteX37" fmla="*/ 884903 w 7836309"/>
                <a:gd name="connsiteY37" fmla="*/ 275304 h 3519949"/>
                <a:gd name="connsiteX38" fmla="*/ 717754 w 7836309"/>
                <a:gd name="connsiteY38" fmla="*/ 275304 h 3519949"/>
                <a:gd name="connsiteX39" fmla="*/ 717754 w 7836309"/>
                <a:gd name="connsiteY39" fmla="*/ 147484 h 3519949"/>
                <a:gd name="connsiteX40" fmla="*/ 481780 w 7836309"/>
                <a:gd name="connsiteY40" fmla="*/ 147484 h 3519949"/>
                <a:gd name="connsiteX41" fmla="*/ 481780 w 7836309"/>
                <a:gd name="connsiteY41" fmla="*/ 0 h 3519949"/>
                <a:gd name="connsiteX42" fmla="*/ 0 w 7836309"/>
                <a:gd name="connsiteY42" fmla="*/ 0 h 351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836309" h="3519949">
                  <a:moveTo>
                    <a:pt x="7836309" y="3519949"/>
                  </a:moveTo>
                  <a:lnTo>
                    <a:pt x="7836309" y="3372465"/>
                  </a:lnTo>
                  <a:lnTo>
                    <a:pt x="7747819" y="3372465"/>
                  </a:lnTo>
                  <a:lnTo>
                    <a:pt x="7747819" y="3205316"/>
                  </a:lnTo>
                  <a:lnTo>
                    <a:pt x="7236542" y="3205316"/>
                  </a:lnTo>
                  <a:lnTo>
                    <a:pt x="7236542" y="3057833"/>
                  </a:lnTo>
                  <a:lnTo>
                    <a:pt x="6154993" y="3057833"/>
                  </a:lnTo>
                  <a:lnTo>
                    <a:pt x="6154993" y="2890684"/>
                  </a:lnTo>
                  <a:lnTo>
                    <a:pt x="5722374" y="2890684"/>
                  </a:lnTo>
                  <a:lnTo>
                    <a:pt x="5722374" y="2694039"/>
                  </a:lnTo>
                  <a:lnTo>
                    <a:pt x="5555225" y="2694039"/>
                  </a:lnTo>
                  <a:lnTo>
                    <a:pt x="5555225" y="2546555"/>
                  </a:lnTo>
                  <a:lnTo>
                    <a:pt x="4807974" y="2546555"/>
                  </a:lnTo>
                  <a:lnTo>
                    <a:pt x="4807974" y="2379407"/>
                  </a:lnTo>
                  <a:lnTo>
                    <a:pt x="3765754" y="2379407"/>
                  </a:lnTo>
                  <a:lnTo>
                    <a:pt x="3765754" y="2192594"/>
                  </a:lnTo>
                  <a:lnTo>
                    <a:pt x="3539613" y="2192594"/>
                  </a:lnTo>
                  <a:lnTo>
                    <a:pt x="3539613" y="2054942"/>
                  </a:lnTo>
                  <a:lnTo>
                    <a:pt x="3510116" y="2054942"/>
                  </a:lnTo>
                  <a:lnTo>
                    <a:pt x="3510116" y="1907458"/>
                  </a:lnTo>
                  <a:lnTo>
                    <a:pt x="2792361" y="1907458"/>
                  </a:lnTo>
                  <a:lnTo>
                    <a:pt x="2792361" y="1592826"/>
                  </a:lnTo>
                  <a:lnTo>
                    <a:pt x="2477729" y="1592826"/>
                  </a:lnTo>
                  <a:lnTo>
                    <a:pt x="2477729" y="1494504"/>
                  </a:lnTo>
                  <a:lnTo>
                    <a:pt x="2379406" y="1494504"/>
                  </a:lnTo>
                  <a:lnTo>
                    <a:pt x="2379406" y="1307691"/>
                  </a:lnTo>
                  <a:lnTo>
                    <a:pt x="2271251" y="1307691"/>
                  </a:lnTo>
                  <a:lnTo>
                    <a:pt x="2271251" y="1170039"/>
                  </a:lnTo>
                  <a:lnTo>
                    <a:pt x="1966451" y="1170039"/>
                  </a:lnTo>
                  <a:lnTo>
                    <a:pt x="1966451" y="1052052"/>
                  </a:lnTo>
                  <a:lnTo>
                    <a:pt x="1386348" y="1052052"/>
                  </a:lnTo>
                  <a:lnTo>
                    <a:pt x="1386348" y="865239"/>
                  </a:lnTo>
                  <a:lnTo>
                    <a:pt x="1081548" y="865239"/>
                  </a:lnTo>
                  <a:lnTo>
                    <a:pt x="1081548" y="727587"/>
                  </a:lnTo>
                  <a:lnTo>
                    <a:pt x="1032387" y="727587"/>
                  </a:lnTo>
                  <a:lnTo>
                    <a:pt x="1032387" y="580104"/>
                  </a:lnTo>
                  <a:lnTo>
                    <a:pt x="884903" y="580104"/>
                  </a:lnTo>
                  <a:lnTo>
                    <a:pt x="884903" y="275304"/>
                  </a:lnTo>
                  <a:lnTo>
                    <a:pt x="717754" y="275304"/>
                  </a:lnTo>
                  <a:lnTo>
                    <a:pt x="717754" y="147484"/>
                  </a:lnTo>
                  <a:lnTo>
                    <a:pt x="481780" y="147484"/>
                  </a:lnTo>
                  <a:lnTo>
                    <a:pt x="481780" y="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sp>
          <p:nvSpPr>
            <p:cNvPr id="1045" name="TextBox 1044">
              <a:extLst>
                <a:ext uri="{FF2B5EF4-FFF2-40B4-BE49-F238E27FC236}">
                  <a16:creationId xmlns:a16="http://schemas.microsoft.com/office/drawing/2014/main" id="{6A767C40-18B6-664C-53A9-398E81BBB2F5}"/>
                </a:ext>
              </a:extLst>
            </p:cNvPr>
            <p:cNvSpPr txBox="1"/>
            <p:nvPr/>
          </p:nvSpPr>
          <p:spPr bwMode="auto">
            <a:xfrm>
              <a:off x="4882977" y="394361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lumMod val="60000"/>
                      <a:lumOff val="40000"/>
                    </a:schemeClr>
                  </a:solidFill>
                  <a:latin typeface="Calibri" panose="020F0502020204030204" pitchFamily="34" charset="0"/>
                </a:rPr>
                <a:t>+</a:t>
              </a:r>
            </a:p>
          </p:txBody>
        </p:sp>
      </p:grpSp>
      <p:grpSp>
        <p:nvGrpSpPr>
          <p:cNvPr id="1091" name="Group 1090">
            <a:extLst>
              <a:ext uri="{FF2B5EF4-FFF2-40B4-BE49-F238E27FC236}">
                <a16:creationId xmlns:a16="http://schemas.microsoft.com/office/drawing/2014/main" id="{AAECC1C5-5682-DC44-30EC-FF891CA9E0F9}"/>
              </a:ext>
            </a:extLst>
          </p:cNvPr>
          <p:cNvGrpSpPr/>
          <p:nvPr/>
        </p:nvGrpSpPr>
        <p:grpSpPr>
          <a:xfrm>
            <a:off x="7129899" y="4303697"/>
            <a:ext cx="2232762" cy="902658"/>
            <a:chOff x="7129899" y="4303697"/>
            <a:chExt cx="2232762" cy="902658"/>
          </a:xfrm>
        </p:grpSpPr>
        <p:sp>
          <p:nvSpPr>
            <p:cNvPr id="1048" name="TextBox 1047">
              <a:extLst>
                <a:ext uri="{FF2B5EF4-FFF2-40B4-BE49-F238E27FC236}">
                  <a16:creationId xmlns:a16="http://schemas.microsoft.com/office/drawing/2014/main" id="{4FDB11A0-EA38-9B66-AED3-5A28C2C98010}"/>
                </a:ext>
              </a:extLst>
            </p:cNvPr>
            <p:cNvSpPr txBox="1"/>
            <p:nvPr/>
          </p:nvSpPr>
          <p:spPr bwMode="auto">
            <a:xfrm>
              <a:off x="7129899" y="431484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051" name="TextBox 1050">
              <a:extLst>
                <a:ext uri="{FF2B5EF4-FFF2-40B4-BE49-F238E27FC236}">
                  <a16:creationId xmlns:a16="http://schemas.microsoft.com/office/drawing/2014/main" id="{3E4A63D7-CDCD-33CD-3AFA-2102633E75E7}"/>
                </a:ext>
              </a:extLst>
            </p:cNvPr>
            <p:cNvSpPr txBox="1"/>
            <p:nvPr/>
          </p:nvSpPr>
          <p:spPr bwMode="auto">
            <a:xfrm>
              <a:off x="7480048" y="4303697"/>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056" name="TextBox 1055">
              <a:extLst>
                <a:ext uri="{FF2B5EF4-FFF2-40B4-BE49-F238E27FC236}">
                  <a16:creationId xmlns:a16="http://schemas.microsoft.com/office/drawing/2014/main" id="{574612DC-F6FE-7598-A720-870CAC8385E8}"/>
                </a:ext>
              </a:extLst>
            </p:cNvPr>
            <p:cNvSpPr txBox="1"/>
            <p:nvPr/>
          </p:nvSpPr>
          <p:spPr bwMode="auto">
            <a:xfrm>
              <a:off x="8910377" y="4806245"/>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grpSp>
      <p:grpSp>
        <p:nvGrpSpPr>
          <p:cNvPr id="1092" name="Group 1091">
            <a:extLst>
              <a:ext uri="{FF2B5EF4-FFF2-40B4-BE49-F238E27FC236}">
                <a16:creationId xmlns:a16="http://schemas.microsoft.com/office/drawing/2014/main" id="{392EC78C-B78F-5C13-CB56-9568B97358D8}"/>
              </a:ext>
            </a:extLst>
          </p:cNvPr>
          <p:cNvGrpSpPr/>
          <p:nvPr/>
        </p:nvGrpSpPr>
        <p:grpSpPr>
          <a:xfrm>
            <a:off x="2886146" y="2587648"/>
            <a:ext cx="8540234" cy="2478945"/>
            <a:chOff x="2886146" y="2587648"/>
            <a:chExt cx="8540234" cy="2478945"/>
          </a:xfrm>
        </p:grpSpPr>
        <p:sp>
          <p:nvSpPr>
            <p:cNvPr id="1046" name="TextBox 1045">
              <a:extLst>
                <a:ext uri="{FF2B5EF4-FFF2-40B4-BE49-F238E27FC236}">
                  <a16:creationId xmlns:a16="http://schemas.microsoft.com/office/drawing/2014/main" id="{BADA2599-B536-3095-89EE-AD9CE7C80432}"/>
                </a:ext>
              </a:extLst>
            </p:cNvPr>
            <p:cNvSpPr txBox="1"/>
            <p:nvPr/>
          </p:nvSpPr>
          <p:spPr bwMode="auto">
            <a:xfrm>
              <a:off x="2886146" y="258764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47" name="TextBox 1046">
              <a:extLst>
                <a:ext uri="{FF2B5EF4-FFF2-40B4-BE49-F238E27FC236}">
                  <a16:creationId xmlns:a16="http://schemas.microsoft.com/office/drawing/2014/main" id="{D76CE039-F3B3-3A62-8793-02BAF0E9E81C}"/>
                </a:ext>
              </a:extLst>
            </p:cNvPr>
            <p:cNvSpPr txBox="1"/>
            <p:nvPr/>
          </p:nvSpPr>
          <p:spPr bwMode="auto">
            <a:xfrm>
              <a:off x="3374607" y="2865094"/>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49" name="TextBox 1048">
              <a:extLst>
                <a:ext uri="{FF2B5EF4-FFF2-40B4-BE49-F238E27FC236}">
                  <a16:creationId xmlns:a16="http://schemas.microsoft.com/office/drawing/2014/main" id="{84F832E5-33EC-8BA6-B983-50A426FB3448}"/>
                </a:ext>
              </a:extLst>
            </p:cNvPr>
            <p:cNvSpPr txBox="1"/>
            <p:nvPr/>
          </p:nvSpPr>
          <p:spPr bwMode="auto">
            <a:xfrm>
              <a:off x="7772952" y="432005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0" name="TextBox 1049">
              <a:extLst>
                <a:ext uri="{FF2B5EF4-FFF2-40B4-BE49-F238E27FC236}">
                  <a16:creationId xmlns:a16="http://schemas.microsoft.com/office/drawing/2014/main" id="{1D3D1632-BA39-01ED-8B63-EF03CBEAB01C}"/>
                </a:ext>
              </a:extLst>
            </p:cNvPr>
            <p:cNvSpPr txBox="1"/>
            <p:nvPr/>
          </p:nvSpPr>
          <p:spPr bwMode="auto">
            <a:xfrm>
              <a:off x="7840603" y="4325256"/>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2" name="TextBox 1051">
              <a:extLst>
                <a:ext uri="{FF2B5EF4-FFF2-40B4-BE49-F238E27FC236}">
                  <a16:creationId xmlns:a16="http://schemas.microsoft.com/office/drawing/2014/main" id="{D69A7F02-B5BE-EE49-EFC1-6CAD441B1FFF}"/>
                </a:ext>
              </a:extLst>
            </p:cNvPr>
            <p:cNvSpPr txBox="1"/>
            <p:nvPr/>
          </p:nvSpPr>
          <p:spPr bwMode="auto">
            <a:xfrm>
              <a:off x="8149120" y="4410749"/>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3" name="TextBox 1052">
              <a:extLst>
                <a:ext uri="{FF2B5EF4-FFF2-40B4-BE49-F238E27FC236}">
                  <a16:creationId xmlns:a16="http://schemas.microsoft.com/office/drawing/2014/main" id="{D47D5848-7869-1F60-E1A4-B455F29968EE}"/>
                </a:ext>
              </a:extLst>
            </p:cNvPr>
            <p:cNvSpPr txBox="1"/>
            <p:nvPr/>
          </p:nvSpPr>
          <p:spPr bwMode="auto">
            <a:xfrm>
              <a:off x="8622675" y="455422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4" name="TextBox 1053">
              <a:extLst>
                <a:ext uri="{FF2B5EF4-FFF2-40B4-BE49-F238E27FC236}">
                  <a16:creationId xmlns:a16="http://schemas.microsoft.com/office/drawing/2014/main" id="{A4EE7B91-54DA-BE8C-E2D4-8A4B79797A0E}"/>
                </a:ext>
              </a:extLst>
            </p:cNvPr>
            <p:cNvSpPr txBox="1"/>
            <p:nvPr/>
          </p:nvSpPr>
          <p:spPr bwMode="auto">
            <a:xfrm>
              <a:off x="8226436" y="4407775"/>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5" name="TextBox 1054">
              <a:extLst>
                <a:ext uri="{FF2B5EF4-FFF2-40B4-BE49-F238E27FC236}">
                  <a16:creationId xmlns:a16="http://schemas.microsoft.com/office/drawing/2014/main" id="{1C3526ED-8869-BEB1-FDD4-C99F05263185}"/>
                </a:ext>
              </a:extLst>
            </p:cNvPr>
            <p:cNvSpPr txBox="1"/>
            <p:nvPr/>
          </p:nvSpPr>
          <p:spPr bwMode="auto">
            <a:xfrm>
              <a:off x="8677688" y="4618161"/>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7" name="TextBox 1056">
              <a:extLst>
                <a:ext uri="{FF2B5EF4-FFF2-40B4-BE49-F238E27FC236}">
                  <a16:creationId xmlns:a16="http://schemas.microsoft.com/office/drawing/2014/main" id="{ABDC569D-3059-ABA9-BEF5-BBCFCF46B3B2}"/>
                </a:ext>
              </a:extLst>
            </p:cNvPr>
            <p:cNvSpPr txBox="1"/>
            <p:nvPr/>
          </p:nvSpPr>
          <p:spPr bwMode="auto">
            <a:xfrm>
              <a:off x="8888818" y="465533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8" name="TextBox 1057">
              <a:extLst>
                <a:ext uri="{FF2B5EF4-FFF2-40B4-BE49-F238E27FC236}">
                  <a16:creationId xmlns:a16="http://schemas.microsoft.com/office/drawing/2014/main" id="{82ED7D3D-9DFE-29C6-5406-D55DFC04F51A}"/>
                </a:ext>
              </a:extLst>
            </p:cNvPr>
            <p:cNvSpPr txBox="1"/>
            <p:nvPr/>
          </p:nvSpPr>
          <p:spPr bwMode="auto">
            <a:xfrm>
              <a:off x="9121507" y="4656076"/>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59" name="TextBox 1058">
              <a:extLst>
                <a:ext uri="{FF2B5EF4-FFF2-40B4-BE49-F238E27FC236}">
                  <a16:creationId xmlns:a16="http://schemas.microsoft.com/office/drawing/2014/main" id="{F3726A08-F286-7E54-B7EC-B5589796553E}"/>
                </a:ext>
              </a:extLst>
            </p:cNvPr>
            <p:cNvSpPr txBox="1"/>
            <p:nvPr/>
          </p:nvSpPr>
          <p:spPr bwMode="auto">
            <a:xfrm>
              <a:off x="8983975" y="465235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60" name="TextBox 1059">
              <a:extLst>
                <a:ext uri="{FF2B5EF4-FFF2-40B4-BE49-F238E27FC236}">
                  <a16:creationId xmlns:a16="http://schemas.microsoft.com/office/drawing/2014/main" id="{16979CD5-4FEB-816A-80FE-27C6948151F1}"/>
                </a:ext>
              </a:extLst>
            </p:cNvPr>
            <p:cNvSpPr txBox="1"/>
            <p:nvPr/>
          </p:nvSpPr>
          <p:spPr bwMode="auto">
            <a:xfrm>
              <a:off x="10974096" y="4666483"/>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61" name="TextBox 1060">
              <a:extLst>
                <a:ext uri="{FF2B5EF4-FFF2-40B4-BE49-F238E27FC236}">
                  <a16:creationId xmlns:a16="http://schemas.microsoft.com/office/drawing/2014/main" id="{4EAC65D0-097D-3C81-161A-FF1A9A91945D}"/>
                </a:ext>
              </a:extLst>
            </p:cNvPr>
            <p:cNvSpPr txBox="1"/>
            <p:nvPr/>
          </p:nvSpPr>
          <p:spPr bwMode="auto">
            <a:xfrm>
              <a:off x="9488010" y="4652359"/>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62" name="TextBox 1061">
              <a:extLst>
                <a:ext uri="{FF2B5EF4-FFF2-40B4-BE49-F238E27FC236}">
                  <a16:creationId xmlns:a16="http://schemas.microsoft.com/office/drawing/2014/main" id="{BE03097B-9044-D688-60D3-D0AE0891C824}"/>
                </a:ext>
              </a:extLst>
            </p:cNvPr>
            <p:cNvSpPr txBox="1"/>
            <p:nvPr/>
          </p:nvSpPr>
          <p:spPr bwMode="auto">
            <a:xfrm>
              <a:off x="9760844" y="4662023"/>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63" name="TextBox 1062">
              <a:extLst>
                <a:ext uri="{FF2B5EF4-FFF2-40B4-BE49-F238E27FC236}">
                  <a16:creationId xmlns:a16="http://schemas.microsoft.com/office/drawing/2014/main" id="{FDCE04F9-70ED-BAF9-278E-C81309DFF8EC}"/>
                </a:ext>
              </a:extLst>
            </p:cNvPr>
            <p:cNvSpPr txBox="1"/>
            <p:nvPr/>
          </p:nvSpPr>
          <p:spPr bwMode="auto">
            <a:xfrm>
              <a:off x="10060440" y="4662766"/>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sp>
          <p:nvSpPr>
            <p:cNvPr id="1064" name="TextBox 1063">
              <a:extLst>
                <a:ext uri="{FF2B5EF4-FFF2-40B4-BE49-F238E27FC236}">
                  <a16:creationId xmlns:a16="http://schemas.microsoft.com/office/drawing/2014/main" id="{9C70DFB4-3D53-54A3-C1D0-E1702AC52675}"/>
                </a:ext>
              </a:extLst>
            </p:cNvPr>
            <p:cNvSpPr txBox="1"/>
            <p:nvPr/>
          </p:nvSpPr>
          <p:spPr bwMode="auto">
            <a:xfrm>
              <a:off x="9935546" y="4662766"/>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2"/>
                  </a:solidFill>
                  <a:latin typeface="Calibri" panose="020F0502020204030204" pitchFamily="34" charset="0"/>
                </a:rPr>
                <a:t>+</a:t>
              </a:r>
            </a:p>
          </p:txBody>
        </p:sp>
      </p:grpSp>
      <p:grpSp>
        <p:nvGrpSpPr>
          <p:cNvPr id="1090" name="Group 1089">
            <a:extLst>
              <a:ext uri="{FF2B5EF4-FFF2-40B4-BE49-F238E27FC236}">
                <a16:creationId xmlns:a16="http://schemas.microsoft.com/office/drawing/2014/main" id="{AC38E72C-F5AE-83B5-16A0-5D87BD5CF341}"/>
              </a:ext>
            </a:extLst>
          </p:cNvPr>
          <p:cNvGrpSpPr/>
          <p:nvPr/>
        </p:nvGrpSpPr>
        <p:grpSpPr>
          <a:xfrm>
            <a:off x="1956477" y="1768653"/>
            <a:ext cx="9373261" cy="2946306"/>
            <a:chOff x="1956477" y="1768653"/>
            <a:chExt cx="9373261" cy="2946306"/>
          </a:xfrm>
        </p:grpSpPr>
        <p:sp>
          <p:nvSpPr>
            <p:cNvPr id="1065" name="TextBox 1064">
              <a:extLst>
                <a:ext uri="{FF2B5EF4-FFF2-40B4-BE49-F238E27FC236}">
                  <a16:creationId xmlns:a16="http://schemas.microsoft.com/office/drawing/2014/main" id="{CF5AB505-1BEA-1998-C72B-9DEC0EE4A2A1}"/>
                </a:ext>
              </a:extLst>
            </p:cNvPr>
            <p:cNvSpPr txBox="1"/>
            <p:nvPr/>
          </p:nvSpPr>
          <p:spPr bwMode="auto">
            <a:xfrm>
              <a:off x="1956477" y="1768653"/>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6" name="TextBox 1065">
              <a:extLst>
                <a:ext uri="{FF2B5EF4-FFF2-40B4-BE49-F238E27FC236}">
                  <a16:creationId xmlns:a16="http://schemas.microsoft.com/office/drawing/2014/main" id="{D1629C55-1DC8-8B24-B5F3-D81D8311E81C}"/>
                </a:ext>
              </a:extLst>
            </p:cNvPr>
            <p:cNvSpPr txBox="1"/>
            <p:nvPr/>
          </p:nvSpPr>
          <p:spPr bwMode="auto">
            <a:xfrm>
              <a:off x="5940436" y="2786387"/>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7" name="TextBox 1066">
              <a:extLst>
                <a:ext uri="{FF2B5EF4-FFF2-40B4-BE49-F238E27FC236}">
                  <a16:creationId xmlns:a16="http://schemas.microsoft.com/office/drawing/2014/main" id="{AE4F1F2D-B0A4-CC25-887C-2F05DC7720DC}"/>
                </a:ext>
              </a:extLst>
            </p:cNvPr>
            <p:cNvSpPr txBox="1"/>
            <p:nvPr/>
          </p:nvSpPr>
          <p:spPr bwMode="auto">
            <a:xfrm>
              <a:off x="6052692" y="288972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8" name="TextBox 1067">
              <a:extLst>
                <a:ext uri="{FF2B5EF4-FFF2-40B4-BE49-F238E27FC236}">
                  <a16:creationId xmlns:a16="http://schemas.microsoft.com/office/drawing/2014/main" id="{2AB2805F-2FB6-6B98-A777-2D0EE7D965F1}"/>
                </a:ext>
              </a:extLst>
            </p:cNvPr>
            <p:cNvSpPr txBox="1"/>
            <p:nvPr/>
          </p:nvSpPr>
          <p:spPr bwMode="auto">
            <a:xfrm>
              <a:off x="7793026" y="3563999"/>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9" name="TextBox 1068">
              <a:extLst>
                <a:ext uri="{FF2B5EF4-FFF2-40B4-BE49-F238E27FC236}">
                  <a16:creationId xmlns:a16="http://schemas.microsoft.com/office/drawing/2014/main" id="{4AC2CA2F-AEB8-A3E5-52CB-99AF08FA44ED}"/>
                </a:ext>
              </a:extLst>
            </p:cNvPr>
            <p:cNvSpPr txBox="1"/>
            <p:nvPr/>
          </p:nvSpPr>
          <p:spPr bwMode="auto">
            <a:xfrm>
              <a:off x="8306726" y="374316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0" name="TextBox 1069">
              <a:extLst>
                <a:ext uri="{FF2B5EF4-FFF2-40B4-BE49-F238E27FC236}">
                  <a16:creationId xmlns:a16="http://schemas.microsoft.com/office/drawing/2014/main" id="{08C5874F-90EC-8DEF-653B-9C1F6833B7DA}"/>
                </a:ext>
              </a:extLst>
            </p:cNvPr>
            <p:cNvSpPr txBox="1"/>
            <p:nvPr/>
          </p:nvSpPr>
          <p:spPr bwMode="auto">
            <a:xfrm>
              <a:off x="8543875" y="380189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1" name="TextBox 1070">
              <a:extLst>
                <a:ext uri="{FF2B5EF4-FFF2-40B4-BE49-F238E27FC236}">
                  <a16:creationId xmlns:a16="http://schemas.microsoft.com/office/drawing/2014/main" id="{6AE8575E-D696-8394-D717-BA862FE28308}"/>
                </a:ext>
              </a:extLst>
            </p:cNvPr>
            <p:cNvSpPr txBox="1"/>
            <p:nvPr/>
          </p:nvSpPr>
          <p:spPr bwMode="auto">
            <a:xfrm>
              <a:off x="8677690" y="3855417"/>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2" name="TextBox 1071">
              <a:extLst>
                <a:ext uri="{FF2B5EF4-FFF2-40B4-BE49-F238E27FC236}">
                  <a16:creationId xmlns:a16="http://schemas.microsoft.com/office/drawing/2014/main" id="{912405D7-53AC-A4FF-A2B0-9BC4E169883B}"/>
                </a:ext>
              </a:extLst>
            </p:cNvPr>
            <p:cNvSpPr txBox="1"/>
            <p:nvPr/>
          </p:nvSpPr>
          <p:spPr bwMode="auto">
            <a:xfrm>
              <a:off x="10877454" y="4306669"/>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3" name="TextBox 1072">
              <a:extLst>
                <a:ext uri="{FF2B5EF4-FFF2-40B4-BE49-F238E27FC236}">
                  <a16:creationId xmlns:a16="http://schemas.microsoft.com/office/drawing/2014/main" id="{3BCFC918-B9EA-B152-6F4A-87C8642FDFCD}"/>
                </a:ext>
              </a:extLst>
            </p:cNvPr>
            <p:cNvSpPr txBox="1"/>
            <p:nvPr/>
          </p:nvSpPr>
          <p:spPr bwMode="auto">
            <a:xfrm>
              <a:off x="8995872" y="3919350"/>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4" name="TextBox 1073">
              <a:extLst>
                <a:ext uri="{FF2B5EF4-FFF2-40B4-BE49-F238E27FC236}">
                  <a16:creationId xmlns:a16="http://schemas.microsoft.com/office/drawing/2014/main" id="{03A4F9A8-9323-A837-3588-166D584A8EEE}"/>
                </a:ext>
              </a:extLst>
            </p:cNvPr>
            <p:cNvSpPr txBox="1"/>
            <p:nvPr/>
          </p:nvSpPr>
          <p:spPr bwMode="auto">
            <a:xfrm>
              <a:off x="9085825" y="3915633"/>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5" name="TextBox 1074">
              <a:extLst>
                <a:ext uri="{FF2B5EF4-FFF2-40B4-BE49-F238E27FC236}">
                  <a16:creationId xmlns:a16="http://schemas.microsoft.com/office/drawing/2014/main" id="{1F33B1D2-437D-5308-AEE5-465626F8FD75}"/>
                </a:ext>
              </a:extLst>
            </p:cNvPr>
            <p:cNvSpPr txBox="1"/>
            <p:nvPr/>
          </p:nvSpPr>
          <p:spPr bwMode="auto">
            <a:xfrm>
              <a:off x="9019661" y="3916377"/>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6" name="TextBox 1075">
              <a:extLst>
                <a:ext uri="{FF2B5EF4-FFF2-40B4-BE49-F238E27FC236}">
                  <a16:creationId xmlns:a16="http://schemas.microsoft.com/office/drawing/2014/main" id="{24F44828-241D-9DD8-687D-005BA082BFB6}"/>
                </a:ext>
              </a:extLst>
            </p:cNvPr>
            <p:cNvSpPr txBox="1"/>
            <p:nvPr/>
          </p:nvSpPr>
          <p:spPr bwMode="auto">
            <a:xfrm>
              <a:off x="9230047" y="3926041"/>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7" name="TextBox 1076">
              <a:extLst>
                <a:ext uri="{FF2B5EF4-FFF2-40B4-BE49-F238E27FC236}">
                  <a16:creationId xmlns:a16="http://schemas.microsoft.com/office/drawing/2014/main" id="{2A43B1B4-E5C8-EA03-3954-65DAC6ED7FD0}"/>
                </a:ext>
              </a:extLst>
            </p:cNvPr>
            <p:cNvSpPr txBox="1"/>
            <p:nvPr/>
          </p:nvSpPr>
          <p:spPr bwMode="auto">
            <a:xfrm>
              <a:off x="9122253" y="3911916"/>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8" name="TextBox 1077">
              <a:extLst>
                <a:ext uri="{FF2B5EF4-FFF2-40B4-BE49-F238E27FC236}">
                  <a16:creationId xmlns:a16="http://schemas.microsoft.com/office/drawing/2014/main" id="{BF1BF345-27E3-8BF6-686F-795A93DAEA61}"/>
                </a:ext>
              </a:extLst>
            </p:cNvPr>
            <p:cNvSpPr txBox="1"/>
            <p:nvPr/>
          </p:nvSpPr>
          <p:spPr bwMode="auto">
            <a:xfrm>
              <a:off x="9265732" y="4001870"/>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9" name="TextBox 1078">
              <a:extLst>
                <a:ext uri="{FF2B5EF4-FFF2-40B4-BE49-F238E27FC236}">
                  <a16:creationId xmlns:a16="http://schemas.microsoft.com/office/drawing/2014/main" id="{37EEADC1-3F29-DCEA-4B9A-7084CEDF6E60}"/>
                </a:ext>
              </a:extLst>
            </p:cNvPr>
            <p:cNvSpPr txBox="1"/>
            <p:nvPr/>
          </p:nvSpPr>
          <p:spPr bwMode="auto">
            <a:xfrm>
              <a:off x="9306620" y="4105204"/>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0" name="TextBox 1079">
              <a:extLst>
                <a:ext uri="{FF2B5EF4-FFF2-40B4-BE49-F238E27FC236}">
                  <a16:creationId xmlns:a16="http://schemas.microsoft.com/office/drawing/2014/main" id="{D87B6CE7-39C6-A64E-9DE5-77458B16A270}"/>
                </a:ext>
              </a:extLst>
            </p:cNvPr>
            <p:cNvSpPr txBox="1"/>
            <p:nvPr/>
          </p:nvSpPr>
          <p:spPr bwMode="auto">
            <a:xfrm>
              <a:off x="9467941" y="410594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1" name="TextBox 1080">
              <a:extLst>
                <a:ext uri="{FF2B5EF4-FFF2-40B4-BE49-F238E27FC236}">
                  <a16:creationId xmlns:a16="http://schemas.microsoft.com/office/drawing/2014/main" id="{8128648A-1EE5-B4D7-4FB2-3C79CE2F8F2B}"/>
                </a:ext>
              </a:extLst>
            </p:cNvPr>
            <p:cNvSpPr txBox="1"/>
            <p:nvPr/>
          </p:nvSpPr>
          <p:spPr bwMode="auto">
            <a:xfrm>
              <a:off x="9620341" y="4106692"/>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2" name="TextBox 1081">
              <a:extLst>
                <a:ext uri="{FF2B5EF4-FFF2-40B4-BE49-F238E27FC236}">
                  <a16:creationId xmlns:a16="http://schemas.microsoft.com/office/drawing/2014/main" id="{B697C1F5-6F9A-B253-208B-8E259891FB36}"/>
                </a:ext>
              </a:extLst>
            </p:cNvPr>
            <p:cNvSpPr txBox="1"/>
            <p:nvPr/>
          </p:nvSpPr>
          <p:spPr bwMode="auto">
            <a:xfrm>
              <a:off x="9750438" y="4107435"/>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3" name="TextBox 1082">
              <a:extLst>
                <a:ext uri="{FF2B5EF4-FFF2-40B4-BE49-F238E27FC236}">
                  <a16:creationId xmlns:a16="http://schemas.microsoft.com/office/drawing/2014/main" id="{EE9304C3-4F31-9764-728D-795DCA7F1AE5}"/>
                </a:ext>
              </a:extLst>
            </p:cNvPr>
            <p:cNvSpPr txBox="1"/>
            <p:nvPr/>
          </p:nvSpPr>
          <p:spPr bwMode="auto">
            <a:xfrm>
              <a:off x="9674611" y="4102975"/>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4" name="TextBox 1083">
              <a:extLst>
                <a:ext uri="{FF2B5EF4-FFF2-40B4-BE49-F238E27FC236}">
                  <a16:creationId xmlns:a16="http://schemas.microsoft.com/office/drawing/2014/main" id="{E987AC15-C9AB-1703-41A9-7A371FC0C72F}"/>
                </a:ext>
              </a:extLst>
            </p:cNvPr>
            <p:cNvSpPr txBox="1"/>
            <p:nvPr/>
          </p:nvSpPr>
          <p:spPr bwMode="auto">
            <a:xfrm>
              <a:off x="9974207" y="4308901"/>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5" name="TextBox 1084">
              <a:extLst>
                <a:ext uri="{FF2B5EF4-FFF2-40B4-BE49-F238E27FC236}">
                  <a16:creationId xmlns:a16="http://schemas.microsoft.com/office/drawing/2014/main" id="{56651C94-8501-09EE-3A24-9E85FDD83F16}"/>
                </a:ext>
              </a:extLst>
            </p:cNvPr>
            <p:cNvSpPr txBox="1"/>
            <p:nvPr/>
          </p:nvSpPr>
          <p:spPr bwMode="auto">
            <a:xfrm>
              <a:off x="10050779" y="4309645"/>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6" name="TextBox 1085">
              <a:extLst>
                <a:ext uri="{FF2B5EF4-FFF2-40B4-BE49-F238E27FC236}">
                  <a16:creationId xmlns:a16="http://schemas.microsoft.com/office/drawing/2014/main" id="{466BE51F-B409-FD47-81DD-1F1B494E9527}"/>
                </a:ext>
              </a:extLst>
            </p:cNvPr>
            <p:cNvSpPr txBox="1"/>
            <p:nvPr/>
          </p:nvSpPr>
          <p:spPr bwMode="auto">
            <a:xfrm>
              <a:off x="10238862" y="4314848"/>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7" name="TextBox 1086">
              <a:extLst>
                <a:ext uri="{FF2B5EF4-FFF2-40B4-BE49-F238E27FC236}">
                  <a16:creationId xmlns:a16="http://schemas.microsoft.com/office/drawing/2014/main" id="{325E4937-BB06-1017-A7C0-A046110C85DF}"/>
                </a:ext>
              </a:extLst>
            </p:cNvPr>
            <p:cNvSpPr txBox="1"/>
            <p:nvPr/>
          </p:nvSpPr>
          <p:spPr bwMode="auto">
            <a:xfrm>
              <a:off x="10212100" y="4314849"/>
              <a:ext cx="4522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cxnSp>
        <p:nvCxnSpPr>
          <p:cNvPr id="1089" name="Straight Connector 1088">
            <a:extLst>
              <a:ext uri="{FF2B5EF4-FFF2-40B4-BE49-F238E27FC236}">
                <a16:creationId xmlns:a16="http://schemas.microsoft.com/office/drawing/2014/main" id="{ADDEEA00-8DAB-5ADB-3E02-8A038C1010B7}"/>
              </a:ext>
            </a:extLst>
          </p:cNvPr>
          <p:cNvCxnSpPr/>
          <p:nvPr/>
        </p:nvCxnSpPr>
        <p:spPr bwMode="auto">
          <a:xfrm>
            <a:off x="1398954" y="3751385"/>
            <a:ext cx="9823938" cy="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805730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FFBB95C-9E70-5504-D095-FBF947225FB2}"/>
              </a:ext>
            </a:extLst>
          </p:cNvPr>
          <p:cNvGraphicFramePr>
            <a:graphicFrameLocks noGrp="1"/>
          </p:cNvGraphicFramePr>
          <p:nvPr>
            <p:extLst>
              <p:ext uri="{D42A27DB-BD31-4B8C-83A1-F6EECF244321}">
                <p14:modId xmlns:p14="http://schemas.microsoft.com/office/powerpoint/2010/main" val="1356488593"/>
              </p:ext>
            </p:extLst>
          </p:nvPr>
        </p:nvGraphicFramePr>
        <p:xfrm>
          <a:off x="6703997" y="2730034"/>
          <a:ext cx="5154204" cy="1584960"/>
        </p:xfrm>
        <a:graphic>
          <a:graphicData uri="http://schemas.openxmlformats.org/drawingml/2006/table">
            <a:tbl>
              <a:tblPr firstRow="1" bandRow="1">
                <a:tableStyleId>{5C22544A-7EE6-4342-B048-85BDC9FD1C3A}</a:tableStyleId>
              </a:tblPr>
              <a:tblGrid>
                <a:gridCol w="1938274">
                  <a:extLst>
                    <a:ext uri="{9D8B030D-6E8A-4147-A177-3AD203B41FA5}">
                      <a16:colId xmlns:a16="http://schemas.microsoft.com/office/drawing/2014/main" val="2615594708"/>
                    </a:ext>
                  </a:extLst>
                </a:gridCol>
                <a:gridCol w="538480">
                  <a:extLst>
                    <a:ext uri="{9D8B030D-6E8A-4147-A177-3AD203B41FA5}">
                      <a16:colId xmlns:a16="http://schemas.microsoft.com/office/drawing/2014/main" val="71429761"/>
                    </a:ext>
                  </a:extLst>
                </a:gridCol>
                <a:gridCol w="823087">
                  <a:extLst>
                    <a:ext uri="{9D8B030D-6E8A-4147-A177-3AD203B41FA5}">
                      <a16:colId xmlns:a16="http://schemas.microsoft.com/office/drawing/2014/main" val="286713521"/>
                    </a:ext>
                  </a:extLst>
                </a:gridCol>
                <a:gridCol w="1854363">
                  <a:extLst>
                    <a:ext uri="{9D8B030D-6E8A-4147-A177-3AD203B41FA5}">
                      <a16:colId xmlns:a16="http://schemas.microsoft.com/office/drawing/2014/main" val="1011563550"/>
                    </a:ext>
                  </a:extLst>
                </a:gridCol>
              </a:tblGrid>
              <a:tr h="142753">
                <a:tc>
                  <a:txBody>
                    <a:bodyPr/>
                    <a:lstStyle/>
                    <a:p>
                      <a:pPr algn="l"/>
                      <a:r>
                        <a:rPr lang="en-US" sz="1600" dirty="0">
                          <a:solidFill>
                            <a:schemeClr val="tx1"/>
                          </a:solidFill>
                        </a:rPr>
                        <a:t>VEN + AZA</a:t>
                      </a:r>
                    </a:p>
                    <a:p>
                      <a:pPr algn="l"/>
                      <a:r>
                        <a:rPr lang="en-US" sz="1600" dirty="0">
                          <a:solidFill>
                            <a:schemeClr val="tx1"/>
                          </a:solidFill>
                        </a:rPr>
                        <a:t>(n = 279)</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600" dirty="0">
                          <a:solidFill>
                            <a:schemeClr val="tx1"/>
                          </a:solidFill>
                        </a:rPr>
                        <a:t>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600" dirty="0">
                          <a:solidFill>
                            <a:schemeClr val="tx1"/>
                          </a:solidFill>
                        </a:rPr>
                        <a:t>Events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600" dirty="0">
                          <a:solidFill>
                            <a:schemeClr val="tx1"/>
                          </a:solidFill>
                        </a:rPr>
                        <a:t>Median OS,</a:t>
                      </a:r>
                    </a:p>
                    <a:p>
                      <a:pPr algn="ctr"/>
                      <a:r>
                        <a:rPr lang="en-US" sz="1600" dirty="0">
                          <a:solidFill>
                            <a:schemeClr val="tx1"/>
                          </a:solidFill>
                        </a:rPr>
                        <a:t> Mo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566962839"/>
                  </a:ext>
                </a:extLst>
              </a:tr>
              <a:tr h="0">
                <a:tc>
                  <a:txBody>
                    <a:bodyPr/>
                    <a:lstStyle/>
                    <a:p>
                      <a:pPr algn="l">
                        <a:lnSpc>
                          <a:spcPct val="100000"/>
                        </a:lnSpc>
                      </a:pPr>
                      <a:r>
                        <a:rPr lang="en-US" sz="1600" dirty="0">
                          <a:solidFill>
                            <a:schemeClr val="bg1"/>
                          </a:solidFill>
                          <a:latin typeface="+mn-lt"/>
                        </a:rPr>
                        <a:t>Higher benefit</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145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n-lt"/>
                        </a:rPr>
                        <a:t>26.51 (20.24-32.69)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25329060"/>
                  </a:ext>
                </a:extLst>
              </a:tr>
              <a:tr h="0">
                <a:tc>
                  <a:txBody>
                    <a:bodyPr/>
                    <a:lstStyle/>
                    <a:p>
                      <a:pPr algn="l">
                        <a:lnSpc>
                          <a:spcPct val="100000"/>
                        </a:lnSpc>
                      </a:pPr>
                      <a:r>
                        <a:rPr lang="en-US" sz="1600" dirty="0">
                          <a:solidFill>
                            <a:schemeClr val="bg1"/>
                          </a:solidFill>
                          <a:latin typeface="+mn-lt"/>
                        </a:rPr>
                        <a:t>Intermediate benefit</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71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57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n-lt"/>
                        </a:rPr>
                        <a:t>12.12 (7.26-15.15)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19120035"/>
                  </a:ext>
                </a:extLst>
              </a:tr>
              <a:tr h="0">
                <a:tc>
                  <a:txBody>
                    <a:bodyPr/>
                    <a:lstStyle/>
                    <a:p>
                      <a:pPr algn="l">
                        <a:lnSpc>
                          <a:spcPct val="100000"/>
                        </a:lnSpc>
                      </a:pPr>
                      <a:r>
                        <a:rPr lang="en-US" sz="1600" dirty="0">
                          <a:solidFill>
                            <a:schemeClr val="bg1"/>
                          </a:solidFill>
                          <a:latin typeface="+mn-lt"/>
                        </a:rPr>
                        <a:t>Lower benefit</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rPr>
                        <a:t>5.52 (2.79-7.59)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37307618"/>
                  </a:ext>
                </a:extLst>
              </a:tr>
            </a:tbl>
          </a:graphicData>
        </a:graphic>
      </p:graphicFrame>
      <p:sp>
        <p:nvSpPr>
          <p:cNvPr id="6" name="TextBox 5">
            <a:extLst>
              <a:ext uri="{FF2B5EF4-FFF2-40B4-BE49-F238E27FC236}">
                <a16:creationId xmlns:a16="http://schemas.microsoft.com/office/drawing/2014/main" id="{9E139585-A5FB-83CE-77DD-CDF08ACF89A6}"/>
              </a:ext>
            </a:extLst>
          </p:cNvPr>
          <p:cNvSpPr txBox="1"/>
          <p:nvPr/>
        </p:nvSpPr>
        <p:spPr>
          <a:xfrm>
            <a:off x="6641432" y="4439302"/>
            <a:ext cx="5093368" cy="1556836"/>
          </a:xfrm>
          <a:prstGeom prst="rect">
            <a:avLst/>
          </a:prstGeom>
          <a:noFill/>
        </p:spPr>
        <p:txBody>
          <a:bodyPr wrap="square" rtlCol="0">
            <a:spAutoFit/>
          </a:bodyPr>
          <a:lstStyle/>
          <a:p>
            <a:pPr marL="285750" marR="0" lvl="0" indent="-285750" algn="l" defTabSz="4572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mj-lt"/>
                <a:ea typeface="Calibri" panose="020F0502020204030204" pitchFamily="34" charset="0"/>
                <a:cs typeface="+mn-cs"/>
              </a:rPr>
              <a:t>Majority of patients in VEN + AZA arm are in higher-benefit group: 52% (145/279)</a:t>
            </a:r>
          </a:p>
          <a:p>
            <a:pPr marL="285750" marR="0" lvl="0" indent="-285750" algn="l" defTabSz="4572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mj-lt"/>
                <a:ea typeface="Calibri" panose="020F0502020204030204" pitchFamily="34" charset="0"/>
                <a:cs typeface="+mn-cs"/>
              </a:rPr>
              <a:t>Remainder of patients are distributed equally between intermediate- and lower-benefit groups: 25.4% (71/279) and 22.6% (63/279), respectively</a:t>
            </a:r>
          </a:p>
        </p:txBody>
      </p:sp>
      <p:sp>
        <p:nvSpPr>
          <p:cNvPr id="18" name="TextBox 17">
            <a:extLst>
              <a:ext uri="{FF2B5EF4-FFF2-40B4-BE49-F238E27FC236}">
                <a16:creationId xmlns:a16="http://schemas.microsoft.com/office/drawing/2014/main" id="{51D0470C-9B3F-42B7-AA8C-D5F250E9B2FD}"/>
              </a:ext>
            </a:extLst>
          </p:cNvPr>
          <p:cNvSpPr txBox="1"/>
          <p:nvPr/>
        </p:nvSpPr>
        <p:spPr>
          <a:xfrm>
            <a:off x="1997938" y="4594598"/>
            <a:ext cx="170520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accent4"/>
                </a:solidFill>
                <a:effectLst/>
                <a:uLnTx/>
                <a:uFillTx/>
                <a:ea typeface="+mn-ea"/>
                <a:cs typeface="+mn-cs"/>
              </a:rPr>
              <a:t>TP53 </a:t>
            </a:r>
            <a:r>
              <a:rPr kumimoji="0" lang="en-US" sz="1400" b="1" i="0" u="none" strike="noStrike" kern="1200" cap="none" spc="0" normalizeH="0" baseline="0" noProof="0" dirty="0">
                <a:ln>
                  <a:noFill/>
                </a:ln>
                <a:solidFill>
                  <a:schemeClr val="accent4"/>
                </a:solidFill>
                <a:effectLst/>
                <a:uLnTx/>
                <a:uFillTx/>
                <a:ea typeface="+mn-ea"/>
                <a:cs typeface="+mn-cs"/>
              </a:rPr>
              <a:t>mutated</a:t>
            </a:r>
          </a:p>
        </p:txBody>
      </p:sp>
      <p:sp>
        <p:nvSpPr>
          <p:cNvPr id="20" name="TextBox 19">
            <a:extLst>
              <a:ext uri="{FF2B5EF4-FFF2-40B4-BE49-F238E27FC236}">
                <a16:creationId xmlns:a16="http://schemas.microsoft.com/office/drawing/2014/main" id="{77D6D367-7CB3-4743-929C-AC1E25480BE7}"/>
              </a:ext>
            </a:extLst>
          </p:cNvPr>
          <p:cNvSpPr txBox="1"/>
          <p:nvPr/>
        </p:nvSpPr>
        <p:spPr>
          <a:xfrm>
            <a:off x="2018708" y="2900535"/>
            <a:ext cx="3098036"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1" u="none" strike="noStrike" kern="1200" cap="none" spc="0" normalizeH="0" baseline="0" noProof="0" dirty="0">
                <a:ln>
                  <a:noFill/>
                </a:ln>
                <a:solidFill>
                  <a:schemeClr val="accent1"/>
                </a:solidFill>
                <a:effectLst/>
                <a:uLnTx/>
                <a:uFillTx/>
                <a:ea typeface="+mn-ea"/>
                <a:cs typeface="+mn-cs"/>
              </a:rPr>
              <a:t>TP53</a:t>
            </a:r>
            <a:r>
              <a:rPr kumimoji="0" lang="pt-BR" sz="1400" b="1" i="1" u="none" strike="noStrike" kern="1200" cap="none" spc="0" normalizeH="0" baseline="30000" noProof="0" dirty="0">
                <a:ln>
                  <a:noFill/>
                </a:ln>
                <a:solidFill>
                  <a:schemeClr val="accent1"/>
                </a:solidFill>
                <a:effectLst/>
                <a:uLnTx/>
                <a:uFillTx/>
                <a:ea typeface="+mn-ea"/>
                <a:cs typeface="+mn-cs"/>
              </a:rPr>
              <a:t>WT</a:t>
            </a:r>
            <a:r>
              <a:rPr kumimoji="0" lang="pt-BR" sz="1400" b="1" i="1" u="none" strike="noStrike" kern="1200" cap="none" spc="0" normalizeH="0" baseline="0" noProof="0" dirty="0">
                <a:ln>
                  <a:noFill/>
                </a:ln>
                <a:solidFill>
                  <a:schemeClr val="accent1"/>
                </a:solidFill>
                <a:effectLst/>
                <a:uLnTx/>
                <a:uFillTx/>
                <a:ea typeface="+mn-ea"/>
                <a:cs typeface="+mn-cs"/>
              </a:rPr>
              <a:t>, </a:t>
            </a:r>
            <a:r>
              <a:rPr kumimoji="0" lang="pt-BR" sz="1400" b="1" i="0" u="none" strike="noStrike" kern="1200" cap="none" spc="0" normalizeH="0" baseline="0" noProof="0" dirty="0">
                <a:ln>
                  <a:noFill/>
                </a:ln>
                <a:solidFill>
                  <a:schemeClr val="accent1"/>
                </a:solidFill>
                <a:effectLst/>
                <a:uLnTx/>
                <a:uFillTx/>
                <a:ea typeface="+mn-ea"/>
                <a:cs typeface="+mn-cs"/>
              </a:rPr>
              <a:t>No </a:t>
            </a:r>
            <a:r>
              <a:rPr kumimoji="0" lang="pt-BR" sz="1400" b="1" i="1" u="none" strike="noStrike" kern="1200" cap="none" spc="0" normalizeH="0" baseline="0" noProof="0" dirty="0">
                <a:ln>
                  <a:noFill/>
                </a:ln>
                <a:solidFill>
                  <a:schemeClr val="accent1"/>
                </a:solidFill>
                <a:effectLst/>
                <a:uLnTx/>
                <a:uFillTx/>
                <a:ea typeface="+mn-ea"/>
                <a:cs typeface="+mn-cs"/>
              </a:rPr>
              <a:t>FLT3-</a:t>
            </a:r>
            <a:r>
              <a:rPr kumimoji="0" lang="pt-BR" sz="1400" b="1" i="0" u="none" strike="noStrike" kern="1200" cap="none" spc="0" normalizeH="0" baseline="0" noProof="0" dirty="0">
                <a:ln>
                  <a:noFill/>
                </a:ln>
                <a:solidFill>
                  <a:schemeClr val="accent1"/>
                </a:solidFill>
                <a:effectLst/>
                <a:uLnTx/>
                <a:uFillTx/>
                <a:ea typeface="+mn-ea"/>
                <a:cs typeface="+mn-cs"/>
              </a:rPr>
              <a:t>ITD,</a:t>
            </a:r>
            <a:r>
              <a:rPr kumimoji="0" lang="pt-BR" sz="1400" b="1" i="1" u="none" strike="noStrike" kern="1200" cap="none" spc="0" normalizeH="0" baseline="0" noProof="0" dirty="0">
                <a:ln>
                  <a:noFill/>
                </a:ln>
                <a:solidFill>
                  <a:schemeClr val="accent1"/>
                </a:solidFill>
                <a:effectLst/>
                <a:uLnTx/>
                <a:uFillTx/>
                <a:ea typeface="+mn-ea"/>
                <a:cs typeface="+mn-cs"/>
              </a:rPr>
              <a:t> K/NRAS</a:t>
            </a:r>
            <a:r>
              <a:rPr kumimoji="0" lang="pt-BR" sz="1400" b="1" i="1" u="none" strike="noStrike" kern="1200" cap="none" spc="0" normalizeH="0" baseline="30000" noProof="0" dirty="0">
                <a:ln>
                  <a:noFill/>
                </a:ln>
                <a:solidFill>
                  <a:schemeClr val="accent1"/>
                </a:solidFill>
                <a:effectLst/>
                <a:uLnTx/>
                <a:uFillTx/>
                <a:ea typeface="+mn-ea"/>
                <a:cs typeface="+mn-cs"/>
              </a:rPr>
              <a:t>WT</a:t>
            </a:r>
          </a:p>
        </p:txBody>
      </p:sp>
      <p:sp>
        <p:nvSpPr>
          <p:cNvPr id="21" name="TextBox 29">
            <a:extLst>
              <a:ext uri="{FF2B5EF4-FFF2-40B4-BE49-F238E27FC236}">
                <a16:creationId xmlns:a16="http://schemas.microsoft.com/office/drawing/2014/main" id="{D67758BF-F685-42E2-B932-850C822D697C}"/>
              </a:ext>
            </a:extLst>
          </p:cNvPr>
          <p:cNvSpPr txBox="1"/>
          <p:nvPr/>
        </p:nvSpPr>
        <p:spPr>
          <a:xfrm>
            <a:off x="486850" y="6413934"/>
            <a:ext cx="11662368" cy="184666"/>
          </a:xfrm>
          <a:prstGeom prst="rect">
            <a:avLst/>
          </a:prstGeom>
          <a:noFill/>
        </p:spPr>
        <p:txBody>
          <a:bodyPr wrap="square" lIns="0" tIns="0" rIns="0" bIns="0"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mj-lt"/>
                <a:ea typeface="Malgun Gothic"/>
                <a:cs typeface="Calibri" panose="020F0502020204030204" pitchFamily="34" charset="0"/>
              </a:rPr>
              <a:t>Dohner</a:t>
            </a:r>
            <a:r>
              <a:rPr lang="en-US" sz="1200" dirty="0">
                <a:solidFill>
                  <a:schemeClr val="bg2"/>
                </a:solidFill>
                <a:latin typeface="+mj-lt"/>
                <a:ea typeface="Malgun Gothic"/>
                <a:cs typeface="Calibri" panose="020F0502020204030204" pitchFamily="34" charset="0"/>
              </a:rPr>
              <a:t>.</a:t>
            </a:r>
            <a:r>
              <a:rPr kumimoji="0" lang="en-US" sz="1200" b="0" i="0" u="none" strike="noStrike" kern="1200" cap="none" spc="0" normalizeH="0" baseline="0" noProof="0" dirty="0">
                <a:ln>
                  <a:noFill/>
                </a:ln>
                <a:solidFill>
                  <a:schemeClr val="bg2"/>
                </a:solidFill>
                <a:effectLst/>
                <a:uLnTx/>
                <a:uFillTx/>
                <a:latin typeface="+mj-lt"/>
                <a:ea typeface="Malgun Gothic"/>
                <a:cs typeface="Calibri" panose="020F0502020204030204" pitchFamily="34" charset="0"/>
              </a:rPr>
              <a:t> ASH 2022. Abstr 602.</a:t>
            </a:r>
            <a:endParaRPr kumimoji="0" lang="en-US" sz="1200" b="0" i="0" u="none" strike="noStrike" kern="1200" cap="none" spc="0" normalizeH="0" baseline="0" noProof="0" dirty="0">
              <a:ln>
                <a:noFill/>
              </a:ln>
              <a:solidFill>
                <a:schemeClr val="bg2"/>
              </a:solidFill>
              <a:effectLst/>
              <a:uLnTx/>
              <a:uFillTx/>
              <a:latin typeface="+mj-lt"/>
              <a:ea typeface="Malgun Gothic"/>
              <a:cs typeface="Arial" panose="020B0604020202020204" pitchFamily="34" charset="0"/>
            </a:endParaRPr>
          </a:p>
        </p:txBody>
      </p:sp>
      <p:sp>
        <p:nvSpPr>
          <p:cNvPr id="3" name="Title 2">
            <a:extLst>
              <a:ext uri="{FF2B5EF4-FFF2-40B4-BE49-F238E27FC236}">
                <a16:creationId xmlns:a16="http://schemas.microsoft.com/office/drawing/2014/main" id="{BE79E7A6-E860-A956-BE47-144D2C770DD1}"/>
              </a:ext>
            </a:extLst>
          </p:cNvPr>
          <p:cNvSpPr>
            <a:spLocks noGrp="1"/>
          </p:cNvSpPr>
          <p:nvPr>
            <p:ph type="title"/>
          </p:nvPr>
        </p:nvSpPr>
        <p:spPr/>
        <p:txBody>
          <a:bodyPr/>
          <a:lstStyle/>
          <a:p>
            <a:r>
              <a:rPr lang="en-US" dirty="0"/>
              <a:t>Patients Receiving VEN + AZA Are Distinguishable</a:t>
            </a:r>
            <a:br>
              <a:rPr lang="en-US" dirty="0"/>
            </a:br>
            <a:r>
              <a:rPr lang="en-US" dirty="0"/>
              <a:t>Into 3 Efficacy Subgroups by OS Benefit </a:t>
            </a:r>
          </a:p>
        </p:txBody>
      </p:sp>
      <p:sp>
        <p:nvSpPr>
          <p:cNvPr id="2" name="Content Placeholder 1">
            <a:extLst>
              <a:ext uri="{FF2B5EF4-FFF2-40B4-BE49-F238E27FC236}">
                <a16:creationId xmlns:a16="http://schemas.microsoft.com/office/drawing/2014/main" id="{770C1679-F75F-C629-1A6B-6FF68A65CE4F}"/>
              </a:ext>
            </a:extLst>
          </p:cNvPr>
          <p:cNvSpPr>
            <a:spLocks noGrp="1"/>
          </p:cNvSpPr>
          <p:nvPr>
            <p:ph idx="1"/>
          </p:nvPr>
        </p:nvSpPr>
        <p:spPr>
          <a:xfrm>
            <a:off x="604675" y="1513047"/>
            <a:ext cx="10877529" cy="1085774"/>
          </a:xfrm>
        </p:spPr>
        <p:txBody>
          <a:bodyPr/>
          <a:lstStyle/>
          <a:p>
            <a:pPr>
              <a:spcAft>
                <a:spcPts val="0"/>
              </a:spcAft>
              <a:buClrTx/>
              <a:defRPr/>
            </a:pPr>
            <a:r>
              <a:rPr kumimoji="0" lang="en-US" altLang="en-US" sz="18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First, higher-benefit group was identified, with median OS &gt;24 </a:t>
            </a:r>
            <a:r>
              <a:rPr kumimoji="0" lang="en-US" altLang="en-US" sz="1800" b="0" i="0"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mo</a:t>
            </a:r>
            <a:endParaRPr kumimoji="0" lang="en-US" altLang="en-US" sz="18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a:spcAft>
                <a:spcPts val="0"/>
              </a:spcAft>
              <a:buClrTx/>
              <a:defRPr/>
            </a:pPr>
            <a:r>
              <a:rPr kumimoji="0" lang="en-US" altLang="en-US" sz="18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Subsequently, lower-benefit group was determined, with median OS &lt;6 </a:t>
            </a:r>
            <a:r>
              <a:rPr kumimoji="0" lang="en-US" altLang="en-US" sz="1800" b="0" i="0"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mo</a:t>
            </a:r>
            <a:r>
              <a:rPr kumimoji="0" lang="en-US" altLang="en-US" sz="18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a:t>
            </a:r>
          </a:p>
          <a:p>
            <a:pPr>
              <a:spcAft>
                <a:spcPts val="0"/>
              </a:spcAft>
              <a:buClrTx/>
              <a:defRPr/>
            </a:pPr>
            <a:r>
              <a:rPr kumimoji="0" lang="en-US" altLang="en-US" sz="18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Patients fitting neither criteria were categorized as intermediate-benefit group, with median OS of 12 </a:t>
            </a:r>
            <a:r>
              <a:rPr kumimoji="0" lang="en-US" altLang="en-US" sz="1800" b="0" i="0"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mo</a:t>
            </a:r>
            <a:endParaRPr kumimoji="0" lang="en-US" altLang="en-US" sz="1800" b="1"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dirty="0"/>
          </a:p>
        </p:txBody>
      </p:sp>
      <p:sp>
        <p:nvSpPr>
          <p:cNvPr id="7" name="Freeform: Shape 6">
            <a:extLst>
              <a:ext uri="{FF2B5EF4-FFF2-40B4-BE49-F238E27FC236}">
                <a16:creationId xmlns:a16="http://schemas.microsoft.com/office/drawing/2014/main" id="{24365619-3EC4-79C5-F259-8C4BDDB3E5A3}"/>
              </a:ext>
            </a:extLst>
          </p:cNvPr>
          <p:cNvSpPr/>
          <p:nvPr/>
        </p:nvSpPr>
        <p:spPr bwMode="auto">
          <a:xfrm>
            <a:off x="1619609" y="3006537"/>
            <a:ext cx="4801251" cy="1555262"/>
          </a:xfrm>
          <a:custGeom>
            <a:avLst/>
            <a:gdLst>
              <a:gd name="connsiteX0" fmla="*/ 4801251 w 4801251"/>
              <a:gd name="connsiteY0" fmla="*/ 1555262 h 1555262"/>
              <a:gd name="connsiteX1" fmla="*/ 4293251 w 4801251"/>
              <a:gd name="connsiteY1" fmla="*/ 1555262 h 1555262"/>
              <a:gd name="connsiteX2" fmla="*/ 4293251 w 4801251"/>
              <a:gd name="connsiteY2" fmla="*/ 1473200 h 1555262"/>
              <a:gd name="connsiteX3" fmla="*/ 4036646 w 4801251"/>
              <a:gd name="connsiteY3" fmla="*/ 1473200 h 1555262"/>
              <a:gd name="connsiteX4" fmla="*/ 4036646 w 4801251"/>
              <a:gd name="connsiteY4" fmla="*/ 1427611 h 1555262"/>
              <a:gd name="connsiteX5" fmla="*/ 4018410 w 4801251"/>
              <a:gd name="connsiteY5" fmla="*/ 1427611 h 1555262"/>
              <a:gd name="connsiteX6" fmla="*/ 4018410 w 4801251"/>
              <a:gd name="connsiteY6" fmla="*/ 1396349 h 1555262"/>
              <a:gd name="connsiteX7" fmla="*/ 3761805 w 4801251"/>
              <a:gd name="connsiteY7" fmla="*/ 1396349 h 1555262"/>
              <a:gd name="connsiteX8" fmla="*/ 3761805 w 4801251"/>
              <a:gd name="connsiteY8" fmla="*/ 1372903 h 1555262"/>
              <a:gd name="connsiteX9" fmla="*/ 3725334 w 4801251"/>
              <a:gd name="connsiteY9" fmla="*/ 1372903 h 1555262"/>
              <a:gd name="connsiteX10" fmla="*/ 3725334 w 4801251"/>
              <a:gd name="connsiteY10" fmla="*/ 1344247 h 1555262"/>
              <a:gd name="connsiteX11" fmla="*/ 3690164 w 4801251"/>
              <a:gd name="connsiteY11" fmla="*/ 1344247 h 1555262"/>
              <a:gd name="connsiteX12" fmla="*/ 3690164 w 4801251"/>
              <a:gd name="connsiteY12" fmla="*/ 1329918 h 1555262"/>
              <a:gd name="connsiteX13" fmla="*/ 3593775 w 4801251"/>
              <a:gd name="connsiteY13" fmla="*/ 1329918 h 1555262"/>
              <a:gd name="connsiteX14" fmla="*/ 3593775 w 4801251"/>
              <a:gd name="connsiteY14" fmla="*/ 1310380 h 1555262"/>
              <a:gd name="connsiteX15" fmla="*/ 3557303 w 4801251"/>
              <a:gd name="connsiteY15" fmla="*/ 1310380 h 1555262"/>
              <a:gd name="connsiteX16" fmla="*/ 3557303 w 4801251"/>
              <a:gd name="connsiteY16" fmla="*/ 1250462 h 1555262"/>
              <a:gd name="connsiteX17" fmla="*/ 3536462 w 4801251"/>
              <a:gd name="connsiteY17" fmla="*/ 1250462 h 1555262"/>
              <a:gd name="connsiteX18" fmla="*/ 3536462 w 4801251"/>
              <a:gd name="connsiteY18" fmla="*/ 1208780 h 1555262"/>
              <a:gd name="connsiteX19" fmla="*/ 3519528 w 4801251"/>
              <a:gd name="connsiteY19" fmla="*/ 1208780 h 1555262"/>
              <a:gd name="connsiteX20" fmla="*/ 3519528 w 4801251"/>
              <a:gd name="connsiteY20" fmla="*/ 1197057 h 1555262"/>
              <a:gd name="connsiteX21" fmla="*/ 3368431 w 4801251"/>
              <a:gd name="connsiteY21" fmla="*/ 1197057 h 1555262"/>
              <a:gd name="connsiteX22" fmla="*/ 3368431 w 4801251"/>
              <a:gd name="connsiteY22" fmla="*/ 1181426 h 1555262"/>
              <a:gd name="connsiteX23" fmla="*/ 3120944 w 4801251"/>
              <a:gd name="connsiteY23" fmla="*/ 1181426 h 1555262"/>
              <a:gd name="connsiteX24" fmla="*/ 3120944 w 4801251"/>
              <a:gd name="connsiteY24" fmla="*/ 1165795 h 1555262"/>
              <a:gd name="connsiteX25" fmla="*/ 3050605 w 4801251"/>
              <a:gd name="connsiteY25" fmla="*/ 1165795 h 1555262"/>
              <a:gd name="connsiteX26" fmla="*/ 3050605 w 4801251"/>
              <a:gd name="connsiteY26" fmla="*/ 1144954 h 1555262"/>
              <a:gd name="connsiteX27" fmla="*/ 3020646 w 4801251"/>
              <a:gd name="connsiteY27" fmla="*/ 1144954 h 1555262"/>
              <a:gd name="connsiteX28" fmla="*/ 3020646 w 4801251"/>
              <a:gd name="connsiteY28" fmla="*/ 1125416 h 1555262"/>
              <a:gd name="connsiteX29" fmla="*/ 2998503 w 4801251"/>
              <a:gd name="connsiteY29" fmla="*/ 1125416 h 1555262"/>
              <a:gd name="connsiteX30" fmla="*/ 2998503 w 4801251"/>
              <a:gd name="connsiteY30" fmla="*/ 1104575 h 1555262"/>
              <a:gd name="connsiteX31" fmla="*/ 2988082 w 4801251"/>
              <a:gd name="connsiteY31" fmla="*/ 1104575 h 1555262"/>
              <a:gd name="connsiteX32" fmla="*/ 2988082 w 4801251"/>
              <a:gd name="connsiteY32" fmla="*/ 1083734 h 1555262"/>
              <a:gd name="connsiteX33" fmla="*/ 2967241 w 4801251"/>
              <a:gd name="connsiteY33" fmla="*/ 1083734 h 1555262"/>
              <a:gd name="connsiteX34" fmla="*/ 2967241 w 4801251"/>
              <a:gd name="connsiteY34" fmla="*/ 1074616 h 1555262"/>
              <a:gd name="connsiteX35" fmla="*/ 2831775 w 4801251"/>
              <a:gd name="connsiteY35" fmla="*/ 1074616 h 1555262"/>
              <a:gd name="connsiteX36" fmla="*/ 2831775 w 4801251"/>
              <a:gd name="connsiteY36" fmla="*/ 1049867 h 1555262"/>
              <a:gd name="connsiteX37" fmla="*/ 2661139 w 4801251"/>
              <a:gd name="connsiteY37" fmla="*/ 1049867 h 1555262"/>
              <a:gd name="connsiteX38" fmla="*/ 2661139 w 4801251"/>
              <a:gd name="connsiteY38" fmla="*/ 1026421 h 1555262"/>
              <a:gd name="connsiteX39" fmla="*/ 2589498 w 4801251"/>
              <a:gd name="connsiteY39" fmla="*/ 1026421 h 1555262"/>
              <a:gd name="connsiteX40" fmla="*/ 2589498 w 4801251"/>
              <a:gd name="connsiteY40" fmla="*/ 1014698 h 1555262"/>
              <a:gd name="connsiteX41" fmla="*/ 2530882 w 4801251"/>
              <a:gd name="connsiteY41" fmla="*/ 1014698 h 1555262"/>
              <a:gd name="connsiteX42" fmla="*/ 2530882 w 4801251"/>
              <a:gd name="connsiteY42" fmla="*/ 991252 h 1555262"/>
              <a:gd name="connsiteX43" fmla="*/ 2507436 w 4801251"/>
              <a:gd name="connsiteY43" fmla="*/ 991252 h 1555262"/>
              <a:gd name="connsiteX44" fmla="*/ 2507436 w 4801251"/>
              <a:gd name="connsiteY44" fmla="*/ 979529 h 1555262"/>
              <a:gd name="connsiteX45" fmla="*/ 2486595 w 4801251"/>
              <a:gd name="connsiteY45" fmla="*/ 979529 h 1555262"/>
              <a:gd name="connsiteX46" fmla="*/ 2486595 w 4801251"/>
              <a:gd name="connsiteY46" fmla="*/ 967806 h 1555262"/>
              <a:gd name="connsiteX47" fmla="*/ 2422769 w 4801251"/>
              <a:gd name="connsiteY47" fmla="*/ 967806 h 1555262"/>
              <a:gd name="connsiteX48" fmla="*/ 2422769 w 4801251"/>
              <a:gd name="connsiteY48" fmla="*/ 943057 h 1555262"/>
              <a:gd name="connsiteX49" fmla="*/ 2378482 w 4801251"/>
              <a:gd name="connsiteY49" fmla="*/ 943057 h 1555262"/>
              <a:gd name="connsiteX50" fmla="*/ 2378482 w 4801251"/>
              <a:gd name="connsiteY50" fmla="*/ 927426 h 1555262"/>
              <a:gd name="connsiteX51" fmla="*/ 2243016 w 4801251"/>
              <a:gd name="connsiteY51" fmla="*/ 927426 h 1555262"/>
              <a:gd name="connsiteX52" fmla="*/ 2243016 w 4801251"/>
              <a:gd name="connsiteY52" fmla="*/ 913098 h 1555262"/>
              <a:gd name="connsiteX53" fmla="*/ 2218267 w 4801251"/>
              <a:gd name="connsiteY53" fmla="*/ 913098 h 1555262"/>
              <a:gd name="connsiteX54" fmla="*/ 2218267 w 4801251"/>
              <a:gd name="connsiteY54" fmla="*/ 900072 h 1555262"/>
              <a:gd name="connsiteX55" fmla="*/ 2151836 w 4801251"/>
              <a:gd name="connsiteY55" fmla="*/ 900072 h 1555262"/>
              <a:gd name="connsiteX56" fmla="*/ 2151836 w 4801251"/>
              <a:gd name="connsiteY56" fmla="*/ 885744 h 1555262"/>
              <a:gd name="connsiteX57" fmla="*/ 2123180 w 4801251"/>
              <a:gd name="connsiteY57" fmla="*/ 885744 h 1555262"/>
              <a:gd name="connsiteX58" fmla="*/ 2123180 w 4801251"/>
              <a:gd name="connsiteY58" fmla="*/ 870113 h 1555262"/>
              <a:gd name="connsiteX59" fmla="*/ 2107549 w 4801251"/>
              <a:gd name="connsiteY59" fmla="*/ 870113 h 1555262"/>
              <a:gd name="connsiteX60" fmla="*/ 2107549 w 4801251"/>
              <a:gd name="connsiteY60" fmla="*/ 847970 h 1555262"/>
              <a:gd name="connsiteX61" fmla="*/ 2078893 w 4801251"/>
              <a:gd name="connsiteY61" fmla="*/ 847970 h 1555262"/>
              <a:gd name="connsiteX62" fmla="*/ 2078893 w 4801251"/>
              <a:gd name="connsiteY62" fmla="*/ 829734 h 1555262"/>
              <a:gd name="connsiteX63" fmla="*/ 2026790 w 4801251"/>
              <a:gd name="connsiteY63" fmla="*/ 829734 h 1555262"/>
              <a:gd name="connsiteX64" fmla="*/ 2026790 w 4801251"/>
              <a:gd name="connsiteY64" fmla="*/ 816708 h 1555262"/>
              <a:gd name="connsiteX65" fmla="*/ 1930400 w 4801251"/>
              <a:gd name="connsiteY65" fmla="*/ 816708 h 1555262"/>
              <a:gd name="connsiteX66" fmla="*/ 1930400 w 4801251"/>
              <a:gd name="connsiteY66" fmla="*/ 802380 h 1555262"/>
              <a:gd name="connsiteX67" fmla="*/ 1878298 w 4801251"/>
              <a:gd name="connsiteY67" fmla="*/ 802380 h 1555262"/>
              <a:gd name="connsiteX68" fmla="*/ 1878298 w 4801251"/>
              <a:gd name="connsiteY68" fmla="*/ 784144 h 1555262"/>
              <a:gd name="connsiteX69" fmla="*/ 1849641 w 4801251"/>
              <a:gd name="connsiteY69" fmla="*/ 784144 h 1555262"/>
              <a:gd name="connsiteX70" fmla="*/ 1849641 w 4801251"/>
              <a:gd name="connsiteY70" fmla="*/ 765908 h 1555262"/>
              <a:gd name="connsiteX71" fmla="*/ 1823590 w 4801251"/>
              <a:gd name="connsiteY71" fmla="*/ 765908 h 1555262"/>
              <a:gd name="connsiteX72" fmla="*/ 1823590 w 4801251"/>
              <a:gd name="connsiteY72" fmla="*/ 748975 h 1555262"/>
              <a:gd name="connsiteX73" fmla="*/ 1810564 w 4801251"/>
              <a:gd name="connsiteY73" fmla="*/ 748975 h 1555262"/>
              <a:gd name="connsiteX74" fmla="*/ 1810564 w 4801251"/>
              <a:gd name="connsiteY74" fmla="*/ 733344 h 1555262"/>
              <a:gd name="connsiteX75" fmla="*/ 1751949 w 4801251"/>
              <a:gd name="connsiteY75" fmla="*/ 733344 h 1555262"/>
              <a:gd name="connsiteX76" fmla="*/ 1751949 w 4801251"/>
              <a:gd name="connsiteY76" fmla="*/ 711200 h 1555262"/>
              <a:gd name="connsiteX77" fmla="*/ 1707662 w 4801251"/>
              <a:gd name="connsiteY77" fmla="*/ 711200 h 1555262"/>
              <a:gd name="connsiteX78" fmla="*/ 1707662 w 4801251"/>
              <a:gd name="connsiteY78" fmla="*/ 686452 h 1555262"/>
              <a:gd name="connsiteX79" fmla="*/ 1669887 w 4801251"/>
              <a:gd name="connsiteY79" fmla="*/ 686452 h 1555262"/>
              <a:gd name="connsiteX80" fmla="*/ 1669887 w 4801251"/>
              <a:gd name="connsiteY80" fmla="*/ 674729 h 1555262"/>
              <a:gd name="connsiteX81" fmla="*/ 1607364 w 4801251"/>
              <a:gd name="connsiteY81" fmla="*/ 674729 h 1555262"/>
              <a:gd name="connsiteX82" fmla="*/ 1607364 w 4801251"/>
              <a:gd name="connsiteY82" fmla="*/ 660400 h 1555262"/>
              <a:gd name="connsiteX83" fmla="*/ 1542236 w 4801251"/>
              <a:gd name="connsiteY83" fmla="*/ 660400 h 1555262"/>
              <a:gd name="connsiteX84" fmla="*/ 1542236 w 4801251"/>
              <a:gd name="connsiteY84" fmla="*/ 644770 h 1555262"/>
              <a:gd name="connsiteX85" fmla="*/ 1524000 w 4801251"/>
              <a:gd name="connsiteY85" fmla="*/ 644770 h 1555262"/>
              <a:gd name="connsiteX86" fmla="*/ 1524000 w 4801251"/>
              <a:gd name="connsiteY86" fmla="*/ 627836 h 1555262"/>
              <a:gd name="connsiteX87" fmla="*/ 1491436 w 4801251"/>
              <a:gd name="connsiteY87" fmla="*/ 627836 h 1555262"/>
              <a:gd name="connsiteX88" fmla="*/ 1491436 w 4801251"/>
              <a:gd name="connsiteY88" fmla="*/ 617416 h 1555262"/>
              <a:gd name="connsiteX89" fmla="*/ 1355969 w 4801251"/>
              <a:gd name="connsiteY89" fmla="*/ 617416 h 1555262"/>
              <a:gd name="connsiteX90" fmla="*/ 1355969 w 4801251"/>
              <a:gd name="connsiteY90" fmla="*/ 599180 h 1555262"/>
              <a:gd name="connsiteX91" fmla="*/ 1331221 w 4801251"/>
              <a:gd name="connsiteY91" fmla="*/ 599180 h 1555262"/>
              <a:gd name="connsiteX92" fmla="*/ 1331221 w 4801251"/>
              <a:gd name="connsiteY92" fmla="*/ 579641 h 1555262"/>
              <a:gd name="connsiteX93" fmla="*/ 1296051 w 4801251"/>
              <a:gd name="connsiteY93" fmla="*/ 579641 h 1555262"/>
              <a:gd name="connsiteX94" fmla="*/ 1296051 w 4801251"/>
              <a:gd name="connsiteY94" fmla="*/ 567918 h 1555262"/>
              <a:gd name="connsiteX95" fmla="*/ 1279118 w 4801251"/>
              <a:gd name="connsiteY95" fmla="*/ 567918 h 1555262"/>
              <a:gd name="connsiteX96" fmla="*/ 1279118 w 4801251"/>
              <a:gd name="connsiteY96" fmla="*/ 544472 h 1555262"/>
              <a:gd name="connsiteX97" fmla="*/ 1154072 w 4801251"/>
              <a:gd name="connsiteY97" fmla="*/ 544472 h 1555262"/>
              <a:gd name="connsiteX98" fmla="*/ 1154072 w 4801251"/>
              <a:gd name="connsiteY98" fmla="*/ 532749 h 1555262"/>
              <a:gd name="connsiteX99" fmla="*/ 1134534 w 4801251"/>
              <a:gd name="connsiteY99" fmla="*/ 532749 h 1555262"/>
              <a:gd name="connsiteX100" fmla="*/ 1134534 w 4801251"/>
              <a:gd name="connsiteY100" fmla="*/ 513211 h 1555262"/>
              <a:gd name="connsiteX101" fmla="*/ 1101969 w 4801251"/>
              <a:gd name="connsiteY101" fmla="*/ 513211 h 1555262"/>
              <a:gd name="connsiteX102" fmla="*/ 1101969 w 4801251"/>
              <a:gd name="connsiteY102" fmla="*/ 500185 h 1555262"/>
              <a:gd name="connsiteX103" fmla="*/ 1075918 w 4801251"/>
              <a:gd name="connsiteY103" fmla="*/ 500185 h 1555262"/>
              <a:gd name="connsiteX104" fmla="*/ 1075918 w 4801251"/>
              <a:gd name="connsiteY104" fmla="*/ 483252 h 1555262"/>
              <a:gd name="connsiteX105" fmla="*/ 1038144 w 4801251"/>
              <a:gd name="connsiteY105" fmla="*/ 483252 h 1555262"/>
              <a:gd name="connsiteX106" fmla="*/ 1038144 w 4801251"/>
              <a:gd name="connsiteY106" fmla="*/ 451990 h 1555262"/>
              <a:gd name="connsiteX107" fmla="*/ 920913 w 4801251"/>
              <a:gd name="connsiteY107" fmla="*/ 451990 h 1555262"/>
              <a:gd name="connsiteX108" fmla="*/ 920913 w 4801251"/>
              <a:gd name="connsiteY108" fmla="*/ 441570 h 1555262"/>
              <a:gd name="connsiteX109" fmla="*/ 855785 w 4801251"/>
              <a:gd name="connsiteY109" fmla="*/ 441570 h 1555262"/>
              <a:gd name="connsiteX110" fmla="*/ 855785 w 4801251"/>
              <a:gd name="connsiteY110" fmla="*/ 427241 h 1555262"/>
              <a:gd name="connsiteX111" fmla="*/ 810195 w 4801251"/>
              <a:gd name="connsiteY111" fmla="*/ 427241 h 1555262"/>
              <a:gd name="connsiteX112" fmla="*/ 810195 w 4801251"/>
              <a:gd name="connsiteY112" fmla="*/ 415518 h 1555262"/>
              <a:gd name="connsiteX113" fmla="*/ 747672 w 4801251"/>
              <a:gd name="connsiteY113" fmla="*/ 415518 h 1555262"/>
              <a:gd name="connsiteX114" fmla="*/ 747672 w 4801251"/>
              <a:gd name="connsiteY114" fmla="*/ 402493 h 1555262"/>
              <a:gd name="connsiteX115" fmla="*/ 709898 w 4801251"/>
              <a:gd name="connsiteY115" fmla="*/ 402493 h 1555262"/>
              <a:gd name="connsiteX116" fmla="*/ 709898 w 4801251"/>
              <a:gd name="connsiteY116" fmla="*/ 390770 h 1555262"/>
              <a:gd name="connsiteX117" fmla="*/ 676031 w 4801251"/>
              <a:gd name="connsiteY117" fmla="*/ 390770 h 1555262"/>
              <a:gd name="connsiteX118" fmla="*/ 676031 w 4801251"/>
              <a:gd name="connsiteY118" fmla="*/ 376441 h 1555262"/>
              <a:gd name="connsiteX119" fmla="*/ 642164 w 4801251"/>
              <a:gd name="connsiteY119" fmla="*/ 376441 h 1555262"/>
              <a:gd name="connsiteX120" fmla="*/ 642164 w 4801251"/>
              <a:gd name="connsiteY120" fmla="*/ 364718 h 1555262"/>
              <a:gd name="connsiteX121" fmla="*/ 629139 w 4801251"/>
              <a:gd name="connsiteY121" fmla="*/ 364718 h 1555262"/>
              <a:gd name="connsiteX122" fmla="*/ 629139 w 4801251"/>
              <a:gd name="connsiteY122" fmla="*/ 345180 h 1555262"/>
              <a:gd name="connsiteX123" fmla="*/ 570523 w 4801251"/>
              <a:gd name="connsiteY123" fmla="*/ 345180 h 1555262"/>
              <a:gd name="connsiteX124" fmla="*/ 570523 w 4801251"/>
              <a:gd name="connsiteY124" fmla="*/ 323036 h 1555262"/>
              <a:gd name="connsiteX125" fmla="*/ 549682 w 4801251"/>
              <a:gd name="connsiteY125" fmla="*/ 323036 h 1555262"/>
              <a:gd name="connsiteX126" fmla="*/ 549682 w 4801251"/>
              <a:gd name="connsiteY126" fmla="*/ 289170 h 1555262"/>
              <a:gd name="connsiteX127" fmla="*/ 522328 w 4801251"/>
              <a:gd name="connsiteY127" fmla="*/ 289170 h 1555262"/>
              <a:gd name="connsiteX128" fmla="*/ 522328 w 4801251"/>
              <a:gd name="connsiteY128" fmla="*/ 274841 h 1555262"/>
              <a:gd name="connsiteX129" fmla="*/ 498882 w 4801251"/>
              <a:gd name="connsiteY129" fmla="*/ 274841 h 1555262"/>
              <a:gd name="connsiteX130" fmla="*/ 498882 w 4801251"/>
              <a:gd name="connsiteY130" fmla="*/ 261816 h 1555262"/>
              <a:gd name="connsiteX131" fmla="*/ 476739 w 4801251"/>
              <a:gd name="connsiteY131" fmla="*/ 261816 h 1555262"/>
              <a:gd name="connsiteX132" fmla="*/ 476739 w 4801251"/>
              <a:gd name="connsiteY132" fmla="*/ 248790 h 1555262"/>
              <a:gd name="connsiteX133" fmla="*/ 358205 w 4801251"/>
              <a:gd name="connsiteY133" fmla="*/ 248790 h 1555262"/>
              <a:gd name="connsiteX134" fmla="*/ 358205 w 4801251"/>
              <a:gd name="connsiteY134" fmla="*/ 233159 h 1555262"/>
              <a:gd name="connsiteX135" fmla="*/ 317826 w 4801251"/>
              <a:gd name="connsiteY135" fmla="*/ 233159 h 1555262"/>
              <a:gd name="connsiteX136" fmla="*/ 317826 w 4801251"/>
              <a:gd name="connsiteY136" fmla="*/ 209713 h 1555262"/>
              <a:gd name="connsiteX137" fmla="*/ 274841 w 4801251"/>
              <a:gd name="connsiteY137" fmla="*/ 209713 h 1555262"/>
              <a:gd name="connsiteX138" fmla="*/ 274841 w 4801251"/>
              <a:gd name="connsiteY138" fmla="*/ 197990 h 1555262"/>
              <a:gd name="connsiteX139" fmla="*/ 256605 w 4801251"/>
              <a:gd name="connsiteY139" fmla="*/ 197990 h 1555262"/>
              <a:gd name="connsiteX140" fmla="*/ 256605 w 4801251"/>
              <a:gd name="connsiteY140" fmla="*/ 177149 h 1555262"/>
              <a:gd name="connsiteX141" fmla="*/ 240975 w 4801251"/>
              <a:gd name="connsiteY141" fmla="*/ 177149 h 1555262"/>
              <a:gd name="connsiteX142" fmla="*/ 240975 w 4801251"/>
              <a:gd name="connsiteY142" fmla="*/ 153703 h 1555262"/>
              <a:gd name="connsiteX143" fmla="*/ 212318 w 4801251"/>
              <a:gd name="connsiteY143" fmla="*/ 153703 h 1555262"/>
              <a:gd name="connsiteX144" fmla="*/ 212318 w 4801251"/>
              <a:gd name="connsiteY144" fmla="*/ 136770 h 1555262"/>
              <a:gd name="connsiteX145" fmla="*/ 194082 w 4801251"/>
              <a:gd name="connsiteY145" fmla="*/ 136770 h 1555262"/>
              <a:gd name="connsiteX146" fmla="*/ 194082 w 4801251"/>
              <a:gd name="connsiteY146" fmla="*/ 104206 h 1555262"/>
              <a:gd name="connsiteX147" fmla="*/ 168031 w 4801251"/>
              <a:gd name="connsiteY147" fmla="*/ 104206 h 1555262"/>
              <a:gd name="connsiteX148" fmla="*/ 168031 w 4801251"/>
              <a:gd name="connsiteY148" fmla="*/ 93785 h 1555262"/>
              <a:gd name="connsiteX149" fmla="*/ 134164 w 4801251"/>
              <a:gd name="connsiteY149" fmla="*/ 93785 h 1555262"/>
              <a:gd name="connsiteX150" fmla="*/ 134164 w 4801251"/>
              <a:gd name="connsiteY150" fmla="*/ 67734 h 1555262"/>
              <a:gd name="connsiteX151" fmla="*/ 108113 w 4801251"/>
              <a:gd name="connsiteY151" fmla="*/ 67734 h 1555262"/>
              <a:gd name="connsiteX152" fmla="*/ 108113 w 4801251"/>
              <a:gd name="connsiteY152" fmla="*/ 54708 h 1555262"/>
              <a:gd name="connsiteX153" fmla="*/ 85969 w 4801251"/>
              <a:gd name="connsiteY153" fmla="*/ 54708 h 1555262"/>
              <a:gd name="connsiteX154" fmla="*/ 85969 w 4801251"/>
              <a:gd name="connsiteY154" fmla="*/ 33867 h 1555262"/>
              <a:gd name="connsiteX155" fmla="*/ 42985 w 4801251"/>
              <a:gd name="connsiteY155" fmla="*/ 33867 h 1555262"/>
              <a:gd name="connsiteX156" fmla="*/ 42985 w 4801251"/>
              <a:gd name="connsiteY156" fmla="*/ 15631 h 1555262"/>
              <a:gd name="connsiteX157" fmla="*/ 15631 w 4801251"/>
              <a:gd name="connsiteY157" fmla="*/ 15631 h 1555262"/>
              <a:gd name="connsiteX158" fmla="*/ 15631 w 4801251"/>
              <a:gd name="connsiteY158" fmla="*/ 0 h 1555262"/>
              <a:gd name="connsiteX159" fmla="*/ 0 w 4801251"/>
              <a:gd name="connsiteY159" fmla="*/ 0 h 155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4801251" h="1555262">
                <a:moveTo>
                  <a:pt x="4801251" y="1555262"/>
                </a:moveTo>
                <a:lnTo>
                  <a:pt x="4293251" y="1555262"/>
                </a:lnTo>
                <a:lnTo>
                  <a:pt x="4293251" y="1473200"/>
                </a:lnTo>
                <a:lnTo>
                  <a:pt x="4036646" y="1473200"/>
                </a:lnTo>
                <a:lnTo>
                  <a:pt x="4036646" y="1427611"/>
                </a:lnTo>
                <a:lnTo>
                  <a:pt x="4018410" y="1427611"/>
                </a:lnTo>
                <a:lnTo>
                  <a:pt x="4018410" y="1396349"/>
                </a:lnTo>
                <a:lnTo>
                  <a:pt x="3761805" y="1396349"/>
                </a:lnTo>
                <a:lnTo>
                  <a:pt x="3761805" y="1372903"/>
                </a:lnTo>
                <a:lnTo>
                  <a:pt x="3725334" y="1372903"/>
                </a:lnTo>
                <a:lnTo>
                  <a:pt x="3725334" y="1344247"/>
                </a:lnTo>
                <a:lnTo>
                  <a:pt x="3690164" y="1344247"/>
                </a:lnTo>
                <a:lnTo>
                  <a:pt x="3690164" y="1329918"/>
                </a:lnTo>
                <a:lnTo>
                  <a:pt x="3593775" y="1329918"/>
                </a:lnTo>
                <a:lnTo>
                  <a:pt x="3593775" y="1310380"/>
                </a:lnTo>
                <a:lnTo>
                  <a:pt x="3557303" y="1310380"/>
                </a:lnTo>
                <a:lnTo>
                  <a:pt x="3557303" y="1250462"/>
                </a:lnTo>
                <a:lnTo>
                  <a:pt x="3536462" y="1250462"/>
                </a:lnTo>
                <a:lnTo>
                  <a:pt x="3536462" y="1208780"/>
                </a:lnTo>
                <a:lnTo>
                  <a:pt x="3519528" y="1208780"/>
                </a:lnTo>
                <a:lnTo>
                  <a:pt x="3519528" y="1197057"/>
                </a:lnTo>
                <a:lnTo>
                  <a:pt x="3368431" y="1197057"/>
                </a:lnTo>
                <a:lnTo>
                  <a:pt x="3368431" y="1181426"/>
                </a:lnTo>
                <a:lnTo>
                  <a:pt x="3120944" y="1181426"/>
                </a:lnTo>
                <a:lnTo>
                  <a:pt x="3120944" y="1165795"/>
                </a:lnTo>
                <a:lnTo>
                  <a:pt x="3050605" y="1165795"/>
                </a:lnTo>
                <a:lnTo>
                  <a:pt x="3050605" y="1144954"/>
                </a:lnTo>
                <a:lnTo>
                  <a:pt x="3020646" y="1144954"/>
                </a:lnTo>
                <a:lnTo>
                  <a:pt x="3020646" y="1125416"/>
                </a:lnTo>
                <a:lnTo>
                  <a:pt x="2998503" y="1125416"/>
                </a:lnTo>
                <a:lnTo>
                  <a:pt x="2998503" y="1104575"/>
                </a:lnTo>
                <a:lnTo>
                  <a:pt x="2988082" y="1104575"/>
                </a:lnTo>
                <a:lnTo>
                  <a:pt x="2988082" y="1083734"/>
                </a:lnTo>
                <a:lnTo>
                  <a:pt x="2967241" y="1083734"/>
                </a:lnTo>
                <a:lnTo>
                  <a:pt x="2967241" y="1074616"/>
                </a:lnTo>
                <a:lnTo>
                  <a:pt x="2831775" y="1074616"/>
                </a:lnTo>
                <a:lnTo>
                  <a:pt x="2831775" y="1049867"/>
                </a:lnTo>
                <a:lnTo>
                  <a:pt x="2661139" y="1049867"/>
                </a:lnTo>
                <a:lnTo>
                  <a:pt x="2661139" y="1026421"/>
                </a:lnTo>
                <a:lnTo>
                  <a:pt x="2589498" y="1026421"/>
                </a:lnTo>
                <a:lnTo>
                  <a:pt x="2589498" y="1014698"/>
                </a:lnTo>
                <a:lnTo>
                  <a:pt x="2530882" y="1014698"/>
                </a:lnTo>
                <a:lnTo>
                  <a:pt x="2530882" y="991252"/>
                </a:lnTo>
                <a:lnTo>
                  <a:pt x="2507436" y="991252"/>
                </a:lnTo>
                <a:lnTo>
                  <a:pt x="2507436" y="979529"/>
                </a:lnTo>
                <a:lnTo>
                  <a:pt x="2486595" y="979529"/>
                </a:lnTo>
                <a:lnTo>
                  <a:pt x="2486595" y="967806"/>
                </a:lnTo>
                <a:lnTo>
                  <a:pt x="2422769" y="967806"/>
                </a:lnTo>
                <a:lnTo>
                  <a:pt x="2422769" y="943057"/>
                </a:lnTo>
                <a:lnTo>
                  <a:pt x="2378482" y="943057"/>
                </a:lnTo>
                <a:lnTo>
                  <a:pt x="2378482" y="927426"/>
                </a:lnTo>
                <a:lnTo>
                  <a:pt x="2243016" y="927426"/>
                </a:lnTo>
                <a:lnTo>
                  <a:pt x="2243016" y="913098"/>
                </a:lnTo>
                <a:lnTo>
                  <a:pt x="2218267" y="913098"/>
                </a:lnTo>
                <a:lnTo>
                  <a:pt x="2218267" y="900072"/>
                </a:lnTo>
                <a:lnTo>
                  <a:pt x="2151836" y="900072"/>
                </a:lnTo>
                <a:lnTo>
                  <a:pt x="2151836" y="885744"/>
                </a:lnTo>
                <a:lnTo>
                  <a:pt x="2123180" y="885744"/>
                </a:lnTo>
                <a:lnTo>
                  <a:pt x="2123180" y="870113"/>
                </a:lnTo>
                <a:lnTo>
                  <a:pt x="2107549" y="870113"/>
                </a:lnTo>
                <a:lnTo>
                  <a:pt x="2107549" y="847970"/>
                </a:lnTo>
                <a:lnTo>
                  <a:pt x="2078893" y="847970"/>
                </a:lnTo>
                <a:lnTo>
                  <a:pt x="2078893" y="829734"/>
                </a:lnTo>
                <a:lnTo>
                  <a:pt x="2026790" y="829734"/>
                </a:lnTo>
                <a:lnTo>
                  <a:pt x="2026790" y="816708"/>
                </a:lnTo>
                <a:lnTo>
                  <a:pt x="1930400" y="816708"/>
                </a:lnTo>
                <a:lnTo>
                  <a:pt x="1930400" y="802380"/>
                </a:lnTo>
                <a:lnTo>
                  <a:pt x="1878298" y="802380"/>
                </a:lnTo>
                <a:lnTo>
                  <a:pt x="1878298" y="784144"/>
                </a:lnTo>
                <a:lnTo>
                  <a:pt x="1849641" y="784144"/>
                </a:lnTo>
                <a:lnTo>
                  <a:pt x="1849641" y="765908"/>
                </a:lnTo>
                <a:lnTo>
                  <a:pt x="1823590" y="765908"/>
                </a:lnTo>
                <a:lnTo>
                  <a:pt x="1823590" y="748975"/>
                </a:lnTo>
                <a:lnTo>
                  <a:pt x="1810564" y="748975"/>
                </a:lnTo>
                <a:lnTo>
                  <a:pt x="1810564" y="733344"/>
                </a:lnTo>
                <a:lnTo>
                  <a:pt x="1751949" y="733344"/>
                </a:lnTo>
                <a:lnTo>
                  <a:pt x="1751949" y="711200"/>
                </a:lnTo>
                <a:lnTo>
                  <a:pt x="1707662" y="711200"/>
                </a:lnTo>
                <a:lnTo>
                  <a:pt x="1707662" y="686452"/>
                </a:lnTo>
                <a:lnTo>
                  <a:pt x="1669887" y="686452"/>
                </a:lnTo>
                <a:lnTo>
                  <a:pt x="1669887" y="674729"/>
                </a:lnTo>
                <a:lnTo>
                  <a:pt x="1607364" y="674729"/>
                </a:lnTo>
                <a:lnTo>
                  <a:pt x="1607364" y="660400"/>
                </a:lnTo>
                <a:lnTo>
                  <a:pt x="1542236" y="660400"/>
                </a:lnTo>
                <a:lnTo>
                  <a:pt x="1542236" y="644770"/>
                </a:lnTo>
                <a:lnTo>
                  <a:pt x="1524000" y="644770"/>
                </a:lnTo>
                <a:lnTo>
                  <a:pt x="1524000" y="627836"/>
                </a:lnTo>
                <a:lnTo>
                  <a:pt x="1491436" y="627836"/>
                </a:lnTo>
                <a:lnTo>
                  <a:pt x="1491436" y="617416"/>
                </a:lnTo>
                <a:lnTo>
                  <a:pt x="1355969" y="617416"/>
                </a:lnTo>
                <a:lnTo>
                  <a:pt x="1355969" y="599180"/>
                </a:lnTo>
                <a:lnTo>
                  <a:pt x="1331221" y="599180"/>
                </a:lnTo>
                <a:lnTo>
                  <a:pt x="1331221" y="579641"/>
                </a:lnTo>
                <a:lnTo>
                  <a:pt x="1296051" y="579641"/>
                </a:lnTo>
                <a:lnTo>
                  <a:pt x="1296051" y="567918"/>
                </a:lnTo>
                <a:lnTo>
                  <a:pt x="1279118" y="567918"/>
                </a:lnTo>
                <a:lnTo>
                  <a:pt x="1279118" y="544472"/>
                </a:lnTo>
                <a:lnTo>
                  <a:pt x="1154072" y="544472"/>
                </a:lnTo>
                <a:lnTo>
                  <a:pt x="1154072" y="532749"/>
                </a:lnTo>
                <a:lnTo>
                  <a:pt x="1134534" y="532749"/>
                </a:lnTo>
                <a:lnTo>
                  <a:pt x="1134534" y="513211"/>
                </a:lnTo>
                <a:lnTo>
                  <a:pt x="1101969" y="513211"/>
                </a:lnTo>
                <a:lnTo>
                  <a:pt x="1101969" y="500185"/>
                </a:lnTo>
                <a:lnTo>
                  <a:pt x="1075918" y="500185"/>
                </a:lnTo>
                <a:lnTo>
                  <a:pt x="1075918" y="483252"/>
                </a:lnTo>
                <a:lnTo>
                  <a:pt x="1038144" y="483252"/>
                </a:lnTo>
                <a:lnTo>
                  <a:pt x="1038144" y="451990"/>
                </a:lnTo>
                <a:lnTo>
                  <a:pt x="920913" y="451990"/>
                </a:lnTo>
                <a:lnTo>
                  <a:pt x="920913" y="441570"/>
                </a:lnTo>
                <a:lnTo>
                  <a:pt x="855785" y="441570"/>
                </a:lnTo>
                <a:lnTo>
                  <a:pt x="855785" y="427241"/>
                </a:lnTo>
                <a:lnTo>
                  <a:pt x="810195" y="427241"/>
                </a:lnTo>
                <a:lnTo>
                  <a:pt x="810195" y="415518"/>
                </a:lnTo>
                <a:lnTo>
                  <a:pt x="747672" y="415518"/>
                </a:lnTo>
                <a:lnTo>
                  <a:pt x="747672" y="402493"/>
                </a:lnTo>
                <a:lnTo>
                  <a:pt x="709898" y="402493"/>
                </a:lnTo>
                <a:lnTo>
                  <a:pt x="709898" y="390770"/>
                </a:lnTo>
                <a:lnTo>
                  <a:pt x="676031" y="390770"/>
                </a:lnTo>
                <a:lnTo>
                  <a:pt x="676031" y="376441"/>
                </a:lnTo>
                <a:lnTo>
                  <a:pt x="642164" y="376441"/>
                </a:lnTo>
                <a:lnTo>
                  <a:pt x="642164" y="364718"/>
                </a:lnTo>
                <a:lnTo>
                  <a:pt x="629139" y="364718"/>
                </a:lnTo>
                <a:lnTo>
                  <a:pt x="629139" y="345180"/>
                </a:lnTo>
                <a:lnTo>
                  <a:pt x="570523" y="345180"/>
                </a:lnTo>
                <a:lnTo>
                  <a:pt x="570523" y="323036"/>
                </a:lnTo>
                <a:lnTo>
                  <a:pt x="549682" y="323036"/>
                </a:lnTo>
                <a:lnTo>
                  <a:pt x="549682" y="289170"/>
                </a:lnTo>
                <a:lnTo>
                  <a:pt x="522328" y="289170"/>
                </a:lnTo>
                <a:lnTo>
                  <a:pt x="522328" y="274841"/>
                </a:lnTo>
                <a:lnTo>
                  <a:pt x="498882" y="274841"/>
                </a:lnTo>
                <a:lnTo>
                  <a:pt x="498882" y="261816"/>
                </a:lnTo>
                <a:lnTo>
                  <a:pt x="476739" y="261816"/>
                </a:lnTo>
                <a:lnTo>
                  <a:pt x="476739" y="248790"/>
                </a:lnTo>
                <a:lnTo>
                  <a:pt x="358205" y="248790"/>
                </a:lnTo>
                <a:lnTo>
                  <a:pt x="358205" y="233159"/>
                </a:lnTo>
                <a:lnTo>
                  <a:pt x="317826" y="233159"/>
                </a:lnTo>
                <a:lnTo>
                  <a:pt x="317826" y="209713"/>
                </a:lnTo>
                <a:lnTo>
                  <a:pt x="274841" y="209713"/>
                </a:lnTo>
                <a:lnTo>
                  <a:pt x="274841" y="197990"/>
                </a:lnTo>
                <a:lnTo>
                  <a:pt x="256605" y="197990"/>
                </a:lnTo>
                <a:lnTo>
                  <a:pt x="256605" y="177149"/>
                </a:lnTo>
                <a:lnTo>
                  <a:pt x="240975" y="177149"/>
                </a:lnTo>
                <a:lnTo>
                  <a:pt x="240975" y="153703"/>
                </a:lnTo>
                <a:lnTo>
                  <a:pt x="212318" y="153703"/>
                </a:lnTo>
                <a:lnTo>
                  <a:pt x="212318" y="136770"/>
                </a:lnTo>
                <a:lnTo>
                  <a:pt x="194082" y="136770"/>
                </a:lnTo>
                <a:lnTo>
                  <a:pt x="194082" y="104206"/>
                </a:lnTo>
                <a:lnTo>
                  <a:pt x="168031" y="104206"/>
                </a:lnTo>
                <a:lnTo>
                  <a:pt x="168031" y="93785"/>
                </a:lnTo>
                <a:lnTo>
                  <a:pt x="134164" y="93785"/>
                </a:lnTo>
                <a:lnTo>
                  <a:pt x="134164" y="67734"/>
                </a:lnTo>
                <a:lnTo>
                  <a:pt x="108113" y="67734"/>
                </a:lnTo>
                <a:lnTo>
                  <a:pt x="108113" y="54708"/>
                </a:lnTo>
                <a:lnTo>
                  <a:pt x="85969" y="54708"/>
                </a:lnTo>
                <a:lnTo>
                  <a:pt x="85969" y="33867"/>
                </a:lnTo>
                <a:lnTo>
                  <a:pt x="42985" y="33867"/>
                </a:lnTo>
                <a:lnTo>
                  <a:pt x="42985" y="15631"/>
                </a:lnTo>
                <a:lnTo>
                  <a:pt x="15631" y="15631"/>
                </a:lnTo>
                <a:lnTo>
                  <a:pt x="1563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 name="Freeform: Shape 8">
            <a:extLst>
              <a:ext uri="{FF2B5EF4-FFF2-40B4-BE49-F238E27FC236}">
                <a16:creationId xmlns:a16="http://schemas.microsoft.com/office/drawing/2014/main" id="{3796974E-C799-4CB0-4784-ACC549637AF7}"/>
              </a:ext>
            </a:extLst>
          </p:cNvPr>
          <p:cNvSpPr/>
          <p:nvPr/>
        </p:nvSpPr>
        <p:spPr bwMode="auto">
          <a:xfrm>
            <a:off x="1630030" y="3007840"/>
            <a:ext cx="4493846" cy="1651651"/>
          </a:xfrm>
          <a:custGeom>
            <a:avLst/>
            <a:gdLst>
              <a:gd name="connsiteX0" fmla="*/ 4493846 w 4493846"/>
              <a:gd name="connsiteY0" fmla="*/ 1651651 h 1651651"/>
              <a:gd name="connsiteX1" fmla="*/ 3653692 w 4493846"/>
              <a:gd name="connsiteY1" fmla="*/ 1651651 h 1651651"/>
              <a:gd name="connsiteX2" fmla="*/ 3653692 w 4493846"/>
              <a:gd name="connsiteY2" fmla="*/ 1599549 h 1651651"/>
              <a:gd name="connsiteX3" fmla="*/ 3386666 w 4493846"/>
              <a:gd name="connsiteY3" fmla="*/ 1599549 h 1651651"/>
              <a:gd name="connsiteX4" fmla="*/ 3386666 w 4493846"/>
              <a:gd name="connsiteY4" fmla="*/ 1556564 h 1651651"/>
              <a:gd name="connsiteX5" fmla="*/ 2989384 w 4493846"/>
              <a:gd name="connsiteY5" fmla="*/ 1556564 h 1651651"/>
              <a:gd name="connsiteX6" fmla="*/ 2989384 w 4493846"/>
              <a:gd name="connsiteY6" fmla="*/ 1521395 h 1651651"/>
              <a:gd name="connsiteX7" fmla="*/ 2916441 w 4493846"/>
              <a:gd name="connsiteY7" fmla="*/ 1521395 h 1651651"/>
              <a:gd name="connsiteX8" fmla="*/ 2916441 w 4493846"/>
              <a:gd name="connsiteY8" fmla="*/ 1478410 h 1651651"/>
              <a:gd name="connsiteX9" fmla="*/ 2652020 w 4493846"/>
              <a:gd name="connsiteY9" fmla="*/ 1478410 h 1651651"/>
              <a:gd name="connsiteX10" fmla="*/ 2652020 w 4493846"/>
              <a:gd name="connsiteY10" fmla="*/ 1438031 h 1651651"/>
              <a:gd name="connsiteX11" fmla="*/ 2508738 w 4493846"/>
              <a:gd name="connsiteY11" fmla="*/ 1438031 h 1651651"/>
              <a:gd name="connsiteX12" fmla="*/ 2508738 w 4493846"/>
              <a:gd name="connsiteY12" fmla="*/ 1408072 h 1651651"/>
              <a:gd name="connsiteX13" fmla="*/ 2407138 w 4493846"/>
              <a:gd name="connsiteY13" fmla="*/ 1408072 h 1651651"/>
              <a:gd name="connsiteX14" fmla="*/ 2407138 w 4493846"/>
              <a:gd name="connsiteY14" fmla="*/ 1374205 h 1651651"/>
              <a:gd name="connsiteX15" fmla="*/ 2141415 w 4493846"/>
              <a:gd name="connsiteY15" fmla="*/ 1374205 h 1651651"/>
              <a:gd name="connsiteX16" fmla="*/ 2141415 w 4493846"/>
              <a:gd name="connsiteY16" fmla="*/ 1348154 h 1651651"/>
              <a:gd name="connsiteX17" fmla="*/ 2123179 w 4493846"/>
              <a:gd name="connsiteY17" fmla="*/ 1348154 h 1651651"/>
              <a:gd name="connsiteX18" fmla="*/ 2123179 w 4493846"/>
              <a:gd name="connsiteY18" fmla="*/ 1316892 h 1651651"/>
              <a:gd name="connsiteX19" fmla="*/ 1913466 w 4493846"/>
              <a:gd name="connsiteY19" fmla="*/ 1316892 h 1651651"/>
              <a:gd name="connsiteX20" fmla="*/ 1913466 w 4493846"/>
              <a:gd name="connsiteY20" fmla="*/ 1289538 h 1651651"/>
              <a:gd name="connsiteX21" fmla="*/ 1764974 w 4493846"/>
              <a:gd name="connsiteY21" fmla="*/ 1289538 h 1651651"/>
              <a:gd name="connsiteX22" fmla="*/ 1764974 w 4493846"/>
              <a:gd name="connsiteY22" fmla="*/ 1259579 h 1651651"/>
              <a:gd name="connsiteX23" fmla="*/ 1594338 w 4493846"/>
              <a:gd name="connsiteY23" fmla="*/ 1259579 h 1651651"/>
              <a:gd name="connsiteX24" fmla="*/ 1594338 w 4493846"/>
              <a:gd name="connsiteY24" fmla="*/ 1229621 h 1651651"/>
              <a:gd name="connsiteX25" fmla="*/ 1552656 w 4493846"/>
              <a:gd name="connsiteY25" fmla="*/ 1229621 h 1651651"/>
              <a:gd name="connsiteX26" fmla="*/ 1552656 w 4493846"/>
              <a:gd name="connsiteY26" fmla="*/ 1202267 h 1651651"/>
              <a:gd name="connsiteX27" fmla="*/ 1473200 w 4493846"/>
              <a:gd name="connsiteY27" fmla="*/ 1202267 h 1651651"/>
              <a:gd name="connsiteX28" fmla="*/ 1473200 w 4493846"/>
              <a:gd name="connsiteY28" fmla="*/ 1173610 h 1651651"/>
              <a:gd name="connsiteX29" fmla="*/ 1370297 w 4493846"/>
              <a:gd name="connsiteY29" fmla="*/ 1173610 h 1651651"/>
              <a:gd name="connsiteX30" fmla="*/ 1370297 w 4493846"/>
              <a:gd name="connsiteY30" fmla="*/ 1148862 h 1651651"/>
              <a:gd name="connsiteX31" fmla="*/ 1337733 w 4493846"/>
              <a:gd name="connsiteY31" fmla="*/ 1148862 h 1651651"/>
              <a:gd name="connsiteX32" fmla="*/ 1337733 w 4493846"/>
              <a:gd name="connsiteY32" fmla="*/ 1108482 h 1651651"/>
              <a:gd name="connsiteX33" fmla="*/ 1281723 w 4493846"/>
              <a:gd name="connsiteY33" fmla="*/ 1108482 h 1651651"/>
              <a:gd name="connsiteX34" fmla="*/ 1281723 w 4493846"/>
              <a:gd name="connsiteY34" fmla="*/ 1090246 h 1651651"/>
              <a:gd name="connsiteX35" fmla="*/ 1224410 w 4493846"/>
              <a:gd name="connsiteY35" fmla="*/ 1090246 h 1651651"/>
              <a:gd name="connsiteX36" fmla="*/ 1224410 w 4493846"/>
              <a:gd name="connsiteY36" fmla="*/ 1066800 h 1651651"/>
              <a:gd name="connsiteX37" fmla="*/ 1154072 w 4493846"/>
              <a:gd name="connsiteY37" fmla="*/ 1066800 h 1651651"/>
              <a:gd name="connsiteX38" fmla="*/ 1154072 w 4493846"/>
              <a:gd name="connsiteY38" fmla="*/ 1035538 h 1651651"/>
              <a:gd name="connsiteX39" fmla="*/ 1138441 w 4493846"/>
              <a:gd name="connsiteY39" fmla="*/ 1035538 h 1651651"/>
              <a:gd name="connsiteX40" fmla="*/ 1138441 w 4493846"/>
              <a:gd name="connsiteY40" fmla="*/ 1002974 h 1651651"/>
              <a:gd name="connsiteX41" fmla="*/ 1122810 w 4493846"/>
              <a:gd name="connsiteY41" fmla="*/ 1002974 h 1651651"/>
              <a:gd name="connsiteX42" fmla="*/ 1122810 w 4493846"/>
              <a:gd name="connsiteY42" fmla="*/ 980831 h 1651651"/>
              <a:gd name="connsiteX43" fmla="*/ 1105877 w 4493846"/>
              <a:gd name="connsiteY43" fmla="*/ 980831 h 1651651"/>
              <a:gd name="connsiteX44" fmla="*/ 1105877 w 4493846"/>
              <a:gd name="connsiteY44" fmla="*/ 952174 h 1651651"/>
              <a:gd name="connsiteX45" fmla="*/ 1090246 w 4493846"/>
              <a:gd name="connsiteY45" fmla="*/ 952174 h 1651651"/>
              <a:gd name="connsiteX46" fmla="*/ 1090246 w 4493846"/>
              <a:gd name="connsiteY46" fmla="*/ 927426 h 1651651"/>
              <a:gd name="connsiteX47" fmla="*/ 917005 w 4493846"/>
              <a:gd name="connsiteY47" fmla="*/ 927426 h 1651651"/>
              <a:gd name="connsiteX48" fmla="*/ 917005 w 4493846"/>
              <a:gd name="connsiteY48" fmla="*/ 902677 h 1651651"/>
              <a:gd name="connsiteX49" fmla="*/ 898769 w 4493846"/>
              <a:gd name="connsiteY49" fmla="*/ 902677 h 1651651"/>
              <a:gd name="connsiteX50" fmla="*/ 898769 w 4493846"/>
              <a:gd name="connsiteY50" fmla="*/ 874021 h 1651651"/>
              <a:gd name="connsiteX51" fmla="*/ 887046 w 4493846"/>
              <a:gd name="connsiteY51" fmla="*/ 874021 h 1651651"/>
              <a:gd name="connsiteX52" fmla="*/ 887046 w 4493846"/>
              <a:gd name="connsiteY52" fmla="*/ 842759 h 1651651"/>
              <a:gd name="connsiteX53" fmla="*/ 870113 w 4493846"/>
              <a:gd name="connsiteY53" fmla="*/ 842759 h 1651651"/>
              <a:gd name="connsiteX54" fmla="*/ 870113 w 4493846"/>
              <a:gd name="connsiteY54" fmla="*/ 816708 h 1651651"/>
              <a:gd name="connsiteX55" fmla="*/ 846666 w 4493846"/>
              <a:gd name="connsiteY55" fmla="*/ 816708 h 1651651"/>
              <a:gd name="connsiteX56" fmla="*/ 846666 w 4493846"/>
              <a:gd name="connsiteY56" fmla="*/ 799774 h 1651651"/>
              <a:gd name="connsiteX57" fmla="*/ 747672 w 4493846"/>
              <a:gd name="connsiteY57" fmla="*/ 799774 h 1651651"/>
              <a:gd name="connsiteX58" fmla="*/ 747672 w 4493846"/>
              <a:gd name="connsiteY58" fmla="*/ 762000 h 1651651"/>
              <a:gd name="connsiteX59" fmla="*/ 722923 w 4493846"/>
              <a:gd name="connsiteY59" fmla="*/ 762000 h 1651651"/>
              <a:gd name="connsiteX60" fmla="*/ 722923 w 4493846"/>
              <a:gd name="connsiteY60" fmla="*/ 730738 h 1651651"/>
              <a:gd name="connsiteX61" fmla="*/ 643466 w 4493846"/>
              <a:gd name="connsiteY61" fmla="*/ 730738 h 1651651"/>
              <a:gd name="connsiteX62" fmla="*/ 643466 w 4493846"/>
              <a:gd name="connsiteY62" fmla="*/ 709897 h 1651651"/>
              <a:gd name="connsiteX63" fmla="*/ 575733 w 4493846"/>
              <a:gd name="connsiteY63" fmla="*/ 709897 h 1651651"/>
              <a:gd name="connsiteX64" fmla="*/ 575733 w 4493846"/>
              <a:gd name="connsiteY64" fmla="*/ 681241 h 1651651"/>
              <a:gd name="connsiteX65" fmla="*/ 465015 w 4493846"/>
              <a:gd name="connsiteY65" fmla="*/ 681241 h 1651651"/>
              <a:gd name="connsiteX66" fmla="*/ 465015 w 4493846"/>
              <a:gd name="connsiteY66" fmla="*/ 652585 h 1651651"/>
              <a:gd name="connsiteX67" fmla="*/ 427241 w 4493846"/>
              <a:gd name="connsiteY67" fmla="*/ 652585 h 1651651"/>
              <a:gd name="connsiteX68" fmla="*/ 427241 w 4493846"/>
              <a:gd name="connsiteY68" fmla="*/ 635651 h 1651651"/>
              <a:gd name="connsiteX69" fmla="*/ 310010 w 4493846"/>
              <a:gd name="connsiteY69" fmla="*/ 635651 h 1651651"/>
              <a:gd name="connsiteX70" fmla="*/ 310010 w 4493846"/>
              <a:gd name="connsiteY70" fmla="*/ 605692 h 1651651"/>
              <a:gd name="connsiteX71" fmla="*/ 289169 w 4493846"/>
              <a:gd name="connsiteY71" fmla="*/ 605692 h 1651651"/>
              <a:gd name="connsiteX72" fmla="*/ 289169 w 4493846"/>
              <a:gd name="connsiteY72" fmla="*/ 540564 h 1651651"/>
              <a:gd name="connsiteX73" fmla="*/ 277446 w 4493846"/>
              <a:gd name="connsiteY73" fmla="*/ 540564 h 1651651"/>
              <a:gd name="connsiteX74" fmla="*/ 277446 w 4493846"/>
              <a:gd name="connsiteY74" fmla="*/ 517118 h 1651651"/>
              <a:gd name="connsiteX75" fmla="*/ 240974 w 4493846"/>
              <a:gd name="connsiteY75" fmla="*/ 517118 h 1651651"/>
              <a:gd name="connsiteX76" fmla="*/ 240974 w 4493846"/>
              <a:gd name="connsiteY76" fmla="*/ 492369 h 1651651"/>
              <a:gd name="connsiteX77" fmla="*/ 211015 w 4493846"/>
              <a:gd name="connsiteY77" fmla="*/ 492369 h 1651651"/>
              <a:gd name="connsiteX78" fmla="*/ 211015 w 4493846"/>
              <a:gd name="connsiteY78" fmla="*/ 455897 h 1651651"/>
              <a:gd name="connsiteX79" fmla="*/ 194082 w 4493846"/>
              <a:gd name="connsiteY79" fmla="*/ 455897 h 1651651"/>
              <a:gd name="connsiteX80" fmla="*/ 194082 w 4493846"/>
              <a:gd name="connsiteY80" fmla="*/ 398585 h 1651651"/>
              <a:gd name="connsiteX81" fmla="*/ 183661 w 4493846"/>
              <a:gd name="connsiteY81" fmla="*/ 398585 h 1651651"/>
              <a:gd name="connsiteX82" fmla="*/ 183661 w 4493846"/>
              <a:gd name="connsiteY82" fmla="*/ 379046 h 1651651"/>
              <a:gd name="connsiteX83" fmla="*/ 145887 w 4493846"/>
              <a:gd name="connsiteY83" fmla="*/ 379046 h 1651651"/>
              <a:gd name="connsiteX84" fmla="*/ 145887 w 4493846"/>
              <a:gd name="connsiteY84" fmla="*/ 300892 h 1651651"/>
              <a:gd name="connsiteX85" fmla="*/ 104205 w 4493846"/>
              <a:gd name="connsiteY85" fmla="*/ 300892 h 1651651"/>
              <a:gd name="connsiteX86" fmla="*/ 104205 w 4493846"/>
              <a:gd name="connsiteY86" fmla="*/ 267026 h 1651651"/>
              <a:gd name="connsiteX87" fmla="*/ 96389 w 4493846"/>
              <a:gd name="connsiteY87" fmla="*/ 259210 h 1651651"/>
              <a:gd name="connsiteX88" fmla="*/ 96389 w 4493846"/>
              <a:gd name="connsiteY88" fmla="*/ 218831 h 1651651"/>
              <a:gd name="connsiteX89" fmla="*/ 82061 w 4493846"/>
              <a:gd name="connsiteY89" fmla="*/ 218831 h 1651651"/>
              <a:gd name="connsiteX90" fmla="*/ 82061 w 4493846"/>
              <a:gd name="connsiteY90" fmla="*/ 197990 h 1651651"/>
              <a:gd name="connsiteX91" fmla="*/ 70338 w 4493846"/>
              <a:gd name="connsiteY91" fmla="*/ 197990 h 1651651"/>
              <a:gd name="connsiteX92" fmla="*/ 70338 w 4493846"/>
              <a:gd name="connsiteY92" fmla="*/ 171938 h 1651651"/>
              <a:gd name="connsiteX93" fmla="*/ 16933 w 4493846"/>
              <a:gd name="connsiteY93" fmla="*/ 171938 h 1651651"/>
              <a:gd name="connsiteX94" fmla="*/ 16933 w 4493846"/>
              <a:gd name="connsiteY94" fmla="*/ 26051 h 1651651"/>
              <a:gd name="connsiteX95" fmla="*/ 0 w 4493846"/>
              <a:gd name="connsiteY95" fmla="*/ 26051 h 1651651"/>
              <a:gd name="connsiteX96" fmla="*/ 0 w 4493846"/>
              <a:gd name="connsiteY96" fmla="*/ 0 h 165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493846" h="1651651">
                <a:moveTo>
                  <a:pt x="4493846" y="1651651"/>
                </a:moveTo>
                <a:lnTo>
                  <a:pt x="3653692" y="1651651"/>
                </a:lnTo>
                <a:lnTo>
                  <a:pt x="3653692" y="1599549"/>
                </a:lnTo>
                <a:lnTo>
                  <a:pt x="3386666" y="1599549"/>
                </a:lnTo>
                <a:lnTo>
                  <a:pt x="3386666" y="1556564"/>
                </a:lnTo>
                <a:lnTo>
                  <a:pt x="2989384" y="1556564"/>
                </a:lnTo>
                <a:lnTo>
                  <a:pt x="2989384" y="1521395"/>
                </a:lnTo>
                <a:lnTo>
                  <a:pt x="2916441" y="1521395"/>
                </a:lnTo>
                <a:lnTo>
                  <a:pt x="2916441" y="1478410"/>
                </a:lnTo>
                <a:lnTo>
                  <a:pt x="2652020" y="1478410"/>
                </a:lnTo>
                <a:lnTo>
                  <a:pt x="2652020" y="1438031"/>
                </a:lnTo>
                <a:lnTo>
                  <a:pt x="2508738" y="1438031"/>
                </a:lnTo>
                <a:lnTo>
                  <a:pt x="2508738" y="1408072"/>
                </a:lnTo>
                <a:lnTo>
                  <a:pt x="2407138" y="1408072"/>
                </a:lnTo>
                <a:lnTo>
                  <a:pt x="2407138" y="1374205"/>
                </a:lnTo>
                <a:lnTo>
                  <a:pt x="2141415" y="1374205"/>
                </a:lnTo>
                <a:lnTo>
                  <a:pt x="2141415" y="1348154"/>
                </a:lnTo>
                <a:lnTo>
                  <a:pt x="2123179" y="1348154"/>
                </a:lnTo>
                <a:lnTo>
                  <a:pt x="2123179" y="1316892"/>
                </a:lnTo>
                <a:lnTo>
                  <a:pt x="1913466" y="1316892"/>
                </a:lnTo>
                <a:lnTo>
                  <a:pt x="1913466" y="1289538"/>
                </a:lnTo>
                <a:lnTo>
                  <a:pt x="1764974" y="1289538"/>
                </a:lnTo>
                <a:lnTo>
                  <a:pt x="1764974" y="1259579"/>
                </a:lnTo>
                <a:lnTo>
                  <a:pt x="1594338" y="1259579"/>
                </a:lnTo>
                <a:lnTo>
                  <a:pt x="1594338" y="1229621"/>
                </a:lnTo>
                <a:lnTo>
                  <a:pt x="1552656" y="1229621"/>
                </a:lnTo>
                <a:lnTo>
                  <a:pt x="1552656" y="1202267"/>
                </a:lnTo>
                <a:lnTo>
                  <a:pt x="1473200" y="1202267"/>
                </a:lnTo>
                <a:lnTo>
                  <a:pt x="1473200" y="1173610"/>
                </a:lnTo>
                <a:lnTo>
                  <a:pt x="1370297" y="1173610"/>
                </a:lnTo>
                <a:lnTo>
                  <a:pt x="1370297" y="1148862"/>
                </a:lnTo>
                <a:lnTo>
                  <a:pt x="1337733" y="1148862"/>
                </a:lnTo>
                <a:lnTo>
                  <a:pt x="1337733" y="1108482"/>
                </a:lnTo>
                <a:lnTo>
                  <a:pt x="1281723" y="1108482"/>
                </a:lnTo>
                <a:lnTo>
                  <a:pt x="1281723" y="1090246"/>
                </a:lnTo>
                <a:lnTo>
                  <a:pt x="1224410" y="1090246"/>
                </a:lnTo>
                <a:lnTo>
                  <a:pt x="1224410" y="1066800"/>
                </a:lnTo>
                <a:lnTo>
                  <a:pt x="1154072" y="1066800"/>
                </a:lnTo>
                <a:lnTo>
                  <a:pt x="1154072" y="1035538"/>
                </a:lnTo>
                <a:lnTo>
                  <a:pt x="1138441" y="1035538"/>
                </a:lnTo>
                <a:lnTo>
                  <a:pt x="1138441" y="1002974"/>
                </a:lnTo>
                <a:lnTo>
                  <a:pt x="1122810" y="1002974"/>
                </a:lnTo>
                <a:lnTo>
                  <a:pt x="1122810" y="980831"/>
                </a:lnTo>
                <a:lnTo>
                  <a:pt x="1105877" y="980831"/>
                </a:lnTo>
                <a:lnTo>
                  <a:pt x="1105877" y="952174"/>
                </a:lnTo>
                <a:lnTo>
                  <a:pt x="1090246" y="952174"/>
                </a:lnTo>
                <a:lnTo>
                  <a:pt x="1090246" y="927426"/>
                </a:lnTo>
                <a:lnTo>
                  <a:pt x="917005" y="927426"/>
                </a:lnTo>
                <a:lnTo>
                  <a:pt x="917005" y="902677"/>
                </a:lnTo>
                <a:lnTo>
                  <a:pt x="898769" y="902677"/>
                </a:lnTo>
                <a:lnTo>
                  <a:pt x="898769" y="874021"/>
                </a:lnTo>
                <a:lnTo>
                  <a:pt x="887046" y="874021"/>
                </a:lnTo>
                <a:lnTo>
                  <a:pt x="887046" y="842759"/>
                </a:lnTo>
                <a:lnTo>
                  <a:pt x="870113" y="842759"/>
                </a:lnTo>
                <a:lnTo>
                  <a:pt x="870113" y="816708"/>
                </a:lnTo>
                <a:lnTo>
                  <a:pt x="846666" y="816708"/>
                </a:lnTo>
                <a:lnTo>
                  <a:pt x="846666" y="799774"/>
                </a:lnTo>
                <a:lnTo>
                  <a:pt x="747672" y="799774"/>
                </a:lnTo>
                <a:lnTo>
                  <a:pt x="747672" y="762000"/>
                </a:lnTo>
                <a:lnTo>
                  <a:pt x="722923" y="762000"/>
                </a:lnTo>
                <a:lnTo>
                  <a:pt x="722923" y="730738"/>
                </a:lnTo>
                <a:lnTo>
                  <a:pt x="643466" y="730738"/>
                </a:lnTo>
                <a:lnTo>
                  <a:pt x="643466" y="709897"/>
                </a:lnTo>
                <a:lnTo>
                  <a:pt x="575733" y="709897"/>
                </a:lnTo>
                <a:lnTo>
                  <a:pt x="575733" y="681241"/>
                </a:lnTo>
                <a:lnTo>
                  <a:pt x="465015" y="681241"/>
                </a:lnTo>
                <a:lnTo>
                  <a:pt x="465015" y="652585"/>
                </a:lnTo>
                <a:lnTo>
                  <a:pt x="427241" y="652585"/>
                </a:lnTo>
                <a:lnTo>
                  <a:pt x="427241" y="635651"/>
                </a:lnTo>
                <a:lnTo>
                  <a:pt x="310010" y="635651"/>
                </a:lnTo>
                <a:lnTo>
                  <a:pt x="310010" y="605692"/>
                </a:lnTo>
                <a:lnTo>
                  <a:pt x="289169" y="605692"/>
                </a:lnTo>
                <a:lnTo>
                  <a:pt x="289169" y="540564"/>
                </a:lnTo>
                <a:lnTo>
                  <a:pt x="277446" y="540564"/>
                </a:lnTo>
                <a:lnTo>
                  <a:pt x="277446" y="517118"/>
                </a:lnTo>
                <a:lnTo>
                  <a:pt x="240974" y="517118"/>
                </a:lnTo>
                <a:lnTo>
                  <a:pt x="240974" y="492369"/>
                </a:lnTo>
                <a:lnTo>
                  <a:pt x="211015" y="492369"/>
                </a:lnTo>
                <a:lnTo>
                  <a:pt x="211015" y="455897"/>
                </a:lnTo>
                <a:lnTo>
                  <a:pt x="194082" y="455897"/>
                </a:lnTo>
                <a:lnTo>
                  <a:pt x="194082" y="398585"/>
                </a:lnTo>
                <a:lnTo>
                  <a:pt x="183661" y="398585"/>
                </a:lnTo>
                <a:lnTo>
                  <a:pt x="183661" y="379046"/>
                </a:lnTo>
                <a:lnTo>
                  <a:pt x="145887" y="379046"/>
                </a:lnTo>
                <a:lnTo>
                  <a:pt x="145887" y="300892"/>
                </a:lnTo>
                <a:lnTo>
                  <a:pt x="104205" y="300892"/>
                </a:lnTo>
                <a:lnTo>
                  <a:pt x="104205" y="267026"/>
                </a:lnTo>
                <a:lnTo>
                  <a:pt x="96389" y="259210"/>
                </a:lnTo>
                <a:lnTo>
                  <a:pt x="96389" y="218831"/>
                </a:lnTo>
                <a:lnTo>
                  <a:pt x="82061" y="218831"/>
                </a:lnTo>
                <a:lnTo>
                  <a:pt x="82061" y="197990"/>
                </a:lnTo>
                <a:lnTo>
                  <a:pt x="70338" y="197990"/>
                </a:lnTo>
                <a:lnTo>
                  <a:pt x="70338" y="171938"/>
                </a:lnTo>
                <a:lnTo>
                  <a:pt x="16933" y="171938"/>
                </a:lnTo>
                <a:lnTo>
                  <a:pt x="16933" y="26051"/>
                </a:lnTo>
                <a:lnTo>
                  <a:pt x="0" y="26051"/>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3" name="Group 22">
            <a:extLst>
              <a:ext uri="{FF2B5EF4-FFF2-40B4-BE49-F238E27FC236}">
                <a16:creationId xmlns:a16="http://schemas.microsoft.com/office/drawing/2014/main" id="{B4E20B2D-3F7E-B69A-3859-31FAF086E55B}"/>
              </a:ext>
            </a:extLst>
          </p:cNvPr>
          <p:cNvGrpSpPr/>
          <p:nvPr/>
        </p:nvGrpSpPr>
        <p:grpSpPr>
          <a:xfrm>
            <a:off x="1632635" y="3013050"/>
            <a:ext cx="4489938" cy="1822287"/>
            <a:chOff x="1449754" y="2900810"/>
            <a:chExt cx="4489938" cy="1822287"/>
          </a:xfrm>
        </p:grpSpPr>
        <p:sp>
          <p:nvSpPr>
            <p:cNvPr id="17" name="Freeform: Shape 16">
              <a:extLst>
                <a:ext uri="{FF2B5EF4-FFF2-40B4-BE49-F238E27FC236}">
                  <a16:creationId xmlns:a16="http://schemas.microsoft.com/office/drawing/2014/main" id="{E7BD9BCE-F77D-3311-B967-71C6DA19C9C9}"/>
                </a:ext>
              </a:extLst>
            </p:cNvPr>
            <p:cNvSpPr/>
            <p:nvPr/>
          </p:nvSpPr>
          <p:spPr bwMode="auto">
            <a:xfrm>
              <a:off x="1449754" y="2900810"/>
              <a:ext cx="4489938" cy="1822287"/>
            </a:xfrm>
            <a:custGeom>
              <a:avLst/>
              <a:gdLst>
                <a:gd name="connsiteX0" fmla="*/ 4489938 w 4489938"/>
                <a:gd name="connsiteY0" fmla="*/ 1822287 h 1822287"/>
                <a:gd name="connsiteX1" fmla="*/ 3070143 w 4489938"/>
                <a:gd name="connsiteY1" fmla="*/ 1822287 h 1822287"/>
                <a:gd name="connsiteX2" fmla="*/ 3070143 w 4489938"/>
                <a:gd name="connsiteY2" fmla="*/ 1791026 h 1822287"/>
                <a:gd name="connsiteX3" fmla="*/ 2257343 w 4489938"/>
                <a:gd name="connsiteY3" fmla="*/ 1791026 h 1822287"/>
                <a:gd name="connsiteX4" fmla="*/ 2257343 w 4489938"/>
                <a:gd name="connsiteY4" fmla="*/ 1768882 h 1822287"/>
                <a:gd name="connsiteX5" fmla="*/ 2233897 w 4489938"/>
                <a:gd name="connsiteY5" fmla="*/ 1768882 h 1822287"/>
                <a:gd name="connsiteX6" fmla="*/ 2233897 w 4489938"/>
                <a:gd name="connsiteY6" fmla="*/ 1733713 h 1822287"/>
                <a:gd name="connsiteX7" fmla="*/ 2140113 w 4489938"/>
                <a:gd name="connsiteY7" fmla="*/ 1733713 h 1822287"/>
                <a:gd name="connsiteX8" fmla="*/ 2140113 w 4489938"/>
                <a:gd name="connsiteY8" fmla="*/ 1697241 h 1822287"/>
                <a:gd name="connsiteX9" fmla="*/ 1972082 w 4489938"/>
                <a:gd name="connsiteY9" fmla="*/ 1697241 h 1822287"/>
                <a:gd name="connsiteX10" fmla="*/ 1972082 w 4489938"/>
                <a:gd name="connsiteY10" fmla="*/ 1671190 h 1822287"/>
                <a:gd name="connsiteX11" fmla="*/ 1764974 w 4489938"/>
                <a:gd name="connsiteY11" fmla="*/ 1671190 h 1822287"/>
                <a:gd name="connsiteX12" fmla="*/ 1764974 w 4489938"/>
                <a:gd name="connsiteY12" fmla="*/ 1646441 h 1822287"/>
                <a:gd name="connsiteX13" fmla="*/ 1740225 w 4489938"/>
                <a:gd name="connsiteY13" fmla="*/ 1646441 h 1822287"/>
                <a:gd name="connsiteX14" fmla="*/ 1740225 w 4489938"/>
                <a:gd name="connsiteY14" fmla="*/ 1608667 h 1822287"/>
                <a:gd name="connsiteX15" fmla="*/ 1440636 w 4489938"/>
                <a:gd name="connsiteY15" fmla="*/ 1608667 h 1822287"/>
                <a:gd name="connsiteX16" fmla="*/ 1440636 w 4489938"/>
                <a:gd name="connsiteY16" fmla="*/ 1581313 h 1822287"/>
                <a:gd name="connsiteX17" fmla="*/ 1197056 w 4489938"/>
                <a:gd name="connsiteY17" fmla="*/ 1581313 h 1822287"/>
                <a:gd name="connsiteX18" fmla="*/ 1197056 w 4489938"/>
                <a:gd name="connsiteY18" fmla="*/ 1550052 h 1822287"/>
                <a:gd name="connsiteX19" fmla="*/ 1114995 w 4489938"/>
                <a:gd name="connsiteY19" fmla="*/ 1550052 h 1822287"/>
                <a:gd name="connsiteX20" fmla="*/ 1114995 w 4489938"/>
                <a:gd name="connsiteY20" fmla="*/ 1525303 h 1822287"/>
                <a:gd name="connsiteX21" fmla="*/ 1064195 w 4489938"/>
                <a:gd name="connsiteY21" fmla="*/ 1525303 h 1822287"/>
                <a:gd name="connsiteX22" fmla="*/ 1064195 w 4489938"/>
                <a:gd name="connsiteY22" fmla="*/ 1492739 h 1822287"/>
                <a:gd name="connsiteX23" fmla="*/ 1032933 w 4489938"/>
                <a:gd name="connsiteY23" fmla="*/ 1492739 h 1822287"/>
                <a:gd name="connsiteX24" fmla="*/ 1032933 w 4489938"/>
                <a:gd name="connsiteY24" fmla="*/ 1460175 h 1822287"/>
                <a:gd name="connsiteX25" fmla="*/ 1013395 w 4489938"/>
                <a:gd name="connsiteY25" fmla="*/ 1460175 h 1822287"/>
                <a:gd name="connsiteX26" fmla="*/ 1013395 w 4489938"/>
                <a:gd name="connsiteY26" fmla="*/ 1426308 h 1822287"/>
                <a:gd name="connsiteX27" fmla="*/ 995159 w 4489938"/>
                <a:gd name="connsiteY27" fmla="*/ 1426308 h 1822287"/>
                <a:gd name="connsiteX28" fmla="*/ 995159 w 4489938"/>
                <a:gd name="connsiteY28" fmla="*/ 1408072 h 1822287"/>
                <a:gd name="connsiteX29" fmla="*/ 952174 w 4489938"/>
                <a:gd name="connsiteY29" fmla="*/ 1408072 h 1822287"/>
                <a:gd name="connsiteX30" fmla="*/ 952174 w 4489938"/>
                <a:gd name="connsiteY30" fmla="*/ 1335128 h 1822287"/>
                <a:gd name="connsiteX31" fmla="*/ 936543 w 4489938"/>
                <a:gd name="connsiteY31" fmla="*/ 1335128 h 1822287"/>
                <a:gd name="connsiteX32" fmla="*/ 936543 w 4489938"/>
                <a:gd name="connsiteY32" fmla="*/ 1318195 h 1822287"/>
                <a:gd name="connsiteX33" fmla="*/ 893559 w 4489938"/>
                <a:gd name="connsiteY33" fmla="*/ 1318195 h 1822287"/>
                <a:gd name="connsiteX34" fmla="*/ 893559 w 4489938"/>
                <a:gd name="connsiteY34" fmla="*/ 1280421 h 1822287"/>
                <a:gd name="connsiteX35" fmla="*/ 858390 w 4489938"/>
                <a:gd name="connsiteY35" fmla="*/ 1280421 h 1822287"/>
                <a:gd name="connsiteX36" fmla="*/ 858390 w 4489938"/>
                <a:gd name="connsiteY36" fmla="*/ 1253067 h 1822287"/>
                <a:gd name="connsiteX37" fmla="*/ 795867 w 4489938"/>
                <a:gd name="connsiteY37" fmla="*/ 1253067 h 1822287"/>
                <a:gd name="connsiteX38" fmla="*/ 795867 w 4489938"/>
                <a:gd name="connsiteY38" fmla="*/ 1223108 h 1822287"/>
                <a:gd name="connsiteX39" fmla="*/ 756790 w 4489938"/>
                <a:gd name="connsiteY39" fmla="*/ 1223108 h 1822287"/>
                <a:gd name="connsiteX40" fmla="*/ 756790 w 4489938"/>
                <a:gd name="connsiteY40" fmla="*/ 1190544 h 1822287"/>
                <a:gd name="connsiteX41" fmla="*/ 730738 w 4489938"/>
                <a:gd name="connsiteY41" fmla="*/ 1190544 h 1822287"/>
                <a:gd name="connsiteX42" fmla="*/ 730738 w 4489938"/>
                <a:gd name="connsiteY42" fmla="*/ 1165795 h 1822287"/>
                <a:gd name="connsiteX43" fmla="*/ 679938 w 4489938"/>
                <a:gd name="connsiteY43" fmla="*/ 1165795 h 1822287"/>
                <a:gd name="connsiteX44" fmla="*/ 679938 w 4489938"/>
                <a:gd name="connsiteY44" fmla="*/ 1129323 h 1822287"/>
                <a:gd name="connsiteX45" fmla="*/ 656492 w 4489938"/>
                <a:gd name="connsiteY45" fmla="*/ 1129323 h 1822287"/>
                <a:gd name="connsiteX46" fmla="*/ 656492 w 4489938"/>
                <a:gd name="connsiteY46" fmla="*/ 1107180 h 1822287"/>
                <a:gd name="connsiteX47" fmla="*/ 606995 w 4489938"/>
                <a:gd name="connsiteY47" fmla="*/ 1107180 h 1822287"/>
                <a:gd name="connsiteX48" fmla="*/ 606995 w 4489938"/>
                <a:gd name="connsiteY48" fmla="*/ 1072011 h 1822287"/>
                <a:gd name="connsiteX49" fmla="*/ 591364 w 4489938"/>
                <a:gd name="connsiteY49" fmla="*/ 1072011 h 1822287"/>
                <a:gd name="connsiteX50" fmla="*/ 591364 w 4489938"/>
                <a:gd name="connsiteY50" fmla="*/ 1018605 h 1822287"/>
                <a:gd name="connsiteX51" fmla="*/ 577036 w 4489938"/>
                <a:gd name="connsiteY51" fmla="*/ 1018605 h 1822287"/>
                <a:gd name="connsiteX52" fmla="*/ 577036 w 4489938"/>
                <a:gd name="connsiteY52" fmla="*/ 986041 h 1822287"/>
                <a:gd name="connsiteX53" fmla="*/ 548379 w 4489938"/>
                <a:gd name="connsiteY53" fmla="*/ 986041 h 1822287"/>
                <a:gd name="connsiteX54" fmla="*/ 548379 w 4489938"/>
                <a:gd name="connsiteY54" fmla="*/ 952175 h 1822287"/>
                <a:gd name="connsiteX55" fmla="*/ 483251 w 4489938"/>
                <a:gd name="connsiteY55" fmla="*/ 952175 h 1822287"/>
                <a:gd name="connsiteX56" fmla="*/ 483251 w 4489938"/>
                <a:gd name="connsiteY56" fmla="*/ 923518 h 1822287"/>
                <a:gd name="connsiteX57" fmla="*/ 466318 w 4489938"/>
                <a:gd name="connsiteY57" fmla="*/ 923518 h 1822287"/>
                <a:gd name="connsiteX58" fmla="*/ 466318 w 4489938"/>
                <a:gd name="connsiteY58" fmla="*/ 888349 h 1822287"/>
                <a:gd name="connsiteX59" fmla="*/ 441569 w 4489938"/>
                <a:gd name="connsiteY59" fmla="*/ 888349 h 1822287"/>
                <a:gd name="connsiteX60" fmla="*/ 441569 w 4489938"/>
                <a:gd name="connsiteY60" fmla="*/ 866205 h 1822287"/>
                <a:gd name="connsiteX61" fmla="*/ 416820 w 4489938"/>
                <a:gd name="connsiteY61" fmla="*/ 866205 h 1822287"/>
                <a:gd name="connsiteX62" fmla="*/ 416820 w 4489938"/>
                <a:gd name="connsiteY62" fmla="*/ 837549 h 1822287"/>
                <a:gd name="connsiteX63" fmla="*/ 351692 w 4489938"/>
                <a:gd name="connsiteY63" fmla="*/ 837549 h 1822287"/>
                <a:gd name="connsiteX64" fmla="*/ 351692 w 4489938"/>
                <a:gd name="connsiteY64" fmla="*/ 804985 h 1822287"/>
                <a:gd name="connsiteX65" fmla="*/ 336061 w 4489938"/>
                <a:gd name="connsiteY65" fmla="*/ 804985 h 1822287"/>
                <a:gd name="connsiteX66" fmla="*/ 336061 w 4489938"/>
                <a:gd name="connsiteY66" fmla="*/ 773723 h 1822287"/>
                <a:gd name="connsiteX67" fmla="*/ 319128 w 4489938"/>
                <a:gd name="connsiteY67" fmla="*/ 773723 h 1822287"/>
                <a:gd name="connsiteX68" fmla="*/ 319128 w 4489938"/>
                <a:gd name="connsiteY68" fmla="*/ 748975 h 1822287"/>
                <a:gd name="connsiteX69" fmla="*/ 294379 w 4489938"/>
                <a:gd name="connsiteY69" fmla="*/ 748975 h 1822287"/>
                <a:gd name="connsiteX70" fmla="*/ 294379 w 4489938"/>
                <a:gd name="connsiteY70" fmla="*/ 720318 h 1822287"/>
                <a:gd name="connsiteX71" fmla="*/ 233159 w 4489938"/>
                <a:gd name="connsiteY71" fmla="*/ 720318 h 1822287"/>
                <a:gd name="connsiteX72" fmla="*/ 233159 w 4489938"/>
                <a:gd name="connsiteY72" fmla="*/ 686452 h 1822287"/>
                <a:gd name="connsiteX73" fmla="*/ 244882 w 4489938"/>
                <a:gd name="connsiteY73" fmla="*/ 682544 h 1822287"/>
                <a:gd name="connsiteX74" fmla="*/ 233159 w 4489938"/>
                <a:gd name="connsiteY74" fmla="*/ 682544 h 1822287"/>
                <a:gd name="connsiteX75" fmla="*/ 233159 w 4489938"/>
                <a:gd name="connsiteY75" fmla="*/ 664308 h 1822287"/>
                <a:gd name="connsiteX76" fmla="*/ 213620 w 4489938"/>
                <a:gd name="connsiteY76" fmla="*/ 664308 h 1822287"/>
                <a:gd name="connsiteX77" fmla="*/ 213620 w 4489938"/>
                <a:gd name="connsiteY77" fmla="*/ 623928 h 1822287"/>
                <a:gd name="connsiteX78" fmla="*/ 171938 w 4489938"/>
                <a:gd name="connsiteY78" fmla="*/ 623928 h 1822287"/>
                <a:gd name="connsiteX79" fmla="*/ 171938 w 4489938"/>
                <a:gd name="connsiteY79" fmla="*/ 600482 h 1822287"/>
                <a:gd name="connsiteX80" fmla="*/ 152400 w 4489938"/>
                <a:gd name="connsiteY80" fmla="*/ 600482 h 1822287"/>
                <a:gd name="connsiteX81" fmla="*/ 152400 w 4489938"/>
                <a:gd name="connsiteY81" fmla="*/ 476739 h 1822287"/>
                <a:gd name="connsiteX82" fmla="*/ 140677 w 4489938"/>
                <a:gd name="connsiteY82" fmla="*/ 476739 h 1822287"/>
                <a:gd name="connsiteX83" fmla="*/ 140677 w 4489938"/>
                <a:gd name="connsiteY83" fmla="*/ 444175 h 1822287"/>
                <a:gd name="connsiteX84" fmla="*/ 139374 w 4489938"/>
                <a:gd name="connsiteY84" fmla="*/ 442872 h 1822287"/>
                <a:gd name="connsiteX85" fmla="*/ 139374 w 4489938"/>
                <a:gd name="connsiteY85" fmla="*/ 403795 h 1822287"/>
                <a:gd name="connsiteX86" fmla="*/ 127651 w 4489938"/>
                <a:gd name="connsiteY86" fmla="*/ 403795 h 1822287"/>
                <a:gd name="connsiteX87" fmla="*/ 127651 w 4489938"/>
                <a:gd name="connsiteY87" fmla="*/ 386862 h 1822287"/>
                <a:gd name="connsiteX88" fmla="*/ 115928 w 4489938"/>
                <a:gd name="connsiteY88" fmla="*/ 386862 h 1822287"/>
                <a:gd name="connsiteX89" fmla="*/ 115928 w 4489938"/>
                <a:gd name="connsiteY89" fmla="*/ 355600 h 1822287"/>
                <a:gd name="connsiteX90" fmla="*/ 97692 w 4489938"/>
                <a:gd name="connsiteY90" fmla="*/ 355600 h 1822287"/>
                <a:gd name="connsiteX91" fmla="*/ 97692 w 4489938"/>
                <a:gd name="connsiteY91" fmla="*/ 326944 h 1822287"/>
                <a:gd name="connsiteX92" fmla="*/ 83364 w 4489938"/>
                <a:gd name="connsiteY92" fmla="*/ 326944 h 1822287"/>
                <a:gd name="connsiteX93" fmla="*/ 83364 w 4489938"/>
                <a:gd name="connsiteY93" fmla="*/ 283959 h 1822287"/>
                <a:gd name="connsiteX94" fmla="*/ 70338 w 4489938"/>
                <a:gd name="connsiteY94" fmla="*/ 283959 h 1822287"/>
                <a:gd name="connsiteX95" fmla="*/ 70338 w 4489938"/>
                <a:gd name="connsiteY95" fmla="*/ 237067 h 1822287"/>
                <a:gd name="connsiteX96" fmla="*/ 49497 w 4489938"/>
                <a:gd name="connsiteY96" fmla="*/ 237067 h 1822287"/>
                <a:gd name="connsiteX97" fmla="*/ 49497 w 4489938"/>
                <a:gd name="connsiteY97" fmla="*/ 199293 h 1822287"/>
                <a:gd name="connsiteX98" fmla="*/ 44287 w 4489938"/>
                <a:gd name="connsiteY98" fmla="*/ 199293 h 1822287"/>
                <a:gd name="connsiteX99" fmla="*/ 44287 w 4489938"/>
                <a:gd name="connsiteY99" fmla="*/ 143282 h 1822287"/>
                <a:gd name="connsiteX100" fmla="*/ 35169 w 4489938"/>
                <a:gd name="connsiteY100" fmla="*/ 143282 h 1822287"/>
                <a:gd name="connsiteX101" fmla="*/ 35169 w 4489938"/>
                <a:gd name="connsiteY101" fmla="*/ 106811 h 1822287"/>
                <a:gd name="connsiteX102" fmla="*/ 20841 w 4489938"/>
                <a:gd name="connsiteY102" fmla="*/ 106811 h 1822287"/>
                <a:gd name="connsiteX103" fmla="*/ 20841 w 4489938"/>
                <a:gd name="connsiteY103" fmla="*/ 42985 h 1822287"/>
                <a:gd name="connsiteX104" fmla="*/ 9118 w 4489938"/>
                <a:gd name="connsiteY104" fmla="*/ 42985 h 1822287"/>
                <a:gd name="connsiteX105" fmla="*/ 9118 w 4489938"/>
                <a:gd name="connsiteY105" fmla="*/ 0 h 1822287"/>
                <a:gd name="connsiteX106" fmla="*/ 0 w 4489938"/>
                <a:gd name="connsiteY106" fmla="*/ 0 h 182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489938" h="1822287">
                  <a:moveTo>
                    <a:pt x="4489938" y="1822287"/>
                  </a:moveTo>
                  <a:lnTo>
                    <a:pt x="3070143" y="1822287"/>
                  </a:lnTo>
                  <a:lnTo>
                    <a:pt x="3070143" y="1791026"/>
                  </a:lnTo>
                  <a:lnTo>
                    <a:pt x="2257343" y="1791026"/>
                  </a:lnTo>
                  <a:lnTo>
                    <a:pt x="2257343" y="1768882"/>
                  </a:lnTo>
                  <a:lnTo>
                    <a:pt x="2233897" y="1768882"/>
                  </a:lnTo>
                  <a:lnTo>
                    <a:pt x="2233897" y="1733713"/>
                  </a:lnTo>
                  <a:lnTo>
                    <a:pt x="2140113" y="1733713"/>
                  </a:lnTo>
                  <a:lnTo>
                    <a:pt x="2140113" y="1697241"/>
                  </a:lnTo>
                  <a:lnTo>
                    <a:pt x="1972082" y="1697241"/>
                  </a:lnTo>
                  <a:lnTo>
                    <a:pt x="1972082" y="1671190"/>
                  </a:lnTo>
                  <a:lnTo>
                    <a:pt x="1764974" y="1671190"/>
                  </a:lnTo>
                  <a:lnTo>
                    <a:pt x="1764974" y="1646441"/>
                  </a:lnTo>
                  <a:lnTo>
                    <a:pt x="1740225" y="1646441"/>
                  </a:lnTo>
                  <a:lnTo>
                    <a:pt x="1740225" y="1608667"/>
                  </a:lnTo>
                  <a:lnTo>
                    <a:pt x="1440636" y="1608667"/>
                  </a:lnTo>
                  <a:lnTo>
                    <a:pt x="1440636" y="1581313"/>
                  </a:lnTo>
                  <a:lnTo>
                    <a:pt x="1197056" y="1581313"/>
                  </a:lnTo>
                  <a:lnTo>
                    <a:pt x="1197056" y="1550052"/>
                  </a:lnTo>
                  <a:lnTo>
                    <a:pt x="1114995" y="1550052"/>
                  </a:lnTo>
                  <a:lnTo>
                    <a:pt x="1114995" y="1525303"/>
                  </a:lnTo>
                  <a:lnTo>
                    <a:pt x="1064195" y="1525303"/>
                  </a:lnTo>
                  <a:lnTo>
                    <a:pt x="1064195" y="1492739"/>
                  </a:lnTo>
                  <a:lnTo>
                    <a:pt x="1032933" y="1492739"/>
                  </a:lnTo>
                  <a:lnTo>
                    <a:pt x="1032933" y="1460175"/>
                  </a:lnTo>
                  <a:lnTo>
                    <a:pt x="1013395" y="1460175"/>
                  </a:lnTo>
                  <a:lnTo>
                    <a:pt x="1013395" y="1426308"/>
                  </a:lnTo>
                  <a:lnTo>
                    <a:pt x="995159" y="1426308"/>
                  </a:lnTo>
                  <a:lnTo>
                    <a:pt x="995159" y="1408072"/>
                  </a:lnTo>
                  <a:lnTo>
                    <a:pt x="952174" y="1408072"/>
                  </a:lnTo>
                  <a:lnTo>
                    <a:pt x="952174" y="1335128"/>
                  </a:lnTo>
                  <a:lnTo>
                    <a:pt x="936543" y="1335128"/>
                  </a:lnTo>
                  <a:lnTo>
                    <a:pt x="936543" y="1318195"/>
                  </a:lnTo>
                  <a:lnTo>
                    <a:pt x="893559" y="1318195"/>
                  </a:lnTo>
                  <a:lnTo>
                    <a:pt x="893559" y="1280421"/>
                  </a:lnTo>
                  <a:lnTo>
                    <a:pt x="858390" y="1280421"/>
                  </a:lnTo>
                  <a:lnTo>
                    <a:pt x="858390" y="1253067"/>
                  </a:lnTo>
                  <a:lnTo>
                    <a:pt x="795867" y="1253067"/>
                  </a:lnTo>
                  <a:lnTo>
                    <a:pt x="795867" y="1223108"/>
                  </a:lnTo>
                  <a:lnTo>
                    <a:pt x="756790" y="1223108"/>
                  </a:lnTo>
                  <a:lnTo>
                    <a:pt x="756790" y="1190544"/>
                  </a:lnTo>
                  <a:lnTo>
                    <a:pt x="730738" y="1190544"/>
                  </a:lnTo>
                  <a:lnTo>
                    <a:pt x="730738" y="1165795"/>
                  </a:lnTo>
                  <a:lnTo>
                    <a:pt x="679938" y="1165795"/>
                  </a:lnTo>
                  <a:lnTo>
                    <a:pt x="679938" y="1129323"/>
                  </a:lnTo>
                  <a:lnTo>
                    <a:pt x="656492" y="1129323"/>
                  </a:lnTo>
                  <a:lnTo>
                    <a:pt x="656492" y="1107180"/>
                  </a:lnTo>
                  <a:lnTo>
                    <a:pt x="606995" y="1107180"/>
                  </a:lnTo>
                  <a:lnTo>
                    <a:pt x="606995" y="1072011"/>
                  </a:lnTo>
                  <a:lnTo>
                    <a:pt x="591364" y="1072011"/>
                  </a:lnTo>
                  <a:lnTo>
                    <a:pt x="591364" y="1018605"/>
                  </a:lnTo>
                  <a:lnTo>
                    <a:pt x="577036" y="1018605"/>
                  </a:lnTo>
                  <a:lnTo>
                    <a:pt x="577036" y="986041"/>
                  </a:lnTo>
                  <a:lnTo>
                    <a:pt x="548379" y="986041"/>
                  </a:lnTo>
                  <a:lnTo>
                    <a:pt x="548379" y="952175"/>
                  </a:lnTo>
                  <a:lnTo>
                    <a:pt x="483251" y="952175"/>
                  </a:lnTo>
                  <a:lnTo>
                    <a:pt x="483251" y="923518"/>
                  </a:lnTo>
                  <a:lnTo>
                    <a:pt x="466318" y="923518"/>
                  </a:lnTo>
                  <a:lnTo>
                    <a:pt x="466318" y="888349"/>
                  </a:lnTo>
                  <a:lnTo>
                    <a:pt x="441569" y="888349"/>
                  </a:lnTo>
                  <a:lnTo>
                    <a:pt x="441569" y="866205"/>
                  </a:lnTo>
                  <a:lnTo>
                    <a:pt x="416820" y="866205"/>
                  </a:lnTo>
                  <a:lnTo>
                    <a:pt x="416820" y="837549"/>
                  </a:lnTo>
                  <a:lnTo>
                    <a:pt x="351692" y="837549"/>
                  </a:lnTo>
                  <a:lnTo>
                    <a:pt x="351692" y="804985"/>
                  </a:lnTo>
                  <a:lnTo>
                    <a:pt x="336061" y="804985"/>
                  </a:lnTo>
                  <a:lnTo>
                    <a:pt x="336061" y="773723"/>
                  </a:lnTo>
                  <a:lnTo>
                    <a:pt x="319128" y="773723"/>
                  </a:lnTo>
                  <a:lnTo>
                    <a:pt x="319128" y="748975"/>
                  </a:lnTo>
                  <a:lnTo>
                    <a:pt x="294379" y="748975"/>
                  </a:lnTo>
                  <a:lnTo>
                    <a:pt x="294379" y="720318"/>
                  </a:lnTo>
                  <a:lnTo>
                    <a:pt x="233159" y="720318"/>
                  </a:lnTo>
                  <a:lnTo>
                    <a:pt x="233159" y="686452"/>
                  </a:lnTo>
                  <a:lnTo>
                    <a:pt x="244882" y="682544"/>
                  </a:lnTo>
                  <a:lnTo>
                    <a:pt x="233159" y="682544"/>
                  </a:lnTo>
                  <a:lnTo>
                    <a:pt x="233159" y="664308"/>
                  </a:lnTo>
                  <a:lnTo>
                    <a:pt x="213620" y="664308"/>
                  </a:lnTo>
                  <a:lnTo>
                    <a:pt x="213620" y="623928"/>
                  </a:lnTo>
                  <a:lnTo>
                    <a:pt x="171938" y="623928"/>
                  </a:lnTo>
                  <a:lnTo>
                    <a:pt x="171938" y="600482"/>
                  </a:lnTo>
                  <a:lnTo>
                    <a:pt x="152400" y="600482"/>
                  </a:lnTo>
                  <a:lnTo>
                    <a:pt x="152400" y="476739"/>
                  </a:lnTo>
                  <a:lnTo>
                    <a:pt x="140677" y="476739"/>
                  </a:lnTo>
                  <a:lnTo>
                    <a:pt x="140677" y="444175"/>
                  </a:lnTo>
                  <a:lnTo>
                    <a:pt x="139374" y="442872"/>
                  </a:lnTo>
                  <a:lnTo>
                    <a:pt x="139374" y="403795"/>
                  </a:lnTo>
                  <a:lnTo>
                    <a:pt x="127651" y="403795"/>
                  </a:lnTo>
                  <a:lnTo>
                    <a:pt x="127651" y="386862"/>
                  </a:lnTo>
                  <a:lnTo>
                    <a:pt x="115928" y="386862"/>
                  </a:lnTo>
                  <a:lnTo>
                    <a:pt x="115928" y="355600"/>
                  </a:lnTo>
                  <a:lnTo>
                    <a:pt x="97692" y="355600"/>
                  </a:lnTo>
                  <a:lnTo>
                    <a:pt x="97692" y="326944"/>
                  </a:lnTo>
                  <a:lnTo>
                    <a:pt x="83364" y="326944"/>
                  </a:lnTo>
                  <a:lnTo>
                    <a:pt x="83364" y="283959"/>
                  </a:lnTo>
                  <a:lnTo>
                    <a:pt x="70338" y="283959"/>
                  </a:lnTo>
                  <a:lnTo>
                    <a:pt x="70338" y="237067"/>
                  </a:lnTo>
                  <a:lnTo>
                    <a:pt x="49497" y="237067"/>
                  </a:lnTo>
                  <a:lnTo>
                    <a:pt x="49497" y="199293"/>
                  </a:lnTo>
                  <a:lnTo>
                    <a:pt x="44287" y="199293"/>
                  </a:lnTo>
                  <a:lnTo>
                    <a:pt x="44287" y="143282"/>
                  </a:lnTo>
                  <a:lnTo>
                    <a:pt x="35169" y="143282"/>
                  </a:lnTo>
                  <a:lnTo>
                    <a:pt x="35169" y="106811"/>
                  </a:lnTo>
                  <a:lnTo>
                    <a:pt x="20841" y="106811"/>
                  </a:lnTo>
                  <a:lnTo>
                    <a:pt x="20841" y="42985"/>
                  </a:lnTo>
                  <a:lnTo>
                    <a:pt x="9118" y="42985"/>
                  </a:lnTo>
                  <a:lnTo>
                    <a:pt x="9118"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22" name="Rectangle 21">
              <a:extLst>
                <a:ext uri="{FF2B5EF4-FFF2-40B4-BE49-F238E27FC236}">
                  <a16:creationId xmlns:a16="http://schemas.microsoft.com/office/drawing/2014/main" id="{843BB277-0202-5CBD-BE75-7FC3D7AB153D}"/>
                </a:ext>
              </a:extLst>
            </p:cNvPr>
            <p:cNvSpPr/>
            <p:nvPr/>
          </p:nvSpPr>
          <p:spPr bwMode="auto">
            <a:xfrm>
              <a:off x="1697243" y="3554697"/>
              <a:ext cx="112020" cy="508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 name="TextBox 23">
            <a:extLst>
              <a:ext uri="{FF2B5EF4-FFF2-40B4-BE49-F238E27FC236}">
                <a16:creationId xmlns:a16="http://schemas.microsoft.com/office/drawing/2014/main" id="{4DBB941D-016F-028E-CBAC-21C2F5E8EAAC}"/>
              </a:ext>
            </a:extLst>
          </p:cNvPr>
          <p:cNvSpPr txBox="1"/>
          <p:nvPr/>
        </p:nvSpPr>
        <p:spPr bwMode="auto">
          <a:xfrm rot="16200000">
            <a:off x="-203460" y="3625906"/>
            <a:ext cx="218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 Probability</a:t>
            </a:r>
          </a:p>
        </p:txBody>
      </p:sp>
      <p:grpSp>
        <p:nvGrpSpPr>
          <p:cNvPr id="49" name="Group 48">
            <a:extLst>
              <a:ext uri="{FF2B5EF4-FFF2-40B4-BE49-F238E27FC236}">
                <a16:creationId xmlns:a16="http://schemas.microsoft.com/office/drawing/2014/main" id="{59F50307-C276-E72C-A809-4F431DC405B5}"/>
              </a:ext>
            </a:extLst>
          </p:cNvPr>
          <p:cNvGrpSpPr/>
          <p:nvPr/>
        </p:nvGrpSpPr>
        <p:grpSpPr>
          <a:xfrm>
            <a:off x="1609829" y="4898728"/>
            <a:ext cx="4586669" cy="74014"/>
            <a:chOff x="1426948" y="4874501"/>
            <a:chExt cx="4586669" cy="253983"/>
          </a:xfrm>
        </p:grpSpPr>
        <p:cxnSp>
          <p:nvCxnSpPr>
            <p:cNvPr id="42" name="Straight Connector 41">
              <a:extLst>
                <a:ext uri="{FF2B5EF4-FFF2-40B4-BE49-F238E27FC236}">
                  <a16:creationId xmlns:a16="http://schemas.microsoft.com/office/drawing/2014/main" id="{B2888202-8094-D8FC-DEEF-C8654A09439D}"/>
                </a:ext>
              </a:extLst>
            </p:cNvPr>
            <p:cNvCxnSpPr>
              <a:cxnSpLocks/>
            </p:cNvCxnSpPr>
            <p:nvPr/>
          </p:nvCxnSpPr>
          <p:spPr bwMode="auto">
            <a:xfrm>
              <a:off x="1426948" y="4874501"/>
              <a:ext cx="0" cy="25398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83BB9B1-AFDF-90AC-A4F7-8278858B07A5}"/>
                </a:ext>
              </a:extLst>
            </p:cNvPr>
            <p:cNvCxnSpPr>
              <a:cxnSpLocks/>
            </p:cNvCxnSpPr>
            <p:nvPr/>
          </p:nvCxnSpPr>
          <p:spPr bwMode="auto">
            <a:xfrm>
              <a:off x="2344282" y="4874501"/>
              <a:ext cx="0" cy="25398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A5D5D07-4168-4B35-2D84-59CA1F882676}"/>
                </a:ext>
              </a:extLst>
            </p:cNvPr>
            <p:cNvCxnSpPr>
              <a:cxnSpLocks/>
            </p:cNvCxnSpPr>
            <p:nvPr/>
          </p:nvCxnSpPr>
          <p:spPr bwMode="auto">
            <a:xfrm>
              <a:off x="3261616" y="4874501"/>
              <a:ext cx="0" cy="25398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470FD2D-7F38-0BF4-E20D-B86C3114EC6B}"/>
                </a:ext>
              </a:extLst>
            </p:cNvPr>
            <p:cNvCxnSpPr>
              <a:cxnSpLocks/>
            </p:cNvCxnSpPr>
            <p:nvPr/>
          </p:nvCxnSpPr>
          <p:spPr bwMode="auto">
            <a:xfrm>
              <a:off x="4178950" y="4874501"/>
              <a:ext cx="0" cy="25398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0295721-7175-F32C-ABBF-154B3557E359}"/>
                </a:ext>
              </a:extLst>
            </p:cNvPr>
            <p:cNvCxnSpPr>
              <a:cxnSpLocks/>
            </p:cNvCxnSpPr>
            <p:nvPr/>
          </p:nvCxnSpPr>
          <p:spPr bwMode="auto">
            <a:xfrm>
              <a:off x="5096284" y="4874501"/>
              <a:ext cx="0" cy="25398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7604F28-FA8D-A513-4FD6-A842B99906D8}"/>
                </a:ext>
              </a:extLst>
            </p:cNvPr>
            <p:cNvCxnSpPr>
              <a:cxnSpLocks/>
            </p:cNvCxnSpPr>
            <p:nvPr/>
          </p:nvCxnSpPr>
          <p:spPr bwMode="auto">
            <a:xfrm>
              <a:off x="6013617" y="4874501"/>
              <a:ext cx="0" cy="253983"/>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1B8D3FA6-54B1-42BE-A207-D642C9C708DE}"/>
              </a:ext>
            </a:extLst>
          </p:cNvPr>
          <p:cNvSpPr txBox="1"/>
          <p:nvPr/>
        </p:nvSpPr>
        <p:spPr>
          <a:xfrm>
            <a:off x="3285387" y="3401353"/>
            <a:ext cx="3298294"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accent3"/>
                </a:solidFill>
                <a:effectLst/>
                <a:uLnTx/>
                <a:uFillTx/>
                <a:ea typeface="+mn-ea"/>
                <a:cs typeface="+mn-cs"/>
              </a:rPr>
              <a:t>TP53</a:t>
            </a:r>
            <a:r>
              <a:rPr kumimoji="0" lang="en-US" sz="1400" b="1" i="1" u="none" strike="noStrike" kern="1200" cap="none" spc="0" normalizeH="0" baseline="30000" noProof="0" dirty="0">
                <a:ln>
                  <a:noFill/>
                </a:ln>
                <a:solidFill>
                  <a:schemeClr val="accent3"/>
                </a:solidFill>
                <a:effectLst/>
                <a:uLnTx/>
                <a:uFillTx/>
                <a:ea typeface="+mn-ea"/>
                <a:cs typeface="+mn-cs"/>
              </a:rPr>
              <a:t>WT</a:t>
            </a:r>
            <a:r>
              <a:rPr kumimoji="0" lang="en-US" sz="1400" b="1" i="1" u="none" strike="noStrike" kern="1200" cap="none" spc="0" normalizeH="0" baseline="0" noProof="0" dirty="0">
                <a:ln>
                  <a:noFill/>
                </a:ln>
                <a:solidFill>
                  <a:schemeClr val="accent3"/>
                </a:solidFill>
                <a:effectLst/>
                <a:uLnTx/>
                <a:uFillTx/>
                <a:ea typeface="+mn-ea"/>
                <a:cs typeface="+mn-cs"/>
              </a:rPr>
              <a:t> </a:t>
            </a:r>
            <a:r>
              <a:rPr kumimoji="0" lang="en-US" sz="1400" b="1" i="0" u="none" strike="noStrike" kern="1200" cap="none" spc="0" normalizeH="0" baseline="0" noProof="0" dirty="0">
                <a:ln>
                  <a:noFill/>
                </a:ln>
                <a:solidFill>
                  <a:schemeClr val="accent3"/>
                </a:solidFill>
                <a:effectLst/>
                <a:uLnTx/>
                <a:uFillTx/>
                <a:ea typeface="+mn-ea"/>
                <a:cs typeface="+mn-cs"/>
              </a:rPr>
              <a:t>and</a:t>
            </a:r>
            <a:r>
              <a:rPr kumimoji="0" lang="en-US" sz="1400" b="1" i="1" u="none" strike="noStrike" kern="1200" cap="none" spc="0" normalizeH="0" baseline="0" noProof="0" dirty="0">
                <a:ln>
                  <a:noFill/>
                </a:ln>
                <a:solidFill>
                  <a:schemeClr val="accent3"/>
                </a:solidFill>
                <a:effectLst/>
                <a:uLnTx/>
                <a:uFillTx/>
                <a:ea typeface="+mn-ea"/>
                <a:cs typeface="+mn-cs"/>
              </a:rPr>
              <a:t> FLT3-</a:t>
            </a:r>
            <a:r>
              <a:rPr kumimoji="0" lang="en-US" sz="1400" b="1" i="0" u="none" strike="noStrike" kern="1200" cap="none" spc="0" normalizeH="0" baseline="0" noProof="0" dirty="0">
                <a:ln>
                  <a:noFill/>
                </a:ln>
                <a:solidFill>
                  <a:schemeClr val="accent3"/>
                </a:solidFill>
                <a:effectLst/>
                <a:uLnTx/>
                <a:uFillTx/>
                <a:ea typeface="+mn-ea"/>
                <a:cs typeface="+mn-cs"/>
              </a:rPr>
              <a:t>ITD</a:t>
            </a:r>
            <a:r>
              <a:rPr kumimoji="0" lang="en-US" sz="1400" b="1" i="1" u="none" strike="noStrike" kern="1200" cap="none" spc="0" normalizeH="0" baseline="0" noProof="0" dirty="0">
                <a:ln>
                  <a:noFill/>
                </a:ln>
                <a:solidFill>
                  <a:schemeClr val="accent3"/>
                </a:solidFill>
                <a:effectLst/>
                <a:uLnTx/>
                <a:uFillTx/>
                <a:ea typeface="+mn-ea"/>
                <a:cs typeface="+mn-cs"/>
              </a:rPr>
              <a:t> </a:t>
            </a:r>
            <a:r>
              <a:rPr kumimoji="0" lang="en-US" sz="1400" b="1" i="0" u="none" strike="noStrike" kern="1200" cap="none" spc="0" normalizeH="0" baseline="0" noProof="0" dirty="0">
                <a:ln>
                  <a:noFill/>
                </a:ln>
                <a:solidFill>
                  <a:schemeClr val="accent3"/>
                </a:solidFill>
                <a:effectLst/>
                <a:uLnTx/>
                <a:uFillTx/>
                <a:ea typeface="+mn-ea"/>
                <a:cs typeface="+mn-cs"/>
              </a:rPr>
              <a:t>or </a:t>
            </a:r>
            <a:r>
              <a:rPr kumimoji="0" lang="en-US" sz="1400" b="1" i="1" u="none" strike="noStrike" kern="1200" cap="none" spc="0" normalizeH="0" baseline="0" noProof="0" dirty="0">
                <a:ln>
                  <a:noFill/>
                </a:ln>
                <a:solidFill>
                  <a:schemeClr val="accent3"/>
                </a:solidFill>
                <a:effectLst/>
                <a:uLnTx/>
                <a:uFillTx/>
                <a:ea typeface="+mn-ea"/>
                <a:cs typeface="+mn-cs"/>
              </a:rPr>
              <a:t>K/NRAS </a:t>
            </a:r>
            <a:r>
              <a:rPr kumimoji="0" lang="en-US" sz="1400" b="1" i="0" u="none" strike="noStrike" kern="1200" cap="none" spc="0" normalizeH="0" baseline="0" noProof="0" dirty="0">
                <a:ln>
                  <a:noFill/>
                </a:ln>
                <a:solidFill>
                  <a:schemeClr val="accent3"/>
                </a:solidFill>
                <a:effectLst/>
                <a:uLnTx/>
                <a:uFillTx/>
                <a:ea typeface="+mn-ea"/>
                <a:cs typeface="+mn-cs"/>
              </a:rPr>
              <a:t>mutated</a:t>
            </a:r>
          </a:p>
        </p:txBody>
      </p:sp>
      <p:sp>
        <p:nvSpPr>
          <p:cNvPr id="50" name="TextBox 49">
            <a:extLst>
              <a:ext uri="{FF2B5EF4-FFF2-40B4-BE49-F238E27FC236}">
                <a16:creationId xmlns:a16="http://schemas.microsoft.com/office/drawing/2014/main" id="{8DABDC35-44D9-B583-1E77-1A038A7EF7A6}"/>
              </a:ext>
            </a:extLst>
          </p:cNvPr>
          <p:cNvSpPr txBox="1"/>
          <p:nvPr/>
        </p:nvSpPr>
        <p:spPr bwMode="auto">
          <a:xfrm>
            <a:off x="1056342" y="2833000"/>
            <a:ext cx="5656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5885C6A6-49EA-43AB-1A53-40A544F6DBD1}"/>
              </a:ext>
            </a:extLst>
          </p:cNvPr>
          <p:cNvSpPr txBox="1"/>
          <p:nvPr/>
        </p:nvSpPr>
        <p:spPr bwMode="auto">
          <a:xfrm>
            <a:off x="1047453" y="3301462"/>
            <a:ext cx="603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52" name="TextBox 51">
            <a:extLst>
              <a:ext uri="{FF2B5EF4-FFF2-40B4-BE49-F238E27FC236}">
                <a16:creationId xmlns:a16="http://schemas.microsoft.com/office/drawing/2014/main" id="{1F4DC01A-894D-ABD3-9859-292873E2DA14}"/>
              </a:ext>
            </a:extLst>
          </p:cNvPr>
          <p:cNvSpPr txBox="1"/>
          <p:nvPr/>
        </p:nvSpPr>
        <p:spPr bwMode="auto">
          <a:xfrm>
            <a:off x="1047453" y="3775777"/>
            <a:ext cx="603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53" name="TextBox 52">
            <a:extLst>
              <a:ext uri="{FF2B5EF4-FFF2-40B4-BE49-F238E27FC236}">
                <a16:creationId xmlns:a16="http://schemas.microsoft.com/office/drawing/2014/main" id="{304C4306-BF6C-EDB9-A72C-C9DCCEF5F6B0}"/>
              </a:ext>
            </a:extLst>
          </p:cNvPr>
          <p:cNvSpPr txBox="1"/>
          <p:nvPr/>
        </p:nvSpPr>
        <p:spPr bwMode="auto">
          <a:xfrm>
            <a:off x="1047453" y="4250091"/>
            <a:ext cx="603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54" name="TextBox 53">
            <a:extLst>
              <a:ext uri="{FF2B5EF4-FFF2-40B4-BE49-F238E27FC236}">
                <a16:creationId xmlns:a16="http://schemas.microsoft.com/office/drawing/2014/main" id="{06D9D4E2-AD16-A71E-A8E7-E17692306CCC}"/>
              </a:ext>
            </a:extLst>
          </p:cNvPr>
          <p:cNvSpPr txBox="1"/>
          <p:nvPr/>
        </p:nvSpPr>
        <p:spPr bwMode="auto">
          <a:xfrm>
            <a:off x="1301091" y="4725177"/>
            <a:ext cx="2759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8B731689-0E70-C919-056B-4373782B9F16}"/>
              </a:ext>
            </a:extLst>
          </p:cNvPr>
          <p:cNvSpPr txBox="1"/>
          <p:nvPr/>
        </p:nvSpPr>
        <p:spPr bwMode="auto">
          <a:xfrm>
            <a:off x="1462456" y="4910991"/>
            <a:ext cx="2759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CA312E44-CD0A-EF86-B77A-8B8F5605DBBE}"/>
              </a:ext>
            </a:extLst>
          </p:cNvPr>
          <p:cNvSpPr txBox="1"/>
          <p:nvPr/>
        </p:nvSpPr>
        <p:spPr bwMode="auto">
          <a:xfrm>
            <a:off x="2322706" y="4910991"/>
            <a:ext cx="426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7" name="TextBox 56">
            <a:extLst>
              <a:ext uri="{FF2B5EF4-FFF2-40B4-BE49-F238E27FC236}">
                <a16:creationId xmlns:a16="http://schemas.microsoft.com/office/drawing/2014/main" id="{8ED6F593-8F47-E0DA-2013-EBBD5B376DFC}"/>
              </a:ext>
            </a:extLst>
          </p:cNvPr>
          <p:cNvSpPr txBox="1"/>
          <p:nvPr/>
        </p:nvSpPr>
        <p:spPr bwMode="auto">
          <a:xfrm>
            <a:off x="3246885" y="4910991"/>
            <a:ext cx="426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719A0F19-0948-23B3-1CEA-DBB7267A0808}"/>
              </a:ext>
            </a:extLst>
          </p:cNvPr>
          <p:cNvSpPr txBox="1"/>
          <p:nvPr/>
        </p:nvSpPr>
        <p:spPr bwMode="auto">
          <a:xfrm>
            <a:off x="4171065" y="4910991"/>
            <a:ext cx="426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9" name="TextBox 58">
            <a:extLst>
              <a:ext uri="{FF2B5EF4-FFF2-40B4-BE49-F238E27FC236}">
                <a16:creationId xmlns:a16="http://schemas.microsoft.com/office/drawing/2014/main" id="{F3B3AD2C-86E6-6F15-2F60-E89DF96297BF}"/>
              </a:ext>
            </a:extLst>
          </p:cNvPr>
          <p:cNvSpPr txBox="1"/>
          <p:nvPr/>
        </p:nvSpPr>
        <p:spPr bwMode="auto">
          <a:xfrm>
            <a:off x="5080575" y="4910991"/>
            <a:ext cx="426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0" name="TextBox 59">
            <a:extLst>
              <a:ext uri="{FF2B5EF4-FFF2-40B4-BE49-F238E27FC236}">
                <a16:creationId xmlns:a16="http://schemas.microsoft.com/office/drawing/2014/main" id="{A3CAF065-B6C1-26C8-A5BA-8C99A16FC3DC}"/>
              </a:ext>
            </a:extLst>
          </p:cNvPr>
          <p:cNvSpPr txBox="1"/>
          <p:nvPr/>
        </p:nvSpPr>
        <p:spPr bwMode="auto">
          <a:xfrm>
            <a:off x="5999865" y="4910991"/>
            <a:ext cx="426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61" name="TextBox 60">
            <a:extLst>
              <a:ext uri="{FF2B5EF4-FFF2-40B4-BE49-F238E27FC236}">
                <a16:creationId xmlns:a16="http://schemas.microsoft.com/office/drawing/2014/main" id="{0FC33E14-18FE-A743-A2AE-C505E22F423E}"/>
              </a:ext>
            </a:extLst>
          </p:cNvPr>
          <p:cNvSpPr txBox="1"/>
          <p:nvPr/>
        </p:nvSpPr>
        <p:spPr bwMode="auto">
          <a:xfrm>
            <a:off x="260077" y="5312071"/>
            <a:ext cx="1705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p>
        </p:txBody>
      </p:sp>
      <p:grpSp>
        <p:nvGrpSpPr>
          <p:cNvPr id="97" name="Group 96">
            <a:extLst>
              <a:ext uri="{FF2B5EF4-FFF2-40B4-BE49-F238E27FC236}">
                <a16:creationId xmlns:a16="http://schemas.microsoft.com/office/drawing/2014/main" id="{F5A368FB-CD5A-C994-87F0-1E082C4A4D11}"/>
              </a:ext>
            </a:extLst>
          </p:cNvPr>
          <p:cNvGrpSpPr/>
          <p:nvPr/>
        </p:nvGrpSpPr>
        <p:grpSpPr>
          <a:xfrm>
            <a:off x="1713231" y="3055465"/>
            <a:ext cx="4362450" cy="1533525"/>
            <a:chOff x="1530350" y="2943225"/>
            <a:chExt cx="4362450" cy="1533525"/>
          </a:xfrm>
        </p:grpSpPr>
        <p:grpSp>
          <p:nvGrpSpPr>
            <p:cNvPr id="96" name="Group 95">
              <a:extLst>
                <a:ext uri="{FF2B5EF4-FFF2-40B4-BE49-F238E27FC236}">
                  <a16:creationId xmlns:a16="http://schemas.microsoft.com/office/drawing/2014/main" id="{01D73F4B-280F-FA96-986E-FF70833392C1}"/>
                </a:ext>
              </a:extLst>
            </p:cNvPr>
            <p:cNvGrpSpPr/>
            <p:nvPr/>
          </p:nvGrpSpPr>
          <p:grpSpPr>
            <a:xfrm>
              <a:off x="3530600" y="3743325"/>
              <a:ext cx="2362200" cy="733425"/>
              <a:chOff x="3530600" y="3743325"/>
              <a:chExt cx="2362200" cy="733425"/>
            </a:xfrm>
          </p:grpSpPr>
          <p:grpSp>
            <p:nvGrpSpPr>
              <p:cNvPr id="76" name="Group 75">
                <a:extLst>
                  <a:ext uri="{FF2B5EF4-FFF2-40B4-BE49-F238E27FC236}">
                    <a16:creationId xmlns:a16="http://schemas.microsoft.com/office/drawing/2014/main" id="{B281E29F-9DD6-5C1C-41BA-50830A6DC6DD}"/>
                  </a:ext>
                </a:extLst>
              </p:cNvPr>
              <p:cNvGrpSpPr/>
              <p:nvPr/>
            </p:nvGrpSpPr>
            <p:grpSpPr>
              <a:xfrm>
                <a:off x="5826125" y="4410075"/>
                <a:ext cx="66675" cy="66675"/>
                <a:chOff x="5826125" y="4410075"/>
                <a:chExt cx="66675" cy="66675"/>
              </a:xfrm>
            </p:grpSpPr>
            <p:cxnSp>
              <p:nvCxnSpPr>
                <p:cNvPr id="63" name="Straight Connector 62">
                  <a:extLst>
                    <a:ext uri="{FF2B5EF4-FFF2-40B4-BE49-F238E27FC236}">
                      <a16:creationId xmlns:a16="http://schemas.microsoft.com/office/drawing/2014/main" id="{C0E85896-9093-F02C-98DD-ACFBEFFF8FA5}"/>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3A3E08C-733A-344F-5057-1D5D88FCB7C1}"/>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292128E1-1681-79E6-F756-79CB7A1C6C21}"/>
                  </a:ext>
                </a:extLst>
              </p:cNvPr>
              <p:cNvGrpSpPr/>
              <p:nvPr/>
            </p:nvGrpSpPr>
            <p:grpSpPr>
              <a:xfrm>
                <a:off x="5670550" y="4330700"/>
                <a:ext cx="66675" cy="66675"/>
                <a:chOff x="5826125" y="4410075"/>
                <a:chExt cx="66675" cy="66675"/>
              </a:xfrm>
            </p:grpSpPr>
            <p:cxnSp>
              <p:nvCxnSpPr>
                <p:cNvPr id="78" name="Straight Connector 77">
                  <a:extLst>
                    <a:ext uri="{FF2B5EF4-FFF2-40B4-BE49-F238E27FC236}">
                      <a16:creationId xmlns:a16="http://schemas.microsoft.com/office/drawing/2014/main" id="{94DA7BC5-D08A-9DE0-8780-698D370AB6AE}"/>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7B64CAE-17A9-50FA-C9D8-0EC82298B45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9F1CC54D-2A58-9EAB-0363-30B096F7C2D5}"/>
                  </a:ext>
                </a:extLst>
              </p:cNvPr>
              <p:cNvGrpSpPr/>
              <p:nvPr/>
            </p:nvGrpSpPr>
            <p:grpSpPr>
              <a:xfrm>
                <a:off x="5629275" y="4330700"/>
                <a:ext cx="66675" cy="66675"/>
                <a:chOff x="5826125" y="4410075"/>
                <a:chExt cx="66675" cy="66675"/>
              </a:xfrm>
            </p:grpSpPr>
            <p:cxnSp>
              <p:nvCxnSpPr>
                <p:cNvPr id="81" name="Straight Connector 80">
                  <a:extLst>
                    <a:ext uri="{FF2B5EF4-FFF2-40B4-BE49-F238E27FC236}">
                      <a16:creationId xmlns:a16="http://schemas.microsoft.com/office/drawing/2014/main" id="{253A1AB2-DAAF-2A76-3BE3-CF907901E0DD}"/>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4E04D59-A24B-28DC-9AFE-CB25DB4CB9E3}"/>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82A64507-8FF4-0DFA-A737-7BF421E1411F}"/>
                  </a:ext>
                </a:extLst>
              </p:cNvPr>
              <p:cNvGrpSpPr/>
              <p:nvPr/>
            </p:nvGrpSpPr>
            <p:grpSpPr>
              <a:xfrm>
                <a:off x="5540375" y="4330700"/>
                <a:ext cx="66675" cy="66675"/>
                <a:chOff x="5826125" y="4410075"/>
                <a:chExt cx="66675" cy="66675"/>
              </a:xfrm>
            </p:grpSpPr>
            <p:cxnSp>
              <p:nvCxnSpPr>
                <p:cNvPr id="84" name="Straight Connector 83">
                  <a:extLst>
                    <a:ext uri="{FF2B5EF4-FFF2-40B4-BE49-F238E27FC236}">
                      <a16:creationId xmlns:a16="http://schemas.microsoft.com/office/drawing/2014/main" id="{430E5524-9952-87D3-4B5E-4639A1C2394E}"/>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A3A3238-F072-4AE1-61DD-B8D17C578DDC}"/>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C3C41A69-1CE4-0420-C30F-B64BB3EB72F5}"/>
                  </a:ext>
                </a:extLst>
              </p:cNvPr>
              <p:cNvGrpSpPr/>
              <p:nvPr/>
            </p:nvGrpSpPr>
            <p:grpSpPr>
              <a:xfrm>
                <a:off x="5524500" y="4330700"/>
                <a:ext cx="66675" cy="66675"/>
                <a:chOff x="5826125" y="4410075"/>
                <a:chExt cx="66675" cy="66675"/>
              </a:xfrm>
            </p:grpSpPr>
            <p:cxnSp>
              <p:nvCxnSpPr>
                <p:cNvPr id="87" name="Straight Connector 86">
                  <a:extLst>
                    <a:ext uri="{FF2B5EF4-FFF2-40B4-BE49-F238E27FC236}">
                      <a16:creationId xmlns:a16="http://schemas.microsoft.com/office/drawing/2014/main" id="{1436C1C8-A68A-0972-5351-1FFB68316069}"/>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16CB239-9158-4283-048C-4491BD34E2A9}"/>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56D330EB-D380-40B6-C445-0484F62E01D0}"/>
                  </a:ext>
                </a:extLst>
              </p:cNvPr>
              <p:cNvGrpSpPr/>
              <p:nvPr/>
            </p:nvGrpSpPr>
            <p:grpSpPr>
              <a:xfrm>
                <a:off x="5451475" y="4330700"/>
                <a:ext cx="66675" cy="66675"/>
                <a:chOff x="5826125" y="4410075"/>
                <a:chExt cx="66675" cy="66675"/>
              </a:xfrm>
            </p:grpSpPr>
            <p:cxnSp>
              <p:nvCxnSpPr>
                <p:cNvPr id="90" name="Straight Connector 89">
                  <a:extLst>
                    <a:ext uri="{FF2B5EF4-FFF2-40B4-BE49-F238E27FC236}">
                      <a16:creationId xmlns:a16="http://schemas.microsoft.com/office/drawing/2014/main" id="{D971B311-67C3-BBBA-1861-D4EECBA4DBED}"/>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C5DBC00-A316-64F0-377D-2D297C621F18}"/>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A4DD9DE0-64D6-6A63-2FB7-3FB522686B78}"/>
                  </a:ext>
                </a:extLst>
              </p:cNvPr>
              <p:cNvGrpSpPr/>
              <p:nvPr/>
            </p:nvGrpSpPr>
            <p:grpSpPr>
              <a:xfrm>
                <a:off x="5441950" y="4330700"/>
                <a:ext cx="66675" cy="66675"/>
                <a:chOff x="5826125" y="4410075"/>
                <a:chExt cx="66675" cy="66675"/>
              </a:xfrm>
            </p:grpSpPr>
            <p:cxnSp>
              <p:nvCxnSpPr>
                <p:cNvPr id="99" name="Straight Connector 98">
                  <a:extLst>
                    <a:ext uri="{FF2B5EF4-FFF2-40B4-BE49-F238E27FC236}">
                      <a16:creationId xmlns:a16="http://schemas.microsoft.com/office/drawing/2014/main" id="{D53A4932-F849-03CF-31AA-D6B883E3A9B7}"/>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ACE39CF-1705-A6B9-7435-392F5C61284F}"/>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FA07E2CB-3679-1D20-2F4D-5EF7FCB2F96E}"/>
                  </a:ext>
                </a:extLst>
              </p:cNvPr>
              <p:cNvGrpSpPr/>
              <p:nvPr/>
            </p:nvGrpSpPr>
            <p:grpSpPr>
              <a:xfrm>
                <a:off x="5426075" y="4292600"/>
                <a:ext cx="66675" cy="66675"/>
                <a:chOff x="5826125" y="4410075"/>
                <a:chExt cx="66675" cy="66675"/>
              </a:xfrm>
            </p:grpSpPr>
            <p:cxnSp>
              <p:nvCxnSpPr>
                <p:cNvPr id="102" name="Straight Connector 101">
                  <a:extLst>
                    <a:ext uri="{FF2B5EF4-FFF2-40B4-BE49-F238E27FC236}">
                      <a16:creationId xmlns:a16="http://schemas.microsoft.com/office/drawing/2014/main" id="{3E81A768-6E8E-BC92-ADC0-23BF3701602F}"/>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22E90F0-BB28-2AFA-6C87-FB5F06A87BF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19B14068-3B32-BE30-35F8-728F1815F528}"/>
                  </a:ext>
                </a:extLst>
              </p:cNvPr>
              <p:cNvGrpSpPr/>
              <p:nvPr/>
            </p:nvGrpSpPr>
            <p:grpSpPr>
              <a:xfrm>
                <a:off x="5407025" y="4254500"/>
                <a:ext cx="66675" cy="66675"/>
                <a:chOff x="5826125" y="4410075"/>
                <a:chExt cx="66675" cy="66675"/>
              </a:xfrm>
            </p:grpSpPr>
            <p:cxnSp>
              <p:nvCxnSpPr>
                <p:cNvPr id="105" name="Straight Connector 104">
                  <a:extLst>
                    <a:ext uri="{FF2B5EF4-FFF2-40B4-BE49-F238E27FC236}">
                      <a16:creationId xmlns:a16="http://schemas.microsoft.com/office/drawing/2014/main" id="{8355A3C9-0B2D-FCF8-78D3-B790A19E833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E5DA980-228E-BB62-8E77-0AC372B929F6}"/>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DF377AAC-6BC9-D6BC-EF46-7B5DD6B7685F}"/>
                  </a:ext>
                </a:extLst>
              </p:cNvPr>
              <p:cNvGrpSpPr/>
              <p:nvPr/>
            </p:nvGrpSpPr>
            <p:grpSpPr>
              <a:xfrm>
                <a:off x="5359400" y="4254500"/>
                <a:ext cx="66675" cy="66675"/>
                <a:chOff x="5826125" y="4410075"/>
                <a:chExt cx="66675" cy="66675"/>
              </a:xfrm>
            </p:grpSpPr>
            <p:cxnSp>
              <p:nvCxnSpPr>
                <p:cNvPr id="108" name="Straight Connector 107">
                  <a:extLst>
                    <a:ext uri="{FF2B5EF4-FFF2-40B4-BE49-F238E27FC236}">
                      <a16:creationId xmlns:a16="http://schemas.microsoft.com/office/drawing/2014/main" id="{34B6285D-55EA-91A4-0FBD-B9472C286C48}"/>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B1A465F-3CDB-C984-A93D-03AEC4FB322B}"/>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0A9B484B-BF88-F634-D75A-B77F9AC732C4}"/>
                  </a:ext>
                </a:extLst>
              </p:cNvPr>
              <p:cNvGrpSpPr/>
              <p:nvPr/>
            </p:nvGrpSpPr>
            <p:grpSpPr>
              <a:xfrm>
                <a:off x="5353050" y="4254500"/>
                <a:ext cx="66675" cy="66675"/>
                <a:chOff x="5826125" y="4410075"/>
                <a:chExt cx="66675" cy="66675"/>
              </a:xfrm>
            </p:grpSpPr>
            <p:cxnSp>
              <p:nvCxnSpPr>
                <p:cNvPr id="111" name="Straight Connector 110">
                  <a:extLst>
                    <a:ext uri="{FF2B5EF4-FFF2-40B4-BE49-F238E27FC236}">
                      <a16:creationId xmlns:a16="http://schemas.microsoft.com/office/drawing/2014/main" id="{CB0D0BA5-ACA6-C5B8-AFF8-9B1B3148A6CC}"/>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CA0602D-1E08-0AE0-66D8-CEDF3B98E284}"/>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66D5FD1A-1889-9DE8-E18D-3E8A49E07A94}"/>
                  </a:ext>
                </a:extLst>
              </p:cNvPr>
              <p:cNvGrpSpPr/>
              <p:nvPr/>
            </p:nvGrpSpPr>
            <p:grpSpPr>
              <a:xfrm>
                <a:off x="5321300" y="4254500"/>
                <a:ext cx="66675" cy="66675"/>
                <a:chOff x="5826125" y="4410075"/>
                <a:chExt cx="66675" cy="66675"/>
              </a:xfrm>
            </p:grpSpPr>
            <p:cxnSp>
              <p:nvCxnSpPr>
                <p:cNvPr id="114" name="Straight Connector 113">
                  <a:extLst>
                    <a:ext uri="{FF2B5EF4-FFF2-40B4-BE49-F238E27FC236}">
                      <a16:creationId xmlns:a16="http://schemas.microsoft.com/office/drawing/2014/main" id="{119B1F0B-B561-4509-F6E0-26BCED3E1217}"/>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E3CB32A-EA3B-6F96-5AF4-EA1BD15BAA67}"/>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F4CAD248-29AD-39C4-2A15-2675112FB746}"/>
                  </a:ext>
                </a:extLst>
              </p:cNvPr>
              <p:cNvGrpSpPr/>
              <p:nvPr/>
            </p:nvGrpSpPr>
            <p:grpSpPr>
              <a:xfrm>
                <a:off x="5238750" y="4254500"/>
                <a:ext cx="66675" cy="66675"/>
                <a:chOff x="5826125" y="4410075"/>
                <a:chExt cx="66675" cy="66675"/>
              </a:xfrm>
            </p:grpSpPr>
            <p:cxnSp>
              <p:nvCxnSpPr>
                <p:cNvPr id="117" name="Straight Connector 116">
                  <a:extLst>
                    <a:ext uri="{FF2B5EF4-FFF2-40B4-BE49-F238E27FC236}">
                      <a16:creationId xmlns:a16="http://schemas.microsoft.com/office/drawing/2014/main" id="{01D872CD-6B01-3B60-2C09-89FDAD2047EF}"/>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31CF950-927B-030A-4AD6-EB3694A138DB}"/>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EACCDD94-AF6C-F6EA-21DC-F57AAC93D26B}"/>
                  </a:ext>
                </a:extLst>
              </p:cNvPr>
              <p:cNvGrpSpPr/>
              <p:nvPr/>
            </p:nvGrpSpPr>
            <p:grpSpPr>
              <a:xfrm>
                <a:off x="5137150" y="4229100"/>
                <a:ext cx="66675" cy="66675"/>
                <a:chOff x="5826125" y="4410075"/>
                <a:chExt cx="66675" cy="66675"/>
              </a:xfrm>
            </p:grpSpPr>
            <p:cxnSp>
              <p:nvCxnSpPr>
                <p:cNvPr id="120" name="Straight Connector 119">
                  <a:extLst>
                    <a:ext uri="{FF2B5EF4-FFF2-40B4-BE49-F238E27FC236}">
                      <a16:creationId xmlns:a16="http://schemas.microsoft.com/office/drawing/2014/main" id="{DED676F5-CD01-4CEC-3FA3-5E439554722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378C933-16D9-B47F-D2E0-CE77D0ADFE32}"/>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7D41812C-421D-A709-24F2-E2B6847FEB4A}"/>
                  </a:ext>
                </a:extLst>
              </p:cNvPr>
              <p:cNvGrpSpPr/>
              <p:nvPr/>
            </p:nvGrpSpPr>
            <p:grpSpPr>
              <a:xfrm>
                <a:off x="5111750" y="4206875"/>
                <a:ext cx="66675" cy="66675"/>
                <a:chOff x="5826125" y="4410075"/>
                <a:chExt cx="66675" cy="66675"/>
              </a:xfrm>
            </p:grpSpPr>
            <p:cxnSp>
              <p:nvCxnSpPr>
                <p:cNvPr id="123" name="Straight Connector 122">
                  <a:extLst>
                    <a:ext uri="{FF2B5EF4-FFF2-40B4-BE49-F238E27FC236}">
                      <a16:creationId xmlns:a16="http://schemas.microsoft.com/office/drawing/2014/main" id="{783304E5-3CC7-CB19-5DD5-122C853A29C3}"/>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24CC03E-6CE9-E822-581A-604C21F49567}"/>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E97F2CC0-7DCC-6C01-9B07-548094EF30FB}"/>
                  </a:ext>
                </a:extLst>
              </p:cNvPr>
              <p:cNvGrpSpPr/>
              <p:nvPr/>
            </p:nvGrpSpPr>
            <p:grpSpPr>
              <a:xfrm>
                <a:off x="4946650" y="4114800"/>
                <a:ext cx="66675" cy="66675"/>
                <a:chOff x="5826125" y="4410075"/>
                <a:chExt cx="66675" cy="66675"/>
              </a:xfrm>
            </p:grpSpPr>
            <p:cxnSp>
              <p:nvCxnSpPr>
                <p:cNvPr id="126" name="Straight Connector 125">
                  <a:extLst>
                    <a:ext uri="{FF2B5EF4-FFF2-40B4-BE49-F238E27FC236}">
                      <a16:creationId xmlns:a16="http://schemas.microsoft.com/office/drawing/2014/main" id="{C62A7F33-8976-0731-04FE-1A77A8EF8CBF}"/>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A6C7FEC-39D4-E383-3BC8-137CCF75A533}"/>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DF38523F-C047-C31B-C4D4-98EA50A8506D}"/>
                  </a:ext>
                </a:extLst>
              </p:cNvPr>
              <p:cNvGrpSpPr/>
              <p:nvPr/>
            </p:nvGrpSpPr>
            <p:grpSpPr>
              <a:xfrm>
                <a:off x="4930775" y="4073525"/>
                <a:ext cx="66675" cy="66675"/>
                <a:chOff x="5826125" y="4410075"/>
                <a:chExt cx="66675" cy="66675"/>
              </a:xfrm>
            </p:grpSpPr>
            <p:cxnSp>
              <p:nvCxnSpPr>
                <p:cNvPr id="129" name="Straight Connector 128">
                  <a:extLst>
                    <a:ext uri="{FF2B5EF4-FFF2-40B4-BE49-F238E27FC236}">
                      <a16:creationId xmlns:a16="http://schemas.microsoft.com/office/drawing/2014/main" id="{2047149B-7698-134F-5AE1-A14A819D03BB}"/>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DBD3D25-DEC3-C685-476B-FE168CE27BF5}"/>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C99F5DEB-6C75-A237-4EE0-8D773DF8759F}"/>
                  </a:ext>
                </a:extLst>
              </p:cNvPr>
              <p:cNvGrpSpPr/>
              <p:nvPr/>
            </p:nvGrpSpPr>
            <p:grpSpPr>
              <a:xfrm>
                <a:off x="4908550" y="4054475"/>
                <a:ext cx="66675" cy="66675"/>
                <a:chOff x="5826125" y="4410075"/>
                <a:chExt cx="66675" cy="66675"/>
              </a:xfrm>
            </p:grpSpPr>
            <p:cxnSp>
              <p:nvCxnSpPr>
                <p:cNvPr id="132" name="Straight Connector 131">
                  <a:extLst>
                    <a:ext uri="{FF2B5EF4-FFF2-40B4-BE49-F238E27FC236}">
                      <a16:creationId xmlns:a16="http://schemas.microsoft.com/office/drawing/2014/main" id="{CC16B9BE-9802-B2DB-0A80-00D89AB0939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67C6F13-23A6-A491-E271-8291B7C4F354}"/>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B4CFCDBB-8790-70D2-709C-6E04C50F2C8A}"/>
                  </a:ext>
                </a:extLst>
              </p:cNvPr>
              <p:cNvGrpSpPr/>
              <p:nvPr/>
            </p:nvGrpSpPr>
            <p:grpSpPr>
              <a:xfrm>
                <a:off x="4822825" y="4054475"/>
                <a:ext cx="66675" cy="66675"/>
                <a:chOff x="5826125" y="4410075"/>
                <a:chExt cx="66675" cy="66675"/>
              </a:xfrm>
            </p:grpSpPr>
            <p:cxnSp>
              <p:nvCxnSpPr>
                <p:cNvPr id="135" name="Straight Connector 134">
                  <a:extLst>
                    <a:ext uri="{FF2B5EF4-FFF2-40B4-BE49-F238E27FC236}">
                      <a16:creationId xmlns:a16="http://schemas.microsoft.com/office/drawing/2014/main" id="{CAE9FCCB-FE45-CFC1-3159-5614B7296DC5}"/>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FB9CC81-9B02-E1F3-5D47-ABA6BD38E4A4}"/>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49549BC5-F616-FB6E-FC5F-9C0255AD4E47}"/>
                  </a:ext>
                </a:extLst>
              </p:cNvPr>
              <p:cNvGrpSpPr/>
              <p:nvPr/>
            </p:nvGrpSpPr>
            <p:grpSpPr>
              <a:xfrm>
                <a:off x="4718050" y="4035425"/>
                <a:ext cx="66675" cy="66675"/>
                <a:chOff x="5826125" y="4410075"/>
                <a:chExt cx="66675" cy="66675"/>
              </a:xfrm>
            </p:grpSpPr>
            <p:cxnSp>
              <p:nvCxnSpPr>
                <p:cNvPr id="141" name="Straight Connector 140">
                  <a:extLst>
                    <a:ext uri="{FF2B5EF4-FFF2-40B4-BE49-F238E27FC236}">
                      <a16:creationId xmlns:a16="http://schemas.microsoft.com/office/drawing/2014/main" id="{C0E65AE3-66A4-69E4-FE0F-8F8101EAD3C0}"/>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79086B7-E77F-833C-B891-8AEDF9043A1A}"/>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7E2607B1-0D92-000D-30BF-493241060BBD}"/>
                  </a:ext>
                </a:extLst>
              </p:cNvPr>
              <p:cNvGrpSpPr/>
              <p:nvPr/>
            </p:nvGrpSpPr>
            <p:grpSpPr>
              <a:xfrm>
                <a:off x="4689475" y="4035425"/>
                <a:ext cx="66675" cy="66675"/>
                <a:chOff x="5826125" y="4410075"/>
                <a:chExt cx="66675" cy="66675"/>
              </a:xfrm>
            </p:grpSpPr>
            <p:cxnSp>
              <p:nvCxnSpPr>
                <p:cNvPr id="144" name="Straight Connector 143">
                  <a:extLst>
                    <a:ext uri="{FF2B5EF4-FFF2-40B4-BE49-F238E27FC236}">
                      <a16:creationId xmlns:a16="http://schemas.microsoft.com/office/drawing/2014/main" id="{7B7A6980-A6EC-1134-880C-70441D875895}"/>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AAC12FB-68BE-9115-A4F1-EE22D394647D}"/>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0AFBF3B1-164D-16CE-EB23-329F9EE430DC}"/>
                  </a:ext>
                </a:extLst>
              </p:cNvPr>
              <p:cNvGrpSpPr/>
              <p:nvPr/>
            </p:nvGrpSpPr>
            <p:grpSpPr>
              <a:xfrm>
                <a:off x="4537075" y="4035425"/>
                <a:ext cx="66675" cy="66675"/>
                <a:chOff x="5826125" y="4410075"/>
                <a:chExt cx="66675" cy="66675"/>
              </a:xfrm>
            </p:grpSpPr>
            <p:cxnSp>
              <p:nvCxnSpPr>
                <p:cNvPr id="147" name="Straight Connector 146">
                  <a:extLst>
                    <a:ext uri="{FF2B5EF4-FFF2-40B4-BE49-F238E27FC236}">
                      <a16:creationId xmlns:a16="http://schemas.microsoft.com/office/drawing/2014/main" id="{16F5270C-2171-9999-4471-C6D1282D5A14}"/>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743ED61-EB4A-4825-3DD0-02258A4F7309}"/>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3AD9B598-7D54-487D-F9EB-FCEB24C81C80}"/>
                  </a:ext>
                </a:extLst>
              </p:cNvPr>
              <p:cNvGrpSpPr/>
              <p:nvPr/>
            </p:nvGrpSpPr>
            <p:grpSpPr>
              <a:xfrm>
                <a:off x="4067175" y="3892550"/>
                <a:ext cx="66675" cy="66675"/>
                <a:chOff x="5826125" y="4410075"/>
                <a:chExt cx="66675" cy="66675"/>
              </a:xfrm>
            </p:grpSpPr>
            <p:cxnSp>
              <p:nvCxnSpPr>
                <p:cNvPr id="150" name="Straight Connector 149">
                  <a:extLst>
                    <a:ext uri="{FF2B5EF4-FFF2-40B4-BE49-F238E27FC236}">
                      <a16:creationId xmlns:a16="http://schemas.microsoft.com/office/drawing/2014/main" id="{A44DD5EC-51E2-DA38-4C21-813CF9A6F6B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94EA30B-6BED-1FD7-BD83-28D705228A28}"/>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AFCAA777-A5B7-04DA-B8DF-5FA848C82DCE}"/>
                  </a:ext>
                </a:extLst>
              </p:cNvPr>
              <p:cNvGrpSpPr/>
              <p:nvPr/>
            </p:nvGrpSpPr>
            <p:grpSpPr>
              <a:xfrm>
                <a:off x="4060825" y="3892550"/>
                <a:ext cx="66675" cy="66675"/>
                <a:chOff x="5826125" y="4410075"/>
                <a:chExt cx="66675" cy="66675"/>
              </a:xfrm>
            </p:grpSpPr>
            <p:cxnSp>
              <p:nvCxnSpPr>
                <p:cNvPr id="153" name="Straight Connector 152">
                  <a:extLst>
                    <a:ext uri="{FF2B5EF4-FFF2-40B4-BE49-F238E27FC236}">
                      <a16:creationId xmlns:a16="http://schemas.microsoft.com/office/drawing/2014/main" id="{B2149957-27F2-45B9-D3ED-075DD60ED7EA}"/>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A0377BFD-B85B-4F91-8B7F-1CB55C9BCFB2}"/>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23F269F8-86B1-7C0A-CFEF-FA7B0C0CAAE7}"/>
                  </a:ext>
                </a:extLst>
              </p:cNvPr>
              <p:cNvGrpSpPr/>
              <p:nvPr/>
            </p:nvGrpSpPr>
            <p:grpSpPr>
              <a:xfrm>
                <a:off x="4038600" y="3892550"/>
                <a:ext cx="66675" cy="66675"/>
                <a:chOff x="5826125" y="4410075"/>
                <a:chExt cx="66675" cy="66675"/>
              </a:xfrm>
            </p:grpSpPr>
            <p:cxnSp>
              <p:nvCxnSpPr>
                <p:cNvPr id="156" name="Straight Connector 155">
                  <a:extLst>
                    <a:ext uri="{FF2B5EF4-FFF2-40B4-BE49-F238E27FC236}">
                      <a16:creationId xmlns:a16="http://schemas.microsoft.com/office/drawing/2014/main" id="{9EE8B275-48B3-5168-0B59-FE146D43EB47}"/>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654029C-B69B-D7C5-E66B-D02B0EC540A9}"/>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674D3B97-B9F7-01F7-017C-86B6B6CDE6C8}"/>
                  </a:ext>
                </a:extLst>
              </p:cNvPr>
              <p:cNvGrpSpPr/>
              <p:nvPr/>
            </p:nvGrpSpPr>
            <p:grpSpPr>
              <a:xfrm>
                <a:off x="4019550" y="3892550"/>
                <a:ext cx="66675" cy="66675"/>
                <a:chOff x="5826125" y="4410075"/>
                <a:chExt cx="66675" cy="66675"/>
              </a:xfrm>
            </p:grpSpPr>
            <p:cxnSp>
              <p:nvCxnSpPr>
                <p:cNvPr id="159" name="Straight Connector 158">
                  <a:extLst>
                    <a:ext uri="{FF2B5EF4-FFF2-40B4-BE49-F238E27FC236}">
                      <a16:creationId xmlns:a16="http://schemas.microsoft.com/office/drawing/2014/main" id="{9D09E6CC-B42B-A0E8-3843-1FA4A70FF570}"/>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543F5AD-35FA-AB0F-05D7-CE5EB43D93F1}"/>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33C2118D-F81E-F117-2E35-F900F95D9607}"/>
                  </a:ext>
                </a:extLst>
              </p:cNvPr>
              <p:cNvGrpSpPr/>
              <p:nvPr/>
            </p:nvGrpSpPr>
            <p:grpSpPr>
              <a:xfrm>
                <a:off x="3930650" y="3857625"/>
                <a:ext cx="66675" cy="66675"/>
                <a:chOff x="5826125" y="4410075"/>
                <a:chExt cx="66675" cy="66675"/>
              </a:xfrm>
            </p:grpSpPr>
            <p:cxnSp>
              <p:nvCxnSpPr>
                <p:cNvPr id="162" name="Straight Connector 161">
                  <a:extLst>
                    <a:ext uri="{FF2B5EF4-FFF2-40B4-BE49-F238E27FC236}">
                      <a16:creationId xmlns:a16="http://schemas.microsoft.com/office/drawing/2014/main" id="{B8DA6552-9B0D-CE23-F970-4E92A5A73CC0}"/>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632E9E6-7D5B-FBD3-1775-719EC256BBB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834DE290-BF75-E1EA-3E44-07925472ADBF}"/>
                  </a:ext>
                </a:extLst>
              </p:cNvPr>
              <p:cNvGrpSpPr/>
              <p:nvPr/>
            </p:nvGrpSpPr>
            <p:grpSpPr>
              <a:xfrm>
                <a:off x="3870325" y="3829050"/>
                <a:ext cx="66675" cy="66675"/>
                <a:chOff x="5826125" y="4410075"/>
                <a:chExt cx="66675" cy="66675"/>
              </a:xfrm>
            </p:grpSpPr>
            <p:cxnSp>
              <p:nvCxnSpPr>
                <p:cNvPr id="165" name="Straight Connector 164">
                  <a:extLst>
                    <a:ext uri="{FF2B5EF4-FFF2-40B4-BE49-F238E27FC236}">
                      <a16:creationId xmlns:a16="http://schemas.microsoft.com/office/drawing/2014/main" id="{DD029550-FEA4-3D95-31AD-99ADD3659135}"/>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1DD8E4B-84B9-7E6A-9B09-BD30D84FC093}"/>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8A121CC6-D328-B2BD-11F4-00E775EC683E}"/>
                  </a:ext>
                </a:extLst>
              </p:cNvPr>
              <p:cNvGrpSpPr/>
              <p:nvPr/>
            </p:nvGrpSpPr>
            <p:grpSpPr>
              <a:xfrm>
                <a:off x="3844925" y="3829050"/>
                <a:ext cx="66675" cy="66675"/>
                <a:chOff x="5826125" y="4410075"/>
                <a:chExt cx="66675" cy="66675"/>
              </a:xfrm>
            </p:grpSpPr>
            <p:cxnSp>
              <p:nvCxnSpPr>
                <p:cNvPr id="168" name="Straight Connector 167">
                  <a:extLst>
                    <a:ext uri="{FF2B5EF4-FFF2-40B4-BE49-F238E27FC236}">
                      <a16:creationId xmlns:a16="http://schemas.microsoft.com/office/drawing/2014/main" id="{7F0328AC-1ECF-912F-A49B-8C20522246C5}"/>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770CCD2-61D1-E068-851E-4A5BE4F9C53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2D704A68-C40F-3B3C-08B0-A8CA8E639ED9}"/>
                  </a:ext>
                </a:extLst>
              </p:cNvPr>
              <p:cNvGrpSpPr/>
              <p:nvPr/>
            </p:nvGrpSpPr>
            <p:grpSpPr>
              <a:xfrm>
                <a:off x="3825875" y="3813175"/>
                <a:ext cx="66675" cy="66675"/>
                <a:chOff x="5826125" y="4410075"/>
                <a:chExt cx="66675" cy="66675"/>
              </a:xfrm>
            </p:grpSpPr>
            <p:cxnSp>
              <p:nvCxnSpPr>
                <p:cNvPr id="171" name="Straight Connector 170">
                  <a:extLst>
                    <a:ext uri="{FF2B5EF4-FFF2-40B4-BE49-F238E27FC236}">
                      <a16:creationId xmlns:a16="http://schemas.microsoft.com/office/drawing/2014/main" id="{C351D26F-0F69-5304-C6E8-4041AA1B0BA3}"/>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02C198D-3A0A-FA1D-3839-559A46EAB86A}"/>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E54F7653-865D-3FFA-1DFE-1463A70514E7}"/>
                  </a:ext>
                </a:extLst>
              </p:cNvPr>
              <p:cNvGrpSpPr/>
              <p:nvPr/>
            </p:nvGrpSpPr>
            <p:grpSpPr>
              <a:xfrm>
                <a:off x="3803650" y="3803650"/>
                <a:ext cx="66675" cy="66675"/>
                <a:chOff x="5826125" y="4410075"/>
                <a:chExt cx="66675" cy="66675"/>
              </a:xfrm>
            </p:grpSpPr>
            <p:cxnSp>
              <p:nvCxnSpPr>
                <p:cNvPr id="174" name="Straight Connector 173">
                  <a:extLst>
                    <a:ext uri="{FF2B5EF4-FFF2-40B4-BE49-F238E27FC236}">
                      <a16:creationId xmlns:a16="http://schemas.microsoft.com/office/drawing/2014/main" id="{17EA541B-B059-134F-782E-DC55B0D5979C}"/>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151944D-821B-4AE8-B8F3-B3BB958E3741}"/>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3F3044F1-4346-9C25-D168-CF3F065BCADA}"/>
                  </a:ext>
                </a:extLst>
              </p:cNvPr>
              <p:cNvGrpSpPr/>
              <p:nvPr/>
            </p:nvGrpSpPr>
            <p:grpSpPr>
              <a:xfrm>
                <a:off x="3759200" y="3784600"/>
                <a:ext cx="66675" cy="66675"/>
                <a:chOff x="5826125" y="4410075"/>
                <a:chExt cx="66675" cy="66675"/>
              </a:xfrm>
            </p:grpSpPr>
            <p:cxnSp>
              <p:nvCxnSpPr>
                <p:cNvPr id="177" name="Straight Connector 176">
                  <a:extLst>
                    <a:ext uri="{FF2B5EF4-FFF2-40B4-BE49-F238E27FC236}">
                      <a16:creationId xmlns:a16="http://schemas.microsoft.com/office/drawing/2014/main" id="{6A6DBB8D-194B-F059-B3A0-902DB328E588}"/>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F4C2668-603C-DF02-4004-2914FBE030D6}"/>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F190A1CC-239E-DA3B-3B75-A07F707D877A}"/>
                  </a:ext>
                </a:extLst>
              </p:cNvPr>
              <p:cNvGrpSpPr/>
              <p:nvPr/>
            </p:nvGrpSpPr>
            <p:grpSpPr>
              <a:xfrm>
                <a:off x="3721100" y="3784600"/>
                <a:ext cx="66675" cy="66675"/>
                <a:chOff x="5826125" y="4410075"/>
                <a:chExt cx="66675" cy="66675"/>
              </a:xfrm>
            </p:grpSpPr>
            <p:cxnSp>
              <p:nvCxnSpPr>
                <p:cNvPr id="180" name="Straight Connector 179">
                  <a:extLst>
                    <a:ext uri="{FF2B5EF4-FFF2-40B4-BE49-F238E27FC236}">
                      <a16:creationId xmlns:a16="http://schemas.microsoft.com/office/drawing/2014/main" id="{C909359F-1979-1890-6E8D-05C30059AC23}"/>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C159F34-7A7A-F4A2-7861-D656A10E200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3DF32022-65A9-A988-4B05-79C09C5A951F}"/>
                  </a:ext>
                </a:extLst>
              </p:cNvPr>
              <p:cNvGrpSpPr/>
              <p:nvPr/>
            </p:nvGrpSpPr>
            <p:grpSpPr>
              <a:xfrm>
                <a:off x="3530600" y="3743325"/>
                <a:ext cx="66675" cy="66675"/>
                <a:chOff x="5826125" y="4410075"/>
                <a:chExt cx="66675" cy="66675"/>
              </a:xfrm>
            </p:grpSpPr>
            <p:cxnSp>
              <p:nvCxnSpPr>
                <p:cNvPr id="183" name="Straight Connector 182">
                  <a:extLst>
                    <a:ext uri="{FF2B5EF4-FFF2-40B4-BE49-F238E27FC236}">
                      <a16:creationId xmlns:a16="http://schemas.microsoft.com/office/drawing/2014/main" id="{7021ADAA-FB84-364B-EDC8-CAB010F4BDD3}"/>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A838B46-871D-0877-DD2A-5C40AC5ABEF0}"/>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26" name="Group 25">
              <a:extLst>
                <a:ext uri="{FF2B5EF4-FFF2-40B4-BE49-F238E27FC236}">
                  <a16:creationId xmlns:a16="http://schemas.microsoft.com/office/drawing/2014/main" id="{E9F57199-0400-AD67-41FA-808B7DE71A8D}"/>
                </a:ext>
              </a:extLst>
            </p:cNvPr>
            <p:cNvGrpSpPr/>
            <p:nvPr/>
          </p:nvGrpSpPr>
          <p:grpSpPr>
            <a:xfrm>
              <a:off x="3124200" y="3575050"/>
              <a:ext cx="66675" cy="66675"/>
              <a:chOff x="5826125" y="4410075"/>
              <a:chExt cx="66675" cy="66675"/>
            </a:xfrm>
          </p:grpSpPr>
          <p:cxnSp>
            <p:nvCxnSpPr>
              <p:cNvPr id="30" name="Straight Connector 29">
                <a:extLst>
                  <a:ext uri="{FF2B5EF4-FFF2-40B4-BE49-F238E27FC236}">
                    <a16:creationId xmlns:a16="http://schemas.microsoft.com/office/drawing/2014/main" id="{4C887AAA-AFF6-3596-6A93-D2FFE043C14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446D77-7CE5-3806-4801-B60F4E4DB5FD}"/>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2A5F00F1-BBF8-E864-73B3-3319AB8AFBB6}"/>
                </a:ext>
              </a:extLst>
            </p:cNvPr>
            <p:cNvGrpSpPr/>
            <p:nvPr/>
          </p:nvGrpSpPr>
          <p:grpSpPr>
            <a:xfrm>
              <a:off x="3028950" y="3530600"/>
              <a:ext cx="66675" cy="66675"/>
              <a:chOff x="5826125" y="4410075"/>
              <a:chExt cx="66675" cy="66675"/>
            </a:xfrm>
          </p:grpSpPr>
          <p:cxnSp>
            <p:nvCxnSpPr>
              <p:cNvPr id="33" name="Straight Connector 32">
                <a:extLst>
                  <a:ext uri="{FF2B5EF4-FFF2-40B4-BE49-F238E27FC236}">
                    <a16:creationId xmlns:a16="http://schemas.microsoft.com/office/drawing/2014/main" id="{F8DEB5D1-302A-5F14-02D3-9DEA34834023}"/>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DE92F8F-9CE8-5014-C600-AD002B7BCC7C}"/>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5CBCEF1A-66A2-C660-8F36-D5E33D2222D1}"/>
                </a:ext>
              </a:extLst>
            </p:cNvPr>
            <p:cNvGrpSpPr/>
            <p:nvPr/>
          </p:nvGrpSpPr>
          <p:grpSpPr>
            <a:xfrm>
              <a:off x="2835275" y="3479800"/>
              <a:ext cx="66675" cy="66675"/>
              <a:chOff x="5826125" y="4410075"/>
              <a:chExt cx="66675" cy="66675"/>
            </a:xfrm>
          </p:grpSpPr>
          <p:cxnSp>
            <p:nvCxnSpPr>
              <p:cNvPr id="36" name="Straight Connector 35">
                <a:extLst>
                  <a:ext uri="{FF2B5EF4-FFF2-40B4-BE49-F238E27FC236}">
                    <a16:creationId xmlns:a16="http://schemas.microsoft.com/office/drawing/2014/main" id="{FFFA54BC-0732-7286-39D4-07EDF026598A}"/>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8F9A06E-DA87-6EC2-C018-39374C9E4C90}"/>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976F093-69DD-688D-37A6-7924F80A1C0A}"/>
                </a:ext>
              </a:extLst>
            </p:cNvPr>
            <p:cNvGrpSpPr/>
            <p:nvPr/>
          </p:nvGrpSpPr>
          <p:grpSpPr>
            <a:xfrm>
              <a:off x="2492375" y="3362325"/>
              <a:ext cx="66675" cy="66675"/>
              <a:chOff x="5826125" y="4410075"/>
              <a:chExt cx="66675" cy="66675"/>
            </a:xfrm>
          </p:grpSpPr>
          <p:cxnSp>
            <p:nvCxnSpPr>
              <p:cNvPr id="43" name="Straight Connector 42">
                <a:extLst>
                  <a:ext uri="{FF2B5EF4-FFF2-40B4-BE49-F238E27FC236}">
                    <a16:creationId xmlns:a16="http://schemas.microsoft.com/office/drawing/2014/main" id="{64B1FB5B-D3FB-A876-A35A-B0408B56AABB}"/>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A06DE9E-B62C-14EA-4165-FA04F2DE2764}"/>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8F9C1705-D770-1ADF-0E30-32587E85A3E4}"/>
                </a:ext>
              </a:extLst>
            </p:cNvPr>
            <p:cNvGrpSpPr/>
            <p:nvPr/>
          </p:nvGrpSpPr>
          <p:grpSpPr>
            <a:xfrm>
              <a:off x="2241550" y="3282950"/>
              <a:ext cx="66675" cy="66675"/>
              <a:chOff x="5826125" y="4410075"/>
              <a:chExt cx="66675" cy="66675"/>
            </a:xfrm>
          </p:grpSpPr>
          <p:cxnSp>
            <p:nvCxnSpPr>
              <p:cNvPr id="65" name="Straight Connector 64">
                <a:extLst>
                  <a:ext uri="{FF2B5EF4-FFF2-40B4-BE49-F238E27FC236}">
                    <a16:creationId xmlns:a16="http://schemas.microsoft.com/office/drawing/2014/main" id="{F9567833-7619-220A-421C-ECE7AA6B9F29}"/>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E14C966-7BB4-6EBB-76B0-3A15B7253AD1}"/>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C83CE770-9C17-111A-BC14-37A45A4F395D}"/>
                </a:ext>
              </a:extLst>
            </p:cNvPr>
            <p:cNvGrpSpPr/>
            <p:nvPr/>
          </p:nvGrpSpPr>
          <p:grpSpPr>
            <a:xfrm>
              <a:off x="1908175" y="3121025"/>
              <a:ext cx="66675" cy="66675"/>
              <a:chOff x="5826125" y="4410075"/>
              <a:chExt cx="66675" cy="66675"/>
            </a:xfrm>
          </p:grpSpPr>
          <p:cxnSp>
            <p:nvCxnSpPr>
              <p:cNvPr id="68" name="Straight Connector 67">
                <a:extLst>
                  <a:ext uri="{FF2B5EF4-FFF2-40B4-BE49-F238E27FC236}">
                    <a16:creationId xmlns:a16="http://schemas.microsoft.com/office/drawing/2014/main" id="{83D219EE-C62C-F02F-AEE3-601B1A4DAA07}"/>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A2519BD-EF9C-7299-6B9C-C42FDE2215CC}"/>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154FE32D-DC92-B1BE-11ED-30B5E07A43DC}"/>
                </a:ext>
              </a:extLst>
            </p:cNvPr>
            <p:cNvGrpSpPr/>
            <p:nvPr/>
          </p:nvGrpSpPr>
          <p:grpSpPr>
            <a:xfrm>
              <a:off x="1771650" y="3101975"/>
              <a:ext cx="66675" cy="66675"/>
              <a:chOff x="5826125" y="4410075"/>
              <a:chExt cx="66675" cy="66675"/>
            </a:xfrm>
          </p:grpSpPr>
          <p:cxnSp>
            <p:nvCxnSpPr>
              <p:cNvPr id="71" name="Straight Connector 70">
                <a:extLst>
                  <a:ext uri="{FF2B5EF4-FFF2-40B4-BE49-F238E27FC236}">
                    <a16:creationId xmlns:a16="http://schemas.microsoft.com/office/drawing/2014/main" id="{9747BB7F-6AFB-F031-7DB7-BDF195FCEBB9}"/>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86BD9A8-86E6-213E-D349-01405C6DF5AB}"/>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19C745DD-2CD4-A2A3-37F8-AEF05D4EFEFC}"/>
                </a:ext>
              </a:extLst>
            </p:cNvPr>
            <p:cNvGrpSpPr/>
            <p:nvPr/>
          </p:nvGrpSpPr>
          <p:grpSpPr>
            <a:xfrm>
              <a:off x="1663700" y="3057525"/>
              <a:ext cx="66675" cy="66675"/>
              <a:chOff x="5826125" y="4410075"/>
              <a:chExt cx="66675" cy="66675"/>
            </a:xfrm>
          </p:grpSpPr>
          <p:cxnSp>
            <p:nvCxnSpPr>
              <p:cNvPr id="75" name="Straight Connector 74">
                <a:extLst>
                  <a:ext uri="{FF2B5EF4-FFF2-40B4-BE49-F238E27FC236}">
                    <a16:creationId xmlns:a16="http://schemas.microsoft.com/office/drawing/2014/main" id="{CED1270C-EAA8-D3E3-549E-228973D5B411}"/>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A299CB7-D287-2104-DB87-1C64F8016399}"/>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668D230B-F929-1602-6595-0E4FD6DE4228}"/>
                </a:ext>
              </a:extLst>
            </p:cNvPr>
            <p:cNvGrpSpPr/>
            <p:nvPr/>
          </p:nvGrpSpPr>
          <p:grpSpPr>
            <a:xfrm>
              <a:off x="1530350" y="2943225"/>
              <a:ext cx="66675" cy="66675"/>
              <a:chOff x="5826125" y="4410075"/>
              <a:chExt cx="66675" cy="66675"/>
            </a:xfrm>
          </p:grpSpPr>
          <p:cxnSp>
            <p:nvCxnSpPr>
              <p:cNvPr id="94" name="Straight Connector 93">
                <a:extLst>
                  <a:ext uri="{FF2B5EF4-FFF2-40B4-BE49-F238E27FC236}">
                    <a16:creationId xmlns:a16="http://schemas.microsoft.com/office/drawing/2014/main" id="{2CE7A87C-F6FD-3F8B-509F-F8E278C922A6}"/>
                  </a:ext>
                </a:extLst>
              </p:cNvPr>
              <p:cNvCxnSpPr>
                <a:cxnSpLocks/>
              </p:cNvCxnSpPr>
              <p:nvPr/>
            </p:nvCxnSpPr>
            <p:spPr bwMode="auto">
              <a:xfrm>
                <a:off x="5861050" y="4410075"/>
                <a:ext cx="0" cy="66675"/>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4FC4031-4F22-6465-813A-AABFE27E59BE}"/>
                  </a:ext>
                </a:extLst>
              </p:cNvPr>
              <p:cNvCxnSpPr>
                <a:cxnSpLocks/>
              </p:cNvCxnSpPr>
              <p:nvPr/>
            </p:nvCxnSpPr>
            <p:spPr bwMode="auto">
              <a:xfrm flipH="1">
                <a:off x="5826125" y="4441825"/>
                <a:ext cx="66675"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236" name="Group 235">
            <a:extLst>
              <a:ext uri="{FF2B5EF4-FFF2-40B4-BE49-F238E27FC236}">
                <a16:creationId xmlns:a16="http://schemas.microsoft.com/office/drawing/2014/main" id="{5C798AA8-91AF-3319-3FC3-F2D67E18E943}"/>
              </a:ext>
            </a:extLst>
          </p:cNvPr>
          <p:cNvGrpSpPr/>
          <p:nvPr/>
        </p:nvGrpSpPr>
        <p:grpSpPr>
          <a:xfrm>
            <a:off x="1576706" y="2976090"/>
            <a:ext cx="4572000" cy="1711325"/>
            <a:chOff x="1393825" y="2863850"/>
            <a:chExt cx="4572000" cy="1711325"/>
          </a:xfrm>
        </p:grpSpPr>
        <p:grpSp>
          <p:nvGrpSpPr>
            <p:cNvPr id="137" name="Group 136">
              <a:extLst>
                <a:ext uri="{FF2B5EF4-FFF2-40B4-BE49-F238E27FC236}">
                  <a16:creationId xmlns:a16="http://schemas.microsoft.com/office/drawing/2014/main" id="{1A6FEF3A-3DD6-5DA0-34E7-42555188D27E}"/>
                </a:ext>
              </a:extLst>
            </p:cNvPr>
            <p:cNvGrpSpPr/>
            <p:nvPr/>
          </p:nvGrpSpPr>
          <p:grpSpPr>
            <a:xfrm>
              <a:off x="5899150" y="4508500"/>
              <a:ext cx="66675" cy="66675"/>
              <a:chOff x="5826125" y="4410075"/>
              <a:chExt cx="66675" cy="66675"/>
            </a:xfrm>
          </p:grpSpPr>
          <p:cxnSp>
            <p:nvCxnSpPr>
              <p:cNvPr id="138" name="Straight Connector 137">
                <a:extLst>
                  <a:ext uri="{FF2B5EF4-FFF2-40B4-BE49-F238E27FC236}">
                    <a16:creationId xmlns:a16="http://schemas.microsoft.com/office/drawing/2014/main" id="{35C0F287-D4EB-2A3C-9235-06A44B8F4316}"/>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B6D4F67-70A6-6068-9C1A-DFA12ADD2C3A}"/>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BE2BB012-E648-9CBE-1275-249AB08B7DA6}"/>
                </a:ext>
              </a:extLst>
            </p:cNvPr>
            <p:cNvGrpSpPr/>
            <p:nvPr/>
          </p:nvGrpSpPr>
          <p:grpSpPr>
            <a:xfrm>
              <a:off x="5537200" y="4508500"/>
              <a:ext cx="66675" cy="66675"/>
              <a:chOff x="5826125" y="4410075"/>
              <a:chExt cx="66675" cy="66675"/>
            </a:xfrm>
          </p:grpSpPr>
          <p:cxnSp>
            <p:nvCxnSpPr>
              <p:cNvPr id="186" name="Straight Connector 185">
                <a:extLst>
                  <a:ext uri="{FF2B5EF4-FFF2-40B4-BE49-F238E27FC236}">
                    <a16:creationId xmlns:a16="http://schemas.microsoft.com/office/drawing/2014/main" id="{F689AD9B-F6AA-BC82-B4F3-91C22343E01F}"/>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BC64919-5AD3-AFB1-A5AC-1F8A00EEDAF7}"/>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28855CC6-F8CA-C9A7-3224-90E841C6E4A3}"/>
                </a:ext>
              </a:extLst>
            </p:cNvPr>
            <p:cNvGrpSpPr/>
            <p:nvPr/>
          </p:nvGrpSpPr>
          <p:grpSpPr>
            <a:xfrm>
              <a:off x="5314950" y="4508500"/>
              <a:ext cx="66675" cy="66675"/>
              <a:chOff x="5826125" y="4410075"/>
              <a:chExt cx="66675" cy="66675"/>
            </a:xfrm>
          </p:grpSpPr>
          <p:cxnSp>
            <p:nvCxnSpPr>
              <p:cNvPr id="189" name="Straight Connector 188">
                <a:extLst>
                  <a:ext uri="{FF2B5EF4-FFF2-40B4-BE49-F238E27FC236}">
                    <a16:creationId xmlns:a16="http://schemas.microsoft.com/office/drawing/2014/main" id="{349FE890-32D5-458D-4AF0-4905ED35007B}"/>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DBD4917-D0C4-7C44-4779-7E186D125A23}"/>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F253948B-2B60-1AE7-042D-0DC368E5C2B3}"/>
                </a:ext>
              </a:extLst>
            </p:cNvPr>
            <p:cNvGrpSpPr/>
            <p:nvPr/>
          </p:nvGrpSpPr>
          <p:grpSpPr>
            <a:xfrm>
              <a:off x="5289550" y="4508500"/>
              <a:ext cx="66675" cy="66675"/>
              <a:chOff x="5826125" y="4410075"/>
              <a:chExt cx="66675" cy="66675"/>
            </a:xfrm>
          </p:grpSpPr>
          <p:cxnSp>
            <p:nvCxnSpPr>
              <p:cNvPr id="198" name="Straight Connector 197">
                <a:extLst>
                  <a:ext uri="{FF2B5EF4-FFF2-40B4-BE49-F238E27FC236}">
                    <a16:creationId xmlns:a16="http://schemas.microsoft.com/office/drawing/2014/main" id="{DFD54E23-FC48-8884-4F06-949CD5F626B7}"/>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F4AFBD3-CC3F-8276-5D55-D9DAE727F2DE}"/>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98759BE-CC62-1E72-F622-11A4979D65DE}"/>
                </a:ext>
              </a:extLst>
            </p:cNvPr>
            <p:cNvGrpSpPr/>
            <p:nvPr/>
          </p:nvGrpSpPr>
          <p:grpSpPr>
            <a:xfrm>
              <a:off x="5308600" y="4508500"/>
              <a:ext cx="66675" cy="66675"/>
              <a:chOff x="5826125" y="4410075"/>
              <a:chExt cx="66675" cy="66675"/>
            </a:xfrm>
          </p:grpSpPr>
          <p:cxnSp>
            <p:nvCxnSpPr>
              <p:cNvPr id="201" name="Straight Connector 200">
                <a:extLst>
                  <a:ext uri="{FF2B5EF4-FFF2-40B4-BE49-F238E27FC236}">
                    <a16:creationId xmlns:a16="http://schemas.microsoft.com/office/drawing/2014/main" id="{F4D5A062-CFD8-E3CE-C3E9-A366BA456346}"/>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C4AE61E-CB77-872A-C279-12BF0618BC0B}"/>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C1C1596E-A253-CE3E-AB3C-860A67BC9368}"/>
                </a:ext>
              </a:extLst>
            </p:cNvPr>
            <p:cNvGrpSpPr/>
            <p:nvPr/>
          </p:nvGrpSpPr>
          <p:grpSpPr>
            <a:xfrm>
              <a:off x="4870450" y="4457700"/>
              <a:ext cx="66675" cy="66675"/>
              <a:chOff x="5826125" y="4410075"/>
              <a:chExt cx="66675" cy="66675"/>
            </a:xfrm>
          </p:grpSpPr>
          <p:cxnSp>
            <p:nvCxnSpPr>
              <p:cNvPr id="204" name="Straight Connector 203">
                <a:extLst>
                  <a:ext uri="{FF2B5EF4-FFF2-40B4-BE49-F238E27FC236}">
                    <a16:creationId xmlns:a16="http://schemas.microsoft.com/office/drawing/2014/main" id="{904C7738-B978-5044-D75A-BB3C6FD4C1B1}"/>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7174B72-F72E-53C5-81F0-D6C2D165D094}"/>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8865DEE0-BBDF-55CF-3F9A-9CF7E1B72C4D}"/>
                </a:ext>
              </a:extLst>
            </p:cNvPr>
            <p:cNvGrpSpPr/>
            <p:nvPr/>
          </p:nvGrpSpPr>
          <p:grpSpPr>
            <a:xfrm>
              <a:off x="4095750" y="4333875"/>
              <a:ext cx="66675" cy="66675"/>
              <a:chOff x="5826125" y="4410075"/>
              <a:chExt cx="66675" cy="66675"/>
            </a:xfrm>
          </p:grpSpPr>
          <p:cxnSp>
            <p:nvCxnSpPr>
              <p:cNvPr id="207" name="Straight Connector 206">
                <a:extLst>
                  <a:ext uri="{FF2B5EF4-FFF2-40B4-BE49-F238E27FC236}">
                    <a16:creationId xmlns:a16="http://schemas.microsoft.com/office/drawing/2014/main" id="{F5BAD275-E843-EE6F-93E6-B053C8EC4A5A}"/>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F46BDEB-8FEC-06E4-3A90-C558114E3724}"/>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8BF3D5D4-C264-3A23-46B8-B61D2AA6FEEE}"/>
                </a:ext>
              </a:extLst>
            </p:cNvPr>
            <p:cNvGrpSpPr/>
            <p:nvPr/>
          </p:nvGrpSpPr>
          <p:grpSpPr>
            <a:xfrm>
              <a:off x="3924300" y="4298950"/>
              <a:ext cx="66675" cy="66675"/>
              <a:chOff x="5826125" y="4410075"/>
              <a:chExt cx="66675" cy="66675"/>
            </a:xfrm>
          </p:grpSpPr>
          <p:cxnSp>
            <p:nvCxnSpPr>
              <p:cNvPr id="210" name="Straight Connector 209">
                <a:extLst>
                  <a:ext uri="{FF2B5EF4-FFF2-40B4-BE49-F238E27FC236}">
                    <a16:creationId xmlns:a16="http://schemas.microsoft.com/office/drawing/2014/main" id="{8AA6F7A1-B215-FF43-B48C-3F0A8BB51BC6}"/>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618C079-2FF7-E842-8C8F-C2D02F2592D7}"/>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429B77C8-55DB-4302-9629-83C3B2DFAC86}"/>
                </a:ext>
              </a:extLst>
            </p:cNvPr>
            <p:cNvGrpSpPr/>
            <p:nvPr/>
          </p:nvGrpSpPr>
          <p:grpSpPr>
            <a:xfrm>
              <a:off x="3822700" y="4264025"/>
              <a:ext cx="66675" cy="66675"/>
              <a:chOff x="5826125" y="4410075"/>
              <a:chExt cx="66675" cy="66675"/>
            </a:xfrm>
          </p:grpSpPr>
          <p:cxnSp>
            <p:nvCxnSpPr>
              <p:cNvPr id="213" name="Straight Connector 212">
                <a:extLst>
                  <a:ext uri="{FF2B5EF4-FFF2-40B4-BE49-F238E27FC236}">
                    <a16:creationId xmlns:a16="http://schemas.microsoft.com/office/drawing/2014/main" id="{9EEC4928-A39E-0F3D-0393-352BD37243E2}"/>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1F47D9D-E51B-8115-9642-0F032264F452}"/>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C62FB9A9-6E75-93E9-56B4-0C16D8C96F78}"/>
                </a:ext>
              </a:extLst>
            </p:cNvPr>
            <p:cNvGrpSpPr/>
            <p:nvPr/>
          </p:nvGrpSpPr>
          <p:grpSpPr>
            <a:xfrm>
              <a:off x="3787775" y="4232275"/>
              <a:ext cx="66675" cy="66675"/>
              <a:chOff x="5826125" y="4410075"/>
              <a:chExt cx="66675" cy="66675"/>
            </a:xfrm>
          </p:grpSpPr>
          <p:cxnSp>
            <p:nvCxnSpPr>
              <p:cNvPr id="216" name="Straight Connector 215">
                <a:extLst>
                  <a:ext uri="{FF2B5EF4-FFF2-40B4-BE49-F238E27FC236}">
                    <a16:creationId xmlns:a16="http://schemas.microsoft.com/office/drawing/2014/main" id="{FF6E8962-196B-3605-3826-D498381B2EA7}"/>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C999D022-B319-1FC3-58DE-8F012D814B16}"/>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EC02D377-9035-7D14-3BE0-6D6162D395A2}"/>
                </a:ext>
              </a:extLst>
            </p:cNvPr>
            <p:cNvGrpSpPr/>
            <p:nvPr/>
          </p:nvGrpSpPr>
          <p:grpSpPr>
            <a:xfrm>
              <a:off x="3724275" y="4232275"/>
              <a:ext cx="66675" cy="66675"/>
              <a:chOff x="5826125" y="4410075"/>
              <a:chExt cx="66675" cy="66675"/>
            </a:xfrm>
          </p:grpSpPr>
          <p:cxnSp>
            <p:nvCxnSpPr>
              <p:cNvPr id="219" name="Straight Connector 218">
                <a:extLst>
                  <a:ext uri="{FF2B5EF4-FFF2-40B4-BE49-F238E27FC236}">
                    <a16:creationId xmlns:a16="http://schemas.microsoft.com/office/drawing/2014/main" id="{20D479B4-21D3-DE8A-8390-5DA25AB4BCF0}"/>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512C63E-53C4-BE0C-4921-EA069A23045B}"/>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315F09D0-AF75-F534-F3E6-B696D747FC2E}"/>
                </a:ext>
              </a:extLst>
            </p:cNvPr>
            <p:cNvGrpSpPr/>
            <p:nvPr/>
          </p:nvGrpSpPr>
          <p:grpSpPr>
            <a:xfrm>
              <a:off x="2914650" y="4060825"/>
              <a:ext cx="66675" cy="66675"/>
              <a:chOff x="5826125" y="4410075"/>
              <a:chExt cx="66675" cy="66675"/>
            </a:xfrm>
          </p:grpSpPr>
          <p:cxnSp>
            <p:nvCxnSpPr>
              <p:cNvPr id="222" name="Straight Connector 221">
                <a:extLst>
                  <a:ext uri="{FF2B5EF4-FFF2-40B4-BE49-F238E27FC236}">
                    <a16:creationId xmlns:a16="http://schemas.microsoft.com/office/drawing/2014/main" id="{46E480BE-58A4-7FDD-A1E6-B3CCCFFE6CE8}"/>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0CBC103-C32D-0141-2888-DB8F66E58ADC}"/>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EAAB9CA0-1917-0E98-90FB-D67FA6107516}"/>
                </a:ext>
              </a:extLst>
            </p:cNvPr>
            <p:cNvGrpSpPr/>
            <p:nvPr/>
          </p:nvGrpSpPr>
          <p:grpSpPr>
            <a:xfrm>
              <a:off x="1568450" y="3238500"/>
              <a:ext cx="66675" cy="66675"/>
              <a:chOff x="5826125" y="4410075"/>
              <a:chExt cx="66675" cy="66675"/>
            </a:xfrm>
          </p:grpSpPr>
          <p:cxnSp>
            <p:nvCxnSpPr>
              <p:cNvPr id="225" name="Straight Connector 224">
                <a:extLst>
                  <a:ext uri="{FF2B5EF4-FFF2-40B4-BE49-F238E27FC236}">
                    <a16:creationId xmlns:a16="http://schemas.microsoft.com/office/drawing/2014/main" id="{F41328D2-72F3-845C-0A4A-6468A1ACBC57}"/>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6DD04C5-7CF9-1780-CEF8-8D166E35E4FE}"/>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4BA67DF9-5250-BB2D-40B5-8DE8E1CFC0CA}"/>
                </a:ext>
              </a:extLst>
            </p:cNvPr>
            <p:cNvGrpSpPr/>
            <p:nvPr/>
          </p:nvGrpSpPr>
          <p:grpSpPr>
            <a:xfrm>
              <a:off x="1393825" y="2863850"/>
              <a:ext cx="66675" cy="66675"/>
              <a:chOff x="5826125" y="4410075"/>
              <a:chExt cx="66675" cy="66675"/>
            </a:xfrm>
          </p:grpSpPr>
          <p:cxnSp>
            <p:nvCxnSpPr>
              <p:cNvPr id="228" name="Straight Connector 227">
                <a:extLst>
                  <a:ext uri="{FF2B5EF4-FFF2-40B4-BE49-F238E27FC236}">
                    <a16:creationId xmlns:a16="http://schemas.microsoft.com/office/drawing/2014/main" id="{48FD73CF-4DDE-9826-5CA5-4EBC8B1A6420}"/>
                  </a:ext>
                </a:extLst>
              </p:cNvPr>
              <p:cNvCxnSpPr>
                <a:cxnSpLocks/>
              </p:cNvCxnSpPr>
              <p:nvPr/>
            </p:nvCxnSpPr>
            <p:spPr bwMode="auto">
              <a:xfrm>
                <a:off x="5861050" y="4410075"/>
                <a:ext cx="0" cy="66675"/>
              </a:xfrm>
              <a:prstGeom prst="line">
                <a:avLst/>
              </a:prstGeom>
              <a:noFill/>
              <a:ln w="127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E558501-39B9-71EE-B906-84C23F8957B4}"/>
                  </a:ext>
                </a:extLst>
              </p:cNvPr>
              <p:cNvCxnSpPr>
                <a:cxnSpLocks/>
              </p:cNvCxnSpPr>
              <p:nvPr/>
            </p:nvCxnSpPr>
            <p:spPr bwMode="auto">
              <a:xfrm flipH="1">
                <a:off x="5826125" y="4441825"/>
                <a:ext cx="66675"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237" name="Group 236">
            <a:extLst>
              <a:ext uri="{FF2B5EF4-FFF2-40B4-BE49-F238E27FC236}">
                <a16:creationId xmlns:a16="http://schemas.microsoft.com/office/drawing/2014/main" id="{188EC02B-7305-4084-4F81-F74794D3F4B6}"/>
              </a:ext>
            </a:extLst>
          </p:cNvPr>
          <p:cNvGrpSpPr/>
          <p:nvPr/>
        </p:nvGrpSpPr>
        <p:grpSpPr>
          <a:xfrm>
            <a:off x="5786756" y="4801715"/>
            <a:ext cx="374650" cy="66675"/>
            <a:chOff x="5603875" y="4689475"/>
            <a:chExt cx="374650" cy="66675"/>
          </a:xfrm>
        </p:grpSpPr>
        <p:grpSp>
          <p:nvGrpSpPr>
            <p:cNvPr id="230" name="Group 229">
              <a:extLst>
                <a:ext uri="{FF2B5EF4-FFF2-40B4-BE49-F238E27FC236}">
                  <a16:creationId xmlns:a16="http://schemas.microsoft.com/office/drawing/2014/main" id="{EC8CE0C3-2C5B-E8B6-2654-5A72F22BF441}"/>
                </a:ext>
              </a:extLst>
            </p:cNvPr>
            <p:cNvGrpSpPr/>
            <p:nvPr/>
          </p:nvGrpSpPr>
          <p:grpSpPr>
            <a:xfrm>
              <a:off x="5911850" y="4689475"/>
              <a:ext cx="66675" cy="66675"/>
              <a:chOff x="5826125" y="4410075"/>
              <a:chExt cx="66675" cy="66675"/>
            </a:xfrm>
          </p:grpSpPr>
          <p:cxnSp>
            <p:nvCxnSpPr>
              <p:cNvPr id="231" name="Straight Connector 230">
                <a:extLst>
                  <a:ext uri="{FF2B5EF4-FFF2-40B4-BE49-F238E27FC236}">
                    <a16:creationId xmlns:a16="http://schemas.microsoft.com/office/drawing/2014/main" id="{11F8DB2B-FFE9-BCBD-66B3-836A96A8A3F4}"/>
                  </a:ext>
                </a:extLst>
              </p:cNvPr>
              <p:cNvCxnSpPr>
                <a:cxnSpLocks/>
              </p:cNvCxnSpPr>
              <p:nvPr/>
            </p:nvCxnSpPr>
            <p:spPr bwMode="auto">
              <a:xfrm>
                <a:off x="5861050" y="4410075"/>
                <a:ext cx="0" cy="66675"/>
              </a:xfrm>
              <a:prstGeom prst="line">
                <a:avLst/>
              </a:prstGeom>
              <a:noFill/>
              <a:ln w="12700" cap="flat" cmpd="sng" algn="ctr">
                <a:solidFill>
                  <a:schemeClr val="accent4"/>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1AC00FD-D231-8DBA-3AE6-4A22C39F82EA}"/>
                  </a:ext>
                </a:extLst>
              </p:cNvPr>
              <p:cNvCxnSpPr>
                <a:cxnSpLocks/>
              </p:cNvCxnSpPr>
              <p:nvPr/>
            </p:nvCxnSpPr>
            <p:spPr bwMode="auto">
              <a:xfrm flipH="1">
                <a:off x="5826125" y="4441825"/>
                <a:ext cx="66675"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7B7AB3AE-1BD9-833E-911D-78ABB0EE8DBF}"/>
                </a:ext>
              </a:extLst>
            </p:cNvPr>
            <p:cNvGrpSpPr/>
            <p:nvPr/>
          </p:nvGrpSpPr>
          <p:grpSpPr>
            <a:xfrm>
              <a:off x="5603875" y="4689475"/>
              <a:ext cx="66675" cy="66675"/>
              <a:chOff x="5826125" y="4410075"/>
              <a:chExt cx="66675" cy="66675"/>
            </a:xfrm>
          </p:grpSpPr>
          <p:cxnSp>
            <p:nvCxnSpPr>
              <p:cNvPr id="234" name="Straight Connector 233">
                <a:extLst>
                  <a:ext uri="{FF2B5EF4-FFF2-40B4-BE49-F238E27FC236}">
                    <a16:creationId xmlns:a16="http://schemas.microsoft.com/office/drawing/2014/main" id="{4A395809-F522-3527-01B7-FD89E4E9C645}"/>
                  </a:ext>
                </a:extLst>
              </p:cNvPr>
              <p:cNvCxnSpPr>
                <a:cxnSpLocks/>
              </p:cNvCxnSpPr>
              <p:nvPr/>
            </p:nvCxnSpPr>
            <p:spPr bwMode="auto">
              <a:xfrm>
                <a:off x="5861050" y="4410075"/>
                <a:ext cx="0" cy="66675"/>
              </a:xfrm>
              <a:prstGeom prst="line">
                <a:avLst/>
              </a:prstGeom>
              <a:noFill/>
              <a:ln w="12700"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B9CD650-62C8-8260-B8B9-A1E61B58E31F}"/>
                  </a:ext>
                </a:extLst>
              </p:cNvPr>
              <p:cNvCxnSpPr>
                <a:cxnSpLocks/>
              </p:cNvCxnSpPr>
              <p:nvPr/>
            </p:nvCxnSpPr>
            <p:spPr bwMode="auto">
              <a:xfrm flipH="1">
                <a:off x="5826125" y="4441825"/>
                <a:ext cx="66675" cy="0"/>
              </a:xfrm>
              <a:prstGeom prst="line">
                <a:avLst/>
              </a:prstGeom>
              <a:noFill/>
              <a:ln w="12700" cap="flat" cmpd="sng" algn="ctr">
                <a:solidFill>
                  <a:schemeClr val="accent4"/>
                </a:solidFill>
                <a:prstDash val="solid"/>
                <a:round/>
                <a:headEnd type="none" w="med" len="med"/>
                <a:tailEnd type="none" w="med" len="med"/>
              </a:ln>
              <a:effectLst/>
            </p:spPr>
          </p:cxnSp>
        </p:grpSp>
      </p:grpSp>
      <p:sp>
        <p:nvSpPr>
          <p:cNvPr id="238" name="TextBox 237">
            <a:extLst>
              <a:ext uri="{FF2B5EF4-FFF2-40B4-BE49-F238E27FC236}">
                <a16:creationId xmlns:a16="http://schemas.microsoft.com/office/drawing/2014/main" id="{F691EBC0-98CD-8C2E-9E8A-BBE977D96694}"/>
              </a:ext>
            </a:extLst>
          </p:cNvPr>
          <p:cNvSpPr txBox="1"/>
          <p:nvPr/>
        </p:nvSpPr>
        <p:spPr bwMode="auto">
          <a:xfrm>
            <a:off x="238147" y="5569427"/>
            <a:ext cx="12865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dirty="0">
                <a:solidFill>
                  <a:schemeClr val="accent1"/>
                </a:solidFill>
                <a:latin typeface="Calibri" panose="020F0502020204030204" pitchFamily="34" charset="0"/>
              </a:rPr>
              <a:t>Higher benefit</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Int. benefit</a:t>
            </a:r>
          </a:p>
          <a:p>
            <a:pPr algn="r">
              <a:lnSpc>
                <a:spcPct val="100000"/>
              </a:lnSpc>
              <a:spcAft>
                <a:spcPct val="0"/>
              </a:spcAft>
              <a:buClrTx/>
              <a:buFontTx/>
              <a:buNone/>
            </a:pPr>
            <a:r>
              <a:rPr lang="en-US" sz="1400" dirty="0">
                <a:solidFill>
                  <a:schemeClr val="accent4"/>
                </a:solidFill>
                <a:latin typeface="Calibri" panose="020F0502020204030204" pitchFamily="34" charset="0"/>
              </a:rPr>
              <a:t>Lower benefit</a:t>
            </a:r>
            <a:endParaRPr lang="en-US" sz="1400" b="0" dirty="0">
              <a:solidFill>
                <a:schemeClr val="accent4"/>
              </a:solidFill>
              <a:latin typeface="Calibri" panose="020F0502020204030204" pitchFamily="34" charset="0"/>
            </a:endParaRPr>
          </a:p>
        </p:txBody>
      </p:sp>
      <p:sp>
        <p:nvSpPr>
          <p:cNvPr id="239" name="TextBox 238">
            <a:extLst>
              <a:ext uri="{FF2B5EF4-FFF2-40B4-BE49-F238E27FC236}">
                <a16:creationId xmlns:a16="http://schemas.microsoft.com/office/drawing/2014/main" id="{7E97DAFD-4AE8-525F-FB37-F69A86168E8D}"/>
              </a:ext>
            </a:extLst>
          </p:cNvPr>
          <p:cNvSpPr txBox="1"/>
          <p:nvPr/>
        </p:nvSpPr>
        <p:spPr bwMode="auto">
          <a:xfrm>
            <a:off x="1393583" y="5569427"/>
            <a:ext cx="51958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909638" algn="l"/>
                <a:tab pos="1874838" algn="l"/>
                <a:tab pos="2784475" algn="l"/>
                <a:tab pos="3694113" algn="l"/>
                <a:tab pos="4668838" algn="l"/>
              </a:tabLst>
            </a:pPr>
            <a:r>
              <a:rPr lang="en-US" sz="1400" b="0" dirty="0">
                <a:solidFill>
                  <a:schemeClr val="bg1"/>
                </a:solidFill>
                <a:latin typeface="Calibri" panose="020F0502020204030204" pitchFamily="34" charset="0"/>
              </a:rPr>
              <a:t>145	107	79	47	25	2</a:t>
            </a:r>
          </a:p>
          <a:p>
            <a:pPr>
              <a:lnSpc>
                <a:spcPct val="100000"/>
              </a:lnSpc>
              <a:spcAft>
                <a:spcPct val="0"/>
              </a:spcAft>
              <a:buClrTx/>
              <a:buFontTx/>
              <a:buNone/>
              <a:tabLst>
                <a:tab pos="909638" algn="l"/>
                <a:tab pos="1874838" algn="l"/>
                <a:tab pos="2784475" algn="l"/>
                <a:tab pos="3744913" algn="l"/>
                <a:tab pos="4668838" algn="l"/>
              </a:tabLst>
            </a:pPr>
            <a:r>
              <a:rPr lang="en-US" sz="1400" b="0" dirty="0">
                <a:solidFill>
                  <a:schemeClr val="bg1"/>
                </a:solidFill>
                <a:latin typeface="Calibri" panose="020F0502020204030204" pitchFamily="34" charset="0"/>
              </a:rPr>
              <a:t> 71	 36	21	10	6	0</a:t>
            </a:r>
          </a:p>
          <a:p>
            <a:pPr>
              <a:lnSpc>
                <a:spcPct val="100000"/>
              </a:lnSpc>
              <a:spcAft>
                <a:spcPct val="0"/>
              </a:spcAft>
              <a:buClrTx/>
              <a:buFontTx/>
              <a:buNone/>
              <a:tabLst>
                <a:tab pos="909638" algn="l"/>
                <a:tab pos="1905000" algn="l"/>
                <a:tab pos="2833688" algn="l"/>
                <a:tab pos="3744913" algn="l"/>
                <a:tab pos="4668838" algn="l"/>
              </a:tabLst>
            </a:pPr>
            <a:r>
              <a:rPr lang="en-US" sz="1400" dirty="0">
                <a:solidFill>
                  <a:schemeClr val="bg1"/>
                </a:solidFill>
                <a:latin typeface="Calibri" panose="020F0502020204030204" pitchFamily="34" charset="0"/>
              </a:rPr>
              <a:t> 63	 19	7	3	2	0</a:t>
            </a:r>
            <a:endParaRPr lang="en-US" sz="1400" b="0" dirty="0">
              <a:solidFill>
                <a:schemeClr val="bg1"/>
              </a:solidFill>
              <a:latin typeface="Calibri" panose="020F0502020204030204" pitchFamily="34" charset="0"/>
            </a:endParaRPr>
          </a:p>
        </p:txBody>
      </p:sp>
      <p:sp>
        <p:nvSpPr>
          <p:cNvPr id="25" name="Freeform 24">
            <a:extLst>
              <a:ext uri="{FF2B5EF4-FFF2-40B4-BE49-F238E27FC236}">
                <a16:creationId xmlns:a16="http://schemas.microsoft.com/office/drawing/2014/main" id="{204E8F25-BF03-F52D-C14D-1C2694169759}"/>
              </a:ext>
            </a:extLst>
          </p:cNvPr>
          <p:cNvSpPr/>
          <p:nvPr/>
        </p:nvSpPr>
        <p:spPr bwMode="auto">
          <a:xfrm>
            <a:off x="1609829" y="2943458"/>
            <a:ext cx="4778258" cy="1952894"/>
          </a:xfrm>
          <a:custGeom>
            <a:avLst/>
            <a:gdLst>
              <a:gd name="connsiteX0" fmla="*/ 0 w 4997416"/>
              <a:gd name="connsiteY0" fmla="*/ 0 h 2053733"/>
              <a:gd name="connsiteX1" fmla="*/ 0 w 4997416"/>
              <a:gd name="connsiteY1" fmla="*/ 2053733 h 2053733"/>
              <a:gd name="connsiteX2" fmla="*/ 4997416 w 4997416"/>
              <a:gd name="connsiteY2" fmla="*/ 2053733 h 2053733"/>
            </a:gdLst>
            <a:ahLst/>
            <a:cxnLst>
              <a:cxn ang="0">
                <a:pos x="connsiteX0" y="connsiteY0"/>
              </a:cxn>
              <a:cxn ang="0">
                <a:pos x="connsiteX1" y="connsiteY1"/>
              </a:cxn>
              <a:cxn ang="0">
                <a:pos x="connsiteX2" y="connsiteY2"/>
              </a:cxn>
            </a:cxnLst>
            <a:rect l="l" t="t" r="r" b="b"/>
            <a:pathLst>
              <a:path w="4997416" h="2053733">
                <a:moveTo>
                  <a:pt x="0" y="0"/>
                </a:moveTo>
                <a:lnTo>
                  <a:pt x="0" y="2053733"/>
                </a:lnTo>
                <a:lnTo>
                  <a:pt x="4997416" y="2053733"/>
                </a:lnTo>
              </a:path>
            </a:pathLst>
          </a:custGeom>
          <a:noFill/>
          <a:ln w="28575">
            <a:solidFill>
              <a:schemeClr val="bg1"/>
            </a:solidFill>
            <a:miter lim="800000"/>
            <a:headEnd/>
            <a:tailEnd/>
          </a:ln>
        </p:spPr>
        <p:txBody>
          <a:bodyPr rtlCol="0" anchor="ctr"/>
          <a:lstStyle/>
          <a:p>
            <a:pPr algn="ctr"/>
            <a:endParaRPr lang="en-US" dirty="0"/>
          </a:p>
        </p:txBody>
      </p:sp>
      <p:grpSp>
        <p:nvGrpSpPr>
          <p:cNvPr id="40" name="Group 39">
            <a:extLst>
              <a:ext uri="{FF2B5EF4-FFF2-40B4-BE49-F238E27FC236}">
                <a16:creationId xmlns:a16="http://schemas.microsoft.com/office/drawing/2014/main" id="{D4FBD751-5C30-F5EF-937F-88C86CCD518A}"/>
              </a:ext>
            </a:extLst>
          </p:cNvPr>
          <p:cNvGrpSpPr/>
          <p:nvPr/>
        </p:nvGrpSpPr>
        <p:grpSpPr>
          <a:xfrm>
            <a:off x="1532860" y="3016751"/>
            <a:ext cx="70456" cy="1877698"/>
            <a:chOff x="913967" y="2904511"/>
            <a:chExt cx="293823" cy="1877698"/>
          </a:xfrm>
        </p:grpSpPr>
        <p:cxnSp>
          <p:nvCxnSpPr>
            <p:cNvPr id="28" name="Straight Connector 27">
              <a:extLst>
                <a:ext uri="{FF2B5EF4-FFF2-40B4-BE49-F238E27FC236}">
                  <a16:creationId xmlns:a16="http://schemas.microsoft.com/office/drawing/2014/main" id="{CD99E88A-0848-64C3-CB05-E00E456B5BEB}"/>
                </a:ext>
              </a:extLst>
            </p:cNvPr>
            <p:cNvCxnSpPr/>
            <p:nvPr/>
          </p:nvCxnSpPr>
          <p:spPr bwMode="auto">
            <a:xfrm>
              <a:off x="913967" y="3373935"/>
              <a:ext cx="29382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BAFDEA7-D32E-A1AF-3E96-8CF8B9E66508}"/>
                </a:ext>
              </a:extLst>
            </p:cNvPr>
            <p:cNvCxnSpPr/>
            <p:nvPr/>
          </p:nvCxnSpPr>
          <p:spPr bwMode="auto">
            <a:xfrm>
              <a:off x="913967" y="3843360"/>
              <a:ext cx="2938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6262D8B-DE4F-8698-FFF3-73078FE676C1}"/>
                </a:ext>
              </a:extLst>
            </p:cNvPr>
            <p:cNvCxnSpPr/>
            <p:nvPr/>
          </p:nvCxnSpPr>
          <p:spPr bwMode="auto">
            <a:xfrm>
              <a:off x="913967" y="4312784"/>
              <a:ext cx="2938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05E8DF5-AF4B-14E9-6D86-4E40207C683E}"/>
                </a:ext>
              </a:extLst>
            </p:cNvPr>
            <p:cNvCxnSpPr/>
            <p:nvPr/>
          </p:nvCxnSpPr>
          <p:spPr bwMode="auto">
            <a:xfrm>
              <a:off x="913967" y="4782209"/>
              <a:ext cx="29382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5394444-5493-2FEC-A612-33C0494FA2FE}"/>
                </a:ext>
              </a:extLst>
            </p:cNvPr>
            <p:cNvCxnSpPr/>
            <p:nvPr/>
          </p:nvCxnSpPr>
          <p:spPr bwMode="auto">
            <a:xfrm>
              <a:off x="913967" y="2904511"/>
              <a:ext cx="293823" cy="0"/>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597ED649-1D67-4F39-A869-AC98527E0502}"/>
              </a:ext>
            </a:extLst>
          </p:cNvPr>
          <p:cNvSpPr txBox="1"/>
          <p:nvPr/>
        </p:nvSpPr>
        <p:spPr bwMode="auto">
          <a:xfrm>
            <a:off x="2865433" y="5171766"/>
            <a:ext cx="218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Tree>
    <p:extLst>
      <p:ext uri="{BB962C8B-B14F-4D97-AF65-F5344CB8AC3E}">
        <p14:creationId xmlns:p14="http://schemas.microsoft.com/office/powerpoint/2010/main" val="3165023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Safety Summary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5813659"/>
            <a:ext cx="10877529" cy="350074"/>
          </a:xfrm>
        </p:spPr>
        <p:txBody>
          <a:bodyPr/>
          <a:lstStyle/>
          <a:p>
            <a:r>
              <a:rPr lang="en-US" altLang="en-US" sz="2000" dirty="0"/>
              <a:t>Overall frequency of AEs similar between arms; more hematologic events in AZA + VEN arm</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393501" y="63600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AJH. 2024;99:615.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1A91DD4A-4A04-B940-8DE8-5205A3694A36}"/>
              </a:ext>
            </a:extLst>
          </p:cNvPr>
          <p:cNvGraphicFramePr>
            <a:graphicFrameLocks/>
          </p:cNvGraphicFramePr>
          <p:nvPr>
            <p:extLst>
              <p:ext uri="{D42A27DB-BD31-4B8C-83A1-F6EECF244321}">
                <p14:modId xmlns:p14="http://schemas.microsoft.com/office/powerpoint/2010/main" val="916649832"/>
              </p:ext>
            </p:extLst>
          </p:nvPr>
        </p:nvGraphicFramePr>
        <p:xfrm>
          <a:off x="717549" y="1269852"/>
          <a:ext cx="10759569" cy="4480704"/>
        </p:xfrm>
        <a:graphic>
          <a:graphicData uri="http://schemas.openxmlformats.org/drawingml/2006/table">
            <a:tbl>
              <a:tblPr/>
              <a:tblGrid>
                <a:gridCol w="4605117">
                  <a:extLst>
                    <a:ext uri="{9D8B030D-6E8A-4147-A177-3AD203B41FA5}">
                      <a16:colId xmlns:a16="http://schemas.microsoft.com/office/drawing/2014/main" val="20000"/>
                    </a:ext>
                  </a:extLst>
                </a:gridCol>
                <a:gridCol w="2845815">
                  <a:extLst>
                    <a:ext uri="{9D8B030D-6E8A-4147-A177-3AD203B41FA5}">
                      <a16:colId xmlns:a16="http://schemas.microsoft.com/office/drawing/2014/main" val="20001"/>
                    </a:ext>
                  </a:extLst>
                </a:gridCol>
                <a:gridCol w="3308637">
                  <a:extLst>
                    <a:ext uri="{9D8B030D-6E8A-4147-A177-3AD203B41FA5}">
                      <a16:colId xmlns:a16="http://schemas.microsoft.com/office/drawing/2014/main" val="20002"/>
                    </a:ext>
                  </a:extLst>
                </a:gridCol>
              </a:tblGrid>
              <a:tr h="241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AZA + VEN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AZA + 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279 (98.6)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139 (96.5)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1282159"/>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242 (85.5)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0787875"/>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6048188"/>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207 (73.1)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4748686"/>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2971566"/>
                  </a:ext>
                </a:extLst>
              </a:tr>
              <a:tr h="13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Fatal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012503"/>
                  </a:ext>
                </a:extLst>
              </a:tr>
              <a:tr h="3458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days after first study drug dose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days after last study drug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220 (77.7)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138 (95.8)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8127535"/>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B7E50-6F3C-487E-8D52-5E4F022B9451}"/>
              </a:ext>
            </a:extLst>
          </p:cNvPr>
          <p:cNvSpPr>
            <a:spLocks noGrp="1"/>
          </p:cNvSpPr>
          <p:nvPr>
            <p:ph type="title"/>
          </p:nvPr>
        </p:nvSpPr>
        <p:spPr/>
        <p:txBody>
          <a:bodyPr>
            <a:noAutofit/>
          </a:bodyPr>
          <a:lstStyle/>
          <a:p>
            <a:r>
              <a:rPr lang="en-US" dirty="0"/>
              <a:t>VIALE-A:</a:t>
            </a:r>
            <a:r>
              <a:rPr lang="fr-FR" dirty="0"/>
              <a:t> </a:t>
            </a:r>
            <a:r>
              <a:rPr lang="en-US" dirty="0"/>
              <a:t>AEs With Azacitidine ± Venetoclax</a:t>
            </a:r>
          </a:p>
        </p:txBody>
      </p:sp>
      <p:sp>
        <p:nvSpPr>
          <p:cNvPr id="20" name="Text Box 11">
            <a:extLst>
              <a:ext uri="{FF2B5EF4-FFF2-40B4-BE49-F238E27FC236}">
                <a16:creationId xmlns:a16="http://schemas.microsoft.com/office/drawing/2014/main" id="{B3CA53EB-672C-4E22-8390-CA27917B0C4D}"/>
              </a:ext>
            </a:extLst>
          </p:cNvPr>
          <p:cNvSpPr txBox="1"/>
          <p:nvPr/>
        </p:nvSpPr>
        <p:spPr>
          <a:xfrm>
            <a:off x="437426" y="6355829"/>
            <a:ext cx="7917001"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lvl1pPr>
              <a:defRPr sz="1200">
                <a:latin typeface="+mn-lt"/>
                <a:ea typeface="+mn-ea"/>
                <a:cs typeface="+mn-cs"/>
                <a:sym typeface="Calibri"/>
              </a:defRPr>
            </a:lvl1pPr>
          </a:lstStyle>
          <a:p>
            <a:pPr defTabSz="609464">
              <a:spcBef>
                <a:spcPct val="0"/>
              </a:spcBef>
              <a:spcAft>
                <a:spcPct val="0"/>
              </a:spcAf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Pratz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AJH. 2024;99:615.</a:t>
            </a:r>
            <a:r>
              <a:rPr lang="en-US" altLang="en-US" dirty="0">
                <a:solidFill>
                  <a:srgbClr val="455560"/>
                </a:solidFill>
                <a:latin typeface="Calibri" panose="020F0502020204030204" pitchFamily="34" charset="0"/>
                <a:cs typeface="Arial" panose="020B0604020202020204" pitchFamily="34" charset="0"/>
              </a:rPr>
              <a:t> </a:t>
            </a:r>
            <a:r>
              <a:rPr lang="en-US" dirty="0">
                <a:solidFill>
                  <a:srgbClr val="455560"/>
                </a:solidFill>
                <a:latin typeface="Calibri" panose="020F0502020204030204" pitchFamily="34" charset="0"/>
                <a:cs typeface="Calibri" panose="020F0502020204030204" pitchFamily="34" charset="0"/>
              </a:rPr>
              <a:t>DiNardo</a:t>
            </a:r>
            <a:r>
              <a:rPr dirty="0">
                <a:solidFill>
                  <a:srgbClr val="455560"/>
                </a:solidFill>
                <a:latin typeface="Calibri" panose="020F0502020204030204" pitchFamily="34" charset="0"/>
                <a:cs typeface="Calibri" panose="020F0502020204030204" pitchFamily="34" charset="0"/>
              </a:rPr>
              <a:t>. </a:t>
            </a:r>
            <a:r>
              <a:rPr lang="en-US" dirty="0">
                <a:solidFill>
                  <a:srgbClr val="455560"/>
                </a:solidFill>
                <a:latin typeface="Calibri" panose="020F0502020204030204" pitchFamily="34" charset="0"/>
                <a:cs typeface="Calibri" panose="020F0502020204030204" pitchFamily="34" charset="0"/>
              </a:rPr>
              <a:t>NEJM. 2020;383:617.</a:t>
            </a:r>
            <a:endParaRPr dirty="0">
              <a:solidFill>
                <a:srgbClr val="455560"/>
              </a:solidFill>
              <a:latin typeface="Calibri" panose="020F0502020204030204" pitchFamily="34" charset="0"/>
              <a:cs typeface="Calibri" panose="020F0502020204030204" pitchFamily="34" charset="0"/>
            </a:endParaRPr>
          </a:p>
        </p:txBody>
      </p:sp>
      <p:graphicFrame>
        <p:nvGraphicFramePr>
          <p:cNvPr id="2" name="Group 3">
            <a:extLst>
              <a:ext uri="{FF2B5EF4-FFF2-40B4-BE49-F238E27FC236}">
                <a16:creationId xmlns:a16="http://schemas.microsoft.com/office/drawing/2014/main" id="{5DCD9619-2676-4C50-9BEC-09504D3F447B}"/>
              </a:ext>
            </a:extLst>
          </p:cNvPr>
          <p:cNvGraphicFramePr>
            <a:graphicFrameLocks/>
          </p:cNvGraphicFramePr>
          <p:nvPr>
            <p:extLst>
              <p:ext uri="{D42A27DB-BD31-4B8C-83A1-F6EECF244321}">
                <p14:modId xmlns:p14="http://schemas.microsoft.com/office/powerpoint/2010/main" val="2316771338"/>
              </p:ext>
            </p:extLst>
          </p:nvPr>
        </p:nvGraphicFramePr>
        <p:xfrm>
          <a:off x="717550" y="1447720"/>
          <a:ext cx="5552492" cy="4724480"/>
        </p:xfrm>
        <a:graphic>
          <a:graphicData uri="http://schemas.openxmlformats.org/drawingml/2006/table">
            <a:tbl>
              <a:tblPr/>
              <a:tblGrid>
                <a:gridCol w="2011680">
                  <a:extLst>
                    <a:ext uri="{9D8B030D-6E8A-4147-A177-3AD203B41FA5}">
                      <a16:colId xmlns:a16="http://schemas.microsoft.com/office/drawing/2014/main" val="20000"/>
                    </a:ext>
                  </a:extLst>
                </a:gridCol>
                <a:gridCol w="856006">
                  <a:extLst>
                    <a:ext uri="{9D8B030D-6E8A-4147-A177-3AD203B41FA5}">
                      <a16:colId xmlns:a16="http://schemas.microsoft.com/office/drawing/2014/main" val="20001"/>
                    </a:ext>
                  </a:extLst>
                </a:gridCol>
                <a:gridCol w="856006">
                  <a:extLst>
                    <a:ext uri="{9D8B030D-6E8A-4147-A177-3AD203B41FA5}">
                      <a16:colId xmlns:a16="http://schemas.microsoft.com/office/drawing/2014/main" val="244141823"/>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1763664781"/>
                    </a:ext>
                  </a:extLst>
                </a:gridCol>
              </a:tblGrid>
              <a:tr h="0">
                <a:tc rowSpan="2">
                  <a:txBody>
                    <a:bodyPr/>
                    <a:lstStyle/>
                    <a:p>
                      <a:pPr marL="0" marR="0" lvl="0" indent="0" algn="l"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in ≥20%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AZA + VEN (n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AZA + PBO (n =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08374546"/>
                  </a:ext>
                </a:extLst>
              </a:tr>
              <a:tr h="3649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240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236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1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Hypokalemia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edema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126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78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245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8528950"/>
                  </a:ext>
                </a:extLst>
              </a:tr>
            </a:tbl>
          </a:graphicData>
        </a:graphic>
      </p:graphicFrame>
      <p:graphicFrame>
        <p:nvGraphicFramePr>
          <p:cNvPr id="3" name="Group 3">
            <a:extLst>
              <a:ext uri="{FF2B5EF4-FFF2-40B4-BE49-F238E27FC236}">
                <a16:creationId xmlns:a16="http://schemas.microsoft.com/office/drawing/2014/main" id="{8B38B5F6-E2D1-4EF6-B142-5D7F6DB401C3}"/>
              </a:ext>
            </a:extLst>
          </p:cNvPr>
          <p:cNvGraphicFramePr>
            <a:graphicFrameLocks/>
          </p:cNvGraphicFramePr>
          <p:nvPr>
            <p:extLst>
              <p:ext uri="{D42A27DB-BD31-4B8C-83A1-F6EECF244321}">
                <p14:modId xmlns:p14="http://schemas.microsoft.com/office/powerpoint/2010/main" val="2825607165"/>
              </p:ext>
            </p:extLst>
          </p:nvPr>
        </p:nvGraphicFramePr>
        <p:xfrm>
          <a:off x="6439300" y="1450412"/>
          <a:ext cx="5028799" cy="2651888"/>
        </p:xfrm>
        <a:graphic>
          <a:graphicData uri="http://schemas.openxmlformats.org/drawingml/2006/table">
            <a:tbl>
              <a:tblPr/>
              <a:tblGrid>
                <a:gridCol w="2376866">
                  <a:extLst>
                    <a:ext uri="{9D8B030D-6E8A-4147-A177-3AD203B41FA5}">
                      <a16:colId xmlns:a16="http://schemas.microsoft.com/office/drawing/2014/main" val="20000"/>
                    </a:ext>
                  </a:extLst>
                </a:gridCol>
                <a:gridCol w="1430148">
                  <a:extLst>
                    <a:ext uri="{9D8B030D-6E8A-4147-A177-3AD203B41FA5}">
                      <a16:colId xmlns:a16="http://schemas.microsoft.com/office/drawing/2014/main" val="20001"/>
                    </a:ext>
                  </a:extLst>
                </a:gridCol>
                <a:gridCol w="1221785">
                  <a:extLst>
                    <a:ext uri="{9D8B030D-6E8A-4147-A177-3AD203B41FA5}">
                      <a16:colId xmlns:a16="http://schemas.microsoft.com/office/drawing/2014/main" val="20002"/>
                    </a:ext>
                  </a:extLst>
                </a:gridCol>
              </a:tblGrid>
              <a:tr h="230040">
                <a:tc>
                  <a:txBody>
                    <a:bodyPr/>
                    <a:lstStyle/>
                    <a:p>
                      <a:pPr marL="0" marR="0" lvl="0" indent="0" algn="l"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Serious Treatment-Emergent AE in ≥5%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AZA + VEN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283)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AZA + PBO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144)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5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242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5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hematologic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3547136"/>
                  </a:ext>
                </a:extLst>
              </a:tr>
              <a:tr h="13532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8445141"/>
                  </a:ext>
                </a:extLst>
              </a:tr>
              <a:tr h="13532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24591718"/>
                  </a:ext>
                </a:extLst>
              </a:tr>
              <a:tr h="135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172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0887847"/>
                  </a:ext>
                </a:extLst>
              </a:tr>
              <a:tr h="13532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2564332"/>
                  </a:ext>
                </a:extLst>
              </a:tr>
              <a:tr h="13532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3542369"/>
                  </a:ext>
                </a:extLst>
              </a:tr>
            </a:tbl>
          </a:graphicData>
        </a:graphic>
      </p:graphicFrame>
      <p:sp>
        <p:nvSpPr>
          <p:cNvPr id="5" name="TextBox 4">
            <a:extLst>
              <a:ext uri="{FF2B5EF4-FFF2-40B4-BE49-F238E27FC236}">
                <a16:creationId xmlns:a16="http://schemas.microsoft.com/office/drawing/2014/main" id="{FB331BEC-BE81-ACA4-8E47-4114F36DC527}"/>
              </a:ext>
            </a:extLst>
          </p:cNvPr>
          <p:cNvSpPr txBox="1"/>
          <p:nvPr/>
        </p:nvSpPr>
        <p:spPr bwMode="auto">
          <a:xfrm>
            <a:off x="6439301" y="4333553"/>
            <a:ext cx="5028799"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TLS was reported during the ramp-up period in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 patients (1%) in AZA + VEN arm and none in the control arm</a:t>
            </a:r>
            <a:endParaRPr lang="en-US" b="0" baseline="30000" dirty="0">
              <a:solidFill>
                <a:schemeClr val="bg1"/>
              </a:solidFill>
              <a:latin typeface="Calibri" panose="020F0502020204030204" pitchFamily="34" charset="0"/>
            </a:endParaRPr>
          </a:p>
          <a:p>
            <a:pPr marL="742950" lvl="1" indent="-285750">
              <a:spcBef>
                <a:spcPct val="50000"/>
              </a:spcBef>
              <a:spcAft>
                <a:spcPct val="0"/>
              </a:spcAft>
              <a:buFont typeface="Calibri" panose="020F0502020204030204" pitchFamily="34" charset="0"/>
              <a:buChar char="–"/>
            </a:pPr>
            <a:r>
              <a:rPr lang="en-US" sz="1600" dirty="0">
                <a:solidFill>
                  <a:schemeClr val="bg1"/>
                </a:solidFill>
                <a:latin typeface="Calibri" panose="020F0502020204030204" pitchFamily="34" charset="0"/>
              </a:rPr>
              <a:t>All patients were required to receive a uric acid–reducing agent and to have a WBC &lt;25,000 prior to start</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78532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a:extLst>
              <a:ext uri="{FF2B5EF4-FFF2-40B4-BE49-F238E27FC236}">
                <a16:creationId xmlns:a16="http://schemas.microsoft.com/office/drawing/2014/main" id="{F4475D96-05D5-3100-BE68-E95A1D7EBFD8}"/>
              </a:ext>
            </a:extLst>
          </p:cNvPr>
          <p:cNvGraphicFramePr/>
          <p:nvPr/>
        </p:nvGraphicFramePr>
        <p:xfrm>
          <a:off x="1365573" y="3481431"/>
          <a:ext cx="2039963" cy="13599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a:extLst>
              <a:ext uri="{FF2B5EF4-FFF2-40B4-BE49-F238E27FC236}">
                <a16:creationId xmlns:a16="http://schemas.microsoft.com/office/drawing/2014/main" id="{13591C4E-7FDC-DC59-EA79-C803C7840C85}"/>
              </a:ext>
            </a:extLst>
          </p:cNvPr>
          <p:cNvGraphicFramePr/>
          <p:nvPr/>
        </p:nvGraphicFramePr>
        <p:xfrm>
          <a:off x="5958237" y="3481431"/>
          <a:ext cx="2039963" cy="13599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a:extLst>
              <a:ext uri="{FF2B5EF4-FFF2-40B4-BE49-F238E27FC236}">
                <a16:creationId xmlns:a16="http://schemas.microsoft.com/office/drawing/2014/main" id="{2FC72117-A9E1-CA75-452F-4DC6C306E3FE}"/>
              </a:ext>
            </a:extLst>
          </p:cNvPr>
          <p:cNvGraphicFramePr/>
          <p:nvPr/>
        </p:nvGraphicFramePr>
        <p:xfrm>
          <a:off x="8923580" y="3481431"/>
          <a:ext cx="2039963" cy="1359976"/>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2789DF75-28CE-BB94-EE0B-1F62BE0A3C2B}"/>
              </a:ext>
            </a:extLst>
          </p:cNvPr>
          <p:cNvSpPr>
            <a:spLocks noGrp="1"/>
          </p:cNvSpPr>
          <p:nvPr>
            <p:ph type="title"/>
          </p:nvPr>
        </p:nvSpPr>
        <p:spPr/>
        <p:txBody>
          <a:bodyPr/>
          <a:lstStyle/>
          <a:p>
            <a:r>
              <a:rPr lang="en-US" dirty="0"/>
              <a:t>Treatment Duration and VEN Dosing Schedule Among </a:t>
            </a:r>
            <a:br>
              <a:rPr lang="en-US" dirty="0"/>
            </a:br>
            <a:r>
              <a:rPr lang="en-US" dirty="0"/>
              <a:t>CR + CRi Responders</a:t>
            </a:r>
          </a:p>
        </p:txBody>
      </p:sp>
      <p:sp>
        <p:nvSpPr>
          <p:cNvPr id="6" name="Text Box 11">
            <a:extLst>
              <a:ext uri="{FF2B5EF4-FFF2-40B4-BE49-F238E27FC236}">
                <a16:creationId xmlns:a16="http://schemas.microsoft.com/office/drawing/2014/main" id="{B606B127-BD18-D504-CDA4-107230B24D55}"/>
              </a:ext>
            </a:extLst>
          </p:cNvPr>
          <p:cNvSpPr txBox="1"/>
          <p:nvPr/>
        </p:nvSpPr>
        <p:spPr>
          <a:xfrm>
            <a:off x="445829" y="6364156"/>
            <a:ext cx="791700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spAutoFit/>
          </a:bodyPr>
          <a:lstStyle>
            <a:lvl1pPr>
              <a:defRPr sz="1200">
                <a:latin typeface="+mn-lt"/>
                <a:ea typeface="+mn-ea"/>
                <a:cs typeface="+mn-cs"/>
                <a:sym typeface="Calibri"/>
              </a:defRPr>
            </a:lvl1pPr>
          </a:lstStyle>
          <a:p>
            <a:pPr marL="0" marR="0" lvl="0" indent="0" algn="l" defTabSz="609449"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sym typeface="Calibri"/>
              </a:rPr>
              <a:t>Pratz</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sym typeface="Calibri"/>
              </a:rPr>
              <a:t>. ASH 2022. Abstr 219.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sym typeface="Calibri"/>
            </a:endParaRPr>
          </a:p>
        </p:txBody>
      </p:sp>
      <p:graphicFrame>
        <p:nvGraphicFramePr>
          <p:cNvPr id="8" name="Table 7">
            <a:extLst>
              <a:ext uri="{FF2B5EF4-FFF2-40B4-BE49-F238E27FC236}">
                <a16:creationId xmlns:a16="http://schemas.microsoft.com/office/drawing/2014/main" id="{269BDE16-4682-49E7-3317-E1A867A3AC17}"/>
              </a:ext>
            </a:extLst>
          </p:cNvPr>
          <p:cNvGraphicFramePr>
            <a:graphicFrameLocks noGrp="1"/>
          </p:cNvGraphicFramePr>
          <p:nvPr/>
        </p:nvGraphicFramePr>
        <p:xfrm>
          <a:off x="1550504" y="1457235"/>
          <a:ext cx="8878957" cy="1493528"/>
        </p:xfrm>
        <a:graphic>
          <a:graphicData uri="http://schemas.openxmlformats.org/drawingml/2006/table">
            <a:tbl>
              <a:tblPr firstRow="1" bandRow="1"/>
              <a:tblGrid>
                <a:gridCol w="6084911">
                  <a:extLst>
                    <a:ext uri="{9D8B030D-6E8A-4147-A177-3AD203B41FA5}">
                      <a16:colId xmlns:a16="http://schemas.microsoft.com/office/drawing/2014/main" val="1986185930"/>
                    </a:ext>
                  </a:extLst>
                </a:gridCol>
                <a:gridCol w="2794046">
                  <a:extLst>
                    <a:ext uri="{9D8B030D-6E8A-4147-A177-3AD203B41FA5}">
                      <a16:colId xmlns:a16="http://schemas.microsoft.com/office/drawing/2014/main" val="2522038912"/>
                    </a:ext>
                  </a:extLst>
                </a:gridCol>
              </a:tblGrid>
              <a:tr h="2804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en-US" sz="1600" b="1" kern="1200" dirty="0">
                        <a:solidFill>
                          <a:schemeClr val="tx1"/>
                        </a:solidFill>
                        <a:latin typeface="+mn-lt"/>
                        <a:ea typeface="+mn-ea"/>
                        <a:cs typeface="+mn-cs"/>
                      </a:endParaRP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Calibri" panose="020F0502020204030204" pitchFamily="34" charset="0"/>
                        </a:rPr>
                        <a:t>AZA + VEN (N = 282)</a:t>
                      </a: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36551252"/>
                  </a:ext>
                </a:extLst>
              </a:tr>
              <a:tr h="2661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600" b="0" kern="1200" dirty="0">
                          <a:solidFill>
                            <a:schemeClr val="bg1"/>
                          </a:solidFill>
                          <a:latin typeface="+mn-lt"/>
                          <a:ea typeface="+mn-ea"/>
                          <a:cs typeface="+mn-cs"/>
                        </a:rPr>
                        <a:t>Patients who achieved CR + CRi as best response, n (%)</a:t>
                      </a: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0" dirty="0">
                          <a:solidFill>
                            <a:schemeClr val="bg1"/>
                          </a:solidFill>
                          <a:latin typeface="+mn-lt"/>
                        </a:rPr>
                        <a:t>191 (67.7)</a:t>
                      </a: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56323795"/>
                  </a:ext>
                </a:extLst>
              </a:tr>
              <a:tr h="46747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600" b="0" dirty="0">
                          <a:solidFill>
                            <a:schemeClr val="bg1"/>
                          </a:solidFill>
                          <a:latin typeface="+mn-lt"/>
                        </a:rPr>
                        <a:t>Duration of treatment among responders (CR + CRi)</a:t>
                      </a:r>
                    </a:p>
                    <a:p>
                      <a:pPr marL="173038" indent="0"/>
                      <a:r>
                        <a:rPr lang="en-US" sz="1600" b="0" kern="1200" dirty="0">
                          <a:solidFill>
                            <a:schemeClr val="bg1"/>
                          </a:solidFill>
                          <a:latin typeface="+mn-lt"/>
                          <a:ea typeface="+mn-ea"/>
                          <a:cs typeface="+mn-cs"/>
                        </a:rPr>
                        <a:t>Median no. of cycles (range)</a:t>
                      </a:r>
                    </a:p>
                  </a:txBody>
                  <a:tcPr marL="81000" marR="81000" marT="34291" marB="34291" anchor="ctr">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en-US" sz="1600" b="0" dirty="0">
                        <a:solidFill>
                          <a:schemeClr val="bg1"/>
                        </a:solidFill>
                        <a:latin typeface="+mn-lt"/>
                      </a:endParaRPr>
                    </a:p>
                    <a:p>
                      <a:pPr algn="ctr"/>
                      <a:r>
                        <a:rPr lang="en-US" sz="1600" b="0" dirty="0">
                          <a:solidFill>
                            <a:schemeClr val="bg1"/>
                          </a:solidFill>
                          <a:latin typeface="+mn-lt"/>
                        </a:rPr>
                        <a:t>13 (1-46)</a:t>
                      </a:r>
                    </a:p>
                  </a:txBody>
                  <a:tcPr marL="81000" marR="81000" marT="34291" marB="34291" anchor="ctr">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7302886"/>
                  </a:ext>
                </a:extLst>
              </a:tr>
              <a:tr h="26610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600" b="0" kern="1200" dirty="0">
                          <a:solidFill>
                            <a:schemeClr val="bg1"/>
                          </a:solidFill>
                          <a:latin typeface="+mn-lt"/>
                          <a:ea typeface="+mn-ea"/>
                          <a:cs typeface="+mn-cs"/>
                        </a:rPr>
                        <a:t>Responders with ≥6 cycles of treatment, n/N (%)</a:t>
                      </a: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0" dirty="0">
                          <a:solidFill>
                            <a:schemeClr val="bg1"/>
                          </a:solidFill>
                          <a:latin typeface="+mn-lt"/>
                        </a:rPr>
                        <a:t>146/191 (76.4)</a:t>
                      </a:r>
                    </a:p>
                  </a:txBody>
                  <a:tcPr marL="81000" marR="81000" marT="34291" marB="342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0169646"/>
                  </a:ext>
                </a:extLst>
              </a:tr>
            </a:tbl>
          </a:graphicData>
        </a:graphic>
      </p:graphicFrame>
      <p:sp>
        <p:nvSpPr>
          <p:cNvPr id="5" name="TextBox 4">
            <a:extLst>
              <a:ext uri="{FF2B5EF4-FFF2-40B4-BE49-F238E27FC236}">
                <a16:creationId xmlns:a16="http://schemas.microsoft.com/office/drawing/2014/main" id="{78EF874F-1001-820F-B7DD-D1A37C2E5EB2}"/>
              </a:ext>
            </a:extLst>
          </p:cNvPr>
          <p:cNvSpPr txBox="1"/>
          <p:nvPr/>
        </p:nvSpPr>
        <p:spPr bwMode="auto">
          <a:xfrm>
            <a:off x="1374590" y="2954647"/>
            <a:ext cx="203996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Number of CR/CRi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responders who received ≥6 cycles of treatment</a:t>
            </a:r>
          </a:p>
        </p:txBody>
      </p:sp>
      <p:sp>
        <p:nvSpPr>
          <p:cNvPr id="7" name="TextBox 6">
            <a:extLst>
              <a:ext uri="{FF2B5EF4-FFF2-40B4-BE49-F238E27FC236}">
                <a16:creationId xmlns:a16="http://schemas.microsoft.com/office/drawing/2014/main" id="{26434A92-2EF1-1F1B-A7E5-5A37470145DB}"/>
              </a:ext>
            </a:extLst>
          </p:cNvPr>
          <p:cNvSpPr txBox="1"/>
          <p:nvPr/>
        </p:nvSpPr>
        <p:spPr bwMode="auto">
          <a:xfrm>
            <a:off x="5682701" y="2954648"/>
            <a:ext cx="259172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Responders who had a median </a:t>
            </a:r>
            <a:r>
              <a:rPr lang="en-US" sz="1400" dirty="0">
                <a:solidFill>
                  <a:srgbClr val="000000"/>
                </a:solidFill>
                <a:latin typeface="Calibri" panose="020F0502020204030204" pitchFamily="34" charset="0"/>
              </a:rPr>
              <a:t>VEN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dosing duration of ≤21 days on and after cycle 6</a:t>
            </a:r>
          </a:p>
        </p:txBody>
      </p:sp>
      <p:sp>
        <p:nvSpPr>
          <p:cNvPr id="10" name="TextBox 9">
            <a:extLst>
              <a:ext uri="{FF2B5EF4-FFF2-40B4-BE49-F238E27FC236}">
                <a16:creationId xmlns:a16="http://schemas.microsoft.com/office/drawing/2014/main" id="{C6E63C63-EC22-62B9-8D1A-C257DAC5B86B}"/>
              </a:ext>
            </a:extLst>
          </p:cNvPr>
          <p:cNvSpPr txBox="1"/>
          <p:nvPr/>
        </p:nvSpPr>
        <p:spPr bwMode="auto">
          <a:xfrm>
            <a:off x="8970608" y="2954648"/>
            <a:ext cx="184655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Responders who had end of cycle dose holds ≥1 day</a:t>
            </a:r>
          </a:p>
        </p:txBody>
      </p:sp>
      <p:sp>
        <p:nvSpPr>
          <p:cNvPr id="11" name="Right Brace 10">
            <a:extLst>
              <a:ext uri="{FF2B5EF4-FFF2-40B4-BE49-F238E27FC236}">
                <a16:creationId xmlns:a16="http://schemas.microsoft.com/office/drawing/2014/main" id="{9862E97D-7525-0D5C-EA12-58115F0E8478}"/>
              </a:ext>
            </a:extLst>
          </p:cNvPr>
          <p:cNvSpPr/>
          <p:nvPr/>
        </p:nvSpPr>
        <p:spPr bwMode="auto">
          <a:xfrm rot="5400000">
            <a:off x="5962237" y="2088169"/>
            <a:ext cx="263520" cy="7760370"/>
          </a:xfrm>
          <a:prstGeom prst="rightBrace">
            <a:avLst>
              <a:gd name="adj1" fmla="val 57596"/>
              <a:gd name="adj2" fmla="val 50000"/>
            </a:avLst>
          </a:prstGeom>
          <a:noFill/>
          <a:ln w="28575" cap="flat" cmpd="sng" algn="ctr">
            <a:solidFill>
              <a:schemeClr val="accent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1B6301C-A22B-C250-A9B7-21CFCA686172}"/>
              </a:ext>
            </a:extLst>
          </p:cNvPr>
          <p:cNvSpPr txBox="1"/>
          <p:nvPr/>
        </p:nvSpPr>
        <p:spPr bwMode="auto">
          <a:xfrm>
            <a:off x="4767511" y="6070035"/>
            <a:ext cx="26800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Cycle duration: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34 days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Min, Max: 23, 210</a:t>
            </a:r>
          </a:p>
        </p:txBody>
      </p:sp>
      <p:sp>
        <p:nvSpPr>
          <p:cNvPr id="13" name="TextBox 12">
            <a:extLst>
              <a:ext uri="{FF2B5EF4-FFF2-40B4-BE49-F238E27FC236}">
                <a16:creationId xmlns:a16="http://schemas.microsoft.com/office/drawing/2014/main" id="{4080FF72-DD7E-C400-DD7D-9B4B417FFE80}"/>
              </a:ext>
            </a:extLst>
          </p:cNvPr>
          <p:cNvSpPr txBox="1"/>
          <p:nvPr/>
        </p:nvSpPr>
        <p:spPr bwMode="auto">
          <a:xfrm>
            <a:off x="2261937" y="5296344"/>
            <a:ext cx="47163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Dosing duration per cycle: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Median: </a:t>
            </a: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21 days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Min, Max: 1, 42</a:t>
            </a:r>
          </a:p>
        </p:txBody>
      </p:sp>
      <p:sp>
        <p:nvSpPr>
          <p:cNvPr id="14" name="TextBox 13">
            <a:extLst>
              <a:ext uri="{FF2B5EF4-FFF2-40B4-BE49-F238E27FC236}">
                <a16:creationId xmlns:a16="http://schemas.microsoft.com/office/drawing/2014/main" id="{61439F0A-7161-C8CB-5BC0-AB7630F8D3A9}"/>
              </a:ext>
            </a:extLst>
          </p:cNvPr>
          <p:cNvSpPr txBox="1"/>
          <p:nvPr/>
        </p:nvSpPr>
        <p:spPr bwMode="auto">
          <a:xfrm>
            <a:off x="6990348" y="5296344"/>
            <a:ext cx="297180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end-of-cycle dose hold: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sz="1400" b="1" dirty="0">
                <a:solidFill>
                  <a:schemeClr val="accent1"/>
                </a:solidFill>
                <a:latin typeface="Calibri" panose="020F0502020204030204" pitchFamily="34" charset="0"/>
              </a:rPr>
              <a:t>Median: </a:t>
            </a: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14 days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Min, Max: 1, 189</a:t>
            </a:r>
          </a:p>
        </p:txBody>
      </p:sp>
      <p:sp>
        <p:nvSpPr>
          <p:cNvPr id="15" name="TextBox 14">
            <a:extLst>
              <a:ext uri="{FF2B5EF4-FFF2-40B4-BE49-F238E27FC236}">
                <a16:creationId xmlns:a16="http://schemas.microsoft.com/office/drawing/2014/main" id="{0775C506-6147-18AC-D6E0-781388E482F6}"/>
              </a:ext>
            </a:extLst>
          </p:cNvPr>
          <p:cNvSpPr txBox="1"/>
          <p:nvPr/>
        </p:nvSpPr>
        <p:spPr bwMode="auto">
          <a:xfrm>
            <a:off x="1995490" y="3881720"/>
            <a:ext cx="7981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76.4%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146/191</a:t>
            </a:r>
          </a:p>
        </p:txBody>
      </p:sp>
      <p:sp>
        <p:nvSpPr>
          <p:cNvPr id="16" name="TextBox 15">
            <a:extLst>
              <a:ext uri="{FF2B5EF4-FFF2-40B4-BE49-F238E27FC236}">
                <a16:creationId xmlns:a16="http://schemas.microsoft.com/office/drawing/2014/main" id="{3120D07C-9AAF-3A97-FD02-9501352D16DE}"/>
              </a:ext>
            </a:extLst>
          </p:cNvPr>
          <p:cNvSpPr txBox="1"/>
          <p:nvPr/>
        </p:nvSpPr>
        <p:spPr bwMode="auto">
          <a:xfrm>
            <a:off x="6597716" y="3881720"/>
            <a:ext cx="7981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76.0%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111/146</a:t>
            </a:r>
          </a:p>
        </p:txBody>
      </p:sp>
      <p:sp>
        <p:nvSpPr>
          <p:cNvPr id="17" name="TextBox 16">
            <a:extLst>
              <a:ext uri="{FF2B5EF4-FFF2-40B4-BE49-F238E27FC236}">
                <a16:creationId xmlns:a16="http://schemas.microsoft.com/office/drawing/2014/main" id="{F5395067-7DA1-26A0-ABB7-F8FD7057F90A}"/>
              </a:ext>
            </a:extLst>
          </p:cNvPr>
          <p:cNvSpPr txBox="1"/>
          <p:nvPr/>
        </p:nvSpPr>
        <p:spPr bwMode="auto">
          <a:xfrm>
            <a:off x="9557287" y="3881720"/>
            <a:ext cx="7981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91.1%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133/146</a:t>
            </a:r>
          </a:p>
        </p:txBody>
      </p:sp>
      <p:cxnSp>
        <p:nvCxnSpPr>
          <p:cNvPr id="19" name="Straight Arrow Connector 18">
            <a:extLst>
              <a:ext uri="{FF2B5EF4-FFF2-40B4-BE49-F238E27FC236}">
                <a16:creationId xmlns:a16="http://schemas.microsoft.com/office/drawing/2014/main" id="{B12FB718-6FC4-37FB-5A49-F747BA8C9BA7}"/>
              </a:ext>
            </a:extLst>
          </p:cNvPr>
          <p:cNvCxnSpPr/>
          <p:nvPr/>
        </p:nvCxnSpPr>
        <p:spPr bwMode="auto">
          <a:xfrm flipV="1">
            <a:off x="9949912" y="4723193"/>
            <a:ext cx="0" cy="317715"/>
          </a:xfrm>
          <a:prstGeom prst="straightConnector1">
            <a:avLst/>
          </a:prstGeom>
          <a:noFill/>
          <a:ln w="28575" cap="flat" cmpd="sng" algn="ctr">
            <a:solidFill>
              <a:schemeClr val="accent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E62E5424-7923-3AED-3129-E5113FBF7268}"/>
              </a:ext>
            </a:extLst>
          </p:cNvPr>
          <p:cNvCxnSpPr/>
          <p:nvPr/>
        </p:nvCxnSpPr>
        <p:spPr bwMode="auto">
          <a:xfrm flipV="1">
            <a:off x="6987153" y="4728359"/>
            <a:ext cx="0" cy="317715"/>
          </a:xfrm>
          <a:prstGeom prst="straightConnector1">
            <a:avLst/>
          </a:prstGeom>
          <a:noFill/>
          <a:ln w="28575" cap="flat" cmpd="sng" algn="ctr">
            <a:solidFill>
              <a:schemeClr val="accent1"/>
            </a:solidFill>
            <a:prstDash val="solid"/>
            <a:round/>
            <a:headEnd type="none" w="med" len="med"/>
            <a:tailEnd type="triangle"/>
          </a:ln>
          <a:effectLst/>
        </p:spPr>
      </p:cxnSp>
      <p:sp>
        <p:nvSpPr>
          <p:cNvPr id="22" name="Arc 21">
            <a:extLst>
              <a:ext uri="{FF2B5EF4-FFF2-40B4-BE49-F238E27FC236}">
                <a16:creationId xmlns:a16="http://schemas.microsoft.com/office/drawing/2014/main" id="{991DE2BF-24E8-DE03-EC80-FB2240117DF1}"/>
              </a:ext>
            </a:extLst>
          </p:cNvPr>
          <p:cNvSpPr/>
          <p:nvPr/>
        </p:nvSpPr>
        <p:spPr bwMode="auto">
          <a:xfrm rot="12866545">
            <a:off x="1932500" y="4398406"/>
            <a:ext cx="891043" cy="910221"/>
          </a:xfrm>
          <a:prstGeom prst="arc">
            <a:avLst>
              <a:gd name="adj1" fmla="val 16200000"/>
              <a:gd name="adj2" fmla="val 21250757"/>
            </a:avLst>
          </a:prstGeom>
          <a:noFill/>
          <a:ln w="28575" cap="flat" cmpd="sng" algn="ctr">
            <a:solidFill>
              <a:schemeClr val="accent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0FEEAB29-32E5-934D-7DFF-321688734920}"/>
              </a:ext>
            </a:extLst>
          </p:cNvPr>
          <p:cNvSpPr/>
          <p:nvPr/>
        </p:nvSpPr>
        <p:spPr bwMode="auto">
          <a:xfrm>
            <a:off x="2231756"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A81410E8-1807-28D0-5014-920FBAFD8D7D}"/>
              </a:ext>
            </a:extLst>
          </p:cNvPr>
          <p:cNvSpPr/>
          <p:nvPr/>
        </p:nvSpPr>
        <p:spPr bwMode="auto">
          <a:xfrm>
            <a:off x="2459143"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AF63CAB0-1F1C-9BD8-BF17-9409FD612967}"/>
              </a:ext>
            </a:extLst>
          </p:cNvPr>
          <p:cNvSpPr/>
          <p:nvPr/>
        </p:nvSpPr>
        <p:spPr bwMode="auto">
          <a:xfrm>
            <a:off x="2686530"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D99D269A-3A41-25D9-3D6D-B752C0D801DC}"/>
              </a:ext>
            </a:extLst>
          </p:cNvPr>
          <p:cNvSpPr/>
          <p:nvPr/>
        </p:nvSpPr>
        <p:spPr bwMode="auto">
          <a:xfrm>
            <a:off x="2913917"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BFAE672E-CEDE-CDBE-5DF6-034D739D03E8}"/>
              </a:ext>
            </a:extLst>
          </p:cNvPr>
          <p:cNvSpPr/>
          <p:nvPr/>
        </p:nvSpPr>
        <p:spPr bwMode="auto">
          <a:xfrm>
            <a:off x="3141304"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EF7A7E6D-8A23-2B62-703C-5F48806851C7}"/>
              </a:ext>
            </a:extLst>
          </p:cNvPr>
          <p:cNvSpPr/>
          <p:nvPr/>
        </p:nvSpPr>
        <p:spPr bwMode="auto">
          <a:xfrm>
            <a:off x="3368691"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A94F1084-BE69-BB80-B9A3-DF5254957383}"/>
              </a:ext>
            </a:extLst>
          </p:cNvPr>
          <p:cNvSpPr/>
          <p:nvPr/>
        </p:nvSpPr>
        <p:spPr bwMode="auto">
          <a:xfrm>
            <a:off x="3596078"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7AB95EA6-7D75-E3C1-3CA9-8434B2305B82}"/>
              </a:ext>
            </a:extLst>
          </p:cNvPr>
          <p:cNvSpPr/>
          <p:nvPr/>
        </p:nvSpPr>
        <p:spPr bwMode="auto">
          <a:xfrm>
            <a:off x="3823465"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BB557424-D0E8-F472-DB94-CB5966E46D41}"/>
              </a:ext>
            </a:extLst>
          </p:cNvPr>
          <p:cNvSpPr/>
          <p:nvPr/>
        </p:nvSpPr>
        <p:spPr bwMode="auto">
          <a:xfrm>
            <a:off x="4050852"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99FDCBFF-8556-E83C-9858-7E1C214FB003}"/>
              </a:ext>
            </a:extLst>
          </p:cNvPr>
          <p:cNvSpPr/>
          <p:nvPr/>
        </p:nvSpPr>
        <p:spPr bwMode="auto">
          <a:xfrm>
            <a:off x="4278239"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17FDDC89-21A7-2774-AD51-FE0904B6544D}"/>
              </a:ext>
            </a:extLst>
          </p:cNvPr>
          <p:cNvSpPr/>
          <p:nvPr/>
        </p:nvSpPr>
        <p:spPr bwMode="auto">
          <a:xfrm>
            <a:off x="4505626"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DFA1DA68-E4A7-F1CC-ACD0-25E419329EDA}"/>
              </a:ext>
            </a:extLst>
          </p:cNvPr>
          <p:cNvSpPr/>
          <p:nvPr/>
        </p:nvSpPr>
        <p:spPr bwMode="auto">
          <a:xfrm>
            <a:off x="4733013"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9E9F77B2-4CF7-6BC8-345D-74A9A7ABE5FF}"/>
              </a:ext>
            </a:extLst>
          </p:cNvPr>
          <p:cNvSpPr/>
          <p:nvPr/>
        </p:nvSpPr>
        <p:spPr bwMode="auto">
          <a:xfrm>
            <a:off x="4960400"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EF836A9C-C436-6FE9-4047-F9DE1EE1AF77}"/>
              </a:ext>
            </a:extLst>
          </p:cNvPr>
          <p:cNvSpPr/>
          <p:nvPr/>
        </p:nvSpPr>
        <p:spPr bwMode="auto">
          <a:xfrm>
            <a:off x="5187787"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FEDB6D94-C19D-BC33-E4CD-0B0A3E93DDC5}"/>
              </a:ext>
            </a:extLst>
          </p:cNvPr>
          <p:cNvSpPr/>
          <p:nvPr/>
        </p:nvSpPr>
        <p:spPr bwMode="auto">
          <a:xfrm>
            <a:off x="5415174"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DF3824DD-B9B7-05FD-1441-E2494A1413D1}"/>
              </a:ext>
            </a:extLst>
          </p:cNvPr>
          <p:cNvSpPr/>
          <p:nvPr/>
        </p:nvSpPr>
        <p:spPr bwMode="auto">
          <a:xfrm>
            <a:off x="5642561"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5513DFFE-AEC6-9675-DD8D-23FE1F27D9FC}"/>
              </a:ext>
            </a:extLst>
          </p:cNvPr>
          <p:cNvSpPr/>
          <p:nvPr/>
        </p:nvSpPr>
        <p:spPr bwMode="auto">
          <a:xfrm>
            <a:off x="5869948"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79AF66C3-B5A9-8E80-5B8C-E2147AA1021A}"/>
              </a:ext>
            </a:extLst>
          </p:cNvPr>
          <p:cNvSpPr/>
          <p:nvPr/>
        </p:nvSpPr>
        <p:spPr bwMode="auto">
          <a:xfrm>
            <a:off x="6097335"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4F857E35-1999-BCF1-7E4F-CAEDED540E03}"/>
              </a:ext>
            </a:extLst>
          </p:cNvPr>
          <p:cNvSpPr/>
          <p:nvPr/>
        </p:nvSpPr>
        <p:spPr bwMode="auto">
          <a:xfrm>
            <a:off x="6324722"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3E32206E-884D-1B2F-D2C9-7F4840F1421C}"/>
              </a:ext>
            </a:extLst>
          </p:cNvPr>
          <p:cNvSpPr/>
          <p:nvPr/>
        </p:nvSpPr>
        <p:spPr bwMode="auto">
          <a:xfrm>
            <a:off x="6552109"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124399AC-7421-3839-E198-DE53641EA44A}"/>
              </a:ext>
            </a:extLst>
          </p:cNvPr>
          <p:cNvSpPr/>
          <p:nvPr/>
        </p:nvSpPr>
        <p:spPr bwMode="auto">
          <a:xfrm>
            <a:off x="6779496" y="5070528"/>
            <a:ext cx="216976" cy="26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9216C03A-4B91-AE72-DB16-030D0238EDDE}"/>
              </a:ext>
            </a:extLst>
          </p:cNvPr>
          <p:cNvSpPr/>
          <p:nvPr/>
        </p:nvSpPr>
        <p:spPr bwMode="auto">
          <a:xfrm>
            <a:off x="7006883"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1E0852C1-4D0F-C71C-0CFF-52697DCDC001}"/>
              </a:ext>
            </a:extLst>
          </p:cNvPr>
          <p:cNvSpPr/>
          <p:nvPr/>
        </p:nvSpPr>
        <p:spPr bwMode="auto">
          <a:xfrm>
            <a:off x="7234270"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985FE626-A33E-1473-4FCB-3C62FDCFDF35}"/>
              </a:ext>
            </a:extLst>
          </p:cNvPr>
          <p:cNvSpPr/>
          <p:nvPr/>
        </p:nvSpPr>
        <p:spPr bwMode="auto">
          <a:xfrm>
            <a:off x="7461657"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6C80BB0F-5533-63ED-5BC4-2319E93B9A55}"/>
              </a:ext>
            </a:extLst>
          </p:cNvPr>
          <p:cNvSpPr/>
          <p:nvPr/>
        </p:nvSpPr>
        <p:spPr bwMode="auto">
          <a:xfrm>
            <a:off x="7689044"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2FCE8420-E804-0355-B5D0-9EB1091C8751}"/>
              </a:ext>
            </a:extLst>
          </p:cNvPr>
          <p:cNvSpPr/>
          <p:nvPr/>
        </p:nvSpPr>
        <p:spPr bwMode="auto">
          <a:xfrm>
            <a:off x="7916431"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40064F03-205C-0E4F-15A1-4E809745871D}"/>
              </a:ext>
            </a:extLst>
          </p:cNvPr>
          <p:cNvSpPr/>
          <p:nvPr/>
        </p:nvSpPr>
        <p:spPr bwMode="auto">
          <a:xfrm>
            <a:off x="8143818"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6C5955C3-FDE3-DAA8-2375-E54520840839}"/>
              </a:ext>
            </a:extLst>
          </p:cNvPr>
          <p:cNvSpPr/>
          <p:nvPr/>
        </p:nvSpPr>
        <p:spPr bwMode="auto">
          <a:xfrm>
            <a:off x="8371205"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ED1C298B-7BEE-80BF-5CFA-C02895DBD0C6}"/>
              </a:ext>
            </a:extLst>
          </p:cNvPr>
          <p:cNvSpPr/>
          <p:nvPr/>
        </p:nvSpPr>
        <p:spPr bwMode="auto">
          <a:xfrm>
            <a:off x="8598592"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EBE18BC2-55C5-4E08-4EF3-096B4395C6A6}"/>
              </a:ext>
            </a:extLst>
          </p:cNvPr>
          <p:cNvSpPr/>
          <p:nvPr/>
        </p:nvSpPr>
        <p:spPr bwMode="auto">
          <a:xfrm>
            <a:off x="8825979"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45D6E13C-5D61-2657-DBEA-B53F9CFD38F8}"/>
              </a:ext>
            </a:extLst>
          </p:cNvPr>
          <p:cNvSpPr/>
          <p:nvPr/>
        </p:nvSpPr>
        <p:spPr bwMode="auto">
          <a:xfrm>
            <a:off x="9053366"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AECE7131-0742-568E-D527-500B3C9C72AD}"/>
              </a:ext>
            </a:extLst>
          </p:cNvPr>
          <p:cNvSpPr/>
          <p:nvPr/>
        </p:nvSpPr>
        <p:spPr bwMode="auto">
          <a:xfrm>
            <a:off x="9280753"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BBC52A5D-A764-3624-C9A5-F5180314F2E0}"/>
              </a:ext>
            </a:extLst>
          </p:cNvPr>
          <p:cNvSpPr/>
          <p:nvPr/>
        </p:nvSpPr>
        <p:spPr bwMode="auto">
          <a:xfrm>
            <a:off x="9735518"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F3BE0F80-05E4-652C-9FC4-1CDBCA53A23E}"/>
              </a:ext>
            </a:extLst>
          </p:cNvPr>
          <p:cNvSpPr/>
          <p:nvPr/>
        </p:nvSpPr>
        <p:spPr bwMode="auto">
          <a:xfrm>
            <a:off x="9508140" y="5070528"/>
            <a:ext cx="216976" cy="26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99895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E279-0F3F-2E9F-96C7-A8FA16C39681}"/>
              </a:ext>
            </a:extLst>
          </p:cNvPr>
          <p:cNvSpPr>
            <a:spLocks noGrp="1"/>
          </p:cNvSpPr>
          <p:nvPr>
            <p:ph type="title"/>
          </p:nvPr>
        </p:nvSpPr>
        <p:spPr/>
        <p:txBody>
          <a:bodyPr/>
          <a:lstStyle/>
          <a:p>
            <a:r>
              <a:rPr lang="en-US" dirty="0"/>
              <a:t>Venetoclax Dose Ramp-up and TLS Prevention and Assessment</a:t>
            </a:r>
          </a:p>
        </p:txBody>
      </p:sp>
      <p:sp>
        <p:nvSpPr>
          <p:cNvPr id="3" name="Content Placeholder 2">
            <a:extLst>
              <a:ext uri="{FF2B5EF4-FFF2-40B4-BE49-F238E27FC236}">
                <a16:creationId xmlns:a16="http://schemas.microsoft.com/office/drawing/2014/main" id="{33D5BD98-57A3-1F39-D83B-7F8344C1F934}"/>
              </a:ext>
            </a:extLst>
          </p:cNvPr>
          <p:cNvSpPr>
            <a:spLocks noGrp="1"/>
          </p:cNvSpPr>
          <p:nvPr>
            <p:ph idx="1"/>
          </p:nvPr>
        </p:nvSpPr>
        <p:spPr>
          <a:xfrm>
            <a:off x="604675" y="1513047"/>
            <a:ext cx="11330651" cy="4650686"/>
          </a:xfrm>
        </p:spPr>
        <p:txBody>
          <a:bodyPr/>
          <a:lstStyle/>
          <a:p>
            <a:pPr>
              <a:spcBef>
                <a:spcPts val="500"/>
              </a:spcBef>
              <a:spcAft>
                <a:spcPts val="0"/>
              </a:spcAft>
            </a:pPr>
            <a:r>
              <a:rPr lang="en-US" sz="2200" noProof="0" dirty="0"/>
              <a:t>Use of VEN ramp-up may differ based on institution</a:t>
            </a:r>
            <a:br>
              <a:rPr lang="en-US" sz="2200" noProof="0" dirty="0"/>
            </a:br>
            <a:br>
              <a:rPr lang="en-US" sz="2200" noProof="0" dirty="0"/>
            </a:br>
            <a:br>
              <a:rPr lang="en-US" sz="2200" noProof="0" dirty="0"/>
            </a:br>
            <a:endParaRPr lang="en-US" sz="2200" noProof="0" dirty="0"/>
          </a:p>
          <a:p>
            <a:pPr marL="0" indent="0">
              <a:spcBef>
                <a:spcPts val="500"/>
              </a:spcBef>
              <a:spcAft>
                <a:spcPts val="0"/>
              </a:spcAft>
              <a:buNone/>
            </a:pPr>
            <a:br>
              <a:rPr lang="en-US" sz="2200" dirty="0"/>
            </a:br>
            <a:br>
              <a:rPr lang="en-US" sz="2200" dirty="0"/>
            </a:br>
            <a:br>
              <a:rPr lang="en-US" sz="2200" dirty="0"/>
            </a:br>
            <a:br>
              <a:rPr lang="en-US" sz="2200" dirty="0"/>
            </a:br>
            <a:br>
              <a:rPr lang="en-US" sz="2200" dirty="0"/>
            </a:br>
            <a:br>
              <a:rPr lang="en-US" sz="2200" dirty="0"/>
            </a:br>
            <a:br>
              <a:rPr lang="en-US" sz="2200" dirty="0"/>
            </a:br>
            <a:br>
              <a:rPr lang="en-US" sz="1800" dirty="0"/>
            </a:br>
            <a:endParaRPr lang="en-US" sz="1800" dirty="0"/>
          </a:p>
          <a:p>
            <a:pPr>
              <a:spcBef>
                <a:spcPts val="0"/>
              </a:spcBef>
              <a:spcAft>
                <a:spcPts val="0"/>
              </a:spcAft>
            </a:pPr>
            <a:r>
              <a:rPr lang="en-US" sz="2200" dirty="0"/>
              <a:t>Consider increased monitoring/reduced VEN starting dose for patients with risk factors for TLS </a:t>
            </a:r>
          </a:p>
          <a:p>
            <a:pPr lvl="1">
              <a:spcBef>
                <a:spcPts val="500"/>
              </a:spcBef>
              <a:spcAft>
                <a:spcPts val="0"/>
              </a:spcAft>
            </a:pPr>
            <a:r>
              <a:rPr lang="en-US" sz="2000" dirty="0"/>
              <a:t>Risk factors: circulating blasts, high burden of leukemia involvement BM, high pretreatment LDH, or reduced renal function</a:t>
            </a:r>
          </a:p>
        </p:txBody>
      </p:sp>
      <p:sp>
        <p:nvSpPr>
          <p:cNvPr id="12" name="Rectangle 11">
            <a:extLst>
              <a:ext uri="{FF2B5EF4-FFF2-40B4-BE49-F238E27FC236}">
                <a16:creationId xmlns:a16="http://schemas.microsoft.com/office/drawing/2014/main" id="{7171F9C8-E63B-0106-2964-0740EBE20723}"/>
              </a:ext>
            </a:extLst>
          </p:cNvPr>
          <p:cNvSpPr/>
          <p:nvPr/>
        </p:nvSpPr>
        <p:spPr bwMode="auto">
          <a:xfrm>
            <a:off x="8245220" y="2027133"/>
            <a:ext cx="1572768" cy="1554480"/>
          </a:xfrm>
          <a:prstGeom prst="rect">
            <a:avLst/>
          </a:prstGeom>
          <a:solidFill>
            <a:schemeClr val="accent2"/>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22C2EFF0-EECB-7F38-B20F-48A42A4F4DF9}"/>
              </a:ext>
            </a:extLst>
          </p:cNvPr>
          <p:cNvSpPr/>
          <p:nvPr/>
        </p:nvSpPr>
        <p:spPr bwMode="auto">
          <a:xfrm>
            <a:off x="6655906" y="2468245"/>
            <a:ext cx="1572768" cy="1097280"/>
          </a:xfrm>
          <a:prstGeom prst="rect">
            <a:avLst/>
          </a:prstGeom>
          <a:solidFill>
            <a:schemeClr val="accent2"/>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D80E2D93-71DC-8486-655F-5794CF1C5754}"/>
              </a:ext>
            </a:extLst>
          </p:cNvPr>
          <p:cNvSpPr/>
          <p:nvPr/>
        </p:nvSpPr>
        <p:spPr bwMode="auto">
          <a:xfrm>
            <a:off x="5055705" y="2835520"/>
            <a:ext cx="1572768" cy="731520"/>
          </a:xfrm>
          <a:prstGeom prst="rect">
            <a:avLst/>
          </a:prstGeom>
          <a:solidFill>
            <a:schemeClr val="accent2"/>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EDF50061-4706-10C0-8E8C-704296E8DC96}"/>
              </a:ext>
            </a:extLst>
          </p:cNvPr>
          <p:cNvSpPr/>
          <p:nvPr/>
        </p:nvSpPr>
        <p:spPr bwMode="auto">
          <a:xfrm>
            <a:off x="3477276" y="3118547"/>
            <a:ext cx="1572768" cy="457200"/>
          </a:xfrm>
          <a:prstGeom prst="rect">
            <a:avLst/>
          </a:prstGeom>
          <a:solidFill>
            <a:schemeClr val="accent2"/>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Text Box 11">
            <a:extLst>
              <a:ext uri="{FF2B5EF4-FFF2-40B4-BE49-F238E27FC236}">
                <a16:creationId xmlns:a16="http://schemas.microsoft.com/office/drawing/2014/main" id="{86BD33AB-A1BB-6EE9-B274-1489298DC257}"/>
              </a:ext>
            </a:extLst>
          </p:cNvPr>
          <p:cNvSpPr txBox="1"/>
          <p:nvPr/>
        </p:nvSpPr>
        <p:spPr>
          <a:xfrm>
            <a:off x="443382" y="6373781"/>
            <a:ext cx="791700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spAutoFit/>
          </a:bodyPr>
          <a:lstStyle>
            <a:lvl1pPr>
              <a:defRPr sz="1200">
                <a:latin typeface="+mn-lt"/>
                <a:ea typeface="+mn-ea"/>
                <a:cs typeface="+mn-cs"/>
                <a:sym typeface="Calibri"/>
              </a:defRPr>
            </a:lvl1pPr>
          </a:lstStyle>
          <a:p>
            <a:pPr marL="0" marR="0" lvl="0" indent="0" algn="l" defTabSz="609464" rtl="0" eaLnBrk="1" fontAlgn="auto"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sym typeface="Calibri"/>
              </a:rPr>
              <a:t>Richard-Carpentier. Ther Adv Hematol. 2019;10:2040620719882822. </a:t>
            </a:r>
            <a:r>
              <a:rPr lang="en-US" dirty="0">
                <a:solidFill>
                  <a:srgbClr val="455560"/>
                </a:solidFill>
                <a:latin typeface="Calibri" panose="020F0502020204030204" pitchFamily="34" charset="0"/>
                <a:cs typeface="Calibri" panose="020F0502020204030204" pitchFamily="34" charset="0"/>
              </a:rPr>
              <a:t>Venetoclax PI.</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sym typeface="Calibri"/>
            </a:endParaRPr>
          </a:p>
        </p:txBody>
      </p:sp>
      <p:sp>
        <p:nvSpPr>
          <p:cNvPr id="16" name="TextBox 15">
            <a:extLst>
              <a:ext uri="{FF2B5EF4-FFF2-40B4-BE49-F238E27FC236}">
                <a16:creationId xmlns:a16="http://schemas.microsoft.com/office/drawing/2014/main" id="{E6917BA8-5F2C-0387-4F6F-77819A9866E9}"/>
              </a:ext>
            </a:extLst>
          </p:cNvPr>
          <p:cNvSpPr txBox="1"/>
          <p:nvPr/>
        </p:nvSpPr>
        <p:spPr bwMode="auto">
          <a:xfrm>
            <a:off x="8534648" y="1576563"/>
            <a:ext cx="993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4+</a:t>
            </a:r>
          </a:p>
        </p:txBody>
      </p:sp>
      <p:sp>
        <p:nvSpPr>
          <p:cNvPr id="17" name="TextBox 16">
            <a:extLst>
              <a:ext uri="{FF2B5EF4-FFF2-40B4-BE49-F238E27FC236}">
                <a16:creationId xmlns:a16="http://schemas.microsoft.com/office/drawing/2014/main" id="{22CE7339-FDF3-95B6-969C-1C06FB1EA8B9}"/>
              </a:ext>
            </a:extLst>
          </p:cNvPr>
          <p:cNvSpPr txBox="1"/>
          <p:nvPr/>
        </p:nvSpPr>
        <p:spPr bwMode="auto">
          <a:xfrm>
            <a:off x="3761734" y="2665132"/>
            <a:ext cx="1003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1</a:t>
            </a:r>
          </a:p>
        </p:txBody>
      </p:sp>
      <p:sp>
        <p:nvSpPr>
          <p:cNvPr id="18" name="TextBox 17">
            <a:extLst>
              <a:ext uri="{FF2B5EF4-FFF2-40B4-BE49-F238E27FC236}">
                <a16:creationId xmlns:a16="http://schemas.microsoft.com/office/drawing/2014/main" id="{2D5A701F-2974-0ABF-C81F-5369ED493921}"/>
              </a:ext>
            </a:extLst>
          </p:cNvPr>
          <p:cNvSpPr txBox="1"/>
          <p:nvPr/>
        </p:nvSpPr>
        <p:spPr bwMode="auto">
          <a:xfrm>
            <a:off x="5335194" y="2371693"/>
            <a:ext cx="1013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2</a:t>
            </a:r>
          </a:p>
        </p:txBody>
      </p:sp>
      <p:sp>
        <p:nvSpPr>
          <p:cNvPr id="19" name="TextBox 18">
            <a:extLst>
              <a:ext uri="{FF2B5EF4-FFF2-40B4-BE49-F238E27FC236}">
                <a16:creationId xmlns:a16="http://schemas.microsoft.com/office/drawing/2014/main" id="{F013A2BC-C93F-B8DF-2852-DA3E65DC7D13}"/>
              </a:ext>
            </a:extLst>
          </p:cNvPr>
          <p:cNvSpPr txBox="1"/>
          <p:nvPr/>
        </p:nvSpPr>
        <p:spPr bwMode="auto">
          <a:xfrm>
            <a:off x="6950304" y="1967503"/>
            <a:ext cx="983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3</a:t>
            </a:r>
          </a:p>
        </p:txBody>
      </p:sp>
      <p:sp>
        <p:nvSpPr>
          <p:cNvPr id="20" name="TextBox 19">
            <a:extLst>
              <a:ext uri="{FF2B5EF4-FFF2-40B4-BE49-F238E27FC236}">
                <a16:creationId xmlns:a16="http://schemas.microsoft.com/office/drawing/2014/main" id="{004E7B63-2A04-9F46-7835-F4A1ABD94699}"/>
              </a:ext>
            </a:extLst>
          </p:cNvPr>
          <p:cNvSpPr txBox="1"/>
          <p:nvPr/>
        </p:nvSpPr>
        <p:spPr bwMode="auto">
          <a:xfrm>
            <a:off x="2045666" y="2665132"/>
            <a:ext cx="1046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0</a:t>
            </a:r>
          </a:p>
        </p:txBody>
      </p:sp>
      <p:sp>
        <p:nvSpPr>
          <p:cNvPr id="21" name="TextBox 20">
            <a:extLst>
              <a:ext uri="{FF2B5EF4-FFF2-40B4-BE49-F238E27FC236}">
                <a16:creationId xmlns:a16="http://schemas.microsoft.com/office/drawing/2014/main" id="{E315BE2E-29FF-36EF-6DD1-7144C93A5E26}"/>
              </a:ext>
            </a:extLst>
          </p:cNvPr>
          <p:cNvSpPr txBox="1"/>
          <p:nvPr/>
        </p:nvSpPr>
        <p:spPr bwMode="auto">
          <a:xfrm>
            <a:off x="1652453" y="3055598"/>
            <a:ext cx="1833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Hydroxyurea to decrease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WBC &lt;25 x 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22" name="TextBox 21">
            <a:extLst>
              <a:ext uri="{FF2B5EF4-FFF2-40B4-BE49-F238E27FC236}">
                <a16:creationId xmlns:a16="http://schemas.microsoft.com/office/drawing/2014/main" id="{FF38E2D8-DAAF-018E-3929-4372585AB2A5}"/>
              </a:ext>
            </a:extLst>
          </p:cNvPr>
          <p:cNvSpPr txBox="1"/>
          <p:nvPr/>
        </p:nvSpPr>
        <p:spPr bwMode="auto">
          <a:xfrm>
            <a:off x="3761734" y="3161533"/>
            <a:ext cx="1003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100 mg</a:t>
            </a:r>
          </a:p>
        </p:txBody>
      </p:sp>
      <p:sp>
        <p:nvSpPr>
          <p:cNvPr id="23" name="TextBox 22">
            <a:extLst>
              <a:ext uri="{FF2B5EF4-FFF2-40B4-BE49-F238E27FC236}">
                <a16:creationId xmlns:a16="http://schemas.microsoft.com/office/drawing/2014/main" id="{4E3C3AFB-8309-5883-2A65-5D32A2A8D30E}"/>
              </a:ext>
            </a:extLst>
          </p:cNvPr>
          <p:cNvSpPr txBox="1"/>
          <p:nvPr/>
        </p:nvSpPr>
        <p:spPr bwMode="auto">
          <a:xfrm>
            <a:off x="5340163" y="3002508"/>
            <a:ext cx="1003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 mg</a:t>
            </a:r>
          </a:p>
        </p:txBody>
      </p:sp>
      <p:sp>
        <p:nvSpPr>
          <p:cNvPr id="24" name="TextBox 23">
            <a:extLst>
              <a:ext uri="{FF2B5EF4-FFF2-40B4-BE49-F238E27FC236}">
                <a16:creationId xmlns:a16="http://schemas.microsoft.com/office/drawing/2014/main" id="{AB2B9599-2F53-009E-F2A1-9576D049E8F9}"/>
              </a:ext>
            </a:extLst>
          </p:cNvPr>
          <p:cNvSpPr txBox="1"/>
          <p:nvPr/>
        </p:nvSpPr>
        <p:spPr bwMode="auto">
          <a:xfrm>
            <a:off x="6940364" y="2834018"/>
            <a:ext cx="1003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400 mg</a:t>
            </a:r>
          </a:p>
        </p:txBody>
      </p:sp>
      <p:sp>
        <p:nvSpPr>
          <p:cNvPr id="25" name="TextBox 24">
            <a:extLst>
              <a:ext uri="{FF2B5EF4-FFF2-40B4-BE49-F238E27FC236}">
                <a16:creationId xmlns:a16="http://schemas.microsoft.com/office/drawing/2014/main" id="{BBCC4053-1A06-F31E-B3C3-915774B80155}"/>
              </a:ext>
            </a:extLst>
          </p:cNvPr>
          <p:cNvSpPr txBox="1"/>
          <p:nvPr/>
        </p:nvSpPr>
        <p:spPr bwMode="auto">
          <a:xfrm>
            <a:off x="8529678" y="2169595"/>
            <a:ext cx="10038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600 mg</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(with LDAC)</a:t>
            </a:r>
          </a:p>
        </p:txBody>
      </p:sp>
      <p:sp>
        <p:nvSpPr>
          <p:cNvPr id="26" name="TextBox 25">
            <a:extLst>
              <a:ext uri="{FF2B5EF4-FFF2-40B4-BE49-F238E27FC236}">
                <a16:creationId xmlns:a16="http://schemas.microsoft.com/office/drawing/2014/main" id="{19C49375-C635-5760-2C7E-B4140EE62117}"/>
              </a:ext>
            </a:extLst>
          </p:cNvPr>
          <p:cNvSpPr txBox="1"/>
          <p:nvPr/>
        </p:nvSpPr>
        <p:spPr bwMode="auto">
          <a:xfrm>
            <a:off x="8529678" y="2891119"/>
            <a:ext cx="10038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400 mg</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(with HMA)</a:t>
            </a:r>
          </a:p>
        </p:txBody>
      </p:sp>
      <p:sp>
        <p:nvSpPr>
          <p:cNvPr id="27" name="TextBox 26">
            <a:extLst>
              <a:ext uri="{FF2B5EF4-FFF2-40B4-BE49-F238E27FC236}">
                <a16:creationId xmlns:a16="http://schemas.microsoft.com/office/drawing/2014/main" id="{FFAFF176-31FB-586B-E51F-ADFD286374D9}"/>
              </a:ext>
            </a:extLst>
          </p:cNvPr>
          <p:cNvSpPr txBox="1"/>
          <p:nvPr/>
        </p:nvSpPr>
        <p:spPr bwMode="auto">
          <a:xfrm>
            <a:off x="1556657" y="3557191"/>
            <a:ext cx="8268504" cy="338554"/>
          </a:xfrm>
          <a:prstGeom prst="rect">
            <a:avLst/>
          </a:prstGeom>
          <a:solidFill>
            <a:schemeClr val="accent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Oral or IV hydration + </a:t>
            </a:r>
            <a:r>
              <a:rPr kumimoji="0" 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mn-cs"/>
              </a:rPr>
              <a:t>antihyperuricemic</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agent (allopurinol 300 mg or rasburicase)</a:t>
            </a:r>
          </a:p>
        </p:txBody>
      </p:sp>
      <p:sp>
        <p:nvSpPr>
          <p:cNvPr id="28" name="TextBox 27">
            <a:extLst>
              <a:ext uri="{FF2B5EF4-FFF2-40B4-BE49-F238E27FC236}">
                <a16:creationId xmlns:a16="http://schemas.microsoft.com/office/drawing/2014/main" id="{00EAA7B3-9339-D742-76D6-00825C351535}"/>
              </a:ext>
            </a:extLst>
          </p:cNvPr>
          <p:cNvSpPr txBox="1"/>
          <p:nvPr/>
        </p:nvSpPr>
        <p:spPr bwMode="auto">
          <a:xfrm>
            <a:off x="1556657" y="3902217"/>
            <a:ext cx="8268504" cy="338554"/>
          </a:xfrm>
          <a:prstGeom prst="rect">
            <a:avLst/>
          </a:prstGeom>
          <a:solidFill>
            <a:schemeClr val="accent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Blood biochemistry for TLS before ± 6-8 hr after each dose of VEN and 24 hr after final dose</a:t>
            </a:r>
          </a:p>
        </p:txBody>
      </p:sp>
      <p:sp>
        <p:nvSpPr>
          <p:cNvPr id="29" name="TextBox 28">
            <a:extLst>
              <a:ext uri="{FF2B5EF4-FFF2-40B4-BE49-F238E27FC236}">
                <a16:creationId xmlns:a16="http://schemas.microsoft.com/office/drawing/2014/main" id="{9BA0D5C6-49EE-D63F-4A91-1B72B05485F3}"/>
              </a:ext>
            </a:extLst>
          </p:cNvPr>
          <p:cNvSpPr txBox="1"/>
          <p:nvPr/>
        </p:nvSpPr>
        <p:spPr bwMode="auto">
          <a:xfrm>
            <a:off x="3477276" y="4251998"/>
            <a:ext cx="6340712" cy="338554"/>
          </a:xfrm>
          <a:prstGeom prst="rect">
            <a:avLst/>
          </a:prstGeom>
          <a:solidFill>
            <a:schemeClr val="accent4"/>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LDAC 20 mg/m</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SC Days 1-10</a:t>
            </a:r>
          </a:p>
        </p:txBody>
      </p:sp>
      <p:sp>
        <p:nvSpPr>
          <p:cNvPr id="30" name="TextBox 29">
            <a:extLst>
              <a:ext uri="{FF2B5EF4-FFF2-40B4-BE49-F238E27FC236}">
                <a16:creationId xmlns:a16="http://schemas.microsoft.com/office/drawing/2014/main" id="{BAE24BE8-B3D7-78AD-4892-AE7E6DDD85AD}"/>
              </a:ext>
            </a:extLst>
          </p:cNvPr>
          <p:cNvSpPr txBox="1"/>
          <p:nvPr/>
        </p:nvSpPr>
        <p:spPr bwMode="auto">
          <a:xfrm>
            <a:off x="3477276" y="4593739"/>
            <a:ext cx="6340712" cy="338554"/>
          </a:xfrm>
          <a:prstGeom prst="rect">
            <a:avLst/>
          </a:prstGeom>
          <a:solidFill>
            <a:schemeClr val="accent4"/>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Azacitidine 75 mg/m</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SC or IV</a:t>
            </a:r>
            <a:r>
              <a:rPr lang="en-US" sz="1600" b="1" dirty="0">
                <a:solidFill>
                  <a:srgbClr val="FFFFFF"/>
                </a:solidFill>
                <a:latin typeface="Calibri" panose="020F0502020204030204" pitchFamily="34"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Days 1-7</a:t>
            </a:r>
          </a:p>
        </p:txBody>
      </p:sp>
      <p:sp>
        <p:nvSpPr>
          <p:cNvPr id="31" name="TextBox 30">
            <a:extLst>
              <a:ext uri="{FF2B5EF4-FFF2-40B4-BE49-F238E27FC236}">
                <a16:creationId xmlns:a16="http://schemas.microsoft.com/office/drawing/2014/main" id="{C0365762-8A06-70E2-3837-B64D2C081C4D}"/>
              </a:ext>
            </a:extLst>
          </p:cNvPr>
          <p:cNvSpPr txBox="1"/>
          <p:nvPr/>
        </p:nvSpPr>
        <p:spPr bwMode="auto">
          <a:xfrm>
            <a:off x="3477276" y="4938768"/>
            <a:ext cx="6340712" cy="338554"/>
          </a:xfrm>
          <a:prstGeom prst="rect">
            <a:avLst/>
          </a:prstGeom>
          <a:solidFill>
            <a:schemeClr val="accent4"/>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Decitabine 20 mg/m</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a:t>
            </a:r>
            <a:r>
              <a:rPr lang="en-US" sz="1600" b="1" dirty="0">
                <a:solidFill>
                  <a:srgbClr val="FFFFFF"/>
                </a:solidFill>
                <a:latin typeface="Calibri" panose="020F0502020204030204" pitchFamily="34"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Days 1-5</a:t>
            </a:r>
          </a:p>
        </p:txBody>
      </p:sp>
    </p:spTree>
    <p:extLst>
      <p:ext uri="{BB962C8B-B14F-4D97-AF65-F5344CB8AC3E}">
        <p14:creationId xmlns:p14="http://schemas.microsoft.com/office/powerpoint/2010/main" val="2101847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p:spPr>
        <p:txBody>
          <a:bodyPr>
            <a:normAutofit/>
          </a:bodyPr>
          <a:lstStyle/>
          <a:p>
            <a:r>
              <a:rPr lang="en-US" dirty="0"/>
              <a:t>Tumor Lysis Syndrome: Prevention and Assessment</a:t>
            </a:r>
          </a:p>
        </p:txBody>
      </p:sp>
      <p:sp>
        <p:nvSpPr>
          <p:cNvPr id="3" name="Content Placeholder 2"/>
          <p:cNvSpPr>
            <a:spLocks noGrp="1"/>
          </p:cNvSpPr>
          <p:nvPr>
            <p:ph idx="1"/>
          </p:nvPr>
        </p:nvSpPr>
        <p:spPr>
          <a:xfrm>
            <a:off x="604838" y="1512888"/>
            <a:ext cx="10863262" cy="4651375"/>
          </a:xfrm>
        </p:spPr>
        <p:txBody>
          <a:bodyPr>
            <a:noAutofit/>
          </a:bodyPr>
          <a:lstStyle/>
          <a:p>
            <a:pPr>
              <a:spcAft>
                <a:spcPts val="500"/>
              </a:spcAft>
            </a:pPr>
            <a:r>
              <a:rPr lang="en-US" sz="2200" dirty="0"/>
              <a:t>Assess individual patient risk factors for TLS </a:t>
            </a:r>
          </a:p>
          <a:p>
            <a:pPr lvl="1">
              <a:spcAft>
                <a:spcPts val="500"/>
              </a:spcAft>
            </a:pPr>
            <a:r>
              <a:rPr lang="en-US" sz="2000" dirty="0"/>
              <a:t>Circulating blasts, high burden of leukemia BM involvement, high pretreatment LDH, </a:t>
            </a:r>
            <a:br>
              <a:rPr lang="en-US" sz="2000" dirty="0"/>
            </a:br>
            <a:r>
              <a:rPr lang="en-US" sz="2000" dirty="0"/>
              <a:t>reduced renal function</a:t>
            </a:r>
          </a:p>
          <a:p>
            <a:pPr lvl="0">
              <a:spcAft>
                <a:spcPts val="500"/>
              </a:spcAft>
            </a:pPr>
            <a:r>
              <a:rPr lang="en-US" sz="2200" dirty="0"/>
              <a:t>Ensure adequate hydration and antihyperuricemic agents </a:t>
            </a:r>
          </a:p>
          <a:p>
            <a:pPr lvl="1">
              <a:spcAft>
                <a:spcPts val="500"/>
              </a:spcAft>
            </a:pPr>
            <a:r>
              <a:rPr lang="en-US" sz="2000" dirty="0"/>
              <a:t>Typically, allopurinol prior to first dose of venetoclax to reduce risk, then continue through ramp-up phase</a:t>
            </a:r>
          </a:p>
          <a:p>
            <a:pPr lvl="1">
              <a:spcAft>
                <a:spcPts val="500"/>
              </a:spcAft>
            </a:pPr>
            <a:r>
              <a:rPr lang="en-US" sz="2000" dirty="0"/>
              <a:t>​Assess blood chemistry (increased potassium, uric acid, phosphorus, creatinine and </a:t>
            </a:r>
            <a:br>
              <a:rPr lang="en-US" sz="2000" dirty="0"/>
            </a:br>
            <a:r>
              <a:rPr lang="en-US" sz="2000" dirty="0"/>
              <a:t>decreased calcium)</a:t>
            </a:r>
          </a:p>
          <a:p>
            <a:pPr lvl="1">
              <a:spcAft>
                <a:spcPts val="500"/>
              </a:spcAft>
            </a:pPr>
            <a:r>
              <a:rPr lang="en-US" sz="2000" dirty="0"/>
              <a:t>IV hydration may be necessary</a:t>
            </a:r>
          </a:p>
          <a:p>
            <a:pPr lvl="0">
              <a:spcAft>
                <a:spcPts val="500"/>
              </a:spcAft>
            </a:pPr>
            <a:r>
              <a:rPr lang="en-US" sz="2200" dirty="0"/>
              <a:t>Monitor blood chemistries for TLS at follow-up visits</a:t>
            </a:r>
          </a:p>
          <a:p>
            <a:pPr lvl="0">
              <a:spcAft>
                <a:spcPts val="500"/>
              </a:spcAft>
            </a:pPr>
            <a:r>
              <a:rPr lang="en-US" sz="2200" dirty="0"/>
              <a:t>Additional measures should be considered for patients with risk factors for TLS, including increased laboratory monitoring and reducing venetoclax starting dose</a:t>
            </a:r>
          </a:p>
          <a:p>
            <a:pPr lvl="0">
              <a:spcAft>
                <a:spcPts val="500"/>
              </a:spcAft>
            </a:pPr>
            <a:endParaRPr lang="en-US" sz="2200" dirty="0"/>
          </a:p>
        </p:txBody>
      </p:sp>
      <p:sp>
        <p:nvSpPr>
          <p:cNvPr id="4" name="TextBox 3"/>
          <p:cNvSpPr txBox="1"/>
          <p:nvPr/>
        </p:nvSpPr>
        <p:spPr bwMode="auto">
          <a:xfrm>
            <a:off x="404738" y="6369970"/>
            <a:ext cx="67733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Venetoclax PI. </a:t>
            </a:r>
          </a:p>
        </p:txBody>
      </p:sp>
    </p:spTree>
    <p:extLst>
      <p:ext uri="{BB962C8B-B14F-4D97-AF65-F5344CB8AC3E}">
        <p14:creationId xmlns:p14="http://schemas.microsoft.com/office/powerpoint/2010/main" val="581099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DEB808-A966-3C11-6907-827C7123D234}"/>
              </a:ext>
            </a:extLst>
          </p:cNvPr>
          <p:cNvSpPr>
            <a:spLocks noGrp="1"/>
          </p:cNvSpPr>
          <p:nvPr>
            <p:ph type="title"/>
          </p:nvPr>
        </p:nvSpPr>
        <p:spPr/>
        <p:txBody>
          <a:bodyPr/>
          <a:lstStyle/>
          <a:p>
            <a:r>
              <a:rPr lang="en-US" altLang="en-US" dirty="0"/>
              <a:t>Venetoclax: Drug Interactions and Dose Adjustments</a:t>
            </a:r>
            <a:endParaRPr lang="en-US" dirty="0"/>
          </a:p>
        </p:txBody>
      </p:sp>
      <p:sp>
        <p:nvSpPr>
          <p:cNvPr id="2" name="Content Placeholder 1">
            <a:extLst>
              <a:ext uri="{FF2B5EF4-FFF2-40B4-BE49-F238E27FC236}">
                <a16:creationId xmlns:a16="http://schemas.microsoft.com/office/drawing/2014/main" id="{0CCEE6E9-73D1-6DA0-C5E8-86C05975AB59}"/>
              </a:ext>
            </a:extLst>
          </p:cNvPr>
          <p:cNvSpPr>
            <a:spLocks noGrp="1"/>
          </p:cNvSpPr>
          <p:nvPr>
            <p:ph idx="1"/>
          </p:nvPr>
        </p:nvSpPr>
        <p:spPr>
          <a:xfrm>
            <a:off x="717550" y="6035103"/>
            <a:ext cx="10764654" cy="279070"/>
          </a:xfrm>
        </p:spPr>
        <p:txBody>
          <a:bodyPr/>
          <a:lstStyle/>
          <a:p>
            <a:pPr marL="0" indent="0">
              <a:buNone/>
            </a:pPr>
            <a:r>
              <a:rPr lang="en-US" sz="1400" dirty="0"/>
              <a:t>*Resume venetoclax dosage that was used before dose reduction 2 to 3 days after discontinuation of the inhibitor.</a:t>
            </a:r>
          </a:p>
        </p:txBody>
      </p:sp>
      <p:sp>
        <p:nvSpPr>
          <p:cNvPr id="4" name="Slide Number Placeholder 3">
            <a:extLst>
              <a:ext uri="{FF2B5EF4-FFF2-40B4-BE49-F238E27FC236}">
                <a16:creationId xmlns:a16="http://schemas.microsoft.com/office/drawing/2014/main" id="{4C546DB4-8CF9-363A-15BB-478E4ACF86A5}"/>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8" name="Group 3">
            <a:extLst>
              <a:ext uri="{FF2B5EF4-FFF2-40B4-BE49-F238E27FC236}">
                <a16:creationId xmlns:a16="http://schemas.microsoft.com/office/drawing/2014/main" id="{6DA072DE-0B71-D14C-85E3-9D2B7B83A1D9}"/>
              </a:ext>
            </a:extLst>
          </p:cNvPr>
          <p:cNvGraphicFramePr>
            <a:graphicFrameLocks/>
          </p:cNvGraphicFramePr>
          <p:nvPr>
            <p:extLst>
              <p:ext uri="{D42A27DB-BD31-4B8C-83A1-F6EECF244321}">
                <p14:modId xmlns:p14="http://schemas.microsoft.com/office/powerpoint/2010/main" val="1068893217"/>
              </p:ext>
            </p:extLst>
          </p:nvPr>
        </p:nvGraphicFramePr>
        <p:xfrm>
          <a:off x="717551" y="1220741"/>
          <a:ext cx="11055349" cy="4785488"/>
        </p:xfrm>
        <a:graphic>
          <a:graphicData uri="http://schemas.openxmlformats.org/drawingml/2006/table">
            <a:tbl>
              <a:tblPr/>
              <a:tblGrid>
                <a:gridCol w="6288426">
                  <a:extLst>
                    <a:ext uri="{9D8B030D-6E8A-4147-A177-3AD203B41FA5}">
                      <a16:colId xmlns:a16="http://schemas.microsoft.com/office/drawing/2014/main" val="20000"/>
                    </a:ext>
                  </a:extLst>
                </a:gridCol>
                <a:gridCol w="1126286">
                  <a:extLst>
                    <a:ext uri="{9D8B030D-6E8A-4147-A177-3AD203B41FA5}">
                      <a16:colId xmlns:a16="http://schemas.microsoft.com/office/drawing/2014/main" val="961028029"/>
                    </a:ext>
                  </a:extLst>
                </a:gridCol>
                <a:gridCol w="1126286">
                  <a:extLst>
                    <a:ext uri="{9D8B030D-6E8A-4147-A177-3AD203B41FA5}">
                      <a16:colId xmlns:a16="http://schemas.microsoft.com/office/drawing/2014/main" val="2046345952"/>
                    </a:ext>
                  </a:extLst>
                </a:gridCol>
                <a:gridCol w="2514351">
                  <a:extLst>
                    <a:ext uri="{9D8B030D-6E8A-4147-A177-3AD203B41FA5}">
                      <a16:colId xmlns:a16="http://schemas.microsoft.com/office/drawing/2014/main" val="20001"/>
                    </a:ext>
                  </a:extLst>
                </a:gridCol>
              </a:tblGrid>
              <a:tr h="16993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Agents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Initiation and Ramp-up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Steady Daily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8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Strong CYP3A Inducers</a:t>
                      </a:r>
                    </a:p>
                    <a:p>
                      <a:pPr marL="2857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400" b="0" i="1" u="none" strike="noStrike" kern="1200" cap="none" normalizeH="0" baseline="0">
                          <a:ln>
                            <a:noFill/>
                          </a:ln>
                          <a:solidFill>
                            <a:schemeClr val="bg2">
                              <a:lumMod val="10000"/>
                            </a:schemeClr>
                          </a:solidFill>
                          <a:effectLst/>
                          <a:latin typeface="Calibri" panose="020F0502020204030204" pitchFamily="34" charset="0"/>
                          <a:ea typeface="+mn-ea"/>
                          <a:cs typeface="+mn-cs"/>
                        </a:rPr>
                        <a:t>Examples:</a:t>
                      </a: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 carbamazepine, phenytoin, rifampin, St John’s wort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Avoid concomitant use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91334266"/>
                  </a:ext>
                </a:extLst>
              </a:tr>
              <a:tr h="288878">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Moderate CYP3A Inducers</a:t>
                      </a:r>
                    </a:p>
                    <a:p>
                      <a:pPr marL="2857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1" u="none" strike="noStrike" kern="1200" cap="none" normalizeH="0" baseline="0" noProof="0">
                          <a:ln>
                            <a:noFill/>
                          </a:ln>
                          <a:solidFill>
                            <a:schemeClr val="bg2">
                              <a:lumMod val="10000"/>
                            </a:schemeClr>
                          </a:solidFill>
                          <a:effectLst/>
                          <a:latin typeface="Calibri" panose="020F0502020204030204" pitchFamily="34" charset="0"/>
                          <a:ea typeface="+mn-ea"/>
                          <a:cs typeface="+mn-cs"/>
                        </a:rPr>
                        <a:t>Example</a:t>
                      </a:r>
                      <a:r>
                        <a:rPr kumimoji="0" lang="en-US" sz="1400" b="0" i="1"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s: </a:t>
                      </a: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bosentan, efavirenz, etravirine, modafinil</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Avoid concomitant use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37785346"/>
                  </a:ext>
                </a:extLst>
              </a:tr>
              <a:tr h="288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Posaconazole (CYP3A Inhibitor)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10 mg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D2: 20 mg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D3: 50 mg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D4: 70 mg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Reduce venetoclax* to 70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84698137"/>
                  </a:ext>
                </a:extLst>
              </a:tr>
              <a:tr h="4078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Other Strong CYP3A Inhibitor</a:t>
                      </a:r>
                    </a:p>
                    <a:p>
                      <a:pPr marL="2857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400" b="0" i="1" u="none" strike="noStrike" kern="1200" cap="none" normalizeH="0" baseline="0">
                          <a:ln>
                            <a:noFill/>
                          </a:ln>
                          <a:solidFill>
                            <a:schemeClr val="bg2">
                              <a:lumMod val="10000"/>
                            </a:schemeClr>
                          </a:solidFill>
                          <a:effectLst/>
                          <a:latin typeface="Calibri" panose="020F0502020204030204" pitchFamily="34" charset="0"/>
                          <a:ea typeface="+mn-ea"/>
                          <a:cs typeface="+mn-cs"/>
                        </a:rPr>
                        <a:t>Exa</a:t>
                      </a:r>
                      <a:r>
                        <a:rPr kumimoji="0" lang="en-US" sz="1400" b="0" i="1" u="none" strike="noStrike" cap="none" normalizeH="0" baseline="0">
                          <a:ln>
                            <a:noFill/>
                          </a:ln>
                          <a:solidFill>
                            <a:schemeClr val="bg2">
                              <a:lumMod val="10000"/>
                            </a:schemeClr>
                          </a:solidFill>
                          <a:effectLst/>
                          <a:latin typeface="Calibri" panose="020F0502020204030204" pitchFamily="34" charset="0"/>
                        </a:rPr>
                        <a:t>mples: </a:t>
                      </a:r>
                      <a:r>
                        <a:rPr kumimoji="0" lang="en-US" sz="1400" b="0" i="0" u="none" strike="noStrike" cap="none" normalizeH="0" baseline="0">
                          <a:ln>
                            <a:noFill/>
                          </a:ln>
                          <a:solidFill>
                            <a:schemeClr val="bg2">
                              <a:lumMod val="10000"/>
                            </a:schemeClr>
                          </a:solidFill>
                          <a:effectLst/>
                          <a:latin typeface="Calibri" panose="020F0502020204030204" pitchFamily="34" charset="0"/>
                        </a:rPr>
                        <a:t>clarithromycin, conivaptan, indinavir, itraconazole, ketoconazole, lopinavir, ritonavir, telaprevir, voriconazole</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10 mg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D2: 20 mg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D3: 50 mg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D4: 100mg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Reduce venetoclax* to 100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407825">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Moderate CYP3A Inhibitor</a:t>
                      </a:r>
                    </a:p>
                    <a:p>
                      <a:pPr marL="342900" marR="0" lvl="0" indent="-22860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Examples: </a:t>
                      </a:r>
                      <a:r>
                        <a:rPr kumimoji="0" lang="en-US" sz="1400" b="0" i="0" u="none" strike="noStrike" cap="none" normalizeH="0" baseline="0">
                          <a:ln>
                            <a:noFill/>
                          </a:ln>
                          <a:solidFill>
                            <a:schemeClr val="bg2">
                              <a:lumMod val="10000"/>
                            </a:schemeClr>
                          </a:solidFill>
                          <a:effectLst/>
                          <a:latin typeface="Calibri" panose="020F0502020204030204" pitchFamily="34" charset="0"/>
                        </a:rPr>
                        <a:t>aprepitant, cimetidine, ciprofloxacin, cyclosporine, diltiazem, dronedarone, erythromycin, fluconazole, isavuconazole, verapamil</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Reduce venetoclax* dose by ≥50%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77407380"/>
                  </a:ext>
                </a:extLst>
              </a:tr>
              <a:tr h="4078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P-gp Inhibitor</a:t>
                      </a:r>
                    </a:p>
                    <a:p>
                      <a:pPr marL="2857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1" u="none" strike="noStrike" cap="none" normalizeH="0" baseline="0">
                          <a:ln>
                            <a:noFill/>
                          </a:ln>
                          <a:solidFill>
                            <a:schemeClr val="bg2">
                              <a:lumMod val="10000"/>
                            </a:schemeClr>
                          </a:solidFill>
                          <a:effectLst/>
                          <a:latin typeface="Calibri" panose="020F0502020204030204" pitchFamily="34" charset="0"/>
                        </a:rPr>
                        <a:t>Examples: </a:t>
                      </a:r>
                      <a:r>
                        <a:rPr kumimoji="0" lang="en-US" sz="1400" b="0" i="0" u="none" strike="noStrike" cap="none" normalizeH="0" baseline="0">
                          <a:ln>
                            <a:noFill/>
                          </a:ln>
                          <a:solidFill>
                            <a:schemeClr val="bg2">
                              <a:lumMod val="10000"/>
                            </a:schemeClr>
                          </a:solidFill>
                          <a:effectLst/>
                          <a:latin typeface="Calibri" panose="020F0502020204030204" pitchFamily="34" charset="0"/>
                        </a:rPr>
                        <a:t>amiodarone, carvedilol, cyclosporine, dronedarone, quinidine, ranolazine, verapamil</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Reduce venetoclax* dose by ≥50%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4078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P-gp Substrate</a:t>
                      </a:r>
                    </a:p>
                    <a:p>
                      <a:pPr marL="2857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Examples: </a:t>
                      </a:r>
                      <a:r>
                        <a:rPr kumimoji="0" lang="en-US" sz="1400" b="0" i="0" u="none" strike="noStrike" cap="none" normalizeH="0" baseline="0">
                          <a:ln>
                            <a:noFill/>
                          </a:ln>
                          <a:solidFill>
                            <a:schemeClr val="bg2">
                              <a:lumMod val="10000"/>
                            </a:schemeClr>
                          </a:solidFill>
                          <a:effectLst/>
                          <a:latin typeface="Calibri" panose="020F0502020204030204" pitchFamily="34" charset="0"/>
                        </a:rPr>
                        <a:t>digoxin, fexofenadine, loperamide, N-methylquinidine, quinidine, talinolol, vinblastine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 concomitant use unavoidable, take at least 6 hr prior to venetoclax</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73124574"/>
                  </a:ext>
                </a:extLst>
              </a:tr>
            </a:tbl>
          </a:graphicData>
        </a:graphic>
      </p:graphicFrame>
      <p:sp>
        <p:nvSpPr>
          <p:cNvPr id="9" name="Text Box 11">
            <a:extLst>
              <a:ext uri="{FF2B5EF4-FFF2-40B4-BE49-F238E27FC236}">
                <a16:creationId xmlns:a16="http://schemas.microsoft.com/office/drawing/2014/main" id="{0FCA3EE5-9CB6-185C-58BA-BA543BD62F7D}"/>
              </a:ext>
            </a:extLst>
          </p:cNvPr>
          <p:cNvSpPr txBox="1"/>
          <p:nvPr/>
        </p:nvSpPr>
        <p:spPr>
          <a:xfrm>
            <a:off x="447051" y="6365554"/>
            <a:ext cx="7917001"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lvl1pPr>
              <a:defRPr sz="1200">
                <a:latin typeface="+mn-lt"/>
                <a:ea typeface="+mn-ea"/>
                <a:cs typeface="+mn-cs"/>
                <a:sym typeface="Calibri"/>
              </a:defRPr>
            </a:lvl1pPr>
          </a:lstStyle>
          <a:p>
            <a:pPr defTabSz="609464">
              <a:spcBef>
                <a:spcPct val="0"/>
              </a:spcBef>
              <a:spcAft>
                <a:spcPct val="0"/>
              </a:spcAft>
              <a:defRPr/>
            </a:pPr>
            <a:r>
              <a:rPr lang="en-US" dirty="0">
                <a:solidFill>
                  <a:srgbClr val="455560"/>
                </a:solidFill>
                <a:latin typeface="Calibri" panose="020F0502020204030204" pitchFamily="34" charset="0"/>
                <a:cs typeface="Calibri" panose="020F0502020204030204" pitchFamily="34" charset="0"/>
              </a:rPr>
              <a:t>Venetoclax PI.</a:t>
            </a:r>
          </a:p>
        </p:txBody>
      </p:sp>
    </p:spTree>
    <p:extLst>
      <p:ext uri="{BB962C8B-B14F-4D97-AF65-F5344CB8AC3E}">
        <p14:creationId xmlns:p14="http://schemas.microsoft.com/office/powerpoint/2010/main" val="3733148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C82C3B8-FB89-4518-8387-08A808A8587A}"/>
              </a:ext>
            </a:extLst>
          </p:cNvPr>
          <p:cNvSpPr>
            <a:spLocks noGrp="1"/>
          </p:cNvSpPr>
          <p:nvPr>
            <p:ph type="body" sz="quarter" idx="4294967295"/>
          </p:nvPr>
        </p:nvSpPr>
        <p:spPr>
          <a:xfrm>
            <a:off x="616017" y="6021087"/>
            <a:ext cx="3458014" cy="275458"/>
          </a:xfrm>
        </p:spPr>
        <p:txBody>
          <a:bodyPr/>
          <a:lstStyle/>
          <a:p>
            <a:pPr marL="0" indent="0">
              <a:buNone/>
            </a:pPr>
            <a:r>
              <a:rPr lang="en-GB" sz="1400" dirty="0"/>
              <a:t>*For VEN + LDAC only.</a:t>
            </a:r>
          </a:p>
        </p:txBody>
      </p:sp>
      <p:sp>
        <p:nvSpPr>
          <p:cNvPr id="6" name="Text Placeholder 5">
            <a:extLst>
              <a:ext uri="{FF2B5EF4-FFF2-40B4-BE49-F238E27FC236}">
                <a16:creationId xmlns:a16="http://schemas.microsoft.com/office/drawing/2014/main" id="{6A980EC0-CB72-4F13-9372-3E77A4773891}"/>
              </a:ext>
            </a:extLst>
          </p:cNvPr>
          <p:cNvSpPr>
            <a:spLocks noGrp="1"/>
          </p:cNvSpPr>
          <p:nvPr>
            <p:ph type="body" sz="quarter" idx="4294967295"/>
          </p:nvPr>
        </p:nvSpPr>
        <p:spPr>
          <a:xfrm>
            <a:off x="401864" y="6231166"/>
            <a:ext cx="7286584" cy="414337"/>
          </a:xfrm>
        </p:spPr>
        <p:txBody>
          <a:bodyPr anchor="b"/>
          <a:lstStyle/>
          <a:p>
            <a:pPr marL="0" indent="0">
              <a:buNone/>
            </a:pPr>
            <a:r>
              <a:rPr lang="en-US" sz="1200" dirty="0">
                <a:solidFill>
                  <a:srgbClr val="455560"/>
                </a:solidFill>
              </a:rPr>
              <a:t>Wei. Blood. 2020;135:2137. DiNardo. NEJM. 2020;383:617. Venetoclax PI. </a:t>
            </a:r>
            <a:r>
              <a:rPr lang="da-DK" sz="1200" dirty="0">
                <a:solidFill>
                  <a:srgbClr val="455560"/>
                </a:solidFill>
              </a:rPr>
              <a:t>Rausch. Blood. 2019;134:2640.</a:t>
            </a:r>
            <a:endParaRPr lang="en-US" sz="1200" dirty="0">
              <a:solidFill>
                <a:srgbClr val="455560"/>
              </a:solidFill>
            </a:endParaRPr>
          </a:p>
        </p:txBody>
      </p:sp>
      <p:sp>
        <p:nvSpPr>
          <p:cNvPr id="5" name="Rectangle 4">
            <a:extLst>
              <a:ext uri="{FF2B5EF4-FFF2-40B4-BE49-F238E27FC236}">
                <a16:creationId xmlns:a16="http://schemas.microsoft.com/office/drawing/2014/main" id="{40605EDB-AD8C-4CB3-93E5-306DDA2632CC}"/>
              </a:ext>
            </a:extLst>
          </p:cNvPr>
          <p:cNvSpPr/>
          <p:nvPr/>
        </p:nvSpPr>
        <p:spPr>
          <a:xfrm>
            <a:off x="717551" y="1512719"/>
            <a:ext cx="5378450" cy="646331"/>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600"/>
              </a:spcAft>
              <a:buClrTx/>
              <a:buSzTx/>
              <a:buFontTx/>
              <a:buNone/>
              <a:tabLst/>
              <a:defRPr/>
            </a:pPr>
            <a:r>
              <a:rPr lang="en-GB" b="1" dirty="0">
                <a:solidFill>
                  <a:srgbClr val="2D2926"/>
                </a:solidFill>
                <a:latin typeface="Calibri"/>
              </a:rPr>
              <a:t>Recommended V</a:t>
            </a:r>
            <a:r>
              <a:rPr kumimoji="0" lang="en-GB" sz="1800" b="1" i="0" u="none" strike="noStrike" kern="1200" cap="none" spc="0" normalizeH="0" baseline="0" noProof="0" dirty="0">
                <a:ln>
                  <a:noFill/>
                </a:ln>
                <a:solidFill>
                  <a:srgbClr val="2D2926"/>
                </a:solidFill>
                <a:effectLst/>
                <a:uLnTx/>
                <a:uFillTx/>
                <a:latin typeface="Calibri"/>
                <a:ea typeface="+mn-ea"/>
                <a:cs typeface="+mn-cs"/>
              </a:rPr>
              <a:t>enetoclax Dose Reductions </a:t>
            </a:r>
            <a:br>
              <a:rPr kumimoji="0" lang="en-GB" sz="1800" b="1" i="0" u="none" strike="noStrike" kern="1200" cap="none" spc="0" normalizeH="0" baseline="0" noProof="0" dirty="0">
                <a:ln>
                  <a:noFill/>
                </a:ln>
                <a:solidFill>
                  <a:srgbClr val="2D2926"/>
                </a:solidFill>
                <a:effectLst/>
                <a:uLnTx/>
                <a:uFillTx/>
                <a:latin typeface="Calibri"/>
                <a:ea typeface="+mn-ea"/>
                <a:cs typeface="+mn-cs"/>
              </a:rPr>
            </a:br>
            <a:r>
              <a:rPr kumimoji="0" lang="en-GB" sz="1800" b="1" i="0" u="none" strike="noStrike" kern="1200" cap="none" spc="0" normalizeH="0" baseline="0" noProof="0" dirty="0">
                <a:ln>
                  <a:noFill/>
                </a:ln>
                <a:solidFill>
                  <a:srgbClr val="2D2926"/>
                </a:solidFill>
                <a:effectLst/>
                <a:uLnTx/>
                <a:uFillTx/>
                <a:latin typeface="Calibri"/>
                <a:ea typeface="+mn-ea"/>
                <a:cs typeface="+mn-cs"/>
              </a:rPr>
              <a:t>With VEN + AZA and VEN + LDAC: VIALE-A and VIALE-C</a:t>
            </a:r>
            <a:endParaRPr kumimoji="0" lang="en-GB" sz="1800" b="1" i="0" u="none" strike="noStrike" kern="1200" cap="none" spc="0" normalizeH="0" baseline="30000" noProof="0" dirty="0">
              <a:ln>
                <a:noFill/>
              </a:ln>
              <a:solidFill>
                <a:srgbClr val="2D2926"/>
              </a:solidFill>
              <a:effectLst/>
              <a:uLnTx/>
              <a:uFillTx/>
              <a:latin typeface="Calibri"/>
              <a:ea typeface="+mn-ea"/>
              <a:cs typeface="+mn-cs"/>
            </a:endParaRPr>
          </a:p>
        </p:txBody>
      </p:sp>
      <p:graphicFrame>
        <p:nvGraphicFramePr>
          <p:cNvPr id="399" name="Content Placeholder 4">
            <a:extLst>
              <a:ext uri="{FF2B5EF4-FFF2-40B4-BE49-F238E27FC236}">
                <a16:creationId xmlns:a16="http://schemas.microsoft.com/office/drawing/2014/main" id="{64DF7EAA-B8EE-49BF-93A4-A60E4C7174A2}"/>
              </a:ext>
            </a:extLst>
          </p:cNvPr>
          <p:cNvGraphicFramePr>
            <a:graphicFrameLocks/>
          </p:cNvGraphicFramePr>
          <p:nvPr>
            <p:extLst>
              <p:ext uri="{D42A27DB-BD31-4B8C-83A1-F6EECF244321}">
                <p14:modId xmlns:p14="http://schemas.microsoft.com/office/powerpoint/2010/main" val="2700438317"/>
              </p:ext>
            </p:extLst>
          </p:nvPr>
        </p:nvGraphicFramePr>
        <p:xfrm>
          <a:off x="717550" y="2232664"/>
          <a:ext cx="5378451" cy="2407920"/>
        </p:xfrm>
        <a:graphic>
          <a:graphicData uri="http://schemas.openxmlformats.org/drawingml/2006/table">
            <a:tbl>
              <a:tblPr firstRow="1">
                <a:effectLst/>
                <a:tableStyleId>{B301B821-A1FF-4177-AEE7-76D212191A09}</a:tableStyleId>
              </a:tblPr>
              <a:tblGrid>
                <a:gridCol w="1792817">
                  <a:extLst>
                    <a:ext uri="{9D8B030D-6E8A-4147-A177-3AD203B41FA5}">
                      <a16:colId xmlns:a16="http://schemas.microsoft.com/office/drawing/2014/main" val="20000"/>
                    </a:ext>
                  </a:extLst>
                </a:gridCol>
                <a:gridCol w="1792817">
                  <a:extLst>
                    <a:ext uri="{9D8B030D-6E8A-4147-A177-3AD203B41FA5}">
                      <a16:colId xmlns:a16="http://schemas.microsoft.com/office/drawing/2014/main" val="20004"/>
                    </a:ext>
                  </a:extLst>
                </a:gridCol>
                <a:gridCol w="1792817">
                  <a:extLst>
                    <a:ext uri="{9D8B030D-6E8A-4147-A177-3AD203B41FA5}">
                      <a16:colId xmlns:a16="http://schemas.microsoft.com/office/drawing/2014/main" val="1869997618"/>
                    </a:ext>
                  </a:extLst>
                </a:gridCol>
              </a:tblGrid>
              <a:tr h="408063">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Standard </a:t>
                      </a:r>
                      <a:br>
                        <a:rPr kumimoji="0" lang="en-GB" sz="1600" u="none" strike="noStrike" cap="none" normalizeH="0" baseline="0" dirty="0">
                          <a:ln>
                            <a:noFill/>
                          </a:ln>
                          <a:solidFill>
                            <a:schemeClr val="tx1"/>
                          </a:solidFill>
                          <a:effectLst/>
                        </a:rPr>
                      </a:br>
                      <a:r>
                        <a:rPr kumimoji="0" lang="en-GB" sz="1600" u="none" strike="noStrike" cap="none" normalizeH="0" baseline="0" dirty="0">
                          <a:ln>
                            <a:noFill/>
                          </a:ln>
                          <a:solidFill>
                            <a:schemeClr val="tx1"/>
                          </a:solidFill>
                          <a:effectLst/>
                        </a:rPr>
                        <a:t>VEN Dose</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Moderate </a:t>
                      </a:r>
                      <a:br>
                        <a:rPr kumimoji="0" lang="en-GB" sz="1600" u="none" strike="noStrike" cap="none" normalizeH="0" baseline="0" dirty="0">
                          <a:ln>
                            <a:noFill/>
                          </a:ln>
                          <a:solidFill>
                            <a:schemeClr val="tx1"/>
                          </a:solidFill>
                          <a:effectLst/>
                        </a:rPr>
                      </a:br>
                      <a:r>
                        <a:rPr kumimoji="0" lang="en-GB" sz="1600" u="none" strike="noStrike" cap="none" normalizeH="0" baseline="0" dirty="0">
                          <a:ln>
                            <a:noFill/>
                          </a:ln>
                          <a:solidFill>
                            <a:schemeClr val="tx1"/>
                          </a:solidFill>
                          <a:effectLst/>
                        </a:rPr>
                        <a:t>CYP3Ai/P-gpi</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tx1"/>
                          </a:solidFill>
                          <a:effectLst/>
                        </a:rPr>
                        <a:t>(eg, isavuconazole, ciprofloxacin)</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Strong </a:t>
                      </a:r>
                      <a:br>
                        <a:rPr kumimoji="0" lang="en-GB" sz="1600" u="none" strike="noStrike" cap="none" normalizeH="0" baseline="0" dirty="0">
                          <a:ln>
                            <a:noFill/>
                          </a:ln>
                          <a:solidFill>
                            <a:schemeClr val="tx1"/>
                          </a:solidFill>
                          <a:effectLst/>
                        </a:rPr>
                      </a:br>
                      <a:r>
                        <a:rPr kumimoji="0" lang="en-GB" sz="1600" u="none" strike="noStrike" cap="none" normalizeH="0" baseline="0" dirty="0">
                          <a:ln>
                            <a:noFill/>
                          </a:ln>
                          <a:solidFill>
                            <a:schemeClr val="tx1"/>
                          </a:solidFill>
                          <a:effectLst/>
                        </a:rPr>
                        <a:t>CYP3Ai</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tx1"/>
                          </a:solidFill>
                          <a:effectLst/>
                        </a:rPr>
                        <a:t>(eg, posaconazole, voriconazole)</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41121">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bg1"/>
                          </a:solidFill>
                          <a:effectLst/>
                          <a:latin typeface="+mn-lt"/>
                        </a:rPr>
                        <a:t>100 mg</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50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10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141121">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i="0" u="none" strike="noStrike" cap="none" normalizeH="0" baseline="0" dirty="0">
                          <a:ln>
                            <a:noFill/>
                          </a:ln>
                          <a:solidFill>
                            <a:schemeClr val="bg1"/>
                          </a:solidFill>
                          <a:effectLst/>
                          <a:latin typeface="+mn-lt"/>
                          <a:cs typeface="Arial" charset="0"/>
                        </a:rPr>
                        <a:t>200 mg</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100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20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5786677"/>
                  </a:ext>
                </a:extLst>
              </a:tr>
              <a:tr h="141121">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defRPr/>
                      </a:pPr>
                      <a:r>
                        <a:rPr lang="en-US" sz="1600" b="1" dirty="0">
                          <a:solidFill>
                            <a:schemeClr val="bg1"/>
                          </a:solidFill>
                          <a:latin typeface="+mn-lt"/>
                        </a:rPr>
                        <a:t>400 mg</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b="1" dirty="0">
                          <a:solidFill>
                            <a:schemeClr val="bg1"/>
                          </a:solidFill>
                        </a:rPr>
                        <a:t>≤200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b="1" dirty="0">
                          <a:solidFill>
                            <a:schemeClr val="bg1"/>
                          </a:solidFill>
                        </a:rPr>
                        <a:t>50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14659897"/>
                  </a:ext>
                </a:extLst>
              </a:tr>
              <a:tr h="141121">
                <a:tc>
                  <a:txBody>
                    <a:bodyPr/>
                    <a:lstStyle/>
                    <a:p>
                      <a:pPr algn="ctr"/>
                      <a:r>
                        <a:rPr lang="en-US" sz="1600" b="1" dirty="0">
                          <a:solidFill>
                            <a:schemeClr val="bg1"/>
                          </a:solidFill>
                          <a:latin typeface="+mn-lt"/>
                        </a:rPr>
                        <a:t>600 mg*</a:t>
                      </a:r>
                      <a:endParaRPr lang="en-US" sz="1600" b="0" baseline="30000" dirty="0">
                        <a:solidFill>
                          <a:schemeClr val="bg1"/>
                        </a:solidFill>
                        <a:latin typeface="+mn-lt"/>
                      </a:endParaRP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≤300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50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65260907"/>
                  </a:ext>
                </a:extLst>
              </a:tr>
            </a:tbl>
          </a:graphicData>
        </a:graphic>
      </p:graphicFrame>
      <p:sp>
        <p:nvSpPr>
          <p:cNvPr id="54" name="Rectangle 53">
            <a:extLst>
              <a:ext uri="{FF2B5EF4-FFF2-40B4-BE49-F238E27FC236}">
                <a16:creationId xmlns:a16="http://schemas.microsoft.com/office/drawing/2014/main" id="{EC854F61-775B-4B36-BD29-7C9574DA8A0B}"/>
              </a:ext>
            </a:extLst>
          </p:cNvPr>
          <p:cNvSpPr/>
          <p:nvPr/>
        </p:nvSpPr>
        <p:spPr>
          <a:xfrm>
            <a:off x="6420050" y="1789718"/>
            <a:ext cx="5086149" cy="369332"/>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dirty="0">
                <a:ln>
                  <a:noFill/>
                </a:ln>
                <a:solidFill>
                  <a:srgbClr val="2D2926"/>
                </a:solidFill>
                <a:effectLst/>
                <a:uLnTx/>
                <a:uFillTx/>
                <a:latin typeface="Calibri"/>
                <a:ea typeface="+mn-ea"/>
                <a:cs typeface="+mn-cs"/>
              </a:rPr>
              <a:t>Recommended VEN Dose Reductions USPI</a:t>
            </a:r>
            <a:endParaRPr kumimoji="0" lang="en-GB" sz="1800" b="1" i="0" u="none" strike="noStrike" kern="1200" cap="none" spc="0" normalizeH="0" baseline="30000" noProof="0" dirty="0">
              <a:ln>
                <a:noFill/>
              </a:ln>
              <a:solidFill>
                <a:srgbClr val="2D2926"/>
              </a:solidFill>
              <a:effectLst/>
              <a:uLnTx/>
              <a:uFillTx/>
              <a:latin typeface="Calibri"/>
              <a:ea typeface="+mn-ea"/>
              <a:cs typeface="+mn-cs"/>
            </a:endParaRPr>
          </a:p>
        </p:txBody>
      </p:sp>
      <p:graphicFrame>
        <p:nvGraphicFramePr>
          <p:cNvPr id="55" name="Content Placeholder 4">
            <a:extLst>
              <a:ext uri="{FF2B5EF4-FFF2-40B4-BE49-F238E27FC236}">
                <a16:creationId xmlns:a16="http://schemas.microsoft.com/office/drawing/2014/main" id="{C95B2FFB-29B1-4EC4-AFA3-5C3DDDE78F5B}"/>
              </a:ext>
            </a:extLst>
          </p:cNvPr>
          <p:cNvGraphicFramePr>
            <a:graphicFrameLocks/>
          </p:cNvGraphicFramePr>
          <p:nvPr>
            <p:extLst>
              <p:ext uri="{D42A27DB-BD31-4B8C-83A1-F6EECF244321}">
                <p14:modId xmlns:p14="http://schemas.microsoft.com/office/powerpoint/2010/main" val="2378179118"/>
              </p:ext>
            </p:extLst>
          </p:nvPr>
        </p:nvGraphicFramePr>
        <p:xfrm>
          <a:off x="6410425" y="2232664"/>
          <a:ext cx="5095776" cy="1920240"/>
        </p:xfrm>
        <a:graphic>
          <a:graphicData uri="http://schemas.openxmlformats.org/drawingml/2006/table">
            <a:tbl>
              <a:tblPr firstRow="1">
                <a:effectLst/>
                <a:tableStyleId>{B301B821-A1FF-4177-AEE7-76D212191A09}</a:tableStyleId>
              </a:tblPr>
              <a:tblGrid>
                <a:gridCol w="1273944">
                  <a:extLst>
                    <a:ext uri="{9D8B030D-6E8A-4147-A177-3AD203B41FA5}">
                      <a16:colId xmlns:a16="http://schemas.microsoft.com/office/drawing/2014/main" val="20000"/>
                    </a:ext>
                  </a:extLst>
                </a:gridCol>
                <a:gridCol w="1273944">
                  <a:extLst>
                    <a:ext uri="{9D8B030D-6E8A-4147-A177-3AD203B41FA5}">
                      <a16:colId xmlns:a16="http://schemas.microsoft.com/office/drawing/2014/main" val="20004"/>
                    </a:ext>
                  </a:extLst>
                </a:gridCol>
                <a:gridCol w="1273944">
                  <a:extLst>
                    <a:ext uri="{9D8B030D-6E8A-4147-A177-3AD203B41FA5}">
                      <a16:colId xmlns:a16="http://schemas.microsoft.com/office/drawing/2014/main" val="1869997618"/>
                    </a:ext>
                  </a:extLst>
                </a:gridCol>
                <a:gridCol w="1273944">
                  <a:extLst>
                    <a:ext uri="{9D8B030D-6E8A-4147-A177-3AD203B41FA5}">
                      <a16:colId xmlns:a16="http://schemas.microsoft.com/office/drawing/2014/main" val="1356442475"/>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Day</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Moderate </a:t>
                      </a:r>
                      <a:br>
                        <a:rPr kumimoji="0" lang="en-GB" sz="1600" u="none" strike="noStrike" cap="none" normalizeH="0" baseline="0" dirty="0">
                          <a:ln>
                            <a:noFill/>
                          </a:ln>
                          <a:solidFill>
                            <a:schemeClr val="tx1"/>
                          </a:solidFill>
                          <a:effectLst/>
                        </a:rPr>
                      </a:br>
                      <a:r>
                        <a:rPr kumimoji="0" lang="en-GB" sz="1600" u="none" strike="noStrike" cap="none" normalizeH="0" baseline="0" dirty="0">
                          <a:ln>
                            <a:noFill/>
                          </a:ln>
                          <a:solidFill>
                            <a:schemeClr val="tx1"/>
                          </a:solidFill>
                          <a:effectLst/>
                        </a:rPr>
                        <a:t>CYP3Ai/P-gpi</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Strong </a:t>
                      </a:r>
                      <a:br>
                        <a:rPr kumimoji="0" lang="en-GB" sz="1600" u="none" strike="noStrike" cap="none" normalizeH="0" baseline="0" dirty="0">
                          <a:ln>
                            <a:noFill/>
                          </a:ln>
                          <a:solidFill>
                            <a:schemeClr val="tx1"/>
                          </a:solidFill>
                          <a:effectLst/>
                        </a:rPr>
                      </a:br>
                      <a:r>
                        <a:rPr kumimoji="0" lang="en-GB" sz="1600" u="none" strike="noStrike" cap="none" normalizeH="0" baseline="0" dirty="0">
                          <a:ln>
                            <a:noFill/>
                          </a:ln>
                          <a:solidFill>
                            <a:schemeClr val="tx1"/>
                          </a:solidFill>
                          <a:effectLst/>
                        </a:rPr>
                        <a:t>CYP3Ai</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Posaconazole</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bg1"/>
                          </a:solidFill>
                          <a:effectLst/>
                          <a:latin typeface="+mn-lt"/>
                        </a:rPr>
                        <a:t>Day 1</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rowSpan="4">
                  <a:txBody>
                    <a:bodyPr/>
                    <a:lstStyle/>
                    <a:p>
                      <a:pPr algn="ctr"/>
                      <a:r>
                        <a:rPr lang="en-US" sz="1600" dirty="0">
                          <a:solidFill>
                            <a:schemeClr val="bg1"/>
                          </a:solidFill>
                        </a:rPr>
                        <a:t>Reduce dose by at least 50%</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10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10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i="0" u="none" strike="noStrike" cap="none" normalizeH="0" baseline="0" dirty="0">
                          <a:ln>
                            <a:noFill/>
                          </a:ln>
                          <a:solidFill>
                            <a:schemeClr val="bg1"/>
                          </a:solidFill>
                          <a:effectLst/>
                          <a:latin typeface="+mn-lt"/>
                          <a:cs typeface="Arial" charset="0"/>
                        </a:rPr>
                        <a:t>Day 2</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vMerge="1">
                  <a:txBody>
                    <a:bodyPr/>
                    <a:lstStyle/>
                    <a:p>
                      <a:pPr algn="ctr"/>
                      <a:endParaRPr lang="en-US" sz="1600" dirty="0">
                        <a:solidFill>
                          <a:schemeClr val="tx2"/>
                        </a:solidFill>
                      </a:endParaRPr>
                    </a:p>
                  </a:txBody>
                  <a:tcPr anchor="ctr">
                    <a:lnL>
                      <a:noFill/>
                    </a:lnL>
                    <a:lnR w="12700" cap="flat" cmpd="sng" algn="ctr">
                      <a:no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bg1"/>
                          </a:solidFill>
                        </a:rPr>
                        <a:t>20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20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578667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defRPr/>
                      </a:pPr>
                      <a:r>
                        <a:rPr lang="en-US" sz="1600" b="1" dirty="0">
                          <a:solidFill>
                            <a:schemeClr val="bg1"/>
                          </a:solidFill>
                          <a:latin typeface="+mn-lt"/>
                        </a:rPr>
                        <a:t>Day 3</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vMerge="1">
                  <a:txBody>
                    <a:bodyPr/>
                    <a:lstStyle/>
                    <a:p>
                      <a:pPr algn="ctr"/>
                      <a:endParaRPr lang="en-US" sz="1600" dirty="0">
                        <a:solidFill>
                          <a:schemeClr val="tx2"/>
                        </a:solidFill>
                      </a:endParaRPr>
                    </a:p>
                  </a:txBody>
                  <a:tcPr anchor="ctr">
                    <a:lnL>
                      <a:noFill/>
                    </a:lnL>
                    <a:lnR w="12700" cap="flat" cmpd="sng" algn="ctr">
                      <a:no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bg1"/>
                          </a:solidFill>
                        </a:rPr>
                        <a:t>50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50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14659897"/>
                  </a:ext>
                </a:extLst>
              </a:tr>
              <a:tr h="0">
                <a:tc>
                  <a:txBody>
                    <a:bodyPr/>
                    <a:lstStyle/>
                    <a:p>
                      <a:pPr algn="ctr"/>
                      <a:r>
                        <a:rPr lang="en-US" sz="1600" b="1" dirty="0">
                          <a:solidFill>
                            <a:schemeClr val="bg1"/>
                          </a:solidFill>
                          <a:latin typeface="+mn-lt"/>
                        </a:rPr>
                        <a:t>Day 4</a:t>
                      </a:r>
                      <a:endParaRPr lang="en-US" sz="1600" b="0" baseline="30000" dirty="0">
                        <a:solidFill>
                          <a:schemeClr val="bg1"/>
                        </a:solidFill>
                        <a:latin typeface="+mn-lt"/>
                      </a:endParaRP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vMerge="1">
                  <a:txBody>
                    <a:bodyPr/>
                    <a:lstStyle/>
                    <a:p>
                      <a:pPr algn="ctr"/>
                      <a:endParaRPr lang="en-US" sz="1600" dirty="0">
                        <a:solidFill>
                          <a:schemeClr val="tx2"/>
                        </a:solidFill>
                      </a:endParaRPr>
                    </a:p>
                  </a:txBody>
                  <a:tcPr anchor="ctr">
                    <a:lnL>
                      <a:noFill/>
                    </a:lnL>
                    <a:lnR w="12700" cap="flat" cmpd="sng" algn="ctr">
                      <a:no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100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b="1" dirty="0">
                          <a:solidFill>
                            <a:schemeClr val="bg1"/>
                          </a:solidFill>
                        </a:rPr>
                        <a:t>70 mg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65260907"/>
                  </a:ext>
                </a:extLst>
              </a:tr>
            </a:tbl>
          </a:graphicData>
        </a:graphic>
      </p:graphicFrame>
      <p:sp>
        <p:nvSpPr>
          <p:cNvPr id="59" name="TextBox 58">
            <a:extLst>
              <a:ext uri="{FF2B5EF4-FFF2-40B4-BE49-F238E27FC236}">
                <a16:creationId xmlns:a16="http://schemas.microsoft.com/office/drawing/2014/main" id="{631FEC10-8F23-4180-9803-6624911A5E51}"/>
              </a:ext>
            </a:extLst>
          </p:cNvPr>
          <p:cNvSpPr txBox="1"/>
          <p:nvPr/>
        </p:nvSpPr>
        <p:spPr>
          <a:xfrm>
            <a:off x="2139959" y="4898659"/>
            <a:ext cx="7912082" cy="1000274"/>
          </a:xfrm>
          <a:prstGeom prst="rect">
            <a:avLst/>
          </a:prstGeom>
          <a:solidFill>
            <a:schemeClr val="accent1"/>
          </a:solidFill>
        </p:spPr>
        <p:txBody>
          <a:bodyPr wrap="square">
            <a:spAutoFit/>
          </a:bodyPr>
          <a:lstStyle/>
          <a:p>
            <a:pPr marL="216000" marR="0" lvl="1" indent="-285750" algn="l" defTabSz="914400" rtl="0" eaLnBrk="1" fontAlgn="auto" latinLnBrk="0" hangingPunct="1">
              <a:lnSpc>
                <a:spcPct val="100000"/>
              </a:lnSpc>
              <a:spcBef>
                <a:spcPts val="0"/>
              </a:spcBef>
              <a:spcAft>
                <a:spcPts val="300"/>
              </a:spcAft>
              <a:buClr>
                <a:schemeClr val="tx1"/>
              </a:buClr>
              <a:buSzTx/>
              <a:buFont typeface="Wingdings" panose="05000000000000000000" pitchFamily="2" charset="2"/>
              <a:buChar char="§"/>
              <a:tabLst/>
              <a:defRPr/>
            </a:pPr>
            <a:r>
              <a:rPr kumimoji="0" lang="en-US" sz="1800" b="0" i="0" u="none" strike="noStrike" kern="1200" cap="none" spc="0" normalizeH="0" baseline="0" noProof="0" dirty="0">
                <a:ln>
                  <a:noFill/>
                </a:ln>
                <a:effectLst/>
                <a:uLnTx/>
                <a:uFillTx/>
                <a:latin typeface="Calibri"/>
                <a:ea typeface="+mn-ea"/>
                <a:cs typeface="+mn-cs"/>
              </a:rPr>
              <a:t>Consider antibacterial, antiviral, antifungal prophylaxis</a:t>
            </a:r>
            <a:endParaRPr lang="en-US" baseline="30000" dirty="0">
              <a:latin typeface="Calibri"/>
            </a:endParaRPr>
          </a:p>
          <a:p>
            <a:pPr marL="216000" marR="0" lvl="1" indent="-285750" algn="l" defTabSz="914400" rtl="0" eaLnBrk="1" fontAlgn="auto" latinLnBrk="0" hangingPunct="1">
              <a:lnSpc>
                <a:spcPct val="100000"/>
              </a:lnSpc>
              <a:spcBef>
                <a:spcPts val="0"/>
              </a:spcBef>
              <a:spcAft>
                <a:spcPts val="300"/>
              </a:spcAft>
              <a:buClr>
                <a:schemeClr val="tx1"/>
              </a:buClr>
              <a:buSzTx/>
              <a:buFont typeface="Wingdings" panose="05000000000000000000" pitchFamily="2" charset="2"/>
              <a:buChar char="§"/>
              <a:tabLst/>
              <a:defRPr/>
            </a:pPr>
            <a:r>
              <a:rPr kumimoji="0" lang="en-US" sz="1800" b="0" i="0" u="none" strike="noStrike" kern="1200" cap="none" spc="0" normalizeH="0" baseline="0" noProof="0" dirty="0">
                <a:ln>
                  <a:noFill/>
                </a:ln>
                <a:effectLst/>
                <a:uLnTx/>
                <a:uFillTx/>
                <a:latin typeface="Calibri"/>
                <a:ea typeface="+mn-ea"/>
                <a:cs typeface="+mn-cs"/>
              </a:rPr>
              <a:t>Note that azoles interact with venetoclax</a:t>
            </a:r>
          </a:p>
          <a:p>
            <a:pPr marL="216000" marR="0" lvl="1" indent="-285750" algn="l" defTabSz="914400" rtl="0" eaLnBrk="1" fontAlgn="auto" latinLnBrk="0" hangingPunct="1">
              <a:lnSpc>
                <a:spcPct val="100000"/>
              </a:lnSpc>
              <a:spcBef>
                <a:spcPts val="0"/>
              </a:spcBef>
              <a:spcAft>
                <a:spcPts val="300"/>
              </a:spcAft>
              <a:buClr>
                <a:schemeClr val="tx1"/>
              </a:buClr>
              <a:buSzTx/>
              <a:buFont typeface="Wingdings" panose="05000000000000000000" pitchFamily="2" charset="2"/>
              <a:buChar char="§"/>
              <a:tabLst/>
              <a:defRPr/>
            </a:pPr>
            <a:r>
              <a:rPr kumimoji="0" lang="en-US" sz="1800" b="0" i="0" u="none" strike="noStrike" kern="1200" cap="none" spc="0" normalizeH="0" baseline="0" noProof="0" dirty="0">
                <a:ln>
                  <a:noFill/>
                </a:ln>
                <a:effectLst/>
                <a:uLnTx/>
                <a:uFillTx/>
                <a:latin typeface="Calibri"/>
                <a:ea typeface="+mn-ea"/>
                <a:cs typeface="+mn-cs"/>
              </a:rPr>
              <a:t>Real-world data show efficacy of venetoclax dosed with antifungal agents</a:t>
            </a:r>
          </a:p>
        </p:txBody>
      </p:sp>
      <p:sp>
        <p:nvSpPr>
          <p:cNvPr id="4" name="Title 3">
            <a:extLst>
              <a:ext uri="{FF2B5EF4-FFF2-40B4-BE49-F238E27FC236}">
                <a16:creationId xmlns:a16="http://schemas.microsoft.com/office/drawing/2014/main" id="{E90FA349-7045-C273-A397-23F88608A520}"/>
              </a:ext>
            </a:extLst>
          </p:cNvPr>
          <p:cNvSpPr>
            <a:spLocks noGrp="1"/>
          </p:cNvSpPr>
          <p:nvPr>
            <p:ph type="title"/>
          </p:nvPr>
        </p:nvSpPr>
        <p:spPr>
          <a:xfrm>
            <a:off x="609759" y="238127"/>
            <a:ext cx="11176857" cy="1103313"/>
          </a:xfrm>
        </p:spPr>
        <p:txBody>
          <a:bodyPr/>
          <a:lstStyle/>
          <a:p>
            <a:r>
              <a:rPr lang="en-US" dirty="0"/>
              <a:t>Anti-infectious Prophylaxis With Venetoclax: Recommended Dose Reductions in VIALE and US Label</a:t>
            </a:r>
          </a:p>
        </p:txBody>
      </p:sp>
    </p:spTree>
    <p:extLst>
      <p:ext uri="{BB962C8B-B14F-4D97-AF65-F5344CB8AC3E}">
        <p14:creationId xmlns:p14="http://schemas.microsoft.com/office/powerpoint/2010/main" val="4239694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6965-FD00-5EF4-EA7F-2DB64F5130F5}"/>
              </a:ext>
            </a:extLst>
          </p:cNvPr>
          <p:cNvSpPr>
            <a:spLocks noGrp="1"/>
          </p:cNvSpPr>
          <p:nvPr>
            <p:ph type="title"/>
          </p:nvPr>
        </p:nvSpPr>
        <p:spPr>
          <a:xfrm>
            <a:off x="609759" y="238127"/>
            <a:ext cx="10872445" cy="1103313"/>
          </a:xfrm>
        </p:spPr>
        <p:txBody>
          <a:bodyPr/>
          <a:lstStyle/>
          <a:p>
            <a:r>
              <a:rPr lang="en-US" dirty="0"/>
              <a:t>Supportive Management: G-CSF Use With AZA + VEN </a:t>
            </a:r>
            <a:br>
              <a:rPr lang="en-US" dirty="0"/>
            </a:br>
            <a:r>
              <a:rPr lang="en-US" dirty="0"/>
              <a:t>in VIALE-A</a:t>
            </a:r>
          </a:p>
        </p:txBody>
      </p:sp>
      <p:sp>
        <p:nvSpPr>
          <p:cNvPr id="3" name="Content Placeholder 2">
            <a:extLst>
              <a:ext uri="{FF2B5EF4-FFF2-40B4-BE49-F238E27FC236}">
                <a16:creationId xmlns:a16="http://schemas.microsoft.com/office/drawing/2014/main" id="{361F331A-E10A-0DAD-8AB5-06D7F18DF7E6}"/>
              </a:ext>
            </a:extLst>
          </p:cNvPr>
          <p:cNvSpPr>
            <a:spLocks noGrp="1"/>
          </p:cNvSpPr>
          <p:nvPr>
            <p:ph sz="half" idx="1"/>
          </p:nvPr>
        </p:nvSpPr>
        <p:spPr>
          <a:xfrm>
            <a:off x="601820" y="1510730"/>
            <a:ext cx="5309278" cy="4678738"/>
          </a:xfrm>
        </p:spPr>
        <p:txBody>
          <a:bodyPr/>
          <a:lstStyle/>
          <a:p>
            <a:pPr lvl="0">
              <a:spcBef>
                <a:spcPts val="600"/>
              </a:spcBef>
            </a:pPr>
            <a:r>
              <a:rPr lang="en-US" noProof="0" dirty="0"/>
              <a:t>In </a:t>
            </a:r>
            <a:r>
              <a:rPr lang="en-US" u="sng" noProof="0" dirty="0"/>
              <a:t>VIALE-A</a:t>
            </a:r>
            <a:r>
              <a:rPr lang="en-US" noProof="0" dirty="0"/>
              <a:t>: </a:t>
            </a:r>
          </a:p>
          <a:p>
            <a:pPr lvl="1">
              <a:spcBef>
                <a:spcPts val="600"/>
              </a:spcBef>
            </a:pPr>
            <a:r>
              <a:rPr lang="en-US" noProof="0" dirty="0"/>
              <a:t>190/268 (66%) AZA + VEN patients attained CR/</a:t>
            </a:r>
            <a:r>
              <a:rPr lang="en-US" noProof="0" dirty="0" err="1"/>
              <a:t>CRi</a:t>
            </a:r>
            <a:r>
              <a:rPr lang="en-US" noProof="0" dirty="0"/>
              <a:t> </a:t>
            </a:r>
          </a:p>
          <a:p>
            <a:pPr lvl="1">
              <a:spcBef>
                <a:spcPts val="600"/>
              </a:spcBef>
            </a:pPr>
            <a:r>
              <a:rPr lang="en-US" noProof="0" dirty="0"/>
              <a:t>49% received G-CSF in CR/</a:t>
            </a:r>
            <a:r>
              <a:rPr lang="en-US" noProof="0" dirty="0" err="1"/>
              <a:t>CRi</a:t>
            </a:r>
            <a:endParaRPr lang="en-US" noProof="0" dirty="0"/>
          </a:p>
          <a:p>
            <a:pPr lvl="0">
              <a:spcBef>
                <a:spcPts val="600"/>
              </a:spcBef>
            </a:pPr>
            <a:r>
              <a:rPr lang="en-US" noProof="0" dirty="0"/>
              <a:t>Use of G-CSF was associated with shorter duration of </a:t>
            </a:r>
            <a:r>
              <a:rPr lang="en-US" noProof="0" dirty="0" err="1"/>
              <a:t>postremission</a:t>
            </a:r>
            <a:r>
              <a:rPr lang="en-US" noProof="0" dirty="0"/>
              <a:t> grade &gt;3 neutropenia and febrile neutropenia episodes</a:t>
            </a:r>
          </a:p>
          <a:p>
            <a:pPr lvl="0">
              <a:spcBef>
                <a:spcPts val="600"/>
              </a:spcBef>
            </a:pPr>
            <a:r>
              <a:rPr lang="en-US" noProof="0" dirty="0"/>
              <a:t>G-CSF use was NOT associated with inferior </a:t>
            </a:r>
            <a:r>
              <a:rPr lang="en-US" noProof="0" dirty="0" err="1"/>
              <a:t>DoR</a:t>
            </a:r>
            <a:r>
              <a:rPr lang="en-US" noProof="0" dirty="0"/>
              <a:t> or OS </a:t>
            </a:r>
          </a:p>
          <a:p>
            <a:endParaRPr lang="en-US" dirty="0"/>
          </a:p>
        </p:txBody>
      </p:sp>
      <p:sp>
        <p:nvSpPr>
          <p:cNvPr id="11" name="Text Placeholder 5">
            <a:extLst>
              <a:ext uri="{FF2B5EF4-FFF2-40B4-BE49-F238E27FC236}">
                <a16:creationId xmlns:a16="http://schemas.microsoft.com/office/drawing/2014/main" id="{E1E022BF-31BB-528A-79B6-28340F621DC8}"/>
              </a:ext>
            </a:extLst>
          </p:cNvPr>
          <p:cNvSpPr txBox="1">
            <a:spLocks/>
          </p:cNvSpPr>
          <p:nvPr/>
        </p:nvSpPr>
        <p:spPr bwMode="auto">
          <a:xfrm>
            <a:off x="392239" y="6231166"/>
            <a:ext cx="553692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200" kern="0" dirty="0">
                <a:solidFill>
                  <a:srgbClr val="455560"/>
                </a:solidFill>
              </a:rPr>
              <a:t>DiNardo. EHA 2022. Abstr P510.</a:t>
            </a:r>
          </a:p>
        </p:txBody>
      </p:sp>
      <p:graphicFrame>
        <p:nvGraphicFramePr>
          <p:cNvPr id="4" name="Content Placeholder 4">
            <a:extLst>
              <a:ext uri="{FF2B5EF4-FFF2-40B4-BE49-F238E27FC236}">
                <a16:creationId xmlns:a16="http://schemas.microsoft.com/office/drawing/2014/main" id="{5BF7A974-F7ED-C314-6590-FC3EF68800D0}"/>
              </a:ext>
            </a:extLst>
          </p:cNvPr>
          <p:cNvGraphicFramePr>
            <a:graphicFrameLocks/>
          </p:cNvGraphicFramePr>
          <p:nvPr>
            <p:extLst>
              <p:ext uri="{D42A27DB-BD31-4B8C-83A1-F6EECF244321}">
                <p14:modId xmlns:p14="http://schemas.microsoft.com/office/powerpoint/2010/main" val="229553734"/>
              </p:ext>
            </p:extLst>
          </p:nvPr>
        </p:nvGraphicFramePr>
        <p:xfrm>
          <a:off x="5725808" y="931376"/>
          <a:ext cx="6008992" cy="1493520"/>
        </p:xfrm>
        <a:graphic>
          <a:graphicData uri="http://schemas.openxmlformats.org/drawingml/2006/table">
            <a:tbl>
              <a:tblPr firstRow="1">
                <a:effectLst/>
                <a:tableStyleId>{B301B821-A1FF-4177-AEE7-76D212191A09}</a:tableStyleId>
              </a:tblPr>
              <a:tblGrid>
                <a:gridCol w="3295254">
                  <a:extLst>
                    <a:ext uri="{9D8B030D-6E8A-4147-A177-3AD203B41FA5}">
                      <a16:colId xmlns:a16="http://schemas.microsoft.com/office/drawing/2014/main" val="20000"/>
                    </a:ext>
                  </a:extLst>
                </a:gridCol>
                <a:gridCol w="1356869">
                  <a:extLst>
                    <a:ext uri="{9D8B030D-6E8A-4147-A177-3AD203B41FA5}">
                      <a16:colId xmlns:a16="http://schemas.microsoft.com/office/drawing/2014/main" val="20004"/>
                    </a:ext>
                  </a:extLst>
                </a:gridCol>
                <a:gridCol w="1356869">
                  <a:extLst>
                    <a:ext uri="{9D8B030D-6E8A-4147-A177-3AD203B41FA5}">
                      <a16:colId xmlns:a16="http://schemas.microsoft.com/office/drawing/2014/main" val="1869997618"/>
                    </a:ext>
                  </a:extLst>
                </a:gridCol>
              </a:tblGrid>
              <a:tr h="589240">
                <a:tc>
                  <a:txBody>
                    <a:bodyPr/>
                    <a:lstStyle/>
                    <a:p>
                      <a:pPr marL="0" marR="0" lvl="0" indent="0" algn="l"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Median Duration of </a:t>
                      </a:r>
                      <a:r>
                        <a:rPr kumimoji="0" lang="en-GB" sz="1600" u="none" strike="noStrike" cap="none" normalizeH="0" baseline="0" dirty="0" err="1">
                          <a:ln>
                            <a:noFill/>
                          </a:ln>
                          <a:solidFill>
                            <a:schemeClr val="tx1"/>
                          </a:solidFill>
                          <a:effectLst/>
                        </a:rPr>
                        <a:t>Postremission</a:t>
                      </a:r>
                      <a:r>
                        <a:rPr kumimoji="0" lang="en-GB" sz="1600" u="none" strike="noStrike" cap="none" normalizeH="0" baseline="0" dirty="0">
                          <a:ln>
                            <a:noFill/>
                          </a:ln>
                          <a:solidFill>
                            <a:schemeClr val="tx1"/>
                          </a:solidFill>
                          <a:effectLst/>
                        </a:rPr>
                        <a:t> Neutropenia, days (range)</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Ven + Aza </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G-CSF</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tx1"/>
                          </a:solidFill>
                          <a:effectLst/>
                        </a:rPr>
                        <a:t>(n = 93)</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Ven + Aza </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u="none" strike="noStrike" cap="none" normalizeH="0" baseline="0" dirty="0">
                          <a:ln>
                            <a:noFill/>
                          </a:ln>
                          <a:solidFill>
                            <a:schemeClr val="tx1"/>
                          </a:solidFill>
                          <a:effectLst/>
                        </a:rPr>
                        <a:t>No G-CSF</a:t>
                      </a:r>
                    </a:p>
                    <a:p>
                      <a:pPr marL="0" marR="0" lvl="0" indent="0" algn="ctr" defTabSz="914400" rtl="0" eaLnBrk="1" fontAlgn="base" latinLnBrk="0" hangingPunct="1">
                        <a:lnSpc>
                          <a:spcPct val="100000"/>
                        </a:lnSpc>
                        <a:spcBef>
                          <a:spcPct val="0"/>
                        </a:spcBef>
                        <a:spcAft>
                          <a:spcPct val="0"/>
                        </a:spcAft>
                        <a:buClr>
                          <a:schemeClr val="accent1"/>
                        </a:buClr>
                        <a:buSzTx/>
                        <a:buFontTx/>
                        <a:buNone/>
                        <a:tabLst/>
                      </a:pPr>
                      <a:r>
                        <a:rPr kumimoji="0" lang="en-GB" sz="1600" b="1" u="none" strike="noStrike" cap="none" normalizeH="0" baseline="0" dirty="0">
                          <a:ln>
                            <a:noFill/>
                          </a:ln>
                          <a:solidFill>
                            <a:schemeClr val="tx1"/>
                          </a:solidFill>
                          <a:effectLst/>
                        </a:rPr>
                        <a:t>(n = 97)</a:t>
                      </a:r>
                    </a:p>
                  </a:txBody>
                  <a:tcPr marL="36000" marR="36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40061">
                <a:tc>
                  <a:txBody>
                    <a:bodyPr/>
                    <a:lstStyle/>
                    <a:p>
                      <a:pPr marL="0" marR="0" lvl="0" indent="0" algn="l" defTabSz="914400" rtl="0" eaLnBrk="1" fontAlgn="base" latinLnBrk="0" hangingPunct="1">
                        <a:lnSpc>
                          <a:spcPct val="100000"/>
                        </a:lnSpc>
                        <a:spcBef>
                          <a:spcPct val="0"/>
                        </a:spcBef>
                        <a:spcAft>
                          <a:spcPct val="0"/>
                        </a:spcAft>
                        <a:buClr>
                          <a:schemeClr val="accent1"/>
                        </a:buClr>
                        <a:buSzTx/>
                        <a:buFontTx/>
                        <a:buNone/>
                        <a:tabLst/>
                      </a:pPr>
                      <a:r>
                        <a:rPr kumimoji="0" lang="en-GB" sz="1600" b="0" u="none" strike="noStrike" cap="none" normalizeH="0" baseline="0" dirty="0">
                          <a:ln>
                            <a:noFill/>
                          </a:ln>
                          <a:solidFill>
                            <a:schemeClr val="bg1"/>
                          </a:solidFill>
                          <a:effectLst/>
                          <a:latin typeface="+mn-lt"/>
                        </a:rPr>
                        <a:t>Grade ≥3 </a:t>
                      </a:r>
                      <a:r>
                        <a:rPr kumimoji="0" lang="en-GB" sz="1600" b="0" i="0" u="none" strike="noStrike" cap="none" normalizeH="0" baseline="0" dirty="0">
                          <a:ln>
                            <a:noFill/>
                          </a:ln>
                          <a:solidFill>
                            <a:schemeClr val="bg1"/>
                          </a:solidFill>
                          <a:effectLst/>
                          <a:latin typeface="+mn-lt"/>
                          <a:cs typeface="Arial" charset="0"/>
                        </a:rPr>
                        <a:t>neutropenia</a:t>
                      </a:r>
                      <a:endParaRPr kumimoji="0" lang="en-GB" sz="1600" b="0" u="none" strike="noStrike" cap="none" normalizeH="0" baseline="0" dirty="0">
                        <a:ln>
                          <a:noFill/>
                        </a:ln>
                        <a:solidFill>
                          <a:schemeClr val="bg1"/>
                        </a:solidFill>
                        <a:effectLst/>
                        <a:latin typeface="+mn-lt"/>
                      </a:endParaRP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12.5 (1-696)</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16 (1-648)</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240061">
                <a:tc>
                  <a:txBody>
                    <a:bodyPr/>
                    <a:lstStyle/>
                    <a:p>
                      <a:pPr marL="0" marR="0" lvl="0" indent="0" algn="l" defTabSz="914400" rtl="0" eaLnBrk="1" fontAlgn="base" latinLnBrk="0" hangingPunct="1">
                        <a:lnSpc>
                          <a:spcPct val="100000"/>
                        </a:lnSpc>
                        <a:spcBef>
                          <a:spcPct val="0"/>
                        </a:spcBef>
                        <a:spcAft>
                          <a:spcPct val="0"/>
                        </a:spcAft>
                        <a:buClr>
                          <a:schemeClr val="accent1"/>
                        </a:buClr>
                        <a:buSzTx/>
                        <a:buFontTx/>
                        <a:buNone/>
                        <a:tabLst/>
                      </a:pPr>
                      <a:r>
                        <a:rPr kumimoji="0" lang="en-GB" sz="1600" b="0" i="0" u="none" strike="noStrike" cap="none" normalizeH="0" baseline="0" dirty="0">
                          <a:ln>
                            <a:noFill/>
                          </a:ln>
                          <a:solidFill>
                            <a:schemeClr val="bg1"/>
                          </a:solidFill>
                          <a:effectLst/>
                          <a:latin typeface="+mn-lt"/>
                          <a:cs typeface="Arial" charset="0"/>
                        </a:rPr>
                        <a:t>Grade </a:t>
                      </a:r>
                      <a:r>
                        <a:rPr kumimoji="0" lang="en-GB" sz="1600" b="0" u="none" strike="noStrike" cap="none" normalizeH="0" baseline="0" dirty="0">
                          <a:ln>
                            <a:noFill/>
                          </a:ln>
                          <a:solidFill>
                            <a:schemeClr val="bg1"/>
                          </a:solidFill>
                          <a:effectLst/>
                          <a:latin typeface="+mn-lt"/>
                        </a:rPr>
                        <a:t>≥</a:t>
                      </a:r>
                      <a:r>
                        <a:rPr kumimoji="0" lang="en-GB" sz="1600" b="0" i="0" u="none" strike="noStrike" cap="none" normalizeH="0" baseline="0" dirty="0">
                          <a:ln>
                            <a:noFill/>
                          </a:ln>
                          <a:solidFill>
                            <a:schemeClr val="bg1"/>
                          </a:solidFill>
                          <a:effectLst/>
                          <a:latin typeface="+mn-lt"/>
                          <a:cs typeface="Arial" charset="0"/>
                        </a:rPr>
                        <a:t>3 febrile neutropenia</a:t>
                      </a:r>
                    </a:p>
                  </a:txBody>
                  <a:tcPr marL="36000" marR="3600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8 (1-320)</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10.5 (2-22)</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5786677"/>
                  </a:ext>
                </a:extLst>
              </a:tr>
            </a:tbl>
          </a:graphicData>
        </a:graphic>
      </p:graphicFrame>
      <p:sp>
        <p:nvSpPr>
          <p:cNvPr id="10" name="Oval 9">
            <a:extLst>
              <a:ext uri="{FF2B5EF4-FFF2-40B4-BE49-F238E27FC236}">
                <a16:creationId xmlns:a16="http://schemas.microsoft.com/office/drawing/2014/main" id="{6C21A26C-816B-4614-AD06-4F63473D24BF}"/>
              </a:ext>
            </a:extLst>
          </p:cNvPr>
          <p:cNvSpPr/>
          <p:nvPr/>
        </p:nvSpPr>
        <p:spPr>
          <a:xfrm>
            <a:off x="8748050" y="1647092"/>
            <a:ext cx="3165283" cy="864433"/>
          </a:xfrm>
          <a:prstGeom prst="ellipse">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48AEA77-ED31-C96D-A76E-5CF7FFC28866}"/>
              </a:ext>
            </a:extLst>
          </p:cNvPr>
          <p:cNvSpPr txBox="1"/>
          <p:nvPr/>
        </p:nvSpPr>
        <p:spPr bwMode="auto">
          <a:xfrm>
            <a:off x="6900985" y="2362092"/>
            <a:ext cx="411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by G-CSF Use</a:t>
            </a:r>
          </a:p>
        </p:txBody>
      </p:sp>
      <p:cxnSp>
        <p:nvCxnSpPr>
          <p:cNvPr id="9" name="Straight Connector 8">
            <a:extLst>
              <a:ext uri="{FF2B5EF4-FFF2-40B4-BE49-F238E27FC236}">
                <a16:creationId xmlns:a16="http://schemas.microsoft.com/office/drawing/2014/main" id="{A66884FF-EFCA-4619-AD21-8C7B347C2C89}"/>
              </a:ext>
            </a:extLst>
          </p:cNvPr>
          <p:cNvCxnSpPr>
            <a:cxnSpLocks/>
          </p:cNvCxnSpPr>
          <p:nvPr/>
        </p:nvCxnSpPr>
        <p:spPr bwMode="auto">
          <a:xfrm>
            <a:off x="7205784" y="2790093"/>
            <a:ext cx="0" cy="2258646"/>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17970E2-7F10-AD23-03F5-237CBAB5D4EA}"/>
              </a:ext>
            </a:extLst>
          </p:cNvPr>
          <p:cNvCxnSpPr>
            <a:cxnSpLocks/>
          </p:cNvCxnSpPr>
          <p:nvPr/>
        </p:nvCxnSpPr>
        <p:spPr bwMode="auto">
          <a:xfrm>
            <a:off x="7213600" y="5040924"/>
            <a:ext cx="380609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E185552-21DA-C8BC-450A-D8BCAE939DD9}"/>
              </a:ext>
            </a:extLst>
          </p:cNvPr>
          <p:cNvCxnSpPr>
            <a:cxnSpLocks/>
          </p:cNvCxnSpPr>
          <p:nvPr/>
        </p:nvCxnSpPr>
        <p:spPr bwMode="auto">
          <a:xfrm flipH="1">
            <a:off x="7143262" y="2797908"/>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BB19D49-F053-1059-B738-AAC9A5C04A15}"/>
              </a:ext>
            </a:extLst>
          </p:cNvPr>
          <p:cNvCxnSpPr>
            <a:cxnSpLocks/>
          </p:cNvCxnSpPr>
          <p:nvPr/>
        </p:nvCxnSpPr>
        <p:spPr bwMode="auto">
          <a:xfrm flipH="1">
            <a:off x="7143262" y="3246511"/>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96CA337-F117-16C8-9DE4-BC4F754EE605}"/>
              </a:ext>
            </a:extLst>
          </p:cNvPr>
          <p:cNvCxnSpPr>
            <a:cxnSpLocks/>
          </p:cNvCxnSpPr>
          <p:nvPr/>
        </p:nvCxnSpPr>
        <p:spPr bwMode="auto">
          <a:xfrm flipH="1">
            <a:off x="7143262" y="3695114"/>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467F4E6-D6DE-BD7F-B806-8EBC7882AD63}"/>
              </a:ext>
            </a:extLst>
          </p:cNvPr>
          <p:cNvCxnSpPr>
            <a:cxnSpLocks/>
          </p:cNvCxnSpPr>
          <p:nvPr/>
        </p:nvCxnSpPr>
        <p:spPr bwMode="auto">
          <a:xfrm flipH="1">
            <a:off x="7143262" y="4143717"/>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903F8E5-3FB9-F7ED-8A28-9D64EF15DE08}"/>
              </a:ext>
            </a:extLst>
          </p:cNvPr>
          <p:cNvCxnSpPr>
            <a:cxnSpLocks/>
          </p:cNvCxnSpPr>
          <p:nvPr/>
        </p:nvCxnSpPr>
        <p:spPr bwMode="auto">
          <a:xfrm flipH="1">
            <a:off x="7143262" y="459232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75E27A3-739F-8C50-0FC8-6067A73F21C9}"/>
              </a:ext>
            </a:extLst>
          </p:cNvPr>
          <p:cNvCxnSpPr>
            <a:cxnSpLocks/>
          </p:cNvCxnSpPr>
          <p:nvPr/>
        </p:nvCxnSpPr>
        <p:spPr bwMode="auto">
          <a:xfrm flipH="1">
            <a:off x="7143262" y="5040924"/>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CEFC97A-C5B7-5CE7-2333-CAA5B840BDDB}"/>
              </a:ext>
            </a:extLst>
          </p:cNvPr>
          <p:cNvCxnSpPr>
            <a:cxnSpLocks/>
          </p:cNvCxnSpPr>
          <p:nvPr/>
        </p:nvCxnSpPr>
        <p:spPr bwMode="auto">
          <a:xfrm>
            <a:off x="7205784"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C173879-5D2A-5249-B8A7-3D4597CA7912}"/>
              </a:ext>
            </a:extLst>
          </p:cNvPr>
          <p:cNvCxnSpPr>
            <a:cxnSpLocks/>
          </p:cNvCxnSpPr>
          <p:nvPr/>
        </p:nvCxnSpPr>
        <p:spPr bwMode="auto">
          <a:xfrm>
            <a:off x="7551437"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CE86FEA-FA80-4FC2-6E50-F3A274989878}"/>
              </a:ext>
            </a:extLst>
          </p:cNvPr>
          <p:cNvCxnSpPr>
            <a:cxnSpLocks/>
          </p:cNvCxnSpPr>
          <p:nvPr/>
        </p:nvCxnSpPr>
        <p:spPr bwMode="auto">
          <a:xfrm>
            <a:off x="7897090"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487687D-A2A9-A823-A150-B7A23A36AC48}"/>
              </a:ext>
            </a:extLst>
          </p:cNvPr>
          <p:cNvCxnSpPr>
            <a:cxnSpLocks/>
          </p:cNvCxnSpPr>
          <p:nvPr/>
        </p:nvCxnSpPr>
        <p:spPr bwMode="auto">
          <a:xfrm>
            <a:off x="8242743"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CAE457D-38DE-BF8E-BDDB-41E1624EEF0A}"/>
              </a:ext>
            </a:extLst>
          </p:cNvPr>
          <p:cNvCxnSpPr>
            <a:cxnSpLocks/>
          </p:cNvCxnSpPr>
          <p:nvPr/>
        </p:nvCxnSpPr>
        <p:spPr bwMode="auto">
          <a:xfrm>
            <a:off x="8588396"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8F68886-38D3-22BF-C5A3-8198476431B8}"/>
              </a:ext>
            </a:extLst>
          </p:cNvPr>
          <p:cNvCxnSpPr>
            <a:cxnSpLocks/>
          </p:cNvCxnSpPr>
          <p:nvPr/>
        </p:nvCxnSpPr>
        <p:spPr bwMode="auto">
          <a:xfrm>
            <a:off x="8934049"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5338260-5DE8-F75C-07AA-B28DBDD84331}"/>
              </a:ext>
            </a:extLst>
          </p:cNvPr>
          <p:cNvCxnSpPr>
            <a:cxnSpLocks/>
          </p:cNvCxnSpPr>
          <p:nvPr/>
        </p:nvCxnSpPr>
        <p:spPr bwMode="auto">
          <a:xfrm>
            <a:off x="9279702"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945A1E-D4AC-B71F-5DBF-371EC4FBA718}"/>
              </a:ext>
            </a:extLst>
          </p:cNvPr>
          <p:cNvCxnSpPr>
            <a:cxnSpLocks/>
          </p:cNvCxnSpPr>
          <p:nvPr/>
        </p:nvCxnSpPr>
        <p:spPr bwMode="auto">
          <a:xfrm>
            <a:off x="9625355"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0243835-26CC-3398-0B47-66AF71C05500}"/>
              </a:ext>
            </a:extLst>
          </p:cNvPr>
          <p:cNvCxnSpPr>
            <a:cxnSpLocks/>
          </p:cNvCxnSpPr>
          <p:nvPr/>
        </p:nvCxnSpPr>
        <p:spPr bwMode="auto">
          <a:xfrm>
            <a:off x="9971008"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3A9A063-B12B-DD79-8632-BD6EBDC839AD}"/>
              </a:ext>
            </a:extLst>
          </p:cNvPr>
          <p:cNvCxnSpPr>
            <a:cxnSpLocks/>
          </p:cNvCxnSpPr>
          <p:nvPr/>
        </p:nvCxnSpPr>
        <p:spPr bwMode="auto">
          <a:xfrm>
            <a:off x="10316661"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CFF8B29-AFB0-A426-F149-585E1F58879D}"/>
              </a:ext>
            </a:extLst>
          </p:cNvPr>
          <p:cNvCxnSpPr>
            <a:cxnSpLocks/>
          </p:cNvCxnSpPr>
          <p:nvPr/>
        </p:nvCxnSpPr>
        <p:spPr bwMode="auto">
          <a:xfrm>
            <a:off x="10662314" y="50409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6D954C7-58CF-C999-733E-59CEDB2439E3}"/>
              </a:ext>
            </a:extLst>
          </p:cNvPr>
          <p:cNvCxnSpPr>
            <a:cxnSpLocks/>
          </p:cNvCxnSpPr>
          <p:nvPr/>
        </p:nvCxnSpPr>
        <p:spPr bwMode="auto">
          <a:xfrm>
            <a:off x="11007969" y="504092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6EAF7E6F-2245-63A3-A9FA-89EFB5CE1676}"/>
              </a:ext>
            </a:extLst>
          </p:cNvPr>
          <p:cNvSpPr txBox="1"/>
          <p:nvPr/>
        </p:nvSpPr>
        <p:spPr bwMode="auto">
          <a:xfrm>
            <a:off x="6658708" y="2625969"/>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5D700AA2-5D7B-95F6-C94C-97503E9BFF2E}"/>
              </a:ext>
            </a:extLst>
          </p:cNvPr>
          <p:cNvSpPr txBox="1"/>
          <p:nvPr/>
        </p:nvSpPr>
        <p:spPr bwMode="auto">
          <a:xfrm>
            <a:off x="6658708" y="3075354"/>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7BC06D6B-1661-FAF5-0FC4-6B75ED26904B}"/>
              </a:ext>
            </a:extLst>
          </p:cNvPr>
          <p:cNvSpPr txBox="1"/>
          <p:nvPr/>
        </p:nvSpPr>
        <p:spPr bwMode="auto">
          <a:xfrm>
            <a:off x="6658708" y="3524739"/>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05B8319A-5739-672F-E110-1629A0A86360}"/>
              </a:ext>
            </a:extLst>
          </p:cNvPr>
          <p:cNvSpPr txBox="1"/>
          <p:nvPr/>
        </p:nvSpPr>
        <p:spPr bwMode="auto">
          <a:xfrm>
            <a:off x="6658708" y="3974124"/>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1A1FFF0A-0E12-27E2-9AF1-421C4F089D87}"/>
              </a:ext>
            </a:extLst>
          </p:cNvPr>
          <p:cNvSpPr txBox="1"/>
          <p:nvPr/>
        </p:nvSpPr>
        <p:spPr bwMode="auto">
          <a:xfrm>
            <a:off x="6658708" y="4423509"/>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3F94DB83-C4DE-DA1D-0870-1B57C20F47FF}"/>
              </a:ext>
            </a:extLst>
          </p:cNvPr>
          <p:cNvSpPr txBox="1"/>
          <p:nvPr/>
        </p:nvSpPr>
        <p:spPr bwMode="auto">
          <a:xfrm>
            <a:off x="6658708" y="4872892"/>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655DCD33-FDFE-773F-89F8-41E55280F18E}"/>
              </a:ext>
            </a:extLst>
          </p:cNvPr>
          <p:cNvSpPr txBox="1"/>
          <p:nvPr/>
        </p:nvSpPr>
        <p:spPr bwMode="auto">
          <a:xfrm rot="16200000">
            <a:off x="5457090" y="3797030"/>
            <a:ext cx="2289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Overall Survival (%)</a:t>
            </a:r>
          </a:p>
        </p:txBody>
      </p:sp>
      <p:sp>
        <p:nvSpPr>
          <p:cNvPr id="41" name="TextBox 40">
            <a:extLst>
              <a:ext uri="{FF2B5EF4-FFF2-40B4-BE49-F238E27FC236}">
                <a16:creationId xmlns:a16="http://schemas.microsoft.com/office/drawing/2014/main" id="{89B64240-340E-44EA-61AB-ED7EB3E51709}"/>
              </a:ext>
            </a:extLst>
          </p:cNvPr>
          <p:cNvSpPr txBox="1"/>
          <p:nvPr/>
        </p:nvSpPr>
        <p:spPr bwMode="auto">
          <a:xfrm>
            <a:off x="7197969" y="5258749"/>
            <a:ext cx="379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42" name="TextBox 41">
            <a:extLst>
              <a:ext uri="{FF2B5EF4-FFF2-40B4-BE49-F238E27FC236}">
                <a16:creationId xmlns:a16="http://schemas.microsoft.com/office/drawing/2014/main" id="{2EC4A243-18AA-8C8A-F764-44D6816CCA48}"/>
              </a:ext>
            </a:extLst>
          </p:cNvPr>
          <p:cNvSpPr txBox="1"/>
          <p:nvPr/>
        </p:nvSpPr>
        <p:spPr bwMode="auto">
          <a:xfrm>
            <a:off x="10734431"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43" name="TextBox 42">
            <a:extLst>
              <a:ext uri="{FF2B5EF4-FFF2-40B4-BE49-F238E27FC236}">
                <a16:creationId xmlns:a16="http://schemas.microsoft.com/office/drawing/2014/main" id="{CD3767EA-BA31-0A94-AF27-7880AEAC7995}"/>
              </a:ext>
            </a:extLst>
          </p:cNvPr>
          <p:cNvSpPr txBox="1"/>
          <p:nvPr/>
        </p:nvSpPr>
        <p:spPr bwMode="auto">
          <a:xfrm>
            <a:off x="6932247"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7D2E4199-FE86-3AC2-7A4C-DCF6B498A1CC}"/>
              </a:ext>
            </a:extLst>
          </p:cNvPr>
          <p:cNvSpPr txBox="1"/>
          <p:nvPr/>
        </p:nvSpPr>
        <p:spPr bwMode="auto">
          <a:xfrm>
            <a:off x="7277900"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7C2482AE-CF6C-941F-AFA4-FCDFBFBA02FF}"/>
              </a:ext>
            </a:extLst>
          </p:cNvPr>
          <p:cNvSpPr txBox="1"/>
          <p:nvPr/>
        </p:nvSpPr>
        <p:spPr bwMode="auto">
          <a:xfrm>
            <a:off x="7623553"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EFD8D61F-3468-CACE-6987-502C4B750A27}"/>
              </a:ext>
            </a:extLst>
          </p:cNvPr>
          <p:cNvSpPr txBox="1"/>
          <p:nvPr/>
        </p:nvSpPr>
        <p:spPr bwMode="auto">
          <a:xfrm>
            <a:off x="7969206"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47" name="TextBox 46">
            <a:extLst>
              <a:ext uri="{FF2B5EF4-FFF2-40B4-BE49-F238E27FC236}">
                <a16:creationId xmlns:a16="http://schemas.microsoft.com/office/drawing/2014/main" id="{5BCBD0E5-0D15-9EE8-FAB1-F57FBF93E076}"/>
              </a:ext>
            </a:extLst>
          </p:cNvPr>
          <p:cNvSpPr txBox="1"/>
          <p:nvPr/>
        </p:nvSpPr>
        <p:spPr bwMode="auto">
          <a:xfrm>
            <a:off x="8314859"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22454C2F-559F-45CE-1453-538B5D188204}"/>
              </a:ext>
            </a:extLst>
          </p:cNvPr>
          <p:cNvSpPr txBox="1"/>
          <p:nvPr/>
        </p:nvSpPr>
        <p:spPr bwMode="auto">
          <a:xfrm>
            <a:off x="8660512"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44AF49DA-C2E7-1111-85FF-6C268C57CD80}"/>
              </a:ext>
            </a:extLst>
          </p:cNvPr>
          <p:cNvSpPr txBox="1"/>
          <p:nvPr/>
        </p:nvSpPr>
        <p:spPr bwMode="auto">
          <a:xfrm>
            <a:off x="9006165"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A64C3C56-4DB8-B529-1F0A-007E5411540F}"/>
              </a:ext>
            </a:extLst>
          </p:cNvPr>
          <p:cNvSpPr txBox="1"/>
          <p:nvPr/>
        </p:nvSpPr>
        <p:spPr bwMode="auto">
          <a:xfrm>
            <a:off x="9351818"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1" name="TextBox 50">
            <a:extLst>
              <a:ext uri="{FF2B5EF4-FFF2-40B4-BE49-F238E27FC236}">
                <a16:creationId xmlns:a16="http://schemas.microsoft.com/office/drawing/2014/main" id="{F11DE4FC-61D8-5CAC-3F5E-47E3B564CB02}"/>
              </a:ext>
            </a:extLst>
          </p:cNvPr>
          <p:cNvSpPr txBox="1"/>
          <p:nvPr/>
        </p:nvSpPr>
        <p:spPr bwMode="auto">
          <a:xfrm>
            <a:off x="9697471"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8EF51CB2-F34B-074F-AB41-1A380801D263}"/>
              </a:ext>
            </a:extLst>
          </p:cNvPr>
          <p:cNvSpPr txBox="1"/>
          <p:nvPr/>
        </p:nvSpPr>
        <p:spPr bwMode="auto">
          <a:xfrm>
            <a:off x="10043124"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3" name="TextBox 52">
            <a:extLst>
              <a:ext uri="{FF2B5EF4-FFF2-40B4-BE49-F238E27FC236}">
                <a16:creationId xmlns:a16="http://schemas.microsoft.com/office/drawing/2014/main" id="{F1B3E198-BA42-61AA-B24A-AA0F0309B4FD}"/>
              </a:ext>
            </a:extLst>
          </p:cNvPr>
          <p:cNvSpPr txBox="1"/>
          <p:nvPr/>
        </p:nvSpPr>
        <p:spPr bwMode="auto">
          <a:xfrm>
            <a:off x="10388777" y="5040925"/>
            <a:ext cx="547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425203E6-2687-D644-6C11-906B56DBBA4E}"/>
              </a:ext>
            </a:extLst>
          </p:cNvPr>
          <p:cNvSpPr txBox="1"/>
          <p:nvPr/>
        </p:nvSpPr>
        <p:spPr bwMode="auto">
          <a:xfrm>
            <a:off x="6940062"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93</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97</a:t>
            </a:r>
            <a:br>
              <a:rPr lang="en-US" sz="1200" b="0" dirty="0">
                <a:solidFill>
                  <a:schemeClr val="accent2"/>
                </a:solidFill>
                <a:latin typeface="Calibri" panose="020F0502020204030204" pitchFamily="34" charset="0"/>
              </a:rPr>
            </a:br>
            <a:r>
              <a:rPr lang="en-US" sz="1200" b="0" dirty="0">
                <a:solidFill>
                  <a:schemeClr val="accent3"/>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31</a:t>
            </a:r>
          </a:p>
        </p:txBody>
      </p:sp>
      <p:sp>
        <p:nvSpPr>
          <p:cNvPr id="55" name="TextBox 54">
            <a:extLst>
              <a:ext uri="{FF2B5EF4-FFF2-40B4-BE49-F238E27FC236}">
                <a16:creationId xmlns:a16="http://schemas.microsoft.com/office/drawing/2014/main" id="{0D26702C-11EB-5CE6-8DB9-9FE5D4E087B2}"/>
              </a:ext>
            </a:extLst>
          </p:cNvPr>
          <p:cNvSpPr txBox="1"/>
          <p:nvPr/>
        </p:nvSpPr>
        <p:spPr bwMode="auto">
          <a:xfrm>
            <a:off x="5967049" y="5489696"/>
            <a:ext cx="11683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a:t>
            </a:r>
          </a:p>
        </p:txBody>
      </p:sp>
      <p:sp>
        <p:nvSpPr>
          <p:cNvPr id="56" name="TextBox 55">
            <a:extLst>
              <a:ext uri="{FF2B5EF4-FFF2-40B4-BE49-F238E27FC236}">
                <a16:creationId xmlns:a16="http://schemas.microsoft.com/office/drawing/2014/main" id="{110320CA-134B-DD16-B414-3C59DBC3DDFE}"/>
              </a:ext>
            </a:extLst>
          </p:cNvPr>
          <p:cNvSpPr txBox="1"/>
          <p:nvPr/>
        </p:nvSpPr>
        <p:spPr bwMode="auto">
          <a:xfrm>
            <a:off x="7285005"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91</a:t>
            </a:r>
            <a:br>
              <a:rPr lang="en-US" sz="1200" dirty="0">
                <a:solidFill>
                  <a:schemeClr val="accent1"/>
                </a:solidFill>
                <a:latin typeface="Calibri" panose="020F0502020204030204" pitchFamily="34" charset="0"/>
              </a:rPr>
            </a:br>
            <a:r>
              <a:rPr lang="en-US" sz="1200" dirty="0">
                <a:solidFill>
                  <a:schemeClr val="accent2"/>
                </a:solidFill>
                <a:latin typeface="Calibri" panose="020F0502020204030204" pitchFamily="34" charset="0"/>
              </a:rPr>
              <a:t>90</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10</a:t>
            </a:r>
            <a:br>
              <a:rPr lang="en-US" sz="1200" dirty="0">
                <a:solidFill>
                  <a:schemeClr val="accent1"/>
                </a:solidFill>
                <a:latin typeface="Calibri" panose="020F0502020204030204" pitchFamily="34" charset="0"/>
              </a:rPr>
            </a:br>
            <a:r>
              <a:rPr lang="en-US" sz="1200" dirty="0">
                <a:solidFill>
                  <a:schemeClr val="accent3">
                    <a:lumMod val="60000"/>
                    <a:lumOff val="40000"/>
                  </a:schemeClr>
                </a:solidFill>
                <a:latin typeface="Calibri" panose="020F0502020204030204" pitchFamily="34" charset="0"/>
              </a:rPr>
              <a:t>30</a:t>
            </a:r>
          </a:p>
        </p:txBody>
      </p:sp>
      <p:sp>
        <p:nvSpPr>
          <p:cNvPr id="57" name="TextBox 56">
            <a:extLst>
              <a:ext uri="{FF2B5EF4-FFF2-40B4-BE49-F238E27FC236}">
                <a16:creationId xmlns:a16="http://schemas.microsoft.com/office/drawing/2014/main" id="{1C38D4BC-910C-0028-F604-4FF28B2F3882}"/>
              </a:ext>
            </a:extLst>
          </p:cNvPr>
          <p:cNvSpPr txBox="1"/>
          <p:nvPr/>
        </p:nvSpPr>
        <p:spPr bwMode="auto">
          <a:xfrm>
            <a:off x="7629948"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88</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25</a:t>
            </a:r>
          </a:p>
        </p:txBody>
      </p:sp>
      <p:sp>
        <p:nvSpPr>
          <p:cNvPr id="58" name="TextBox 57">
            <a:extLst>
              <a:ext uri="{FF2B5EF4-FFF2-40B4-BE49-F238E27FC236}">
                <a16:creationId xmlns:a16="http://schemas.microsoft.com/office/drawing/2014/main" id="{EB31D8F4-E41F-65F4-67CE-07430B2DF685}"/>
              </a:ext>
            </a:extLst>
          </p:cNvPr>
          <p:cNvSpPr txBox="1"/>
          <p:nvPr/>
        </p:nvSpPr>
        <p:spPr bwMode="auto">
          <a:xfrm>
            <a:off x="7974891"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73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21</a:t>
            </a:r>
          </a:p>
        </p:txBody>
      </p:sp>
      <p:sp>
        <p:nvSpPr>
          <p:cNvPr id="59" name="TextBox 58">
            <a:extLst>
              <a:ext uri="{FF2B5EF4-FFF2-40B4-BE49-F238E27FC236}">
                <a16:creationId xmlns:a16="http://schemas.microsoft.com/office/drawing/2014/main" id="{21A8FDF4-1A8C-BA3A-AEC6-4950CF0BEC8D}"/>
              </a:ext>
            </a:extLst>
          </p:cNvPr>
          <p:cNvSpPr txBox="1"/>
          <p:nvPr/>
        </p:nvSpPr>
        <p:spPr bwMode="auto">
          <a:xfrm>
            <a:off x="8319834"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69</a:t>
            </a:r>
            <a:br>
              <a:rPr lang="en-US" sz="1200" b="0" dirty="0">
                <a:solidFill>
                  <a:schemeClr val="accent1"/>
                </a:solidFill>
                <a:latin typeface="Calibri" panose="020F0502020204030204" pitchFamily="34" charset="0"/>
              </a:rPr>
            </a:br>
            <a:r>
              <a:rPr lang="en-US" sz="1200" b="0" dirty="0">
                <a:solidFill>
                  <a:schemeClr val="accent2"/>
                </a:solidFill>
                <a:latin typeface="Calibri" panose="020F0502020204030204" pitchFamily="34" charset="0"/>
              </a:rPr>
              <a:t>63</a:t>
            </a:r>
            <a:br>
              <a:rPr lang="en-US" sz="1200" b="0" dirty="0">
                <a:solidFill>
                  <a:schemeClr val="accent2"/>
                </a:solidFill>
                <a:latin typeface="Calibri" panose="020F0502020204030204" pitchFamily="34" charset="0"/>
              </a:rPr>
            </a:br>
            <a:r>
              <a:rPr lang="en-US" sz="1200" b="0" dirty="0">
                <a:solidFill>
                  <a:schemeClr val="accent3"/>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18</a:t>
            </a:r>
          </a:p>
        </p:txBody>
      </p:sp>
      <p:sp>
        <p:nvSpPr>
          <p:cNvPr id="60" name="TextBox 59">
            <a:extLst>
              <a:ext uri="{FF2B5EF4-FFF2-40B4-BE49-F238E27FC236}">
                <a16:creationId xmlns:a16="http://schemas.microsoft.com/office/drawing/2014/main" id="{A1F7BF37-8745-AFF8-4547-E51CC3819B3A}"/>
              </a:ext>
            </a:extLst>
          </p:cNvPr>
          <p:cNvSpPr txBox="1"/>
          <p:nvPr/>
        </p:nvSpPr>
        <p:spPr bwMode="auto">
          <a:xfrm>
            <a:off x="8664777"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53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14</a:t>
            </a:r>
          </a:p>
        </p:txBody>
      </p:sp>
      <p:sp>
        <p:nvSpPr>
          <p:cNvPr id="61" name="TextBox 60">
            <a:extLst>
              <a:ext uri="{FF2B5EF4-FFF2-40B4-BE49-F238E27FC236}">
                <a16:creationId xmlns:a16="http://schemas.microsoft.com/office/drawing/2014/main" id="{D925368A-D172-BC87-13A3-A83DD7972DB6}"/>
              </a:ext>
            </a:extLst>
          </p:cNvPr>
          <p:cNvSpPr txBox="1"/>
          <p:nvPr/>
        </p:nvSpPr>
        <p:spPr bwMode="auto">
          <a:xfrm>
            <a:off x="9009720"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49</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47</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11</a:t>
            </a:r>
          </a:p>
        </p:txBody>
      </p:sp>
      <p:sp>
        <p:nvSpPr>
          <p:cNvPr id="62" name="TextBox 61">
            <a:extLst>
              <a:ext uri="{FF2B5EF4-FFF2-40B4-BE49-F238E27FC236}">
                <a16:creationId xmlns:a16="http://schemas.microsoft.com/office/drawing/2014/main" id="{18ADD91E-E05F-97CD-E64F-F9AB8ABAB779}"/>
              </a:ext>
            </a:extLst>
          </p:cNvPr>
          <p:cNvSpPr txBox="1"/>
          <p:nvPr/>
        </p:nvSpPr>
        <p:spPr bwMode="auto">
          <a:xfrm>
            <a:off x="9354663"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4</a:t>
            </a:r>
          </a:p>
        </p:txBody>
      </p:sp>
      <p:sp>
        <p:nvSpPr>
          <p:cNvPr id="63" name="TextBox 62">
            <a:extLst>
              <a:ext uri="{FF2B5EF4-FFF2-40B4-BE49-F238E27FC236}">
                <a16:creationId xmlns:a16="http://schemas.microsoft.com/office/drawing/2014/main" id="{AEBEDA19-84C8-1DF9-F4E4-B9F90F9900BE}"/>
              </a:ext>
            </a:extLst>
          </p:cNvPr>
          <p:cNvSpPr txBox="1"/>
          <p:nvPr/>
        </p:nvSpPr>
        <p:spPr bwMode="auto">
          <a:xfrm>
            <a:off x="9699606"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2</a:t>
            </a:r>
          </a:p>
        </p:txBody>
      </p:sp>
      <p:sp>
        <p:nvSpPr>
          <p:cNvPr id="64" name="TextBox 63">
            <a:extLst>
              <a:ext uri="{FF2B5EF4-FFF2-40B4-BE49-F238E27FC236}">
                <a16:creationId xmlns:a16="http://schemas.microsoft.com/office/drawing/2014/main" id="{FC7612EA-3FC4-155C-7538-1BE583DF81F0}"/>
              </a:ext>
            </a:extLst>
          </p:cNvPr>
          <p:cNvSpPr txBox="1"/>
          <p:nvPr/>
        </p:nvSpPr>
        <p:spPr bwMode="auto">
          <a:xfrm>
            <a:off x="10044549"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1</a:t>
            </a:r>
          </a:p>
        </p:txBody>
      </p:sp>
      <p:sp>
        <p:nvSpPr>
          <p:cNvPr id="65" name="TextBox 64">
            <a:extLst>
              <a:ext uri="{FF2B5EF4-FFF2-40B4-BE49-F238E27FC236}">
                <a16:creationId xmlns:a16="http://schemas.microsoft.com/office/drawing/2014/main" id="{4C21BFF1-DD79-6216-9519-4360DF8AE1AC}"/>
              </a:ext>
            </a:extLst>
          </p:cNvPr>
          <p:cNvSpPr txBox="1"/>
          <p:nvPr/>
        </p:nvSpPr>
        <p:spPr bwMode="auto">
          <a:xfrm>
            <a:off x="10389492"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0</a:t>
            </a:r>
          </a:p>
        </p:txBody>
      </p:sp>
      <p:sp>
        <p:nvSpPr>
          <p:cNvPr id="66" name="TextBox 65">
            <a:extLst>
              <a:ext uri="{FF2B5EF4-FFF2-40B4-BE49-F238E27FC236}">
                <a16:creationId xmlns:a16="http://schemas.microsoft.com/office/drawing/2014/main" id="{07E25531-2E3B-EA33-675C-945F73CDA6B9}"/>
              </a:ext>
            </a:extLst>
          </p:cNvPr>
          <p:cNvSpPr txBox="1"/>
          <p:nvPr/>
        </p:nvSpPr>
        <p:spPr bwMode="auto">
          <a:xfrm>
            <a:off x="10734431" y="5489696"/>
            <a:ext cx="54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0</a:t>
            </a:r>
          </a:p>
        </p:txBody>
      </p:sp>
      <p:sp>
        <p:nvSpPr>
          <p:cNvPr id="67" name="TextBox 66">
            <a:extLst>
              <a:ext uri="{FF2B5EF4-FFF2-40B4-BE49-F238E27FC236}">
                <a16:creationId xmlns:a16="http://schemas.microsoft.com/office/drawing/2014/main" id="{6B4AC7D7-3CCD-D9FA-749C-9C2E83E56CFF}"/>
              </a:ext>
            </a:extLst>
          </p:cNvPr>
          <p:cNvSpPr txBox="1"/>
          <p:nvPr/>
        </p:nvSpPr>
        <p:spPr bwMode="auto">
          <a:xfrm>
            <a:off x="7602593" y="4039942"/>
            <a:ext cx="1572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Ven + Aza G-CSF</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Ven + Aza No G-CSF</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Pbo</a:t>
            </a:r>
            <a:r>
              <a:rPr lang="en-US" sz="1200" b="0" dirty="0">
                <a:solidFill>
                  <a:schemeClr val="bg1"/>
                </a:solidFill>
                <a:latin typeface="Calibri" panose="020F0502020204030204" pitchFamily="34" charset="0"/>
              </a:rPr>
              <a:t> + Aza G-CSF</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Pbo</a:t>
            </a:r>
            <a:r>
              <a:rPr lang="en-US" sz="1200" b="0" dirty="0">
                <a:solidFill>
                  <a:schemeClr val="bg1"/>
                </a:solidFill>
                <a:latin typeface="Calibri" panose="020F0502020204030204" pitchFamily="34" charset="0"/>
              </a:rPr>
              <a:t> + Aza No G-CSF</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Censored</a:t>
            </a:r>
          </a:p>
        </p:txBody>
      </p:sp>
      <p:grpSp>
        <p:nvGrpSpPr>
          <p:cNvPr id="73" name="Group 72">
            <a:extLst>
              <a:ext uri="{FF2B5EF4-FFF2-40B4-BE49-F238E27FC236}">
                <a16:creationId xmlns:a16="http://schemas.microsoft.com/office/drawing/2014/main" id="{B9FBE782-FAAD-E661-1BB1-671A26A7A998}"/>
              </a:ext>
            </a:extLst>
          </p:cNvPr>
          <p:cNvGrpSpPr/>
          <p:nvPr/>
        </p:nvGrpSpPr>
        <p:grpSpPr>
          <a:xfrm>
            <a:off x="7340914" y="4181229"/>
            <a:ext cx="310346" cy="896881"/>
            <a:chOff x="7309654" y="3541629"/>
            <a:chExt cx="452284" cy="1729965"/>
          </a:xfrm>
        </p:grpSpPr>
        <p:sp>
          <p:nvSpPr>
            <p:cNvPr id="68" name="TextBox 67">
              <a:extLst>
                <a:ext uri="{FF2B5EF4-FFF2-40B4-BE49-F238E27FC236}">
                  <a16:creationId xmlns:a16="http://schemas.microsoft.com/office/drawing/2014/main" id="{359B069D-B821-F5DE-C4BF-2A8A617EFCFE}"/>
                </a:ext>
              </a:extLst>
            </p:cNvPr>
            <p:cNvSpPr txBox="1"/>
            <p:nvPr/>
          </p:nvSpPr>
          <p:spPr bwMode="auto">
            <a:xfrm>
              <a:off x="7309654" y="4618568"/>
              <a:ext cx="452284" cy="65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cxnSp>
          <p:nvCxnSpPr>
            <p:cNvPr id="69" name="Straight Connector 68">
              <a:extLst>
                <a:ext uri="{FF2B5EF4-FFF2-40B4-BE49-F238E27FC236}">
                  <a16:creationId xmlns:a16="http://schemas.microsoft.com/office/drawing/2014/main" id="{8073399F-C27E-4C62-AE0F-289B5CD1CAE7}"/>
                </a:ext>
              </a:extLst>
            </p:cNvPr>
            <p:cNvCxnSpPr>
              <a:cxnSpLocks/>
            </p:cNvCxnSpPr>
            <p:nvPr/>
          </p:nvCxnSpPr>
          <p:spPr bwMode="auto">
            <a:xfrm>
              <a:off x="7339150" y="3541629"/>
              <a:ext cx="412955"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81BAE3B-F16E-8AE1-9C72-65B53CF00E76}"/>
                </a:ext>
              </a:extLst>
            </p:cNvPr>
            <p:cNvCxnSpPr>
              <a:cxnSpLocks/>
            </p:cNvCxnSpPr>
            <p:nvPr/>
          </p:nvCxnSpPr>
          <p:spPr bwMode="auto">
            <a:xfrm>
              <a:off x="7339149" y="3887498"/>
              <a:ext cx="412954" cy="0"/>
            </a:xfrm>
            <a:prstGeom prst="line">
              <a:avLst/>
            </a:prstGeom>
            <a:noFill/>
            <a:ln w="28575" cap="flat" cmpd="sng" algn="ctr">
              <a:solidFill>
                <a:schemeClr val="accent2"/>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EDB3A84-DE5C-E477-1070-8CBF7DBA09E5}"/>
                </a:ext>
              </a:extLst>
            </p:cNvPr>
            <p:cNvCxnSpPr>
              <a:cxnSpLocks/>
            </p:cNvCxnSpPr>
            <p:nvPr/>
          </p:nvCxnSpPr>
          <p:spPr bwMode="auto">
            <a:xfrm>
              <a:off x="7339149" y="4579238"/>
              <a:ext cx="412954"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0592DF0-FA25-666E-44FE-F1F02DECAC9F}"/>
                </a:ext>
              </a:extLst>
            </p:cNvPr>
            <p:cNvCxnSpPr>
              <a:cxnSpLocks/>
            </p:cNvCxnSpPr>
            <p:nvPr/>
          </p:nvCxnSpPr>
          <p:spPr bwMode="auto">
            <a:xfrm>
              <a:off x="7339149" y="4233367"/>
              <a:ext cx="412954" cy="0"/>
            </a:xfrm>
            <a:prstGeom prst="line">
              <a:avLst/>
            </a:prstGeom>
            <a:noFill/>
            <a:ln w="28575" cap="flat" cmpd="sng" algn="ctr">
              <a:solidFill>
                <a:schemeClr val="accent3"/>
              </a:solidFill>
              <a:prstDash val="solid"/>
              <a:round/>
              <a:headEnd type="none" w="med" len="med"/>
              <a:tailEnd type="none" w="med" len="med"/>
            </a:ln>
            <a:effectLst/>
          </p:spPr>
        </p:cxnSp>
      </p:grpSp>
      <p:sp>
        <p:nvSpPr>
          <p:cNvPr id="76" name="Freeform 75">
            <a:extLst>
              <a:ext uri="{FF2B5EF4-FFF2-40B4-BE49-F238E27FC236}">
                <a16:creationId xmlns:a16="http://schemas.microsoft.com/office/drawing/2014/main" id="{15CADAD6-DC69-894E-C9CD-4CF5EF81B7B1}"/>
              </a:ext>
            </a:extLst>
          </p:cNvPr>
          <p:cNvSpPr/>
          <p:nvPr/>
        </p:nvSpPr>
        <p:spPr bwMode="auto">
          <a:xfrm>
            <a:off x="8693150" y="3536950"/>
            <a:ext cx="2060575" cy="635000"/>
          </a:xfrm>
          <a:custGeom>
            <a:avLst/>
            <a:gdLst>
              <a:gd name="connsiteX0" fmla="*/ 2060575 w 2060575"/>
              <a:gd name="connsiteY0" fmla="*/ 635000 h 635000"/>
              <a:gd name="connsiteX1" fmla="*/ 1320800 w 2060575"/>
              <a:gd name="connsiteY1" fmla="*/ 635000 h 635000"/>
              <a:gd name="connsiteX2" fmla="*/ 1320800 w 2060575"/>
              <a:gd name="connsiteY2" fmla="*/ 527050 h 635000"/>
              <a:gd name="connsiteX3" fmla="*/ 1225550 w 2060575"/>
              <a:gd name="connsiteY3" fmla="*/ 527050 h 635000"/>
              <a:gd name="connsiteX4" fmla="*/ 1225550 w 2060575"/>
              <a:gd name="connsiteY4" fmla="*/ 457200 h 635000"/>
              <a:gd name="connsiteX5" fmla="*/ 1022350 w 2060575"/>
              <a:gd name="connsiteY5" fmla="*/ 457200 h 635000"/>
              <a:gd name="connsiteX6" fmla="*/ 1022350 w 2060575"/>
              <a:gd name="connsiteY6" fmla="*/ 403225 h 635000"/>
              <a:gd name="connsiteX7" fmla="*/ 949325 w 2060575"/>
              <a:gd name="connsiteY7" fmla="*/ 403225 h 635000"/>
              <a:gd name="connsiteX8" fmla="*/ 949325 w 2060575"/>
              <a:gd name="connsiteY8" fmla="*/ 358775 h 635000"/>
              <a:gd name="connsiteX9" fmla="*/ 800100 w 2060575"/>
              <a:gd name="connsiteY9" fmla="*/ 358775 h 635000"/>
              <a:gd name="connsiteX10" fmla="*/ 800100 w 2060575"/>
              <a:gd name="connsiteY10" fmla="*/ 358775 h 635000"/>
              <a:gd name="connsiteX11" fmla="*/ 800100 w 2060575"/>
              <a:gd name="connsiteY11" fmla="*/ 327025 h 635000"/>
              <a:gd name="connsiteX12" fmla="*/ 762000 w 2060575"/>
              <a:gd name="connsiteY12" fmla="*/ 327025 h 635000"/>
              <a:gd name="connsiteX13" fmla="*/ 762000 w 2060575"/>
              <a:gd name="connsiteY13" fmla="*/ 327025 h 635000"/>
              <a:gd name="connsiteX14" fmla="*/ 762000 w 2060575"/>
              <a:gd name="connsiteY14" fmla="*/ 301625 h 635000"/>
              <a:gd name="connsiteX15" fmla="*/ 762000 w 2060575"/>
              <a:gd name="connsiteY15" fmla="*/ 301625 h 635000"/>
              <a:gd name="connsiteX16" fmla="*/ 739775 w 2060575"/>
              <a:gd name="connsiteY16" fmla="*/ 279400 h 635000"/>
              <a:gd name="connsiteX17" fmla="*/ 669925 w 2060575"/>
              <a:gd name="connsiteY17" fmla="*/ 279400 h 635000"/>
              <a:gd name="connsiteX18" fmla="*/ 669925 w 2060575"/>
              <a:gd name="connsiteY18" fmla="*/ 238125 h 635000"/>
              <a:gd name="connsiteX19" fmla="*/ 546100 w 2060575"/>
              <a:gd name="connsiteY19" fmla="*/ 238125 h 635000"/>
              <a:gd name="connsiteX20" fmla="*/ 546100 w 2060575"/>
              <a:gd name="connsiteY20" fmla="*/ 219075 h 635000"/>
              <a:gd name="connsiteX21" fmla="*/ 498475 w 2060575"/>
              <a:gd name="connsiteY21" fmla="*/ 219075 h 635000"/>
              <a:gd name="connsiteX22" fmla="*/ 498475 w 2060575"/>
              <a:gd name="connsiteY22" fmla="*/ 193675 h 635000"/>
              <a:gd name="connsiteX23" fmla="*/ 438150 w 2060575"/>
              <a:gd name="connsiteY23" fmla="*/ 193675 h 635000"/>
              <a:gd name="connsiteX24" fmla="*/ 438150 w 2060575"/>
              <a:gd name="connsiteY24" fmla="*/ 165100 h 635000"/>
              <a:gd name="connsiteX25" fmla="*/ 336550 w 2060575"/>
              <a:gd name="connsiteY25" fmla="*/ 165100 h 635000"/>
              <a:gd name="connsiteX26" fmla="*/ 336550 w 2060575"/>
              <a:gd name="connsiteY26" fmla="*/ 139700 h 635000"/>
              <a:gd name="connsiteX27" fmla="*/ 257175 w 2060575"/>
              <a:gd name="connsiteY27" fmla="*/ 139700 h 635000"/>
              <a:gd name="connsiteX28" fmla="*/ 257175 w 2060575"/>
              <a:gd name="connsiteY28" fmla="*/ 107950 h 635000"/>
              <a:gd name="connsiteX29" fmla="*/ 225425 w 2060575"/>
              <a:gd name="connsiteY29" fmla="*/ 107950 h 635000"/>
              <a:gd name="connsiteX30" fmla="*/ 225425 w 2060575"/>
              <a:gd name="connsiteY30" fmla="*/ 107950 h 635000"/>
              <a:gd name="connsiteX31" fmla="*/ 203200 w 2060575"/>
              <a:gd name="connsiteY31" fmla="*/ 85725 h 635000"/>
              <a:gd name="connsiteX32" fmla="*/ 203200 w 2060575"/>
              <a:gd name="connsiteY32" fmla="*/ 85725 h 635000"/>
              <a:gd name="connsiteX33" fmla="*/ 203200 w 2060575"/>
              <a:gd name="connsiteY33" fmla="*/ 57150 h 635000"/>
              <a:gd name="connsiteX34" fmla="*/ 142875 w 2060575"/>
              <a:gd name="connsiteY34" fmla="*/ 57150 h 635000"/>
              <a:gd name="connsiteX35" fmla="*/ 142875 w 2060575"/>
              <a:gd name="connsiteY35" fmla="*/ 57150 h 635000"/>
              <a:gd name="connsiteX36" fmla="*/ 142875 w 2060575"/>
              <a:gd name="connsiteY36" fmla="*/ 28575 h 635000"/>
              <a:gd name="connsiteX37" fmla="*/ 47625 w 2060575"/>
              <a:gd name="connsiteY37" fmla="*/ 28575 h 635000"/>
              <a:gd name="connsiteX38" fmla="*/ 47625 w 2060575"/>
              <a:gd name="connsiteY38" fmla="*/ 0 h 635000"/>
              <a:gd name="connsiteX39" fmla="*/ 0 w 2060575"/>
              <a:gd name="connsiteY39" fmla="*/ 0 h 635000"/>
              <a:gd name="connsiteX0" fmla="*/ 2060575 w 2060575"/>
              <a:gd name="connsiteY0" fmla="*/ 635000 h 635000"/>
              <a:gd name="connsiteX1" fmla="*/ 1320800 w 2060575"/>
              <a:gd name="connsiteY1" fmla="*/ 635000 h 635000"/>
              <a:gd name="connsiteX2" fmla="*/ 1320800 w 2060575"/>
              <a:gd name="connsiteY2" fmla="*/ 527050 h 635000"/>
              <a:gd name="connsiteX3" fmla="*/ 1225550 w 2060575"/>
              <a:gd name="connsiteY3" fmla="*/ 527050 h 635000"/>
              <a:gd name="connsiteX4" fmla="*/ 1225550 w 2060575"/>
              <a:gd name="connsiteY4" fmla="*/ 457200 h 635000"/>
              <a:gd name="connsiteX5" fmla="*/ 1022350 w 2060575"/>
              <a:gd name="connsiteY5" fmla="*/ 457200 h 635000"/>
              <a:gd name="connsiteX6" fmla="*/ 1022350 w 2060575"/>
              <a:gd name="connsiteY6" fmla="*/ 403225 h 635000"/>
              <a:gd name="connsiteX7" fmla="*/ 949325 w 2060575"/>
              <a:gd name="connsiteY7" fmla="*/ 403225 h 635000"/>
              <a:gd name="connsiteX8" fmla="*/ 949325 w 2060575"/>
              <a:gd name="connsiteY8" fmla="*/ 358775 h 635000"/>
              <a:gd name="connsiteX9" fmla="*/ 800100 w 2060575"/>
              <a:gd name="connsiteY9" fmla="*/ 358775 h 635000"/>
              <a:gd name="connsiteX10" fmla="*/ 800100 w 2060575"/>
              <a:gd name="connsiteY10" fmla="*/ 358775 h 635000"/>
              <a:gd name="connsiteX11" fmla="*/ 800100 w 2060575"/>
              <a:gd name="connsiteY11" fmla="*/ 327025 h 635000"/>
              <a:gd name="connsiteX12" fmla="*/ 762000 w 2060575"/>
              <a:gd name="connsiteY12" fmla="*/ 327025 h 635000"/>
              <a:gd name="connsiteX13" fmla="*/ 762000 w 2060575"/>
              <a:gd name="connsiteY13" fmla="*/ 327025 h 635000"/>
              <a:gd name="connsiteX14" fmla="*/ 762000 w 2060575"/>
              <a:gd name="connsiteY14" fmla="*/ 301625 h 635000"/>
              <a:gd name="connsiteX15" fmla="*/ 762000 w 2060575"/>
              <a:gd name="connsiteY15" fmla="*/ 301625 h 635000"/>
              <a:gd name="connsiteX16" fmla="*/ 739775 w 2060575"/>
              <a:gd name="connsiteY16" fmla="*/ 279400 h 635000"/>
              <a:gd name="connsiteX17" fmla="*/ 669925 w 2060575"/>
              <a:gd name="connsiteY17" fmla="*/ 279400 h 635000"/>
              <a:gd name="connsiteX18" fmla="*/ 669925 w 2060575"/>
              <a:gd name="connsiteY18" fmla="*/ 238125 h 635000"/>
              <a:gd name="connsiteX19" fmla="*/ 546100 w 2060575"/>
              <a:gd name="connsiteY19" fmla="*/ 238125 h 635000"/>
              <a:gd name="connsiteX20" fmla="*/ 546100 w 2060575"/>
              <a:gd name="connsiteY20" fmla="*/ 219075 h 635000"/>
              <a:gd name="connsiteX21" fmla="*/ 498475 w 2060575"/>
              <a:gd name="connsiteY21" fmla="*/ 219075 h 635000"/>
              <a:gd name="connsiteX22" fmla="*/ 498475 w 2060575"/>
              <a:gd name="connsiteY22" fmla="*/ 193675 h 635000"/>
              <a:gd name="connsiteX23" fmla="*/ 438150 w 2060575"/>
              <a:gd name="connsiteY23" fmla="*/ 193675 h 635000"/>
              <a:gd name="connsiteX24" fmla="*/ 438150 w 2060575"/>
              <a:gd name="connsiteY24" fmla="*/ 165100 h 635000"/>
              <a:gd name="connsiteX25" fmla="*/ 336550 w 2060575"/>
              <a:gd name="connsiteY25" fmla="*/ 165100 h 635000"/>
              <a:gd name="connsiteX26" fmla="*/ 336550 w 2060575"/>
              <a:gd name="connsiteY26" fmla="*/ 139700 h 635000"/>
              <a:gd name="connsiteX27" fmla="*/ 257175 w 2060575"/>
              <a:gd name="connsiteY27" fmla="*/ 139700 h 635000"/>
              <a:gd name="connsiteX28" fmla="*/ 257175 w 2060575"/>
              <a:gd name="connsiteY28" fmla="*/ 107950 h 635000"/>
              <a:gd name="connsiteX29" fmla="*/ 225425 w 2060575"/>
              <a:gd name="connsiteY29" fmla="*/ 107950 h 635000"/>
              <a:gd name="connsiteX30" fmla="*/ 219075 w 2060575"/>
              <a:gd name="connsiteY30" fmla="*/ 85725 h 635000"/>
              <a:gd name="connsiteX31" fmla="*/ 203200 w 2060575"/>
              <a:gd name="connsiteY31" fmla="*/ 85725 h 635000"/>
              <a:gd name="connsiteX32" fmla="*/ 203200 w 2060575"/>
              <a:gd name="connsiteY32" fmla="*/ 85725 h 635000"/>
              <a:gd name="connsiteX33" fmla="*/ 203200 w 2060575"/>
              <a:gd name="connsiteY33" fmla="*/ 57150 h 635000"/>
              <a:gd name="connsiteX34" fmla="*/ 142875 w 2060575"/>
              <a:gd name="connsiteY34" fmla="*/ 57150 h 635000"/>
              <a:gd name="connsiteX35" fmla="*/ 142875 w 2060575"/>
              <a:gd name="connsiteY35" fmla="*/ 57150 h 635000"/>
              <a:gd name="connsiteX36" fmla="*/ 142875 w 2060575"/>
              <a:gd name="connsiteY36" fmla="*/ 28575 h 635000"/>
              <a:gd name="connsiteX37" fmla="*/ 47625 w 2060575"/>
              <a:gd name="connsiteY37" fmla="*/ 28575 h 635000"/>
              <a:gd name="connsiteX38" fmla="*/ 47625 w 2060575"/>
              <a:gd name="connsiteY38" fmla="*/ 0 h 635000"/>
              <a:gd name="connsiteX39" fmla="*/ 0 w 2060575"/>
              <a:gd name="connsiteY3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60575" h="635000">
                <a:moveTo>
                  <a:pt x="2060575" y="635000"/>
                </a:moveTo>
                <a:lnTo>
                  <a:pt x="1320800" y="635000"/>
                </a:lnTo>
                <a:lnTo>
                  <a:pt x="1320800" y="527050"/>
                </a:lnTo>
                <a:lnTo>
                  <a:pt x="1225550" y="527050"/>
                </a:lnTo>
                <a:lnTo>
                  <a:pt x="1225550" y="457200"/>
                </a:lnTo>
                <a:lnTo>
                  <a:pt x="1022350" y="457200"/>
                </a:lnTo>
                <a:lnTo>
                  <a:pt x="1022350" y="403225"/>
                </a:lnTo>
                <a:lnTo>
                  <a:pt x="949325" y="403225"/>
                </a:lnTo>
                <a:lnTo>
                  <a:pt x="949325" y="358775"/>
                </a:lnTo>
                <a:lnTo>
                  <a:pt x="800100" y="358775"/>
                </a:lnTo>
                <a:lnTo>
                  <a:pt x="800100" y="358775"/>
                </a:lnTo>
                <a:lnTo>
                  <a:pt x="800100" y="327025"/>
                </a:lnTo>
                <a:lnTo>
                  <a:pt x="762000" y="327025"/>
                </a:lnTo>
                <a:lnTo>
                  <a:pt x="762000" y="327025"/>
                </a:lnTo>
                <a:lnTo>
                  <a:pt x="762000" y="301625"/>
                </a:lnTo>
                <a:lnTo>
                  <a:pt x="762000" y="301625"/>
                </a:lnTo>
                <a:lnTo>
                  <a:pt x="739775" y="279400"/>
                </a:lnTo>
                <a:lnTo>
                  <a:pt x="669925" y="279400"/>
                </a:lnTo>
                <a:lnTo>
                  <a:pt x="669925" y="238125"/>
                </a:lnTo>
                <a:lnTo>
                  <a:pt x="546100" y="238125"/>
                </a:lnTo>
                <a:lnTo>
                  <a:pt x="546100" y="219075"/>
                </a:lnTo>
                <a:lnTo>
                  <a:pt x="498475" y="219075"/>
                </a:lnTo>
                <a:lnTo>
                  <a:pt x="498475" y="193675"/>
                </a:lnTo>
                <a:lnTo>
                  <a:pt x="438150" y="193675"/>
                </a:lnTo>
                <a:lnTo>
                  <a:pt x="438150" y="165100"/>
                </a:lnTo>
                <a:lnTo>
                  <a:pt x="336550" y="165100"/>
                </a:lnTo>
                <a:lnTo>
                  <a:pt x="336550" y="139700"/>
                </a:lnTo>
                <a:lnTo>
                  <a:pt x="257175" y="139700"/>
                </a:lnTo>
                <a:lnTo>
                  <a:pt x="257175" y="107950"/>
                </a:lnTo>
                <a:lnTo>
                  <a:pt x="225425" y="107950"/>
                </a:lnTo>
                <a:lnTo>
                  <a:pt x="219075" y="85725"/>
                </a:lnTo>
                <a:lnTo>
                  <a:pt x="203200" y="85725"/>
                </a:lnTo>
                <a:lnTo>
                  <a:pt x="203200" y="85725"/>
                </a:lnTo>
                <a:lnTo>
                  <a:pt x="203200" y="57150"/>
                </a:lnTo>
                <a:lnTo>
                  <a:pt x="142875" y="57150"/>
                </a:lnTo>
                <a:lnTo>
                  <a:pt x="142875" y="57150"/>
                </a:lnTo>
                <a:lnTo>
                  <a:pt x="142875" y="28575"/>
                </a:lnTo>
                <a:lnTo>
                  <a:pt x="47625" y="28575"/>
                </a:lnTo>
                <a:lnTo>
                  <a:pt x="47625" y="0"/>
                </a:lnTo>
                <a:lnTo>
                  <a:pt x="0" y="0"/>
                </a:lnTo>
              </a:path>
            </a:pathLst>
          </a:custGeom>
          <a:noFill/>
          <a:ln w="28575">
            <a:solidFill>
              <a:schemeClr val="accent2"/>
            </a:solidFill>
            <a:miter lim="800000"/>
            <a:headEnd/>
            <a:tailEnd/>
          </a:ln>
        </p:spPr>
        <p:txBody>
          <a:bodyPr rtlCol="0" anchor="ctr"/>
          <a:lstStyle/>
          <a:p>
            <a:pPr algn="ctr"/>
            <a:endParaRPr lang="en-US"/>
          </a:p>
        </p:txBody>
      </p:sp>
      <p:sp>
        <p:nvSpPr>
          <p:cNvPr id="78" name="Freeform 77">
            <a:extLst>
              <a:ext uri="{FF2B5EF4-FFF2-40B4-BE49-F238E27FC236}">
                <a16:creationId xmlns:a16="http://schemas.microsoft.com/office/drawing/2014/main" id="{56D80A64-E6F0-4F86-F8AC-6BA58CAA6728}"/>
              </a:ext>
            </a:extLst>
          </p:cNvPr>
          <p:cNvSpPr/>
          <p:nvPr/>
        </p:nvSpPr>
        <p:spPr bwMode="auto">
          <a:xfrm>
            <a:off x="7356475" y="2778125"/>
            <a:ext cx="1336675" cy="755650"/>
          </a:xfrm>
          <a:custGeom>
            <a:avLst/>
            <a:gdLst>
              <a:gd name="connsiteX0" fmla="*/ 0 w 1336675"/>
              <a:gd name="connsiteY0" fmla="*/ 0 h 755650"/>
              <a:gd name="connsiteX1" fmla="*/ 0 w 1336675"/>
              <a:gd name="connsiteY1" fmla="*/ 31750 h 755650"/>
              <a:gd name="connsiteX2" fmla="*/ 117475 w 1336675"/>
              <a:gd name="connsiteY2" fmla="*/ 31750 h 755650"/>
              <a:gd name="connsiteX3" fmla="*/ 117475 w 1336675"/>
              <a:gd name="connsiteY3" fmla="*/ 53975 h 755650"/>
              <a:gd name="connsiteX4" fmla="*/ 130175 w 1336675"/>
              <a:gd name="connsiteY4" fmla="*/ 53975 h 755650"/>
              <a:gd name="connsiteX5" fmla="*/ 130175 w 1336675"/>
              <a:gd name="connsiteY5" fmla="*/ 53975 h 755650"/>
              <a:gd name="connsiteX6" fmla="*/ 142875 w 1336675"/>
              <a:gd name="connsiteY6" fmla="*/ 66675 h 755650"/>
              <a:gd name="connsiteX7" fmla="*/ 142875 w 1336675"/>
              <a:gd name="connsiteY7" fmla="*/ 114300 h 755650"/>
              <a:gd name="connsiteX8" fmla="*/ 301625 w 1336675"/>
              <a:gd name="connsiteY8" fmla="*/ 114300 h 755650"/>
              <a:gd name="connsiteX9" fmla="*/ 301625 w 1336675"/>
              <a:gd name="connsiteY9" fmla="*/ 149225 h 755650"/>
              <a:gd name="connsiteX10" fmla="*/ 333375 w 1336675"/>
              <a:gd name="connsiteY10" fmla="*/ 149225 h 755650"/>
              <a:gd name="connsiteX11" fmla="*/ 333375 w 1336675"/>
              <a:gd name="connsiteY11" fmla="*/ 177800 h 755650"/>
              <a:gd name="connsiteX12" fmla="*/ 415925 w 1336675"/>
              <a:gd name="connsiteY12" fmla="*/ 177800 h 755650"/>
              <a:gd name="connsiteX13" fmla="*/ 415925 w 1336675"/>
              <a:gd name="connsiteY13" fmla="*/ 177800 h 755650"/>
              <a:gd name="connsiteX14" fmla="*/ 415925 w 1336675"/>
              <a:gd name="connsiteY14" fmla="*/ 193675 h 755650"/>
              <a:gd name="connsiteX15" fmla="*/ 498475 w 1336675"/>
              <a:gd name="connsiteY15" fmla="*/ 193675 h 755650"/>
              <a:gd name="connsiteX16" fmla="*/ 498475 w 1336675"/>
              <a:gd name="connsiteY16" fmla="*/ 193675 h 755650"/>
              <a:gd name="connsiteX17" fmla="*/ 498475 w 1336675"/>
              <a:gd name="connsiteY17" fmla="*/ 209550 h 755650"/>
              <a:gd name="connsiteX18" fmla="*/ 546100 w 1336675"/>
              <a:gd name="connsiteY18" fmla="*/ 209550 h 755650"/>
              <a:gd name="connsiteX19" fmla="*/ 546100 w 1336675"/>
              <a:gd name="connsiteY19" fmla="*/ 209550 h 755650"/>
              <a:gd name="connsiteX20" fmla="*/ 568325 w 1336675"/>
              <a:gd name="connsiteY20" fmla="*/ 231775 h 755650"/>
              <a:gd name="connsiteX21" fmla="*/ 568325 w 1336675"/>
              <a:gd name="connsiteY21" fmla="*/ 254000 h 755650"/>
              <a:gd name="connsiteX22" fmla="*/ 609600 w 1336675"/>
              <a:gd name="connsiteY22" fmla="*/ 254000 h 755650"/>
              <a:gd name="connsiteX23" fmla="*/ 609600 w 1336675"/>
              <a:gd name="connsiteY23" fmla="*/ 282575 h 755650"/>
              <a:gd name="connsiteX24" fmla="*/ 654050 w 1336675"/>
              <a:gd name="connsiteY24" fmla="*/ 282575 h 755650"/>
              <a:gd name="connsiteX25" fmla="*/ 654050 w 1336675"/>
              <a:gd name="connsiteY25" fmla="*/ 311150 h 755650"/>
              <a:gd name="connsiteX26" fmla="*/ 765175 w 1336675"/>
              <a:gd name="connsiteY26" fmla="*/ 311150 h 755650"/>
              <a:gd name="connsiteX27" fmla="*/ 765175 w 1336675"/>
              <a:gd name="connsiteY27" fmla="*/ 361950 h 755650"/>
              <a:gd name="connsiteX28" fmla="*/ 806450 w 1336675"/>
              <a:gd name="connsiteY28" fmla="*/ 361950 h 755650"/>
              <a:gd name="connsiteX29" fmla="*/ 806450 w 1336675"/>
              <a:gd name="connsiteY29" fmla="*/ 390525 h 755650"/>
              <a:gd name="connsiteX30" fmla="*/ 819150 w 1336675"/>
              <a:gd name="connsiteY30" fmla="*/ 390525 h 755650"/>
              <a:gd name="connsiteX31" fmla="*/ 819150 w 1336675"/>
              <a:gd name="connsiteY31" fmla="*/ 425450 h 755650"/>
              <a:gd name="connsiteX32" fmla="*/ 876300 w 1336675"/>
              <a:gd name="connsiteY32" fmla="*/ 425450 h 755650"/>
              <a:gd name="connsiteX33" fmla="*/ 876300 w 1336675"/>
              <a:gd name="connsiteY33" fmla="*/ 457200 h 755650"/>
              <a:gd name="connsiteX34" fmla="*/ 927100 w 1336675"/>
              <a:gd name="connsiteY34" fmla="*/ 457200 h 755650"/>
              <a:gd name="connsiteX35" fmla="*/ 927100 w 1336675"/>
              <a:gd name="connsiteY35" fmla="*/ 457200 h 755650"/>
              <a:gd name="connsiteX36" fmla="*/ 927100 w 1336675"/>
              <a:gd name="connsiteY36" fmla="*/ 482600 h 755650"/>
              <a:gd name="connsiteX37" fmla="*/ 974725 w 1336675"/>
              <a:gd name="connsiteY37" fmla="*/ 482600 h 755650"/>
              <a:gd name="connsiteX38" fmla="*/ 974725 w 1336675"/>
              <a:gd name="connsiteY38" fmla="*/ 511175 h 755650"/>
              <a:gd name="connsiteX39" fmla="*/ 1012825 w 1336675"/>
              <a:gd name="connsiteY39" fmla="*/ 511175 h 755650"/>
              <a:gd name="connsiteX40" fmla="*/ 1012825 w 1336675"/>
              <a:gd name="connsiteY40" fmla="*/ 511175 h 755650"/>
              <a:gd name="connsiteX41" fmla="*/ 1012825 w 1336675"/>
              <a:gd name="connsiteY41" fmla="*/ 536575 h 755650"/>
              <a:gd name="connsiteX42" fmla="*/ 1047750 w 1336675"/>
              <a:gd name="connsiteY42" fmla="*/ 536575 h 755650"/>
              <a:gd name="connsiteX43" fmla="*/ 1047750 w 1336675"/>
              <a:gd name="connsiteY43" fmla="*/ 536575 h 755650"/>
              <a:gd name="connsiteX44" fmla="*/ 1069975 w 1336675"/>
              <a:gd name="connsiteY44" fmla="*/ 558800 h 755650"/>
              <a:gd name="connsiteX45" fmla="*/ 1069975 w 1336675"/>
              <a:gd name="connsiteY45" fmla="*/ 587375 h 755650"/>
              <a:gd name="connsiteX46" fmla="*/ 1120775 w 1336675"/>
              <a:gd name="connsiteY46" fmla="*/ 587375 h 755650"/>
              <a:gd name="connsiteX47" fmla="*/ 1120775 w 1336675"/>
              <a:gd name="connsiteY47" fmla="*/ 606425 h 755650"/>
              <a:gd name="connsiteX48" fmla="*/ 1146175 w 1336675"/>
              <a:gd name="connsiteY48" fmla="*/ 606425 h 755650"/>
              <a:gd name="connsiteX49" fmla="*/ 1146175 w 1336675"/>
              <a:gd name="connsiteY49" fmla="*/ 606425 h 755650"/>
              <a:gd name="connsiteX50" fmla="*/ 1146175 w 1336675"/>
              <a:gd name="connsiteY50" fmla="*/ 628650 h 755650"/>
              <a:gd name="connsiteX51" fmla="*/ 1212850 w 1336675"/>
              <a:gd name="connsiteY51" fmla="*/ 628650 h 755650"/>
              <a:gd name="connsiteX52" fmla="*/ 1212850 w 1336675"/>
              <a:gd name="connsiteY52" fmla="*/ 660400 h 755650"/>
              <a:gd name="connsiteX53" fmla="*/ 1250950 w 1336675"/>
              <a:gd name="connsiteY53" fmla="*/ 660400 h 755650"/>
              <a:gd name="connsiteX54" fmla="*/ 1250950 w 1336675"/>
              <a:gd name="connsiteY54" fmla="*/ 660400 h 755650"/>
              <a:gd name="connsiteX55" fmla="*/ 1263650 w 1336675"/>
              <a:gd name="connsiteY55" fmla="*/ 673100 h 755650"/>
              <a:gd name="connsiteX56" fmla="*/ 1263650 w 1336675"/>
              <a:gd name="connsiteY56" fmla="*/ 711200 h 755650"/>
              <a:gd name="connsiteX57" fmla="*/ 1314450 w 1336675"/>
              <a:gd name="connsiteY57" fmla="*/ 711200 h 755650"/>
              <a:gd name="connsiteX58" fmla="*/ 1314450 w 1336675"/>
              <a:gd name="connsiteY58" fmla="*/ 711200 h 755650"/>
              <a:gd name="connsiteX59" fmla="*/ 1314450 w 1336675"/>
              <a:gd name="connsiteY59" fmla="*/ 739775 h 755650"/>
              <a:gd name="connsiteX60" fmla="*/ 1336675 w 1336675"/>
              <a:gd name="connsiteY60" fmla="*/ 739775 h 755650"/>
              <a:gd name="connsiteX61" fmla="*/ 1336675 w 1336675"/>
              <a:gd name="connsiteY61" fmla="*/ 755650 h 755650"/>
              <a:gd name="connsiteX0" fmla="*/ 0 w 1336675"/>
              <a:gd name="connsiteY0" fmla="*/ 0 h 755650"/>
              <a:gd name="connsiteX1" fmla="*/ 0 w 1336675"/>
              <a:gd name="connsiteY1" fmla="*/ 31750 h 755650"/>
              <a:gd name="connsiteX2" fmla="*/ 117475 w 1336675"/>
              <a:gd name="connsiteY2" fmla="*/ 31750 h 755650"/>
              <a:gd name="connsiteX3" fmla="*/ 117475 w 1336675"/>
              <a:gd name="connsiteY3" fmla="*/ 53975 h 755650"/>
              <a:gd name="connsiteX4" fmla="*/ 130175 w 1336675"/>
              <a:gd name="connsiteY4" fmla="*/ 53975 h 755650"/>
              <a:gd name="connsiteX5" fmla="*/ 130175 w 1336675"/>
              <a:gd name="connsiteY5" fmla="*/ 53975 h 755650"/>
              <a:gd name="connsiteX6" fmla="*/ 142875 w 1336675"/>
              <a:gd name="connsiteY6" fmla="*/ 66675 h 755650"/>
              <a:gd name="connsiteX7" fmla="*/ 142875 w 1336675"/>
              <a:gd name="connsiteY7" fmla="*/ 114300 h 755650"/>
              <a:gd name="connsiteX8" fmla="*/ 301625 w 1336675"/>
              <a:gd name="connsiteY8" fmla="*/ 114300 h 755650"/>
              <a:gd name="connsiteX9" fmla="*/ 301625 w 1336675"/>
              <a:gd name="connsiteY9" fmla="*/ 149225 h 755650"/>
              <a:gd name="connsiteX10" fmla="*/ 333375 w 1336675"/>
              <a:gd name="connsiteY10" fmla="*/ 149225 h 755650"/>
              <a:gd name="connsiteX11" fmla="*/ 333375 w 1336675"/>
              <a:gd name="connsiteY11" fmla="*/ 177800 h 755650"/>
              <a:gd name="connsiteX12" fmla="*/ 415925 w 1336675"/>
              <a:gd name="connsiteY12" fmla="*/ 177800 h 755650"/>
              <a:gd name="connsiteX13" fmla="*/ 415925 w 1336675"/>
              <a:gd name="connsiteY13" fmla="*/ 177800 h 755650"/>
              <a:gd name="connsiteX14" fmla="*/ 415925 w 1336675"/>
              <a:gd name="connsiteY14" fmla="*/ 193675 h 755650"/>
              <a:gd name="connsiteX15" fmla="*/ 498475 w 1336675"/>
              <a:gd name="connsiteY15" fmla="*/ 193675 h 755650"/>
              <a:gd name="connsiteX16" fmla="*/ 498475 w 1336675"/>
              <a:gd name="connsiteY16" fmla="*/ 193675 h 755650"/>
              <a:gd name="connsiteX17" fmla="*/ 498475 w 1336675"/>
              <a:gd name="connsiteY17" fmla="*/ 209550 h 755650"/>
              <a:gd name="connsiteX18" fmla="*/ 546100 w 1336675"/>
              <a:gd name="connsiteY18" fmla="*/ 209550 h 755650"/>
              <a:gd name="connsiteX19" fmla="*/ 546100 w 1336675"/>
              <a:gd name="connsiteY19" fmla="*/ 209550 h 755650"/>
              <a:gd name="connsiteX20" fmla="*/ 568325 w 1336675"/>
              <a:gd name="connsiteY20" fmla="*/ 231775 h 755650"/>
              <a:gd name="connsiteX21" fmla="*/ 568325 w 1336675"/>
              <a:gd name="connsiteY21" fmla="*/ 254000 h 755650"/>
              <a:gd name="connsiteX22" fmla="*/ 609600 w 1336675"/>
              <a:gd name="connsiteY22" fmla="*/ 254000 h 755650"/>
              <a:gd name="connsiteX23" fmla="*/ 609600 w 1336675"/>
              <a:gd name="connsiteY23" fmla="*/ 282575 h 755650"/>
              <a:gd name="connsiteX24" fmla="*/ 654050 w 1336675"/>
              <a:gd name="connsiteY24" fmla="*/ 282575 h 755650"/>
              <a:gd name="connsiteX25" fmla="*/ 654050 w 1336675"/>
              <a:gd name="connsiteY25" fmla="*/ 311150 h 755650"/>
              <a:gd name="connsiteX26" fmla="*/ 765175 w 1336675"/>
              <a:gd name="connsiteY26" fmla="*/ 311150 h 755650"/>
              <a:gd name="connsiteX27" fmla="*/ 765175 w 1336675"/>
              <a:gd name="connsiteY27" fmla="*/ 361950 h 755650"/>
              <a:gd name="connsiteX28" fmla="*/ 806450 w 1336675"/>
              <a:gd name="connsiteY28" fmla="*/ 361950 h 755650"/>
              <a:gd name="connsiteX29" fmla="*/ 806450 w 1336675"/>
              <a:gd name="connsiteY29" fmla="*/ 390525 h 755650"/>
              <a:gd name="connsiteX30" fmla="*/ 819150 w 1336675"/>
              <a:gd name="connsiteY30" fmla="*/ 390525 h 755650"/>
              <a:gd name="connsiteX31" fmla="*/ 819150 w 1336675"/>
              <a:gd name="connsiteY31" fmla="*/ 425450 h 755650"/>
              <a:gd name="connsiteX32" fmla="*/ 876300 w 1336675"/>
              <a:gd name="connsiteY32" fmla="*/ 425450 h 755650"/>
              <a:gd name="connsiteX33" fmla="*/ 876300 w 1336675"/>
              <a:gd name="connsiteY33" fmla="*/ 457200 h 755650"/>
              <a:gd name="connsiteX34" fmla="*/ 927100 w 1336675"/>
              <a:gd name="connsiteY34" fmla="*/ 457200 h 755650"/>
              <a:gd name="connsiteX35" fmla="*/ 927100 w 1336675"/>
              <a:gd name="connsiteY35" fmla="*/ 457200 h 755650"/>
              <a:gd name="connsiteX36" fmla="*/ 927100 w 1336675"/>
              <a:gd name="connsiteY36" fmla="*/ 482600 h 755650"/>
              <a:gd name="connsiteX37" fmla="*/ 974725 w 1336675"/>
              <a:gd name="connsiteY37" fmla="*/ 482600 h 755650"/>
              <a:gd name="connsiteX38" fmla="*/ 974725 w 1336675"/>
              <a:gd name="connsiteY38" fmla="*/ 511175 h 755650"/>
              <a:gd name="connsiteX39" fmla="*/ 1012825 w 1336675"/>
              <a:gd name="connsiteY39" fmla="*/ 511175 h 755650"/>
              <a:gd name="connsiteX40" fmla="*/ 1012825 w 1336675"/>
              <a:gd name="connsiteY40" fmla="*/ 511175 h 755650"/>
              <a:gd name="connsiteX41" fmla="*/ 1012825 w 1336675"/>
              <a:gd name="connsiteY41" fmla="*/ 536575 h 755650"/>
              <a:gd name="connsiteX42" fmla="*/ 1047750 w 1336675"/>
              <a:gd name="connsiteY42" fmla="*/ 536575 h 755650"/>
              <a:gd name="connsiteX43" fmla="*/ 1044575 w 1336675"/>
              <a:gd name="connsiteY43" fmla="*/ 552450 h 755650"/>
              <a:gd name="connsiteX44" fmla="*/ 1069975 w 1336675"/>
              <a:gd name="connsiteY44" fmla="*/ 558800 h 755650"/>
              <a:gd name="connsiteX45" fmla="*/ 1069975 w 1336675"/>
              <a:gd name="connsiteY45" fmla="*/ 587375 h 755650"/>
              <a:gd name="connsiteX46" fmla="*/ 1120775 w 1336675"/>
              <a:gd name="connsiteY46" fmla="*/ 587375 h 755650"/>
              <a:gd name="connsiteX47" fmla="*/ 1120775 w 1336675"/>
              <a:gd name="connsiteY47" fmla="*/ 606425 h 755650"/>
              <a:gd name="connsiteX48" fmla="*/ 1146175 w 1336675"/>
              <a:gd name="connsiteY48" fmla="*/ 606425 h 755650"/>
              <a:gd name="connsiteX49" fmla="*/ 1146175 w 1336675"/>
              <a:gd name="connsiteY49" fmla="*/ 606425 h 755650"/>
              <a:gd name="connsiteX50" fmla="*/ 1146175 w 1336675"/>
              <a:gd name="connsiteY50" fmla="*/ 628650 h 755650"/>
              <a:gd name="connsiteX51" fmla="*/ 1212850 w 1336675"/>
              <a:gd name="connsiteY51" fmla="*/ 628650 h 755650"/>
              <a:gd name="connsiteX52" fmla="*/ 1212850 w 1336675"/>
              <a:gd name="connsiteY52" fmla="*/ 660400 h 755650"/>
              <a:gd name="connsiteX53" fmla="*/ 1250950 w 1336675"/>
              <a:gd name="connsiteY53" fmla="*/ 660400 h 755650"/>
              <a:gd name="connsiteX54" fmla="*/ 1250950 w 1336675"/>
              <a:gd name="connsiteY54" fmla="*/ 660400 h 755650"/>
              <a:gd name="connsiteX55" fmla="*/ 1263650 w 1336675"/>
              <a:gd name="connsiteY55" fmla="*/ 673100 h 755650"/>
              <a:gd name="connsiteX56" fmla="*/ 1263650 w 1336675"/>
              <a:gd name="connsiteY56" fmla="*/ 711200 h 755650"/>
              <a:gd name="connsiteX57" fmla="*/ 1314450 w 1336675"/>
              <a:gd name="connsiteY57" fmla="*/ 711200 h 755650"/>
              <a:gd name="connsiteX58" fmla="*/ 1314450 w 1336675"/>
              <a:gd name="connsiteY58" fmla="*/ 711200 h 755650"/>
              <a:gd name="connsiteX59" fmla="*/ 1314450 w 1336675"/>
              <a:gd name="connsiteY59" fmla="*/ 739775 h 755650"/>
              <a:gd name="connsiteX60" fmla="*/ 1336675 w 1336675"/>
              <a:gd name="connsiteY60" fmla="*/ 739775 h 755650"/>
              <a:gd name="connsiteX61" fmla="*/ 1336675 w 1336675"/>
              <a:gd name="connsiteY61" fmla="*/ 755650 h 755650"/>
              <a:gd name="connsiteX0" fmla="*/ 0 w 1336675"/>
              <a:gd name="connsiteY0" fmla="*/ 0 h 755650"/>
              <a:gd name="connsiteX1" fmla="*/ 0 w 1336675"/>
              <a:gd name="connsiteY1" fmla="*/ 31750 h 755650"/>
              <a:gd name="connsiteX2" fmla="*/ 117475 w 1336675"/>
              <a:gd name="connsiteY2" fmla="*/ 31750 h 755650"/>
              <a:gd name="connsiteX3" fmla="*/ 117475 w 1336675"/>
              <a:gd name="connsiteY3" fmla="*/ 53975 h 755650"/>
              <a:gd name="connsiteX4" fmla="*/ 130175 w 1336675"/>
              <a:gd name="connsiteY4" fmla="*/ 53975 h 755650"/>
              <a:gd name="connsiteX5" fmla="*/ 130175 w 1336675"/>
              <a:gd name="connsiteY5" fmla="*/ 53975 h 755650"/>
              <a:gd name="connsiteX6" fmla="*/ 142875 w 1336675"/>
              <a:gd name="connsiteY6" fmla="*/ 66675 h 755650"/>
              <a:gd name="connsiteX7" fmla="*/ 142875 w 1336675"/>
              <a:gd name="connsiteY7" fmla="*/ 114300 h 755650"/>
              <a:gd name="connsiteX8" fmla="*/ 301625 w 1336675"/>
              <a:gd name="connsiteY8" fmla="*/ 114300 h 755650"/>
              <a:gd name="connsiteX9" fmla="*/ 301625 w 1336675"/>
              <a:gd name="connsiteY9" fmla="*/ 149225 h 755650"/>
              <a:gd name="connsiteX10" fmla="*/ 333375 w 1336675"/>
              <a:gd name="connsiteY10" fmla="*/ 149225 h 755650"/>
              <a:gd name="connsiteX11" fmla="*/ 333375 w 1336675"/>
              <a:gd name="connsiteY11" fmla="*/ 177800 h 755650"/>
              <a:gd name="connsiteX12" fmla="*/ 415925 w 1336675"/>
              <a:gd name="connsiteY12" fmla="*/ 177800 h 755650"/>
              <a:gd name="connsiteX13" fmla="*/ 415925 w 1336675"/>
              <a:gd name="connsiteY13" fmla="*/ 177800 h 755650"/>
              <a:gd name="connsiteX14" fmla="*/ 415925 w 1336675"/>
              <a:gd name="connsiteY14" fmla="*/ 193675 h 755650"/>
              <a:gd name="connsiteX15" fmla="*/ 498475 w 1336675"/>
              <a:gd name="connsiteY15" fmla="*/ 193675 h 755650"/>
              <a:gd name="connsiteX16" fmla="*/ 498475 w 1336675"/>
              <a:gd name="connsiteY16" fmla="*/ 193675 h 755650"/>
              <a:gd name="connsiteX17" fmla="*/ 498475 w 1336675"/>
              <a:gd name="connsiteY17" fmla="*/ 209550 h 755650"/>
              <a:gd name="connsiteX18" fmla="*/ 546100 w 1336675"/>
              <a:gd name="connsiteY18" fmla="*/ 209550 h 755650"/>
              <a:gd name="connsiteX19" fmla="*/ 546100 w 1336675"/>
              <a:gd name="connsiteY19" fmla="*/ 209550 h 755650"/>
              <a:gd name="connsiteX20" fmla="*/ 568325 w 1336675"/>
              <a:gd name="connsiteY20" fmla="*/ 231775 h 755650"/>
              <a:gd name="connsiteX21" fmla="*/ 568325 w 1336675"/>
              <a:gd name="connsiteY21" fmla="*/ 254000 h 755650"/>
              <a:gd name="connsiteX22" fmla="*/ 609600 w 1336675"/>
              <a:gd name="connsiteY22" fmla="*/ 254000 h 755650"/>
              <a:gd name="connsiteX23" fmla="*/ 609600 w 1336675"/>
              <a:gd name="connsiteY23" fmla="*/ 282575 h 755650"/>
              <a:gd name="connsiteX24" fmla="*/ 654050 w 1336675"/>
              <a:gd name="connsiteY24" fmla="*/ 282575 h 755650"/>
              <a:gd name="connsiteX25" fmla="*/ 654050 w 1336675"/>
              <a:gd name="connsiteY25" fmla="*/ 311150 h 755650"/>
              <a:gd name="connsiteX26" fmla="*/ 765175 w 1336675"/>
              <a:gd name="connsiteY26" fmla="*/ 311150 h 755650"/>
              <a:gd name="connsiteX27" fmla="*/ 765175 w 1336675"/>
              <a:gd name="connsiteY27" fmla="*/ 361950 h 755650"/>
              <a:gd name="connsiteX28" fmla="*/ 806450 w 1336675"/>
              <a:gd name="connsiteY28" fmla="*/ 361950 h 755650"/>
              <a:gd name="connsiteX29" fmla="*/ 806450 w 1336675"/>
              <a:gd name="connsiteY29" fmla="*/ 390525 h 755650"/>
              <a:gd name="connsiteX30" fmla="*/ 819150 w 1336675"/>
              <a:gd name="connsiteY30" fmla="*/ 390525 h 755650"/>
              <a:gd name="connsiteX31" fmla="*/ 819150 w 1336675"/>
              <a:gd name="connsiteY31" fmla="*/ 425450 h 755650"/>
              <a:gd name="connsiteX32" fmla="*/ 876300 w 1336675"/>
              <a:gd name="connsiteY32" fmla="*/ 425450 h 755650"/>
              <a:gd name="connsiteX33" fmla="*/ 876300 w 1336675"/>
              <a:gd name="connsiteY33" fmla="*/ 457200 h 755650"/>
              <a:gd name="connsiteX34" fmla="*/ 927100 w 1336675"/>
              <a:gd name="connsiteY34" fmla="*/ 457200 h 755650"/>
              <a:gd name="connsiteX35" fmla="*/ 927100 w 1336675"/>
              <a:gd name="connsiteY35" fmla="*/ 457200 h 755650"/>
              <a:gd name="connsiteX36" fmla="*/ 927100 w 1336675"/>
              <a:gd name="connsiteY36" fmla="*/ 482600 h 755650"/>
              <a:gd name="connsiteX37" fmla="*/ 974725 w 1336675"/>
              <a:gd name="connsiteY37" fmla="*/ 482600 h 755650"/>
              <a:gd name="connsiteX38" fmla="*/ 974725 w 1336675"/>
              <a:gd name="connsiteY38" fmla="*/ 511175 h 755650"/>
              <a:gd name="connsiteX39" fmla="*/ 1012825 w 1336675"/>
              <a:gd name="connsiteY39" fmla="*/ 511175 h 755650"/>
              <a:gd name="connsiteX40" fmla="*/ 1012825 w 1336675"/>
              <a:gd name="connsiteY40" fmla="*/ 511175 h 755650"/>
              <a:gd name="connsiteX41" fmla="*/ 1012825 w 1336675"/>
              <a:gd name="connsiteY41" fmla="*/ 536575 h 755650"/>
              <a:gd name="connsiteX42" fmla="*/ 1047750 w 1336675"/>
              <a:gd name="connsiteY42" fmla="*/ 536575 h 755650"/>
              <a:gd name="connsiteX43" fmla="*/ 1050925 w 1336675"/>
              <a:gd name="connsiteY43" fmla="*/ 558800 h 755650"/>
              <a:gd name="connsiteX44" fmla="*/ 1069975 w 1336675"/>
              <a:gd name="connsiteY44" fmla="*/ 558800 h 755650"/>
              <a:gd name="connsiteX45" fmla="*/ 1069975 w 1336675"/>
              <a:gd name="connsiteY45" fmla="*/ 587375 h 755650"/>
              <a:gd name="connsiteX46" fmla="*/ 1120775 w 1336675"/>
              <a:gd name="connsiteY46" fmla="*/ 587375 h 755650"/>
              <a:gd name="connsiteX47" fmla="*/ 1120775 w 1336675"/>
              <a:gd name="connsiteY47" fmla="*/ 606425 h 755650"/>
              <a:gd name="connsiteX48" fmla="*/ 1146175 w 1336675"/>
              <a:gd name="connsiteY48" fmla="*/ 606425 h 755650"/>
              <a:gd name="connsiteX49" fmla="*/ 1146175 w 1336675"/>
              <a:gd name="connsiteY49" fmla="*/ 606425 h 755650"/>
              <a:gd name="connsiteX50" fmla="*/ 1146175 w 1336675"/>
              <a:gd name="connsiteY50" fmla="*/ 628650 h 755650"/>
              <a:gd name="connsiteX51" fmla="*/ 1212850 w 1336675"/>
              <a:gd name="connsiteY51" fmla="*/ 628650 h 755650"/>
              <a:gd name="connsiteX52" fmla="*/ 1212850 w 1336675"/>
              <a:gd name="connsiteY52" fmla="*/ 660400 h 755650"/>
              <a:gd name="connsiteX53" fmla="*/ 1250950 w 1336675"/>
              <a:gd name="connsiteY53" fmla="*/ 660400 h 755650"/>
              <a:gd name="connsiteX54" fmla="*/ 1250950 w 1336675"/>
              <a:gd name="connsiteY54" fmla="*/ 660400 h 755650"/>
              <a:gd name="connsiteX55" fmla="*/ 1263650 w 1336675"/>
              <a:gd name="connsiteY55" fmla="*/ 673100 h 755650"/>
              <a:gd name="connsiteX56" fmla="*/ 1263650 w 1336675"/>
              <a:gd name="connsiteY56" fmla="*/ 711200 h 755650"/>
              <a:gd name="connsiteX57" fmla="*/ 1314450 w 1336675"/>
              <a:gd name="connsiteY57" fmla="*/ 711200 h 755650"/>
              <a:gd name="connsiteX58" fmla="*/ 1314450 w 1336675"/>
              <a:gd name="connsiteY58" fmla="*/ 711200 h 755650"/>
              <a:gd name="connsiteX59" fmla="*/ 1314450 w 1336675"/>
              <a:gd name="connsiteY59" fmla="*/ 739775 h 755650"/>
              <a:gd name="connsiteX60" fmla="*/ 1336675 w 1336675"/>
              <a:gd name="connsiteY60" fmla="*/ 739775 h 755650"/>
              <a:gd name="connsiteX61" fmla="*/ 1336675 w 1336675"/>
              <a:gd name="connsiteY61" fmla="*/ 755650 h 755650"/>
              <a:gd name="connsiteX0" fmla="*/ 0 w 1336675"/>
              <a:gd name="connsiteY0" fmla="*/ 0 h 755650"/>
              <a:gd name="connsiteX1" fmla="*/ 0 w 1336675"/>
              <a:gd name="connsiteY1" fmla="*/ 31750 h 755650"/>
              <a:gd name="connsiteX2" fmla="*/ 117475 w 1336675"/>
              <a:gd name="connsiteY2" fmla="*/ 31750 h 755650"/>
              <a:gd name="connsiteX3" fmla="*/ 117475 w 1336675"/>
              <a:gd name="connsiteY3" fmla="*/ 53975 h 755650"/>
              <a:gd name="connsiteX4" fmla="*/ 130175 w 1336675"/>
              <a:gd name="connsiteY4" fmla="*/ 53975 h 755650"/>
              <a:gd name="connsiteX5" fmla="*/ 130175 w 1336675"/>
              <a:gd name="connsiteY5" fmla="*/ 53975 h 755650"/>
              <a:gd name="connsiteX6" fmla="*/ 142875 w 1336675"/>
              <a:gd name="connsiteY6" fmla="*/ 66675 h 755650"/>
              <a:gd name="connsiteX7" fmla="*/ 142875 w 1336675"/>
              <a:gd name="connsiteY7" fmla="*/ 114300 h 755650"/>
              <a:gd name="connsiteX8" fmla="*/ 301625 w 1336675"/>
              <a:gd name="connsiteY8" fmla="*/ 114300 h 755650"/>
              <a:gd name="connsiteX9" fmla="*/ 301625 w 1336675"/>
              <a:gd name="connsiteY9" fmla="*/ 149225 h 755650"/>
              <a:gd name="connsiteX10" fmla="*/ 333375 w 1336675"/>
              <a:gd name="connsiteY10" fmla="*/ 149225 h 755650"/>
              <a:gd name="connsiteX11" fmla="*/ 333375 w 1336675"/>
              <a:gd name="connsiteY11" fmla="*/ 177800 h 755650"/>
              <a:gd name="connsiteX12" fmla="*/ 415925 w 1336675"/>
              <a:gd name="connsiteY12" fmla="*/ 177800 h 755650"/>
              <a:gd name="connsiteX13" fmla="*/ 415925 w 1336675"/>
              <a:gd name="connsiteY13" fmla="*/ 177800 h 755650"/>
              <a:gd name="connsiteX14" fmla="*/ 415925 w 1336675"/>
              <a:gd name="connsiteY14" fmla="*/ 193675 h 755650"/>
              <a:gd name="connsiteX15" fmla="*/ 498475 w 1336675"/>
              <a:gd name="connsiteY15" fmla="*/ 193675 h 755650"/>
              <a:gd name="connsiteX16" fmla="*/ 498475 w 1336675"/>
              <a:gd name="connsiteY16" fmla="*/ 193675 h 755650"/>
              <a:gd name="connsiteX17" fmla="*/ 498475 w 1336675"/>
              <a:gd name="connsiteY17" fmla="*/ 209550 h 755650"/>
              <a:gd name="connsiteX18" fmla="*/ 546100 w 1336675"/>
              <a:gd name="connsiteY18" fmla="*/ 209550 h 755650"/>
              <a:gd name="connsiteX19" fmla="*/ 542925 w 1336675"/>
              <a:gd name="connsiteY19" fmla="*/ 228600 h 755650"/>
              <a:gd name="connsiteX20" fmla="*/ 568325 w 1336675"/>
              <a:gd name="connsiteY20" fmla="*/ 231775 h 755650"/>
              <a:gd name="connsiteX21" fmla="*/ 568325 w 1336675"/>
              <a:gd name="connsiteY21" fmla="*/ 254000 h 755650"/>
              <a:gd name="connsiteX22" fmla="*/ 609600 w 1336675"/>
              <a:gd name="connsiteY22" fmla="*/ 254000 h 755650"/>
              <a:gd name="connsiteX23" fmla="*/ 609600 w 1336675"/>
              <a:gd name="connsiteY23" fmla="*/ 282575 h 755650"/>
              <a:gd name="connsiteX24" fmla="*/ 654050 w 1336675"/>
              <a:gd name="connsiteY24" fmla="*/ 282575 h 755650"/>
              <a:gd name="connsiteX25" fmla="*/ 654050 w 1336675"/>
              <a:gd name="connsiteY25" fmla="*/ 311150 h 755650"/>
              <a:gd name="connsiteX26" fmla="*/ 765175 w 1336675"/>
              <a:gd name="connsiteY26" fmla="*/ 311150 h 755650"/>
              <a:gd name="connsiteX27" fmla="*/ 765175 w 1336675"/>
              <a:gd name="connsiteY27" fmla="*/ 361950 h 755650"/>
              <a:gd name="connsiteX28" fmla="*/ 806450 w 1336675"/>
              <a:gd name="connsiteY28" fmla="*/ 361950 h 755650"/>
              <a:gd name="connsiteX29" fmla="*/ 806450 w 1336675"/>
              <a:gd name="connsiteY29" fmla="*/ 390525 h 755650"/>
              <a:gd name="connsiteX30" fmla="*/ 819150 w 1336675"/>
              <a:gd name="connsiteY30" fmla="*/ 390525 h 755650"/>
              <a:gd name="connsiteX31" fmla="*/ 819150 w 1336675"/>
              <a:gd name="connsiteY31" fmla="*/ 425450 h 755650"/>
              <a:gd name="connsiteX32" fmla="*/ 876300 w 1336675"/>
              <a:gd name="connsiteY32" fmla="*/ 425450 h 755650"/>
              <a:gd name="connsiteX33" fmla="*/ 876300 w 1336675"/>
              <a:gd name="connsiteY33" fmla="*/ 457200 h 755650"/>
              <a:gd name="connsiteX34" fmla="*/ 927100 w 1336675"/>
              <a:gd name="connsiteY34" fmla="*/ 457200 h 755650"/>
              <a:gd name="connsiteX35" fmla="*/ 927100 w 1336675"/>
              <a:gd name="connsiteY35" fmla="*/ 457200 h 755650"/>
              <a:gd name="connsiteX36" fmla="*/ 927100 w 1336675"/>
              <a:gd name="connsiteY36" fmla="*/ 482600 h 755650"/>
              <a:gd name="connsiteX37" fmla="*/ 974725 w 1336675"/>
              <a:gd name="connsiteY37" fmla="*/ 482600 h 755650"/>
              <a:gd name="connsiteX38" fmla="*/ 974725 w 1336675"/>
              <a:gd name="connsiteY38" fmla="*/ 511175 h 755650"/>
              <a:gd name="connsiteX39" fmla="*/ 1012825 w 1336675"/>
              <a:gd name="connsiteY39" fmla="*/ 511175 h 755650"/>
              <a:gd name="connsiteX40" fmla="*/ 1012825 w 1336675"/>
              <a:gd name="connsiteY40" fmla="*/ 511175 h 755650"/>
              <a:gd name="connsiteX41" fmla="*/ 1012825 w 1336675"/>
              <a:gd name="connsiteY41" fmla="*/ 536575 h 755650"/>
              <a:gd name="connsiteX42" fmla="*/ 1047750 w 1336675"/>
              <a:gd name="connsiteY42" fmla="*/ 536575 h 755650"/>
              <a:gd name="connsiteX43" fmla="*/ 1050925 w 1336675"/>
              <a:gd name="connsiteY43" fmla="*/ 558800 h 755650"/>
              <a:gd name="connsiteX44" fmla="*/ 1069975 w 1336675"/>
              <a:gd name="connsiteY44" fmla="*/ 558800 h 755650"/>
              <a:gd name="connsiteX45" fmla="*/ 1069975 w 1336675"/>
              <a:gd name="connsiteY45" fmla="*/ 587375 h 755650"/>
              <a:gd name="connsiteX46" fmla="*/ 1120775 w 1336675"/>
              <a:gd name="connsiteY46" fmla="*/ 587375 h 755650"/>
              <a:gd name="connsiteX47" fmla="*/ 1120775 w 1336675"/>
              <a:gd name="connsiteY47" fmla="*/ 606425 h 755650"/>
              <a:gd name="connsiteX48" fmla="*/ 1146175 w 1336675"/>
              <a:gd name="connsiteY48" fmla="*/ 606425 h 755650"/>
              <a:gd name="connsiteX49" fmla="*/ 1146175 w 1336675"/>
              <a:gd name="connsiteY49" fmla="*/ 606425 h 755650"/>
              <a:gd name="connsiteX50" fmla="*/ 1146175 w 1336675"/>
              <a:gd name="connsiteY50" fmla="*/ 628650 h 755650"/>
              <a:gd name="connsiteX51" fmla="*/ 1212850 w 1336675"/>
              <a:gd name="connsiteY51" fmla="*/ 628650 h 755650"/>
              <a:gd name="connsiteX52" fmla="*/ 1212850 w 1336675"/>
              <a:gd name="connsiteY52" fmla="*/ 660400 h 755650"/>
              <a:gd name="connsiteX53" fmla="*/ 1250950 w 1336675"/>
              <a:gd name="connsiteY53" fmla="*/ 660400 h 755650"/>
              <a:gd name="connsiteX54" fmla="*/ 1250950 w 1336675"/>
              <a:gd name="connsiteY54" fmla="*/ 660400 h 755650"/>
              <a:gd name="connsiteX55" fmla="*/ 1263650 w 1336675"/>
              <a:gd name="connsiteY55" fmla="*/ 673100 h 755650"/>
              <a:gd name="connsiteX56" fmla="*/ 1263650 w 1336675"/>
              <a:gd name="connsiteY56" fmla="*/ 711200 h 755650"/>
              <a:gd name="connsiteX57" fmla="*/ 1314450 w 1336675"/>
              <a:gd name="connsiteY57" fmla="*/ 711200 h 755650"/>
              <a:gd name="connsiteX58" fmla="*/ 1314450 w 1336675"/>
              <a:gd name="connsiteY58" fmla="*/ 711200 h 755650"/>
              <a:gd name="connsiteX59" fmla="*/ 1314450 w 1336675"/>
              <a:gd name="connsiteY59" fmla="*/ 739775 h 755650"/>
              <a:gd name="connsiteX60" fmla="*/ 1336675 w 1336675"/>
              <a:gd name="connsiteY60" fmla="*/ 739775 h 755650"/>
              <a:gd name="connsiteX61" fmla="*/ 1336675 w 1336675"/>
              <a:gd name="connsiteY61" fmla="*/ 755650 h 755650"/>
              <a:gd name="connsiteX0" fmla="*/ 0 w 1336675"/>
              <a:gd name="connsiteY0" fmla="*/ 0 h 755650"/>
              <a:gd name="connsiteX1" fmla="*/ 0 w 1336675"/>
              <a:gd name="connsiteY1" fmla="*/ 31750 h 755650"/>
              <a:gd name="connsiteX2" fmla="*/ 117475 w 1336675"/>
              <a:gd name="connsiteY2" fmla="*/ 31750 h 755650"/>
              <a:gd name="connsiteX3" fmla="*/ 117475 w 1336675"/>
              <a:gd name="connsiteY3" fmla="*/ 53975 h 755650"/>
              <a:gd name="connsiteX4" fmla="*/ 130175 w 1336675"/>
              <a:gd name="connsiteY4" fmla="*/ 53975 h 755650"/>
              <a:gd name="connsiteX5" fmla="*/ 130175 w 1336675"/>
              <a:gd name="connsiteY5" fmla="*/ 53975 h 755650"/>
              <a:gd name="connsiteX6" fmla="*/ 142875 w 1336675"/>
              <a:gd name="connsiteY6" fmla="*/ 66675 h 755650"/>
              <a:gd name="connsiteX7" fmla="*/ 142875 w 1336675"/>
              <a:gd name="connsiteY7" fmla="*/ 114300 h 755650"/>
              <a:gd name="connsiteX8" fmla="*/ 301625 w 1336675"/>
              <a:gd name="connsiteY8" fmla="*/ 114300 h 755650"/>
              <a:gd name="connsiteX9" fmla="*/ 301625 w 1336675"/>
              <a:gd name="connsiteY9" fmla="*/ 149225 h 755650"/>
              <a:gd name="connsiteX10" fmla="*/ 333375 w 1336675"/>
              <a:gd name="connsiteY10" fmla="*/ 149225 h 755650"/>
              <a:gd name="connsiteX11" fmla="*/ 333375 w 1336675"/>
              <a:gd name="connsiteY11" fmla="*/ 177800 h 755650"/>
              <a:gd name="connsiteX12" fmla="*/ 415925 w 1336675"/>
              <a:gd name="connsiteY12" fmla="*/ 177800 h 755650"/>
              <a:gd name="connsiteX13" fmla="*/ 415925 w 1336675"/>
              <a:gd name="connsiteY13" fmla="*/ 177800 h 755650"/>
              <a:gd name="connsiteX14" fmla="*/ 415925 w 1336675"/>
              <a:gd name="connsiteY14" fmla="*/ 193675 h 755650"/>
              <a:gd name="connsiteX15" fmla="*/ 498475 w 1336675"/>
              <a:gd name="connsiteY15" fmla="*/ 193675 h 755650"/>
              <a:gd name="connsiteX16" fmla="*/ 498475 w 1336675"/>
              <a:gd name="connsiteY16" fmla="*/ 193675 h 755650"/>
              <a:gd name="connsiteX17" fmla="*/ 498475 w 1336675"/>
              <a:gd name="connsiteY17" fmla="*/ 209550 h 755650"/>
              <a:gd name="connsiteX18" fmla="*/ 546100 w 1336675"/>
              <a:gd name="connsiteY18" fmla="*/ 209550 h 755650"/>
              <a:gd name="connsiteX19" fmla="*/ 542925 w 1336675"/>
              <a:gd name="connsiteY19" fmla="*/ 231775 h 755650"/>
              <a:gd name="connsiteX20" fmla="*/ 568325 w 1336675"/>
              <a:gd name="connsiteY20" fmla="*/ 231775 h 755650"/>
              <a:gd name="connsiteX21" fmla="*/ 568325 w 1336675"/>
              <a:gd name="connsiteY21" fmla="*/ 254000 h 755650"/>
              <a:gd name="connsiteX22" fmla="*/ 609600 w 1336675"/>
              <a:gd name="connsiteY22" fmla="*/ 254000 h 755650"/>
              <a:gd name="connsiteX23" fmla="*/ 609600 w 1336675"/>
              <a:gd name="connsiteY23" fmla="*/ 282575 h 755650"/>
              <a:gd name="connsiteX24" fmla="*/ 654050 w 1336675"/>
              <a:gd name="connsiteY24" fmla="*/ 282575 h 755650"/>
              <a:gd name="connsiteX25" fmla="*/ 654050 w 1336675"/>
              <a:gd name="connsiteY25" fmla="*/ 311150 h 755650"/>
              <a:gd name="connsiteX26" fmla="*/ 765175 w 1336675"/>
              <a:gd name="connsiteY26" fmla="*/ 311150 h 755650"/>
              <a:gd name="connsiteX27" fmla="*/ 765175 w 1336675"/>
              <a:gd name="connsiteY27" fmla="*/ 361950 h 755650"/>
              <a:gd name="connsiteX28" fmla="*/ 806450 w 1336675"/>
              <a:gd name="connsiteY28" fmla="*/ 361950 h 755650"/>
              <a:gd name="connsiteX29" fmla="*/ 806450 w 1336675"/>
              <a:gd name="connsiteY29" fmla="*/ 390525 h 755650"/>
              <a:gd name="connsiteX30" fmla="*/ 819150 w 1336675"/>
              <a:gd name="connsiteY30" fmla="*/ 390525 h 755650"/>
              <a:gd name="connsiteX31" fmla="*/ 819150 w 1336675"/>
              <a:gd name="connsiteY31" fmla="*/ 425450 h 755650"/>
              <a:gd name="connsiteX32" fmla="*/ 876300 w 1336675"/>
              <a:gd name="connsiteY32" fmla="*/ 425450 h 755650"/>
              <a:gd name="connsiteX33" fmla="*/ 876300 w 1336675"/>
              <a:gd name="connsiteY33" fmla="*/ 457200 h 755650"/>
              <a:gd name="connsiteX34" fmla="*/ 927100 w 1336675"/>
              <a:gd name="connsiteY34" fmla="*/ 457200 h 755650"/>
              <a:gd name="connsiteX35" fmla="*/ 927100 w 1336675"/>
              <a:gd name="connsiteY35" fmla="*/ 457200 h 755650"/>
              <a:gd name="connsiteX36" fmla="*/ 927100 w 1336675"/>
              <a:gd name="connsiteY36" fmla="*/ 482600 h 755650"/>
              <a:gd name="connsiteX37" fmla="*/ 974725 w 1336675"/>
              <a:gd name="connsiteY37" fmla="*/ 482600 h 755650"/>
              <a:gd name="connsiteX38" fmla="*/ 974725 w 1336675"/>
              <a:gd name="connsiteY38" fmla="*/ 511175 h 755650"/>
              <a:gd name="connsiteX39" fmla="*/ 1012825 w 1336675"/>
              <a:gd name="connsiteY39" fmla="*/ 511175 h 755650"/>
              <a:gd name="connsiteX40" fmla="*/ 1012825 w 1336675"/>
              <a:gd name="connsiteY40" fmla="*/ 511175 h 755650"/>
              <a:gd name="connsiteX41" fmla="*/ 1012825 w 1336675"/>
              <a:gd name="connsiteY41" fmla="*/ 536575 h 755650"/>
              <a:gd name="connsiteX42" fmla="*/ 1047750 w 1336675"/>
              <a:gd name="connsiteY42" fmla="*/ 536575 h 755650"/>
              <a:gd name="connsiteX43" fmla="*/ 1050925 w 1336675"/>
              <a:gd name="connsiteY43" fmla="*/ 558800 h 755650"/>
              <a:gd name="connsiteX44" fmla="*/ 1069975 w 1336675"/>
              <a:gd name="connsiteY44" fmla="*/ 558800 h 755650"/>
              <a:gd name="connsiteX45" fmla="*/ 1069975 w 1336675"/>
              <a:gd name="connsiteY45" fmla="*/ 587375 h 755650"/>
              <a:gd name="connsiteX46" fmla="*/ 1120775 w 1336675"/>
              <a:gd name="connsiteY46" fmla="*/ 587375 h 755650"/>
              <a:gd name="connsiteX47" fmla="*/ 1120775 w 1336675"/>
              <a:gd name="connsiteY47" fmla="*/ 606425 h 755650"/>
              <a:gd name="connsiteX48" fmla="*/ 1146175 w 1336675"/>
              <a:gd name="connsiteY48" fmla="*/ 606425 h 755650"/>
              <a:gd name="connsiteX49" fmla="*/ 1146175 w 1336675"/>
              <a:gd name="connsiteY49" fmla="*/ 606425 h 755650"/>
              <a:gd name="connsiteX50" fmla="*/ 1146175 w 1336675"/>
              <a:gd name="connsiteY50" fmla="*/ 628650 h 755650"/>
              <a:gd name="connsiteX51" fmla="*/ 1212850 w 1336675"/>
              <a:gd name="connsiteY51" fmla="*/ 628650 h 755650"/>
              <a:gd name="connsiteX52" fmla="*/ 1212850 w 1336675"/>
              <a:gd name="connsiteY52" fmla="*/ 660400 h 755650"/>
              <a:gd name="connsiteX53" fmla="*/ 1250950 w 1336675"/>
              <a:gd name="connsiteY53" fmla="*/ 660400 h 755650"/>
              <a:gd name="connsiteX54" fmla="*/ 1250950 w 1336675"/>
              <a:gd name="connsiteY54" fmla="*/ 660400 h 755650"/>
              <a:gd name="connsiteX55" fmla="*/ 1263650 w 1336675"/>
              <a:gd name="connsiteY55" fmla="*/ 673100 h 755650"/>
              <a:gd name="connsiteX56" fmla="*/ 1263650 w 1336675"/>
              <a:gd name="connsiteY56" fmla="*/ 711200 h 755650"/>
              <a:gd name="connsiteX57" fmla="*/ 1314450 w 1336675"/>
              <a:gd name="connsiteY57" fmla="*/ 711200 h 755650"/>
              <a:gd name="connsiteX58" fmla="*/ 1314450 w 1336675"/>
              <a:gd name="connsiteY58" fmla="*/ 711200 h 755650"/>
              <a:gd name="connsiteX59" fmla="*/ 1314450 w 1336675"/>
              <a:gd name="connsiteY59" fmla="*/ 739775 h 755650"/>
              <a:gd name="connsiteX60" fmla="*/ 1336675 w 1336675"/>
              <a:gd name="connsiteY60" fmla="*/ 739775 h 755650"/>
              <a:gd name="connsiteX61" fmla="*/ 1336675 w 1336675"/>
              <a:gd name="connsiteY61" fmla="*/ 75565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36675" h="755650">
                <a:moveTo>
                  <a:pt x="0" y="0"/>
                </a:moveTo>
                <a:lnTo>
                  <a:pt x="0" y="31750"/>
                </a:lnTo>
                <a:lnTo>
                  <a:pt x="117475" y="31750"/>
                </a:lnTo>
                <a:lnTo>
                  <a:pt x="117475" y="53975"/>
                </a:lnTo>
                <a:lnTo>
                  <a:pt x="130175" y="53975"/>
                </a:lnTo>
                <a:lnTo>
                  <a:pt x="130175" y="53975"/>
                </a:lnTo>
                <a:lnTo>
                  <a:pt x="142875" y="66675"/>
                </a:lnTo>
                <a:lnTo>
                  <a:pt x="142875" y="114300"/>
                </a:lnTo>
                <a:lnTo>
                  <a:pt x="301625" y="114300"/>
                </a:lnTo>
                <a:lnTo>
                  <a:pt x="301625" y="149225"/>
                </a:lnTo>
                <a:lnTo>
                  <a:pt x="333375" y="149225"/>
                </a:lnTo>
                <a:lnTo>
                  <a:pt x="333375" y="177800"/>
                </a:lnTo>
                <a:lnTo>
                  <a:pt x="415925" y="177800"/>
                </a:lnTo>
                <a:lnTo>
                  <a:pt x="415925" y="177800"/>
                </a:lnTo>
                <a:lnTo>
                  <a:pt x="415925" y="193675"/>
                </a:lnTo>
                <a:lnTo>
                  <a:pt x="498475" y="193675"/>
                </a:lnTo>
                <a:lnTo>
                  <a:pt x="498475" y="193675"/>
                </a:lnTo>
                <a:lnTo>
                  <a:pt x="498475" y="209550"/>
                </a:lnTo>
                <a:lnTo>
                  <a:pt x="546100" y="209550"/>
                </a:lnTo>
                <a:lnTo>
                  <a:pt x="542925" y="231775"/>
                </a:lnTo>
                <a:lnTo>
                  <a:pt x="568325" y="231775"/>
                </a:lnTo>
                <a:lnTo>
                  <a:pt x="568325" y="254000"/>
                </a:lnTo>
                <a:lnTo>
                  <a:pt x="609600" y="254000"/>
                </a:lnTo>
                <a:lnTo>
                  <a:pt x="609600" y="282575"/>
                </a:lnTo>
                <a:lnTo>
                  <a:pt x="654050" y="282575"/>
                </a:lnTo>
                <a:lnTo>
                  <a:pt x="654050" y="311150"/>
                </a:lnTo>
                <a:lnTo>
                  <a:pt x="765175" y="311150"/>
                </a:lnTo>
                <a:lnTo>
                  <a:pt x="765175" y="361950"/>
                </a:lnTo>
                <a:lnTo>
                  <a:pt x="806450" y="361950"/>
                </a:lnTo>
                <a:lnTo>
                  <a:pt x="806450" y="390525"/>
                </a:lnTo>
                <a:lnTo>
                  <a:pt x="819150" y="390525"/>
                </a:lnTo>
                <a:lnTo>
                  <a:pt x="819150" y="425450"/>
                </a:lnTo>
                <a:lnTo>
                  <a:pt x="876300" y="425450"/>
                </a:lnTo>
                <a:lnTo>
                  <a:pt x="876300" y="457200"/>
                </a:lnTo>
                <a:lnTo>
                  <a:pt x="927100" y="457200"/>
                </a:lnTo>
                <a:lnTo>
                  <a:pt x="927100" y="457200"/>
                </a:lnTo>
                <a:lnTo>
                  <a:pt x="927100" y="482600"/>
                </a:lnTo>
                <a:lnTo>
                  <a:pt x="974725" y="482600"/>
                </a:lnTo>
                <a:lnTo>
                  <a:pt x="974725" y="511175"/>
                </a:lnTo>
                <a:lnTo>
                  <a:pt x="1012825" y="511175"/>
                </a:lnTo>
                <a:lnTo>
                  <a:pt x="1012825" y="511175"/>
                </a:lnTo>
                <a:lnTo>
                  <a:pt x="1012825" y="536575"/>
                </a:lnTo>
                <a:lnTo>
                  <a:pt x="1047750" y="536575"/>
                </a:lnTo>
                <a:lnTo>
                  <a:pt x="1050925" y="558800"/>
                </a:lnTo>
                <a:lnTo>
                  <a:pt x="1069975" y="558800"/>
                </a:lnTo>
                <a:lnTo>
                  <a:pt x="1069975" y="587375"/>
                </a:lnTo>
                <a:lnTo>
                  <a:pt x="1120775" y="587375"/>
                </a:lnTo>
                <a:lnTo>
                  <a:pt x="1120775" y="606425"/>
                </a:lnTo>
                <a:lnTo>
                  <a:pt x="1146175" y="606425"/>
                </a:lnTo>
                <a:lnTo>
                  <a:pt x="1146175" y="606425"/>
                </a:lnTo>
                <a:lnTo>
                  <a:pt x="1146175" y="628650"/>
                </a:lnTo>
                <a:lnTo>
                  <a:pt x="1212850" y="628650"/>
                </a:lnTo>
                <a:lnTo>
                  <a:pt x="1212850" y="660400"/>
                </a:lnTo>
                <a:lnTo>
                  <a:pt x="1250950" y="660400"/>
                </a:lnTo>
                <a:lnTo>
                  <a:pt x="1250950" y="660400"/>
                </a:lnTo>
                <a:lnTo>
                  <a:pt x="1263650" y="673100"/>
                </a:lnTo>
                <a:lnTo>
                  <a:pt x="1263650" y="711200"/>
                </a:lnTo>
                <a:lnTo>
                  <a:pt x="1314450" y="711200"/>
                </a:lnTo>
                <a:lnTo>
                  <a:pt x="1314450" y="711200"/>
                </a:lnTo>
                <a:lnTo>
                  <a:pt x="1314450" y="739775"/>
                </a:lnTo>
                <a:lnTo>
                  <a:pt x="1336675" y="739775"/>
                </a:lnTo>
                <a:lnTo>
                  <a:pt x="1336675" y="755650"/>
                </a:lnTo>
              </a:path>
            </a:pathLst>
          </a:custGeom>
          <a:noFill/>
          <a:ln w="28575">
            <a:solidFill>
              <a:schemeClr val="accent2"/>
            </a:solidFill>
            <a:miter lim="800000"/>
            <a:headEnd/>
            <a:tailEnd/>
          </a:ln>
        </p:spPr>
        <p:txBody>
          <a:bodyPr rtlCol="0" anchor="ctr"/>
          <a:lstStyle/>
          <a:p>
            <a:pPr algn="ctr"/>
            <a:endParaRPr lang="en-US"/>
          </a:p>
        </p:txBody>
      </p:sp>
      <p:grpSp>
        <p:nvGrpSpPr>
          <p:cNvPr id="170" name="Group 169">
            <a:extLst>
              <a:ext uri="{FF2B5EF4-FFF2-40B4-BE49-F238E27FC236}">
                <a16:creationId xmlns:a16="http://schemas.microsoft.com/office/drawing/2014/main" id="{3F309B7B-78DF-386A-9F45-1A5BADC5871E}"/>
              </a:ext>
            </a:extLst>
          </p:cNvPr>
          <p:cNvGrpSpPr/>
          <p:nvPr/>
        </p:nvGrpSpPr>
        <p:grpSpPr>
          <a:xfrm>
            <a:off x="7210425" y="2621278"/>
            <a:ext cx="2942421" cy="2423797"/>
            <a:chOff x="7210425" y="2621278"/>
            <a:chExt cx="2942421" cy="2423797"/>
          </a:xfrm>
        </p:grpSpPr>
        <p:sp>
          <p:nvSpPr>
            <p:cNvPr id="74" name="Freeform 73">
              <a:extLst>
                <a:ext uri="{FF2B5EF4-FFF2-40B4-BE49-F238E27FC236}">
                  <a16:creationId xmlns:a16="http://schemas.microsoft.com/office/drawing/2014/main" id="{BEBE984F-A47C-8246-22E1-E9BC3FB13F48}"/>
                </a:ext>
              </a:extLst>
            </p:cNvPr>
            <p:cNvSpPr/>
            <p:nvPr/>
          </p:nvSpPr>
          <p:spPr bwMode="auto">
            <a:xfrm>
              <a:off x="7210425" y="2781300"/>
              <a:ext cx="2860675" cy="2263775"/>
            </a:xfrm>
            <a:custGeom>
              <a:avLst/>
              <a:gdLst>
                <a:gd name="connsiteX0" fmla="*/ 2860675 w 2860675"/>
                <a:gd name="connsiteY0" fmla="*/ 2257425 h 2257425"/>
                <a:gd name="connsiteX1" fmla="*/ 2860675 w 2860675"/>
                <a:gd name="connsiteY1" fmla="*/ 311150 h 2257425"/>
                <a:gd name="connsiteX2" fmla="*/ 1549400 w 2860675"/>
                <a:gd name="connsiteY2" fmla="*/ 311150 h 2257425"/>
                <a:gd name="connsiteX3" fmla="*/ 1549400 w 2860675"/>
                <a:gd name="connsiteY3" fmla="*/ 0 h 2257425"/>
                <a:gd name="connsiteX4" fmla="*/ 0 w 2860675"/>
                <a:gd name="connsiteY4" fmla="*/ 0 h 2257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0675" h="2257425">
                  <a:moveTo>
                    <a:pt x="2860675" y="2257425"/>
                  </a:moveTo>
                  <a:lnTo>
                    <a:pt x="2860675" y="311150"/>
                  </a:lnTo>
                  <a:lnTo>
                    <a:pt x="1549400" y="311150"/>
                  </a:lnTo>
                  <a:lnTo>
                    <a:pt x="154940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80" name="TextBox 79">
              <a:extLst>
                <a:ext uri="{FF2B5EF4-FFF2-40B4-BE49-F238E27FC236}">
                  <a16:creationId xmlns:a16="http://schemas.microsoft.com/office/drawing/2014/main" id="{1EAEBC1C-C95F-6304-AA09-873DA5E0DE9A}"/>
                </a:ext>
              </a:extLst>
            </p:cNvPr>
            <p:cNvSpPr txBox="1"/>
            <p:nvPr/>
          </p:nvSpPr>
          <p:spPr bwMode="auto">
            <a:xfrm>
              <a:off x="8458200" y="2621278"/>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1" name="TextBox 80">
              <a:extLst>
                <a:ext uri="{FF2B5EF4-FFF2-40B4-BE49-F238E27FC236}">
                  <a16:creationId xmlns:a16="http://schemas.microsoft.com/office/drawing/2014/main" id="{97221813-0358-1A21-E895-C21F0E11A563}"/>
                </a:ext>
              </a:extLst>
            </p:cNvPr>
            <p:cNvSpPr txBox="1"/>
            <p:nvPr/>
          </p:nvSpPr>
          <p:spPr bwMode="auto">
            <a:xfrm>
              <a:off x="8540750" y="2621278"/>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2" name="TextBox 81">
              <a:extLst>
                <a:ext uri="{FF2B5EF4-FFF2-40B4-BE49-F238E27FC236}">
                  <a16:creationId xmlns:a16="http://schemas.microsoft.com/office/drawing/2014/main" id="{130AF2E6-F3C9-5701-FFE7-BCE40D014A1D}"/>
                </a:ext>
              </a:extLst>
            </p:cNvPr>
            <p:cNvSpPr txBox="1"/>
            <p:nvPr/>
          </p:nvSpPr>
          <p:spPr bwMode="auto">
            <a:xfrm>
              <a:off x="8480425" y="2621278"/>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3" name="TextBox 82">
              <a:extLst>
                <a:ext uri="{FF2B5EF4-FFF2-40B4-BE49-F238E27FC236}">
                  <a16:creationId xmlns:a16="http://schemas.microsoft.com/office/drawing/2014/main" id="{44BDC974-49C0-67B6-C35D-BAF053344D88}"/>
                </a:ext>
              </a:extLst>
            </p:cNvPr>
            <p:cNvSpPr txBox="1"/>
            <p:nvPr/>
          </p:nvSpPr>
          <p:spPr bwMode="auto">
            <a:xfrm>
              <a:off x="8623300" y="29297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4" name="TextBox 83">
              <a:extLst>
                <a:ext uri="{FF2B5EF4-FFF2-40B4-BE49-F238E27FC236}">
                  <a16:creationId xmlns:a16="http://schemas.microsoft.com/office/drawing/2014/main" id="{BB1A2BB4-13C3-1B7E-4DAE-279980773B2E}"/>
                </a:ext>
              </a:extLst>
            </p:cNvPr>
            <p:cNvSpPr txBox="1"/>
            <p:nvPr/>
          </p:nvSpPr>
          <p:spPr bwMode="auto">
            <a:xfrm>
              <a:off x="9302750" y="2936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5" name="TextBox 84">
              <a:extLst>
                <a:ext uri="{FF2B5EF4-FFF2-40B4-BE49-F238E27FC236}">
                  <a16:creationId xmlns:a16="http://schemas.microsoft.com/office/drawing/2014/main" id="{C1EA579F-A7C3-74EA-C473-EDF4FCB36AD9}"/>
                </a:ext>
              </a:extLst>
            </p:cNvPr>
            <p:cNvSpPr txBox="1"/>
            <p:nvPr/>
          </p:nvSpPr>
          <p:spPr bwMode="auto">
            <a:xfrm>
              <a:off x="9794875" y="29329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6" name="TextBox 85">
              <a:extLst>
                <a:ext uri="{FF2B5EF4-FFF2-40B4-BE49-F238E27FC236}">
                  <a16:creationId xmlns:a16="http://schemas.microsoft.com/office/drawing/2014/main" id="{DD697632-C0BE-E7DB-3609-ACF21311CE70}"/>
                </a:ext>
              </a:extLst>
            </p:cNvPr>
            <p:cNvSpPr txBox="1"/>
            <p:nvPr/>
          </p:nvSpPr>
          <p:spPr bwMode="auto">
            <a:xfrm>
              <a:off x="9385300" y="2936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7" name="TextBox 86">
              <a:extLst>
                <a:ext uri="{FF2B5EF4-FFF2-40B4-BE49-F238E27FC236}">
                  <a16:creationId xmlns:a16="http://schemas.microsoft.com/office/drawing/2014/main" id="{D4F3F002-C45D-7515-9200-D59DB7B519F1}"/>
                </a:ext>
              </a:extLst>
            </p:cNvPr>
            <p:cNvSpPr txBox="1"/>
            <p:nvPr/>
          </p:nvSpPr>
          <p:spPr bwMode="auto">
            <a:xfrm>
              <a:off x="9842500" y="29329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cxnSp>
        <p:nvCxnSpPr>
          <p:cNvPr id="94" name="Straight Connector 93">
            <a:extLst>
              <a:ext uri="{FF2B5EF4-FFF2-40B4-BE49-F238E27FC236}">
                <a16:creationId xmlns:a16="http://schemas.microsoft.com/office/drawing/2014/main" id="{613206F5-C65A-25BE-EF51-0D03AA6554A6}"/>
              </a:ext>
            </a:extLst>
          </p:cNvPr>
          <p:cNvCxnSpPr/>
          <p:nvPr/>
        </p:nvCxnSpPr>
        <p:spPr bwMode="auto">
          <a:xfrm>
            <a:off x="7213600" y="3898900"/>
            <a:ext cx="3648075" cy="0"/>
          </a:xfrm>
          <a:prstGeom prst="line">
            <a:avLst/>
          </a:prstGeom>
          <a:noFill/>
          <a:ln w="28575" cap="flat" cmpd="sng" algn="ctr">
            <a:solidFill>
              <a:schemeClr val="bg1"/>
            </a:solidFill>
            <a:prstDash val="sysDot"/>
            <a:round/>
            <a:headEnd type="none" w="med" len="med"/>
            <a:tailEnd type="none" w="med" len="med"/>
          </a:ln>
          <a:effectLst/>
        </p:spPr>
      </p:cxnSp>
      <p:grpSp>
        <p:nvGrpSpPr>
          <p:cNvPr id="172" name="Group 171">
            <a:extLst>
              <a:ext uri="{FF2B5EF4-FFF2-40B4-BE49-F238E27FC236}">
                <a16:creationId xmlns:a16="http://schemas.microsoft.com/office/drawing/2014/main" id="{C8BF84F1-F917-FB7B-0012-A05028FDC9D5}"/>
              </a:ext>
            </a:extLst>
          </p:cNvPr>
          <p:cNvGrpSpPr/>
          <p:nvPr/>
        </p:nvGrpSpPr>
        <p:grpSpPr>
          <a:xfrm>
            <a:off x="7505700" y="2813050"/>
            <a:ext cx="3022600" cy="2219325"/>
            <a:chOff x="7505700" y="2813050"/>
            <a:chExt cx="3022600" cy="2219325"/>
          </a:xfrm>
        </p:grpSpPr>
        <p:sp>
          <p:nvSpPr>
            <p:cNvPr id="88" name="TextBox 87">
              <a:extLst>
                <a:ext uri="{FF2B5EF4-FFF2-40B4-BE49-F238E27FC236}">
                  <a16:creationId xmlns:a16="http://schemas.microsoft.com/office/drawing/2014/main" id="{97CBC295-695C-0CEE-B0A6-FC52094BAB59}"/>
                </a:ext>
              </a:extLst>
            </p:cNvPr>
            <p:cNvSpPr txBox="1"/>
            <p:nvPr/>
          </p:nvSpPr>
          <p:spPr bwMode="auto">
            <a:xfrm>
              <a:off x="8039100" y="32821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89" name="TextBox 88">
              <a:extLst>
                <a:ext uri="{FF2B5EF4-FFF2-40B4-BE49-F238E27FC236}">
                  <a16:creationId xmlns:a16="http://schemas.microsoft.com/office/drawing/2014/main" id="{927E4AF7-EE7D-CC5E-8754-F2286ABCED3F}"/>
                </a:ext>
              </a:extLst>
            </p:cNvPr>
            <p:cNvSpPr txBox="1"/>
            <p:nvPr/>
          </p:nvSpPr>
          <p:spPr bwMode="auto">
            <a:xfrm>
              <a:off x="8124825" y="32821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0" name="TextBox 89">
              <a:extLst>
                <a:ext uri="{FF2B5EF4-FFF2-40B4-BE49-F238E27FC236}">
                  <a16:creationId xmlns:a16="http://schemas.microsoft.com/office/drawing/2014/main" id="{B754A5E4-4084-BC98-E7EA-D7E953D778E8}"/>
                </a:ext>
              </a:extLst>
            </p:cNvPr>
            <p:cNvSpPr txBox="1"/>
            <p:nvPr/>
          </p:nvSpPr>
          <p:spPr bwMode="auto">
            <a:xfrm>
              <a:off x="8147050" y="32821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grpSp>
          <p:nvGrpSpPr>
            <p:cNvPr id="171" name="Group 170">
              <a:extLst>
                <a:ext uri="{FF2B5EF4-FFF2-40B4-BE49-F238E27FC236}">
                  <a16:creationId xmlns:a16="http://schemas.microsoft.com/office/drawing/2014/main" id="{B7296B26-B33E-3FA9-4457-F7FA551AA2D1}"/>
                </a:ext>
              </a:extLst>
            </p:cNvPr>
            <p:cNvGrpSpPr/>
            <p:nvPr/>
          </p:nvGrpSpPr>
          <p:grpSpPr>
            <a:xfrm>
              <a:off x="7505700" y="2813050"/>
              <a:ext cx="3022600" cy="2219325"/>
              <a:chOff x="7505700" y="2813050"/>
              <a:chExt cx="3022600" cy="2219325"/>
            </a:xfrm>
          </p:grpSpPr>
          <p:sp>
            <p:nvSpPr>
              <p:cNvPr id="75" name="Freeform 74">
                <a:extLst>
                  <a:ext uri="{FF2B5EF4-FFF2-40B4-BE49-F238E27FC236}">
                    <a16:creationId xmlns:a16="http://schemas.microsoft.com/office/drawing/2014/main" id="{0AE6057A-BC6C-F4A8-A3CA-D0962003FE31}"/>
                  </a:ext>
                </a:extLst>
              </p:cNvPr>
              <p:cNvSpPr/>
              <p:nvPr/>
            </p:nvSpPr>
            <p:spPr bwMode="auto">
              <a:xfrm>
                <a:off x="7505700" y="2813050"/>
                <a:ext cx="3022600" cy="2219325"/>
              </a:xfrm>
              <a:custGeom>
                <a:avLst/>
                <a:gdLst>
                  <a:gd name="connsiteX0" fmla="*/ 3022600 w 3022600"/>
                  <a:gd name="connsiteY0" fmla="*/ 2219325 h 2219325"/>
                  <a:gd name="connsiteX1" fmla="*/ 3022600 w 3022600"/>
                  <a:gd name="connsiteY1" fmla="*/ 1301750 h 2219325"/>
                  <a:gd name="connsiteX2" fmla="*/ 1711325 w 3022600"/>
                  <a:gd name="connsiteY2" fmla="*/ 1301750 h 2219325"/>
                  <a:gd name="connsiteX3" fmla="*/ 1711325 w 3022600"/>
                  <a:gd name="connsiteY3" fmla="*/ 1222375 h 2219325"/>
                  <a:gd name="connsiteX4" fmla="*/ 1450975 w 3022600"/>
                  <a:gd name="connsiteY4" fmla="*/ 1222375 h 2219325"/>
                  <a:gd name="connsiteX5" fmla="*/ 1450975 w 3022600"/>
                  <a:gd name="connsiteY5" fmla="*/ 1127125 h 2219325"/>
                  <a:gd name="connsiteX6" fmla="*/ 1438275 w 3022600"/>
                  <a:gd name="connsiteY6" fmla="*/ 1127125 h 2219325"/>
                  <a:gd name="connsiteX7" fmla="*/ 1438275 w 3022600"/>
                  <a:gd name="connsiteY7" fmla="*/ 1044575 h 2219325"/>
                  <a:gd name="connsiteX8" fmla="*/ 1203325 w 3022600"/>
                  <a:gd name="connsiteY8" fmla="*/ 1044575 h 2219325"/>
                  <a:gd name="connsiteX9" fmla="*/ 1203325 w 3022600"/>
                  <a:gd name="connsiteY9" fmla="*/ 958850 h 2219325"/>
                  <a:gd name="connsiteX10" fmla="*/ 1193800 w 3022600"/>
                  <a:gd name="connsiteY10" fmla="*/ 958850 h 2219325"/>
                  <a:gd name="connsiteX11" fmla="*/ 1193800 w 3022600"/>
                  <a:gd name="connsiteY11" fmla="*/ 876300 h 2219325"/>
                  <a:gd name="connsiteX12" fmla="*/ 1174750 w 3022600"/>
                  <a:gd name="connsiteY12" fmla="*/ 876300 h 2219325"/>
                  <a:gd name="connsiteX13" fmla="*/ 1174750 w 3022600"/>
                  <a:gd name="connsiteY13" fmla="*/ 790575 h 2219325"/>
                  <a:gd name="connsiteX14" fmla="*/ 1127125 w 3022600"/>
                  <a:gd name="connsiteY14" fmla="*/ 790575 h 2219325"/>
                  <a:gd name="connsiteX15" fmla="*/ 1127125 w 3022600"/>
                  <a:gd name="connsiteY15" fmla="*/ 711200 h 2219325"/>
                  <a:gd name="connsiteX16" fmla="*/ 923925 w 3022600"/>
                  <a:gd name="connsiteY16" fmla="*/ 711200 h 2219325"/>
                  <a:gd name="connsiteX17" fmla="*/ 923925 w 3022600"/>
                  <a:gd name="connsiteY17" fmla="*/ 625475 h 2219325"/>
                  <a:gd name="connsiteX18" fmla="*/ 558800 w 3022600"/>
                  <a:gd name="connsiteY18" fmla="*/ 625475 h 2219325"/>
                  <a:gd name="connsiteX19" fmla="*/ 558800 w 3022600"/>
                  <a:gd name="connsiteY19" fmla="*/ 546100 h 2219325"/>
                  <a:gd name="connsiteX20" fmla="*/ 511175 w 3022600"/>
                  <a:gd name="connsiteY20" fmla="*/ 546100 h 2219325"/>
                  <a:gd name="connsiteX21" fmla="*/ 511175 w 3022600"/>
                  <a:gd name="connsiteY21" fmla="*/ 479425 h 2219325"/>
                  <a:gd name="connsiteX22" fmla="*/ 428625 w 3022600"/>
                  <a:gd name="connsiteY22" fmla="*/ 479425 h 2219325"/>
                  <a:gd name="connsiteX23" fmla="*/ 428625 w 3022600"/>
                  <a:gd name="connsiteY23" fmla="*/ 400050 h 2219325"/>
                  <a:gd name="connsiteX24" fmla="*/ 387350 w 3022600"/>
                  <a:gd name="connsiteY24" fmla="*/ 400050 h 2219325"/>
                  <a:gd name="connsiteX25" fmla="*/ 387350 w 3022600"/>
                  <a:gd name="connsiteY25" fmla="*/ 327025 h 2219325"/>
                  <a:gd name="connsiteX26" fmla="*/ 342900 w 3022600"/>
                  <a:gd name="connsiteY26" fmla="*/ 327025 h 2219325"/>
                  <a:gd name="connsiteX27" fmla="*/ 342900 w 3022600"/>
                  <a:gd name="connsiteY27" fmla="*/ 257175 h 2219325"/>
                  <a:gd name="connsiteX28" fmla="*/ 266700 w 3022600"/>
                  <a:gd name="connsiteY28" fmla="*/ 257175 h 2219325"/>
                  <a:gd name="connsiteX29" fmla="*/ 266700 w 3022600"/>
                  <a:gd name="connsiteY29" fmla="*/ 120650 h 2219325"/>
                  <a:gd name="connsiteX30" fmla="*/ 161925 w 3022600"/>
                  <a:gd name="connsiteY30" fmla="*/ 120650 h 2219325"/>
                  <a:gd name="connsiteX31" fmla="*/ 161925 w 3022600"/>
                  <a:gd name="connsiteY31" fmla="*/ 44450 h 2219325"/>
                  <a:gd name="connsiteX32" fmla="*/ 0 w 3022600"/>
                  <a:gd name="connsiteY32" fmla="*/ 44450 h 2219325"/>
                  <a:gd name="connsiteX33" fmla="*/ 0 w 3022600"/>
                  <a:gd name="connsiteY33" fmla="*/ 0 h 221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22600" h="2219325">
                    <a:moveTo>
                      <a:pt x="3022600" y="2219325"/>
                    </a:moveTo>
                    <a:lnTo>
                      <a:pt x="3022600" y="1301750"/>
                    </a:lnTo>
                    <a:lnTo>
                      <a:pt x="1711325" y="1301750"/>
                    </a:lnTo>
                    <a:lnTo>
                      <a:pt x="1711325" y="1222375"/>
                    </a:lnTo>
                    <a:lnTo>
                      <a:pt x="1450975" y="1222375"/>
                    </a:lnTo>
                    <a:lnTo>
                      <a:pt x="1450975" y="1127125"/>
                    </a:lnTo>
                    <a:lnTo>
                      <a:pt x="1438275" y="1127125"/>
                    </a:lnTo>
                    <a:lnTo>
                      <a:pt x="1438275" y="1044575"/>
                    </a:lnTo>
                    <a:lnTo>
                      <a:pt x="1203325" y="1044575"/>
                    </a:lnTo>
                    <a:lnTo>
                      <a:pt x="1203325" y="958850"/>
                    </a:lnTo>
                    <a:lnTo>
                      <a:pt x="1193800" y="958850"/>
                    </a:lnTo>
                    <a:lnTo>
                      <a:pt x="1193800" y="876300"/>
                    </a:lnTo>
                    <a:lnTo>
                      <a:pt x="1174750" y="876300"/>
                    </a:lnTo>
                    <a:lnTo>
                      <a:pt x="1174750" y="790575"/>
                    </a:lnTo>
                    <a:lnTo>
                      <a:pt x="1127125" y="790575"/>
                    </a:lnTo>
                    <a:lnTo>
                      <a:pt x="1127125" y="711200"/>
                    </a:lnTo>
                    <a:lnTo>
                      <a:pt x="923925" y="711200"/>
                    </a:lnTo>
                    <a:lnTo>
                      <a:pt x="923925" y="625475"/>
                    </a:lnTo>
                    <a:lnTo>
                      <a:pt x="558800" y="625475"/>
                    </a:lnTo>
                    <a:lnTo>
                      <a:pt x="558800" y="546100"/>
                    </a:lnTo>
                    <a:lnTo>
                      <a:pt x="511175" y="546100"/>
                    </a:lnTo>
                    <a:lnTo>
                      <a:pt x="511175" y="479425"/>
                    </a:lnTo>
                    <a:lnTo>
                      <a:pt x="428625" y="479425"/>
                    </a:lnTo>
                    <a:lnTo>
                      <a:pt x="428625" y="400050"/>
                    </a:lnTo>
                    <a:lnTo>
                      <a:pt x="387350" y="400050"/>
                    </a:lnTo>
                    <a:lnTo>
                      <a:pt x="387350" y="327025"/>
                    </a:lnTo>
                    <a:lnTo>
                      <a:pt x="342900" y="327025"/>
                    </a:lnTo>
                    <a:lnTo>
                      <a:pt x="342900" y="257175"/>
                    </a:lnTo>
                    <a:lnTo>
                      <a:pt x="266700" y="257175"/>
                    </a:lnTo>
                    <a:lnTo>
                      <a:pt x="266700" y="120650"/>
                    </a:lnTo>
                    <a:lnTo>
                      <a:pt x="161925" y="120650"/>
                    </a:lnTo>
                    <a:lnTo>
                      <a:pt x="161925" y="44450"/>
                    </a:lnTo>
                    <a:lnTo>
                      <a:pt x="0" y="4445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sp>
            <p:nvSpPr>
              <p:cNvPr id="91" name="TextBox 90">
                <a:extLst>
                  <a:ext uri="{FF2B5EF4-FFF2-40B4-BE49-F238E27FC236}">
                    <a16:creationId xmlns:a16="http://schemas.microsoft.com/office/drawing/2014/main" id="{4263A322-46E3-A95F-18DA-91E06ED04114}"/>
                  </a:ext>
                </a:extLst>
              </p:cNvPr>
              <p:cNvSpPr txBox="1"/>
              <p:nvPr/>
            </p:nvSpPr>
            <p:spPr bwMode="auto">
              <a:xfrm>
                <a:off x="9204325"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2" name="TextBox 91">
                <a:extLst>
                  <a:ext uri="{FF2B5EF4-FFF2-40B4-BE49-F238E27FC236}">
                    <a16:creationId xmlns:a16="http://schemas.microsoft.com/office/drawing/2014/main" id="{2D8AD728-6B02-9DBD-EE9B-D9680AAD6EF2}"/>
                  </a:ext>
                </a:extLst>
              </p:cNvPr>
              <p:cNvSpPr txBox="1"/>
              <p:nvPr/>
            </p:nvSpPr>
            <p:spPr bwMode="auto">
              <a:xfrm>
                <a:off x="9226550"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5" name="TextBox 94">
                <a:extLst>
                  <a:ext uri="{FF2B5EF4-FFF2-40B4-BE49-F238E27FC236}">
                    <a16:creationId xmlns:a16="http://schemas.microsoft.com/office/drawing/2014/main" id="{610BBE2B-A24F-F04B-2CF4-2304A16EA234}"/>
                  </a:ext>
                </a:extLst>
              </p:cNvPr>
              <p:cNvSpPr txBox="1"/>
              <p:nvPr/>
            </p:nvSpPr>
            <p:spPr bwMode="auto">
              <a:xfrm>
                <a:off x="10080625"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6" name="TextBox 95">
                <a:extLst>
                  <a:ext uri="{FF2B5EF4-FFF2-40B4-BE49-F238E27FC236}">
                    <a16:creationId xmlns:a16="http://schemas.microsoft.com/office/drawing/2014/main" id="{4BE1F4D0-A364-E295-F0CA-0D4C21A658DE}"/>
                  </a:ext>
                </a:extLst>
              </p:cNvPr>
              <p:cNvSpPr txBox="1"/>
              <p:nvPr/>
            </p:nvSpPr>
            <p:spPr bwMode="auto">
              <a:xfrm>
                <a:off x="9312275"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7" name="TextBox 96">
                <a:extLst>
                  <a:ext uri="{FF2B5EF4-FFF2-40B4-BE49-F238E27FC236}">
                    <a16:creationId xmlns:a16="http://schemas.microsoft.com/office/drawing/2014/main" id="{87B1BFE9-935F-67EA-0AF6-FAE9148E1611}"/>
                  </a:ext>
                </a:extLst>
              </p:cNvPr>
              <p:cNvSpPr txBox="1"/>
              <p:nvPr/>
            </p:nvSpPr>
            <p:spPr bwMode="auto">
              <a:xfrm>
                <a:off x="9588500"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8" name="TextBox 97">
                <a:extLst>
                  <a:ext uri="{FF2B5EF4-FFF2-40B4-BE49-F238E27FC236}">
                    <a16:creationId xmlns:a16="http://schemas.microsoft.com/office/drawing/2014/main" id="{2B2ECB8B-C98A-CFF6-7648-3205B5F43696}"/>
                  </a:ext>
                </a:extLst>
              </p:cNvPr>
              <p:cNvSpPr txBox="1"/>
              <p:nvPr/>
            </p:nvSpPr>
            <p:spPr bwMode="auto">
              <a:xfrm>
                <a:off x="9344025"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99" name="TextBox 98">
                <a:extLst>
                  <a:ext uri="{FF2B5EF4-FFF2-40B4-BE49-F238E27FC236}">
                    <a16:creationId xmlns:a16="http://schemas.microsoft.com/office/drawing/2014/main" id="{56295A9F-EB5E-9AF0-1839-7BDFBB64CDF4}"/>
                  </a:ext>
                </a:extLst>
              </p:cNvPr>
              <p:cNvSpPr txBox="1"/>
              <p:nvPr/>
            </p:nvSpPr>
            <p:spPr bwMode="auto">
              <a:xfrm>
                <a:off x="9645650" y="39520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100" name="TextBox 99">
                <a:extLst>
                  <a:ext uri="{FF2B5EF4-FFF2-40B4-BE49-F238E27FC236}">
                    <a16:creationId xmlns:a16="http://schemas.microsoft.com/office/drawing/2014/main" id="{20082FA2-FB41-F898-9139-3451BA3D96C6}"/>
                  </a:ext>
                </a:extLst>
              </p:cNvPr>
              <p:cNvSpPr txBox="1"/>
              <p:nvPr/>
            </p:nvSpPr>
            <p:spPr bwMode="auto">
              <a:xfrm>
                <a:off x="9417050" y="39552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sp>
            <p:nvSpPr>
              <p:cNvPr id="101" name="TextBox 100">
                <a:extLst>
                  <a:ext uri="{FF2B5EF4-FFF2-40B4-BE49-F238E27FC236}">
                    <a16:creationId xmlns:a16="http://schemas.microsoft.com/office/drawing/2014/main" id="{D37A7E4C-D6D9-14BD-2697-6AFDEC0C941B}"/>
                  </a:ext>
                </a:extLst>
              </p:cNvPr>
              <p:cNvSpPr txBox="1"/>
              <p:nvPr/>
            </p:nvSpPr>
            <p:spPr bwMode="auto">
              <a:xfrm>
                <a:off x="9382125" y="39552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a:t>
                </a:r>
              </a:p>
            </p:txBody>
          </p:sp>
        </p:grpSp>
      </p:grpSp>
      <p:grpSp>
        <p:nvGrpSpPr>
          <p:cNvPr id="176" name="Group 175">
            <a:extLst>
              <a:ext uri="{FF2B5EF4-FFF2-40B4-BE49-F238E27FC236}">
                <a16:creationId xmlns:a16="http://schemas.microsoft.com/office/drawing/2014/main" id="{3BB4A066-8663-E387-0FC3-68B2653BB180}"/>
              </a:ext>
            </a:extLst>
          </p:cNvPr>
          <p:cNvGrpSpPr/>
          <p:nvPr/>
        </p:nvGrpSpPr>
        <p:grpSpPr>
          <a:xfrm>
            <a:off x="7216775" y="2771775"/>
            <a:ext cx="3291671" cy="932452"/>
            <a:chOff x="7216775" y="2771775"/>
            <a:chExt cx="3291671" cy="932452"/>
          </a:xfrm>
        </p:grpSpPr>
        <p:sp>
          <p:nvSpPr>
            <p:cNvPr id="79" name="Freeform 78">
              <a:extLst>
                <a:ext uri="{FF2B5EF4-FFF2-40B4-BE49-F238E27FC236}">
                  <a16:creationId xmlns:a16="http://schemas.microsoft.com/office/drawing/2014/main" id="{E5A42362-E03A-4C57-20AD-610E0B8E1FC3}"/>
                </a:ext>
              </a:extLst>
            </p:cNvPr>
            <p:cNvSpPr/>
            <p:nvPr/>
          </p:nvSpPr>
          <p:spPr bwMode="auto">
            <a:xfrm>
              <a:off x="7216775" y="2771775"/>
              <a:ext cx="3130550" cy="777875"/>
            </a:xfrm>
            <a:custGeom>
              <a:avLst/>
              <a:gdLst>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0425 w 3130550"/>
                <a:gd name="connsiteY38" fmla="*/ 269875 h 777875"/>
                <a:gd name="connsiteX39" fmla="*/ 847725 w 3130550"/>
                <a:gd name="connsiteY39" fmla="*/ 25717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0425 w 3130550"/>
                <a:gd name="connsiteY38" fmla="*/ 269875 h 777875"/>
                <a:gd name="connsiteX39" fmla="*/ 844550 w 3130550"/>
                <a:gd name="connsiteY39" fmla="*/ 25717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73125 w 3130550"/>
                <a:gd name="connsiteY38" fmla="*/ 250825 h 777875"/>
                <a:gd name="connsiteX39" fmla="*/ 844550 w 3130550"/>
                <a:gd name="connsiteY39" fmla="*/ 25717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717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35025 w 3130550"/>
                <a:gd name="connsiteY39" fmla="*/ 24447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31925 w 3130550"/>
                <a:gd name="connsiteY18" fmla="*/ 4699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47800 w 3130550"/>
                <a:gd name="connsiteY17" fmla="*/ 485775 h 777875"/>
                <a:gd name="connsiteX18" fmla="*/ 1441450 w 3130550"/>
                <a:gd name="connsiteY18" fmla="*/ 454025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25575 w 3130550"/>
                <a:gd name="connsiteY17" fmla="*/ 485775 h 777875"/>
                <a:gd name="connsiteX18" fmla="*/ 1441450 w 3130550"/>
                <a:gd name="connsiteY18" fmla="*/ 454025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8950 h 777875"/>
                <a:gd name="connsiteX18" fmla="*/ 1441450 w 3130550"/>
                <a:gd name="connsiteY18" fmla="*/ 454025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8950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28750 w 3130550"/>
                <a:gd name="connsiteY17" fmla="*/ 47942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1925 w 3130550"/>
                <a:gd name="connsiteY17" fmla="*/ 49212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5150 w 3130550"/>
                <a:gd name="connsiteY50" fmla="*/ 1270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65150 w 3130550"/>
                <a:gd name="connsiteY49" fmla="*/ 127000 h 777875"/>
                <a:gd name="connsiteX50" fmla="*/ 568325 w 3130550"/>
                <a:gd name="connsiteY50" fmla="*/ 1016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68325 w 3130550"/>
                <a:gd name="connsiteY50" fmla="*/ 101600 h 777875"/>
                <a:gd name="connsiteX51" fmla="*/ 542925 w 3130550"/>
                <a:gd name="connsiteY51" fmla="*/ 104775 h 777875"/>
                <a:gd name="connsiteX52" fmla="*/ 542925 w 3130550"/>
                <a:gd name="connsiteY52" fmla="*/ 104775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68325 w 3130550"/>
                <a:gd name="connsiteY50" fmla="*/ 101600 h 777875"/>
                <a:gd name="connsiteX51" fmla="*/ 542925 w 3130550"/>
                <a:gd name="connsiteY51" fmla="*/ 104775 h 777875"/>
                <a:gd name="connsiteX52" fmla="*/ 546100 w 3130550"/>
                <a:gd name="connsiteY52" fmla="*/ 88900 h 777875"/>
                <a:gd name="connsiteX53" fmla="*/ 542925 w 3130550"/>
                <a:gd name="connsiteY53" fmla="*/ 79375 h 777875"/>
                <a:gd name="connsiteX54" fmla="*/ 447675 w 3130550"/>
                <a:gd name="connsiteY54" fmla="*/ 79375 h 777875"/>
                <a:gd name="connsiteX55" fmla="*/ 447675 w 3130550"/>
                <a:gd name="connsiteY55" fmla="*/ 50800 h 777875"/>
                <a:gd name="connsiteX56" fmla="*/ 304800 w 3130550"/>
                <a:gd name="connsiteY56" fmla="*/ 50800 h 777875"/>
                <a:gd name="connsiteX57" fmla="*/ 304800 w 3130550"/>
                <a:gd name="connsiteY57" fmla="*/ 50800 h 777875"/>
                <a:gd name="connsiteX58" fmla="*/ 30480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28575 h 777875"/>
                <a:gd name="connsiteX62" fmla="*/ 133350 w 3130550"/>
                <a:gd name="connsiteY62" fmla="*/ 0 h 777875"/>
                <a:gd name="connsiteX63" fmla="*/ 0 w 3130550"/>
                <a:gd name="connsiteY63"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68325 w 3130550"/>
                <a:gd name="connsiteY50" fmla="*/ 101600 h 777875"/>
                <a:gd name="connsiteX51" fmla="*/ 542925 w 3130550"/>
                <a:gd name="connsiteY51" fmla="*/ 104775 h 777875"/>
                <a:gd name="connsiteX52" fmla="*/ 546100 w 3130550"/>
                <a:gd name="connsiteY52" fmla="*/ 88900 h 777875"/>
                <a:gd name="connsiteX53" fmla="*/ 447675 w 3130550"/>
                <a:gd name="connsiteY53" fmla="*/ 79375 h 777875"/>
                <a:gd name="connsiteX54" fmla="*/ 447675 w 3130550"/>
                <a:gd name="connsiteY54" fmla="*/ 50800 h 777875"/>
                <a:gd name="connsiteX55" fmla="*/ 304800 w 3130550"/>
                <a:gd name="connsiteY55" fmla="*/ 50800 h 777875"/>
                <a:gd name="connsiteX56" fmla="*/ 304800 w 3130550"/>
                <a:gd name="connsiteY56" fmla="*/ 50800 h 777875"/>
                <a:gd name="connsiteX57" fmla="*/ 304800 w 3130550"/>
                <a:gd name="connsiteY57" fmla="*/ 28575 h 777875"/>
                <a:gd name="connsiteX58" fmla="*/ 13335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0 h 777875"/>
                <a:gd name="connsiteX62" fmla="*/ 0 w 3130550"/>
                <a:gd name="connsiteY62"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68325 w 3130550"/>
                <a:gd name="connsiteY50" fmla="*/ 101600 h 777875"/>
                <a:gd name="connsiteX51" fmla="*/ 542925 w 3130550"/>
                <a:gd name="connsiteY51" fmla="*/ 104775 h 777875"/>
                <a:gd name="connsiteX52" fmla="*/ 546100 w 3130550"/>
                <a:gd name="connsiteY52" fmla="*/ 79375 h 777875"/>
                <a:gd name="connsiteX53" fmla="*/ 447675 w 3130550"/>
                <a:gd name="connsiteY53" fmla="*/ 79375 h 777875"/>
                <a:gd name="connsiteX54" fmla="*/ 447675 w 3130550"/>
                <a:gd name="connsiteY54" fmla="*/ 50800 h 777875"/>
                <a:gd name="connsiteX55" fmla="*/ 304800 w 3130550"/>
                <a:gd name="connsiteY55" fmla="*/ 50800 h 777875"/>
                <a:gd name="connsiteX56" fmla="*/ 304800 w 3130550"/>
                <a:gd name="connsiteY56" fmla="*/ 50800 h 777875"/>
                <a:gd name="connsiteX57" fmla="*/ 304800 w 3130550"/>
                <a:gd name="connsiteY57" fmla="*/ 28575 h 777875"/>
                <a:gd name="connsiteX58" fmla="*/ 13335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0 h 777875"/>
                <a:gd name="connsiteX62" fmla="*/ 0 w 3130550"/>
                <a:gd name="connsiteY62"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68325 w 3130550"/>
                <a:gd name="connsiteY50" fmla="*/ 101600 h 777875"/>
                <a:gd name="connsiteX51" fmla="*/ 546100 w 3130550"/>
                <a:gd name="connsiteY51" fmla="*/ 104775 h 777875"/>
                <a:gd name="connsiteX52" fmla="*/ 546100 w 3130550"/>
                <a:gd name="connsiteY52" fmla="*/ 79375 h 777875"/>
                <a:gd name="connsiteX53" fmla="*/ 447675 w 3130550"/>
                <a:gd name="connsiteY53" fmla="*/ 79375 h 777875"/>
                <a:gd name="connsiteX54" fmla="*/ 447675 w 3130550"/>
                <a:gd name="connsiteY54" fmla="*/ 50800 h 777875"/>
                <a:gd name="connsiteX55" fmla="*/ 304800 w 3130550"/>
                <a:gd name="connsiteY55" fmla="*/ 50800 h 777875"/>
                <a:gd name="connsiteX56" fmla="*/ 304800 w 3130550"/>
                <a:gd name="connsiteY56" fmla="*/ 50800 h 777875"/>
                <a:gd name="connsiteX57" fmla="*/ 304800 w 3130550"/>
                <a:gd name="connsiteY57" fmla="*/ 28575 h 777875"/>
                <a:gd name="connsiteX58" fmla="*/ 13335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0 h 777875"/>
                <a:gd name="connsiteX62" fmla="*/ 0 w 3130550"/>
                <a:gd name="connsiteY62"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74675 w 3130550"/>
                <a:gd name="connsiteY50" fmla="*/ 101600 h 777875"/>
                <a:gd name="connsiteX51" fmla="*/ 546100 w 3130550"/>
                <a:gd name="connsiteY51" fmla="*/ 104775 h 777875"/>
                <a:gd name="connsiteX52" fmla="*/ 546100 w 3130550"/>
                <a:gd name="connsiteY52" fmla="*/ 79375 h 777875"/>
                <a:gd name="connsiteX53" fmla="*/ 447675 w 3130550"/>
                <a:gd name="connsiteY53" fmla="*/ 79375 h 777875"/>
                <a:gd name="connsiteX54" fmla="*/ 447675 w 3130550"/>
                <a:gd name="connsiteY54" fmla="*/ 50800 h 777875"/>
                <a:gd name="connsiteX55" fmla="*/ 304800 w 3130550"/>
                <a:gd name="connsiteY55" fmla="*/ 50800 h 777875"/>
                <a:gd name="connsiteX56" fmla="*/ 304800 w 3130550"/>
                <a:gd name="connsiteY56" fmla="*/ 50800 h 777875"/>
                <a:gd name="connsiteX57" fmla="*/ 304800 w 3130550"/>
                <a:gd name="connsiteY57" fmla="*/ 28575 h 777875"/>
                <a:gd name="connsiteX58" fmla="*/ 13335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0 h 777875"/>
                <a:gd name="connsiteX62" fmla="*/ 0 w 3130550"/>
                <a:gd name="connsiteY62" fmla="*/ 0 h 777875"/>
                <a:gd name="connsiteX0" fmla="*/ 3130550 w 3130550"/>
                <a:gd name="connsiteY0" fmla="*/ 777875 h 777875"/>
                <a:gd name="connsiteX1" fmla="*/ 2387600 w 3130550"/>
                <a:gd name="connsiteY1" fmla="*/ 777875 h 777875"/>
                <a:gd name="connsiteX2" fmla="*/ 2387600 w 3130550"/>
                <a:gd name="connsiteY2" fmla="*/ 730250 h 777875"/>
                <a:gd name="connsiteX3" fmla="*/ 2143125 w 3130550"/>
                <a:gd name="connsiteY3" fmla="*/ 730250 h 777875"/>
                <a:gd name="connsiteX4" fmla="*/ 2143125 w 3130550"/>
                <a:gd name="connsiteY4" fmla="*/ 695325 h 777875"/>
                <a:gd name="connsiteX5" fmla="*/ 2016125 w 3130550"/>
                <a:gd name="connsiteY5" fmla="*/ 695325 h 777875"/>
                <a:gd name="connsiteX6" fmla="*/ 2016125 w 3130550"/>
                <a:gd name="connsiteY6" fmla="*/ 663575 h 777875"/>
                <a:gd name="connsiteX7" fmla="*/ 1879600 w 3130550"/>
                <a:gd name="connsiteY7" fmla="*/ 663575 h 777875"/>
                <a:gd name="connsiteX8" fmla="*/ 1879600 w 3130550"/>
                <a:gd name="connsiteY8" fmla="*/ 628650 h 777875"/>
                <a:gd name="connsiteX9" fmla="*/ 1736725 w 3130550"/>
                <a:gd name="connsiteY9" fmla="*/ 628650 h 777875"/>
                <a:gd name="connsiteX10" fmla="*/ 1736725 w 3130550"/>
                <a:gd name="connsiteY10" fmla="*/ 603250 h 777875"/>
                <a:gd name="connsiteX11" fmla="*/ 1708150 w 3130550"/>
                <a:gd name="connsiteY11" fmla="*/ 603250 h 777875"/>
                <a:gd name="connsiteX12" fmla="*/ 1708150 w 3130550"/>
                <a:gd name="connsiteY12" fmla="*/ 571500 h 777875"/>
                <a:gd name="connsiteX13" fmla="*/ 1635125 w 3130550"/>
                <a:gd name="connsiteY13" fmla="*/ 571500 h 777875"/>
                <a:gd name="connsiteX14" fmla="*/ 1635125 w 3130550"/>
                <a:gd name="connsiteY14" fmla="*/ 542925 h 777875"/>
                <a:gd name="connsiteX15" fmla="*/ 1447800 w 3130550"/>
                <a:gd name="connsiteY15" fmla="*/ 542925 h 777875"/>
                <a:gd name="connsiteX16" fmla="*/ 1447800 w 3130550"/>
                <a:gd name="connsiteY16" fmla="*/ 485775 h 777875"/>
                <a:gd name="connsiteX17" fmla="*/ 1435100 w 3130550"/>
                <a:gd name="connsiteY17" fmla="*/ 485775 h 777875"/>
                <a:gd name="connsiteX18" fmla="*/ 1431925 w 3130550"/>
                <a:gd name="connsiteY18" fmla="*/ 457200 h 777875"/>
                <a:gd name="connsiteX19" fmla="*/ 1419225 w 3130550"/>
                <a:gd name="connsiteY19" fmla="*/ 457200 h 777875"/>
                <a:gd name="connsiteX20" fmla="*/ 1419225 w 3130550"/>
                <a:gd name="connsiteY20" fmla="*/ 457200 h 777875"/>
                <a:gd name="connsiteX21" fmla="*/ 1419225 w 3130550"/>
                <a:gd name="connsiteY21" fmla="*/ 425450 h 777875"/>
                <a:gd name="connsiteX22" fmla="*/ 1387475 w 3130550"/>
                <a:gd name="connsiteY22" fmla="*/ 425450 h 777875"/>
                <a:gd name="connsiteX23" fmla="*/ 1387475 w 3130550"/>
                <a:gd name="connsiteY23" fmla="*/ 396875 h 777875"/>
                <a:gd name="connsiteX24" fmla="*/ 1225550 w 3130550"/>
                <a:gd name="connsiteY24" fmla="*/ 396875 h 777875"/>
                <a:gd name="connsiteX25" fmla="*/ 1225550 w 3130550"/>
                <a:gd name="connsiteY25" fmla="*/ 377825 h 777875"/>
                <a:gd name="connsiteX26" fmla="*/ 1098550 w 3130550"/>
                <a:gd name="connsiteY26" fmla="*/ 377825 h 777875"/>
                <a:gd name="connsiteX27" fmla="*/ 1098550 w 3130550"/>
                <a:gd name="connsiteY27" fmla="*/ 377825 h 777875"/>
                <a:gd name="connsiteX28" fmla="*/ 1098550 w 3130550"/>
                <a:gd name="connsiteY28" fmla="*/ 352425 h 777875"/>
                <a:gd name="connsiteX29" fmla="*/ 962025 w 3130550"/>
                <a:gd name="connsiteY29" fmla="*/ 352425 h 777875"/>
                <a:gd name="connsiteX30" fmla="*/ 962025 w 3130550"/>
                <a:gd name="connsiteY30" fmla="*/ 323850 h 777875"/>
                <a:gd name="connsiteX31" fmla="*/ 962025 w 3130550"/>
                <a:gd name="connsiteY31" fmla="*/ 323850 h 777875"/>
                <a:gd name="connsiteX32" fmla="*/ 939800 w 3130550"/>
                <a:gd name="connsiteY32" fmla="*/ 323850 h 777875"/>
                <a:gd name="connsiteX33" fmla="*/ 939800 w 3130550"/>
                <a:gd name="connsiteY33" fmla="*/ 323850 h 777875"/>
                <a:gd name="connsiteX34" fmla="*/ 939800 w 3130550"/>
                <a:gd name="connsiteY34" fmla="*/ 301625 h 777875"/>
                <a:gd name="connsiteX35" fmla="*/ 889000 w 3130550"/>
                <a:gd name="connsiteY35" fmla="*/ 301625 h 777875"/>
                <a:gd name="connsiteX36" fmla="*/ 889000 w 3130550"/>
                <a:gd name="connsiteY36" fmla="*/ 269875 h 777875"/>
                <a:gd name="connsiteX37" fmla="*/ 860425 w 3130550"/>
                <a:gd name="connsiteY37" fmla="*/ 269875 h 777875"/>
                <a:gd name="connsiteX38" fmla="*/ 863600 w 3130550"/>
                <a:gd name="connsiteY38" fmla="*/ 250825 h 777875"/>
                <a:gd name="connsiteX39" fmla="*/ 844550 w 3130550"/>
                <a:gd name="connsiteY39" fmla="*/ 250825 h 777875"/>
                <a:gd name="connsiteX40" fmla="*/ 847725 w 3130550"/>
                <a:gd name="connsiteY40" fmla="*/ 225425 h 777875"/>
                <a:gd name="connsiteX41" fmla="*/ 812800 w 3130550"/>
                <a:gd name="connsiteY41" fmla="*/ 225425 h 777875"/>
                <a:gd name="connsiteX42" fmla="*/ 812800 w 3130550"/>
                <a:gd name="connsiteY42" fmla="*/ 196850 h 777875"/>
                <a:gd name="connsiteX43" fmla="*/ 758825 w 3130550"/>
                <a:gd name="connsiteY43" fmla="*/ 196850 h 777875"/>
                <a:gd name="connsiteX44" fmla="*/ 758825 w 3130550"/>
                <a:gd name="connsiteY44" fmla="*/ 196850 h 777875"/>
                <a:gd name="connsiteX45" fmla="*/ 758825 w 3130550"/>
                <a:gd name="connsiteY45" fmla="*/ 174625 h 777875"/>
                <a:gd name="connsiteX46" fmla="*/ 723900 w 3130550"/>
                <a:gd name="connsiteY46" fmla="*/ 174625 h 777875"/>
                <a:gd name="connsiteX47" fmla="*/ 723900 w 3130550"/>
                <a:gd name="connsiteY47" fmla="*/ 127000 h 777875"/>
                <a:gd name="connsiteX48" fmla="*/ 565150 w 3130550"/>
                <a:gd name="connsiteY48" fmla="*/ 127000 h 777875"/>
                <a:gd name="connsiteX49" fmla="*/ 574675 w 3130550"/>
                <a:gd name="connsiteY49" fmla="*/ 127000 h 777875"/>
                <a:gd name="connsiteX50" fmla="*/ 577850 w 3130550"/>
                <a:gd name="connsiteY50" fmla="*/ 107950 h 777875"/>
                <a:gd name="connsiteX51" fmla="*/ 546100 w 3130550"/>
                <a:gd name="connsiteY51" fmla="*/ 104775 h 777875"/>
                <a:gd name="connsiteX52" fmla="*/ 546100 w 3130550"/>
                <a:gd name="connsiteY52" fmla="*/ 79375 h 777875"/>
                <a:gd name="connsiteX53" fmla="*/ 447675 w 3130550"/>
                <a:gd name="connsiteY53" fmla="*/ 79375 h 777875"/>
                <a:gd name="connsiteX54" fmla="*/ 447675 w 3130550"/>
                <a:gd name="connsiteY54" fmla="*/ 50800 h 777875"/>
                <a:gd name="connsiteX55" fmla="*/ 304800 w 3130550"/>
                <a:gd name="connsiteY55" fmla="*/ 50800 h 777875"/>
                <a:gd name="connsiteX56" fmla="*/ 304800 w 3130550"/>
                <a:gd name="connsiteY56" fmla="*/ 50800 h 777875"/>
                <a:gd name="connsiteX57" fmla="*/ 304800 w 3130550"/>
                <a:gd name="connsiteY57" fmla="*/ 28575 h 777875"/>
                <a:gd name="connsiteX58" fmla="*/ 133350 w 3130550"/>
                <a:gd name="connsiteY58" fmla="*/ 28575 h 777875"/>
                <a:gd name="connsiteX59" fmla="*/ 133350 w 3130550"/>
                <a:gd name="connsiteY59" fmla="*/ 28575 h 777875"/>
                <a:gd name="connsiteX60" fmla="*/ 133350 w 3130550"/>
                <a:gd name="connsiteY60" fmla="*/ 28575 h 777875"/>
                <a:gd name="connsiteX61" fmla="*/ 133350 w 3130550"/>
                <a:gd name="connsiteY61" fmla="*/ 0 h 777875"/>
                <a:gd name="connsiteX62" fmla="*/ 0 w 3130550"/>
                <a:gd name="connsiteY62" fmla="*/ 0 h 7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130550" h="777875">
                  <a:moveTo>
                    <a:pt x="3130550" y="777875"/>
                  </a:moveTo>
                  <a:lnTo>
                    <a:pt x="2387600" y="777875"/>
                  </a:lnTo>
                  <a:lnTo>
                    <a:pt x="2387600" y="730250"/>
                  </a:lnTo>
                  <a:lnTo>
                    <a:pt x="2143125" y="730250"/>
                  </a:lnTo>
                  <a:lnTo>
                    <a:pt x="2143125" y="695325"/>
                  </a:lnTo>
                  <a:lnTo>
                    <a:pt x="2016125" y="695325"/>
                  </a:lnTo>
                  <a:lnTo>
                    <a:pt x="2016125" y="663575"/>
                  </a:lnTo>
                  <a:lnTo>
                    <a:pt x="1879600" y="663575"/>
                  </a:lnTo>
                  <a:lnTo>
                    <a:pt x="1879600" y="628650"/>
                  </a:lnTo>
                  <a:lnTo>
                    <a:pt x="1736725" y="628650"/>
                  </a:lnTo>
                  <a:lnTo>
                    <a:pt x="1736725" y="603250"/>
                  </a:lnTo>
                  <a:lnTo>
                    <a:pt x="1708150" y="603250"/>
                  </a:lnTo>
                  <a:lnTo>
                    <a:pt x="1708150" y="571500"/>
                  </a:lnTo>
                  <a:lnTo>
                    <a:pt x="1635125" y="571500"/>
                  </a:lnTo>
                  <a:lnTo>
                    <a:pt x="1635125" y="542925"/>
                  </a:lnTo>
                  <a:lnTo>
                    <a:pt x="1447800" y="542925"/>
                  </a:lnTo>
                  <a:lnTo>
                    <a:pt x="1447800" y="485775"/>
                  </a:lnTo>
                  <a:lnTo>
                    <a:pt x="1435100" y="485775"/>
                  </a:lnTo>
                  <a:lnTo>
                    <a:pt x="1431925" y="457200"/>
                  </a:lnTo>
                  <a:lnTo>
                    <a:pt x="1419225" y="457200"/>
                  </a:lnTo>
                  <a:lnTo>
                    <a:pt x="1419225" y="457200"/>
                  </a:lnTo>
                  <a:lnTo>
                    <a:pt x="1419225" y="425450"/>
                  </a:lnTo>
                  <a:lnTo>
                    <a:pt x="1387475" y="425450"/>
                  </a:lnTo>
                  <a:lnTo>
                    <a:pt x="1387475" y="396875"/>
                  </a:lnTo>
                  <a:lnTo>
                    <a:pt x="1225550" y="396875"/>
                  </a:lnTo>
                  <a:lnTo>
                    <a:pt x="1225550" y="377825"/>
                  </a:lnTo>
                  <a:lnTo>
                    <a:pt x="1098550" y="377825"/>
                  </a:lnTo>
                  <a:lnTo>
                    <a:pt x="1098550" y="377825"/>
                  </a:lnTo>
                  <a:lnTo>
                    <a:pt x="1098550" y="352425"/>
                  </a:lnTo>
                  <a:lnTo>
                    <a:pt x="962025" y="352425"/>
                  </a:lnTo>
                  <a:lnTo>
                    <a:pt x="962025" y="323850"/>
                  </a:lnTo>
                  <a:lnTo>
                    <a:pt x="962025" y="323850"/>
                  </a:lnTo>
                  <a:lnTo>
                    <a:pt x="939800" y="323850"/>
                  </a:lnTo>
                  <a:lnTo>
                    <a:pt x="939800" y="323850"/>
                  </a:lnTo>
                  <a:lnTo>
                    <a:pt x="939800" y="301625"/>
                  </a:lnTo>
                  <a:lnTo>
                    <a:pt x="889000" y="301625"/>
                  </a:lnTo>
                  <a:lnTo>
                    <a:pt x="889000" y="269875"/>
                  </a:lnTo>
                  <a:lnTo>
                    <a:pt x="860425" y="269875"/>
                  </a:lnTo>
                  <a:lnTo>
                    <a:pt x="863600" y="250825"/>
                  </a:lnTo>
                  <a:lnTo>
                    <a:pt x="844550" y="250825"/>
                  </a:lnTo>
                  <a:lnTo>
                    <a:pt x="847725" y="225425"/>
                  </a:lnTo>
                  <a:lnTo>
                    <a:pt x="812800" y="225425"/>
                  </a:lnTo>
                  <a:lnTo>
                    <a:pt x="812800" y="196850"/>
                  </a:lnTo>
                  <a:lnTo>
                    <a:pt x="758825" y="196850"/>
                  </a:lnTo>
                  <a:lnTo>
                    <a:pt x="758825" y="196850"/>
                  </a:lnTo>
                  <a:lnTo>
                    <a:pt x="758825" y="174625"/>
                  </a:lnTo>
                  <a:lnTo>
                    <a:pt x="723900" y="174625"/>
                  </a:lnTo>
                  <a:lnTo>
                    <a:pt x="723900" y="127000"/>
                  </a:lnTo>
                  <a:lnTo>
                    <a:pt x="565150" y="127000"/>
                  </a:lnTo>
                  <a:lnTo>
                    <a:pt x="574675" y="127000"/>
                  </a:lnTo>
                  <a:lnTo>
                    <a:pt x="577850" y="107950"/>
                  </a:lnTo>
                  <a:lnTo>
                    <a:pt x="546100" y="104775"/>
                  </a:lnTo>
                  <a:lnTo>
                    <a:pt x="546100" y="79375"/>
                  </a:lnTo>
                  <a:lnTo>
                    <a:pt x="447675" y="79375"/>
                  </a:lnTo>
                  <a:lnTo>
                    <a:pt x="447675" y="50800"/>
                  </a:lnTo>
                  <a:lnTo>
                    <a:pt x="304800" y="50800"/>
                  </a:lnTo>
                  <a:lnTo>
                    <a:pt x="304800" y="50800"/>
                  </a:lnTo>
                  <a:lnTo>
                    <a:pt x="304800" y="28575"/>
                  </a:lnTo>
                  <a:lnTo>
                    <a:pt x="133350" y="28575"/>
                  </a:lnTo>
                  <a:lnTo>
                    <a:pt x="133350" y="28575"/>
                  </a:lnTo>
                  <a:lnTo>
                    <a:pt x="133350" y="28575"/>
                  </a:lnTo>
                  <a:lnTo>
                    <a:pt x="13335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08" name="TextBox 107">
              <a:extLst>
                <a:ext uri="{FF2B5EF4-FFF2-40B4-BE49-F238E27FC236}">
                  <a16:creationId xmlns:a16="http://schemas.microsoft.com/office/drawing/2014/main" id="{3DB3C1E7-76F5-44DA-AAA1-006D3EDEB72D}"/>
                </a:ext>
              </a:extLst>
            </p:cNvPr>
            <p:cNvSpPr txBox="1"/>
            <p:nvPr/>
          </p:nvSpPr>
          <p:spPr bwMode="auto">
            <a:xfrm>
              <a:off x="8121650" y="29551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FDE4168D-9484-CBF4-817B-49F09C86DE34}"/>
                </a:ext>
              </a:extLst>
            </p:cNvPr>
            <p:cNvSpPr txBox="1"/>
            <p:nvPr/>
          </p:nvSpPr>
          <p:spPr bwMode="auto">
            <a:xfrm>
              <a:off x="8143875" y="29551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23167982-0649-F0E0-CB33-C443B4B834EB}"/>
                </a:ext>
              </a:extLst>
            </p:cNvPr>
            <p:cNvSpPr txBox="1"/>
            <p:nvPr/>
          </p:nvSpPr>
          <p:spPr bwMode="auto">
            <a:xfrm>
              <a:off x="8197850" y="29868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B4174FBB-6F9A-E289-12A3-6F35B9F975AE}"/>
                </a:ext>
              </a:extLst>
            </p:cNvPr>
            <p:cNvSpPr txBox="1"/>
            <p:nvPr/>
          </p:nvSpPr>
          <p:spPr bwMode="auto">
            <a:xfrm>
              <a:off x="8531225" y="31456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8541D1D4-87CA-7C79-DD69-B1E4E42E04CC}"/>
                </a:ext>
              </a:extLst>
            </p:cNvPr>
            <p:cNvSpPr txBox="1"/>
            <p:nvPr/>
          </p:nvSpPr>
          <p:spPr bwMode="auto">
            <a:xfrm>
              <a:off x="8559800" y="31456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CE9CF67F-7F04-2AB8-0E69-223D3F57C528}"/>
                </a:ext>
              </a:extLst>
            </p:cNvPr>
            <p:cNvSpPr txBox="1"/>
            <p:nvPr/>
          </p:nvSpPr>
          <p:spPr bwMode="auto">
            <a:xfrm>
              <a:off x="8693150" y="31742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F35F32C8-ACFE-71EB-3F21-B10476DCE508}"/>
                </a:ext>
              </a:extLst>
            </p:cNvPr>
            <p:cNvSpPr txBox="1"/>
            <p:nvPr/>
          </p:nvSpPr>
          <p:spPr bwMode="auto">
            <a:xfrm>
              <a:off x="8842375" y="32408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3D1AE6C5-5C06-9308-BE0B-A650B8C40525}"/>
                </a:ext>
              </a:extLst>
            </p:cNvPr>
            <p:cNvSpPr txBox="1"/>
            <p:nvPr/>
          </p:nvSpPr>
          <p:spPr bwMode="auto">
            <a:xfrm>
              <a:off x="8931275" y="32440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446A2DDE-C245-2001-EA9D-6FA1DA784B9A}"/>
                </a:ext>
              </a:extLst>
            </p:cNvPr>
            <p:cNvSpPr txBox="1"/>
            <p:nvPr/>
          </p:nvSpPr>
          <p:spPr bwMode="auto">
            <a:xfrm>
              <a:off x="8972550" y="32694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96F87DE2-7BE5-C68A-91A1-6A482A61C8ED}"/>
                </a:ext>
              </a:extLst>
            </p:cNvPr>
            <p:cNvSpPr txBox="1"/>
            <p:nvPr/>
          </p:nvSpPr>
          <p:spPr bwMode="auto">
            <a:xfrm>
              <a:off x="9105900" y="32980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9A29B274-F195-5DE6-C2E4-05FFA15BC769}"/>
                </a:ext>
              </a:extLst>
            </p:cNvPr>
            <p:cNvSpPr txBox="1"/>
            <p:nvPr/>
          </p:nvSpPr>
          <p:spPr bwMode="auto">
            <a:xfrm>
              <a:off x="9147175" y="33012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F5A2DC0E-0417-8125-DE94-85FDBE947322}"/>
                </a:ext>
              </a:extLst>
            </p:cNvPr>
            <p:cNvSpPr txBox="1"/>
            <p:nvPr/>
          </p:nvSpPr>
          <p:spPr bwMode="auto">
            <a:xfrm>
              <a:off x="9191625" y="33043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36E673BC-E8F9-D13F-3AC3-CE38CD16AD2E}"/>
                </a:ext>
              </a:extLst>
            </p:cNvPr>
            <p:cNvSpPr txBox="1"/>
            <p:nvPr/>
          </p:nvSpPr>
          <p:spPr bwMode="auto">
            <a:xfrm>
              <a:off x="9255125"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C5CD4CB7-48D5-8C7B-814C-C3D06DF342A0}"/>
                </a:ext>
              </a:extLst>
            </p:cNvPr>
            <p:cNvSpPr txBox="1"/>
            <p:nvPr/>
          </p:nvSpPr>
          <p:spPr bwMode="auto">
            <a:xfrm>
              <a:off x="9302750" y="33361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C44360A4-A991-CAD8-DE59-058E0DF5D59D}"/>
                </a:ext>
              </a:extLst>
            </p:cNvPr>
            <p:cNvSpPr txBox="1"/>
            <p:nvPr/>
          </p:nvSpPr>
          <p:spPr bwMode="auto">
            <a:xfrm>
              <a:off x="9442450" y="33361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22CE6191-C389-8367-F304-1A8760751879}"/>
                </a:ext>
              </a:extLst>
            </p:cNvPr>
            <p:cNvSpPr txBox="1"/>
            <p:nvPr/>
          </p:nvSpPr>
          <p:spPr bwMode="auto">
            <a:xfrm>
              <a:off x="9271000"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3EA37CB2-26E2-59B4-51E1-A7EEC0AB8208}"/>
                </a:ext>
              </a:extLst>
            </p:cNvPr>
            <p:cNvSpPr txBox="1"/>
            <p:nvPr/>
          </p:nvSpPr>
          <p:spPr bwMode="auto">
            <a:xfrm>
              <a:off x="9334500"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016B0CC8-5DB9-BC5A-073E-9DFA97559D2E}"/>
                </a:ext>
              </a:extLst>
            </p:cNvPr>
            <p:cNvSpPr txBox="1"/>
            <p:nvPr/>
          </p:nvSpPr>
          <p:spPr bwMode="auto">
            <a:xfrm>
              <a:off x="9394825" y="33361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DE4FFC8D-1ECB-8577-00FF-D24C81AC147A}"/>
                </a:ext>
              </a:extLst>
            </p:cNvPr>
            <p:cNvSpPr txBox="1"/>
            <p:nvPr/>
          </p:nvSpPr>
          <p:spPr bwMode="auto">
            <a:xfrm>
              <a:off x="9356725"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931D0182-5430-7C2B-2831-C019ECC61D73}"/>
                </a:ext>
              </a:extLst>
            </p:cNvPr>
            <p:cNvSpPr txBox="1"/>
            <p:nvPr/>
          </p:nvSpPr>
          <p:spPr bwMode="auto">
            <a:xfrm>
              <a:off x="9375775"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BFD71430-0B45-3183-948A-E03E11C6C74E}"/>
                </a:ext>
              </a:extLst>
            </p:cNvPr>
            <p:cNvSpPr txBox="1"/>
            <p:nvPr/>
          </p:nvSpPr>
          <p:spPr bwMode="auto">
            <a:xfrm>
              <a:off x="9363075" y="3332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A65039F9-84DF-0FD4-9913-718061031C4F}"/>
                </a:ext>
              </a:extLst>
            </p:cNvPr>
            <p:cNvSpPr txBox="1"/>
            <p:nvPr/>
          </p:nvSpPr>
          <p:spPr bwMode="auto">
            <a:xfrm>
              <a:off x="9512300" y="3386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77B6633B-CC00-88F7-8B80-E4612454171D}"/>
                </a:ext>
              </a:extLst>
            </p:cNvPr>
            <p:cNvSpPr txBox="1"/>
            <p:nvPr/>
          </p:nvSpPr>
          <p:spPr bwMode="auto">
            <a:xfrm>
              <a:off x="9544050"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9ED7732F-666B-7541-571B-C6496C1D6E84}"/>
                </a:ext>
              </a:extLst>
            </p:cNvPr>
            <p:cNvSpPr txBox="1"/>
            <p:nvPr/>
          </p:nvSpPr>
          <p:spPr bwMode="auto">
            <a:xfrm>
              <a:off x="10198100"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985CF2E4-B30D-2A01-9978-D2E2DCC38921}"/>
                </a:ext>
              </a:extLst>
            </p:cNvPr>
            <p:cNvSpPr txBox="1"/>
            <p:nvPr/>
          </p:nvSpPr>
          <p:spPr bwMode="auto">
            <a:xfrm>
              <a:off x="9585325" y="3386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A271CAC6-CB7E-86EB-39ED-C921842A0735}"/>
                </a:ext>
              </a:extLst>
            </p:cNvPr>
            <p:cNvSpPr txBox="1"/>
            <p:nvPr/>
          </p:nvSpPr>
          <p:spPr bwMode="auto">
            <a:xfrm>
              <a:off x="9607550" y="3386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9AD4C584-E97F-3158-D2F4-2D4BFAA1508B}"/>
                </a:ext>
              </a:extLst>
            </p:cNvPr>
            <p:cNvSpPr txBox="1"/>
            <p:nvPr/>
          </p:nvSpPr>
          <p:spPr bwMode="auto">
            <a:xfrm>
              <a:off x="9636125"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C8073C61-7FB4-9AB7-651B-2DBD6A1218AD}"/>
                </a:ext>
              </a:extLst>
            </p:cNvPr>
            <p:cNvSpPr txBox="1"/>
            <p:nvPr/>
          </p:nvSpPr>
          <p:spPr bwMode="auto">
            <a:xfrm>
              <a:off x="9683750" y="3386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55B41871-AAD0-B27C-7C0C-44D229ABA29D}"/>
                </a:ext>
              </a:extLst>
            </p:cNvPr>
            <p:cNvSpPr txBox="1"/>
            <p:nvPr/>
          </p:nvSpPr>
          <p:spPr bwMode="auto">
            <a:xfrm>
              <a:off x="9712325" y="3386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E111BEAA-434C-DBB6-16F4-6D2615E72FA5}"/>
                </a:ext>
              </a:extLst>
            </p:cNvPr>
            <p:cNvSpPr txBox="1"/>
            <p:nvPr/>
          </p:nvSpPr>
          <p:spPr bwMode="auto">
            <a:xfrm>
              <a:off x="9747250"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132C2821-4BA9-ECD5-47A1-5404475AE596}"/>
                </a:ext>
              </a:extLst>
            </p:cNvPr>
            <p:cNvSpPr txBox="1"/>
            <p:nvPr/>
          </p:nvSpPr>
          <p:spPr bwMode="auto">
            <a:xfrm>
              <a:off x="9871075"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4E1FD0AF-53A6-FB03-3FB5-373F7EDE7F50}"/>
                </a:ext>
              </a:extLst>
            </p:cNvPr>
            <p:cNvSpPr txBox="1"/>
            <p:nvPr/>
          </p:nvSpPr>
          <p:spPr bwMode="auto">
            <a:xfrm>
              <a:off x="9798050"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D5DC75E1-05B2-E73F-33E4-5ED2F3800BE3}"/>
                </a:ext>
              </a:extLst>
            </p:cNvPr>
            <p:cNvSpPr txBox="1"/>
            <p:nvPr/>
          </p:nvSpPr>
          <p:spPr bwMode="auto">
            <a:xfrm>
              <a:off x="9820275"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5C9CE38B-5B48-98B6-863D-8081C6AA70CE}"/>
                </a:ext>
              </a:extLst>
            </p:cNvPr>
            <p:cNvSpPr txBox="1"/>
            <p:nvPr/>
          </p:nvSpPr>
          <p:spPr bwMode="auto">
            <a:xfrm>
              <a:off x="9944100"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B00C48CD-9DEE-3DCF-6287-CF4C5E1D47FD}"/>
                </a:ext>
              </a:extLst>
            </p:cNvPr>
            <p:cNvSpPr txBox="1"/>
            <p:nvPr/>
          </p:nvSpPr>
          <p:spPr bwMode="auto">
            <a:xfrm>
              <a:off x="9959975"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4D807F27-030D-AB59-7F61-709B0233CED7}"/>
                </a:ext>
              </a:extLst>
            </p:cNvPr>
            <p:cNvSpPr txBox="1"/>
            <p:nvPr/>
          </p:nvSpPr>
          <p:spPr bwMode="auto">
            <a:xfrm>
              <a:off x="10121900"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BA2FB9D3-DF58-7F72-65B5-C3C8C2297ECB}"/>
                </a:ext>
              </a:extLst>
            </p:cNvPr>
            <p:cNvSpPr txBox="1"/>
            <p:nvPr/>
          </p:nvSpPr>
          <p:spPr bwMode="auto">
            <a:xfrm>
              <a:off x="10080625"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4968AD04-DD23-10C6-B98E-2B9BDACE65A3}"/>
                </a:ext>
              </a:extLst>
            </p:cNvPr>
            <p:cNvSpPr txBox="1"/>
            <p:nvPr/>
          </p:nvSpPr>
          <p:spPr bwMode="auto">
            <a:xfrm>
              <a:off x="10064750" y="3390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E4989EFF-A1E5-031B-B962-9D59949A99FB}"/>
                </a:ext>
              </a:extLst>
            </p:cNvPr>
            <p:cNvSpPr txBox="1"/>
            <p:nvPr/>
          </p:nvSpPr>
          <p:spPr bwMode="auto">
            <a:xfrm>
              <a:off x="9991725"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1CD4E46E-9457-342E-24D1-AA9208DE1AED}"/>
                </a:ext>
              </a:extLst>
            </p:cNvPr>
            <p:cNvSpPr txBox="1"/>
            <p:nvPr/>
          </p:nvSpPr>
          <p:spPr bwMode="auto">
            <a:xfrm>
              <a:off x="10023475" y="33964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C9D4CC12-4ECE-8211-7DEA-130E2BC1DEC3}"/>
                </a:ext>
              </a:extLst>
            </p:cNvPr>
            <p:cNvSpPr txBox="1"/>
            <p:nvPr/>
          </p:nvSpPr>
          <p:spPr bwMode="auto">
            <a:xfrm>
              <a:off x="10007600"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175" name="Group 174">
            <a:extLst>
              <a:ext uri="{FF2B5EF4-FFF2-40B4-BE49-F238E27FC236}">
                <a16:creationId xmlns:a16="http://schemas.microsoft.com/office/drawing/2014/main" id="{B63C6286-CDC8-9440-D800-F0059C17281B}"/>
              </a:ext>
            </a:extLst>
          </p:cNvPr>
          <p:cNvGrpSpPr/>
          <p:nvPr/>
        </p:nvGrpSpPr>
        <p:grpSpPr>
          <a:xfrm>
            <a:off x="7883525" y="2926550"/>
            <a:ext cx="3018621" cy="1406327"/>
            <a:chOff x="7883525" y="2926550"/>
            <a:chExt cx="3018621" cy="1406327"/>
          </a:xfrm>
        </p:grpSpPr>
        <p:sp>
          <p:nvSpPr>
            <p:cNvPr id="107" name="TextBox 106">
              <a:extLst>
                <a:ext uri="{FF2B5EF4-FFF2-40B4-BE49-F238E27FC236}">
                  <a16:creationId xmlns:a16="http://schemas.microsoft.com/office/drawing/2014/main" id="{71E8A1F2-42A9-B642-26EA-4BC995EF419C}"/>
                </a:ext>
              </a:extLst>
            </p:cNvPr>
            <p:cNvSpPr txBox="1"/>
            <p:nvPr/>
          </p:nvSpPr>
          <p:spPr bwMode="auto">
            <a:xfrm>
              <a:off x="8547100" y="33583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grpSp>
          <p:nvGrpSpPr>
            <p:cNvPr id="174" name="Group 173">
              <a:extLst>
                <a:ext uri="{FF2B5EF4-FFF2-40B4-BE49-F238E27FC236}">
                  <a16:creationId xmlns:a16="http://schemas.microsoft.com/office/drawing/2014/main" id="{A50C953C-FD13-9320-C6C3-B0652DE322DD}"/>
                </a:ext>
              </a:extLst>
            </p:cNvPr>
            <p:cNvGrpSpPr/>
            <p:nvPr/>
          </p:nvGrpSpPr>
          <p:grpSpPr>
            <a:xfrm>
              <a:off x="7883525" y="2926550"/>
              <a:ext cx="3018621" cy="1406327"/>
              <a:chOff x="7883525" y="2926550"/>
              <a:chExt cx="3018621" cy="1406327"/>
            </a:xfrm>
          </p:grpSpPr>
          <p:sp>
            <p:nvSpPr>
              <p:cNvPr id="102" name="TextBox 101">
                <a:extLst>
                  <a:ext uri="{FF2B5EF4-FFF2-40B4-BE49-F238E27FC236}">
                    <a16:creationId xmlns:a16="http://schemas.microsoft.com/office/drawing/2014/main" id="{B7A71037-DAE6-4631-6520-826162906F0A}"/>
                  </a:ext>
                </a:extLst>
              </p:cNvPr>
              <p:cNvSpPr txBox="1"/>
              <p:nvPr/>
            </p:nvSpPr>
            <p:spPr bwMode="auto">
              <a:xfrm>
                <a:off x="7883525" y="29265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03" name="TextBox 102">
                <a:extLst>
                  <a:ext uri="{FF2B5EF4-FFF2-40B4-BE49-F238E27FC236}">
                    <a16:creationId xmlns:a16="http://schemas.microsoft.com/office/drawing/2014/main" id="{B3E0C6CA-B7E0-7E78-FCAD-BE655194380D}"/>
                  </a:ext>
                </a:extLst>
              </p:cNvPr>
              <p:cNvSpPr txBox="1"/>
              <p:nvPr/>
            </p:nvSpPr>
            <p:spPr bwMode="auto">
              <a:xfrm>
                <a:off x="7934325" y="29297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04" name="TextBox 103">
                <a:extLst>
                  <a:ext uri="{FF2B5EF4-FFF2-40B4-BE49-F238E27FC236}">
                    <a16:creationId xmlns:a16="http://schemas.microsoft.com/office/drawing/2014/main" id="{C1BE7455-EB01-B975-0F31-233DEFB03A10}"/>
                  </a:ext>
                </a:extLst>
              </p:cNvPr>
              <p:cNvSpPr txBox="1"/>
              <p:nvPr/>
            </p:nvSpPr>
            <p:spPr bwMode="auto">
              <a:xfrm>
                <a:off x="8118475" y="3078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05" name="TextBox 104">
                <a:extLst>
                  <a:ext uri="{FF2B5EF4-FFF2-40B4-BE49-F238E27FC236}">
                    <a16:creationId xmlns:a16="http://schemas.microsoft.com/office/drawing/2014/main" id="{0EC91867-FD6A-72A1-BD89-BE674BC26DE3}"/>
                  </a:ext>
                </a:extLst>
              </p:cNvPr>
              <p:cNvSpPr txBox="1"/>
              <p:nvPr/>
            </p:nvSpPr>
            <p:spPr bwMode="auto">
              <a:xfrm>
                <a:off x="8502650" y="33488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grpSp>
            <p:nvGrpSpPr>
              <p:cNvPr id="173" name="Group 172">
                <a:extLst>
                  <a:ext uri="{FF2B5EF4-FFF2-40B4-BE49-F238E27FC236}">
                    <a16:creationId xmlns:a16="http://schemas.microsoft.com/office/drawing/2014/main" id="{2E1BD737-C274-92C0-2BF1-9378F26C71DD}"/>
                  </a:ext>
                </a:extLst>
              </p:cNvPr>
              <p:cNvGrpSpPr/>
              <p:nvPr/>
            </p:nvGrpSpPr>
            <p:grpSpPr>
              <a:xfrm>
                <a:off x="8566150" y="3393275"/>
                <a:ext cx="2335996" cy="939602"/>
                <a:chOff x="8566150" y="3393275"/>
                <a:chExt cx="2335996" cy="939602"/>
              </a:xfrm>
            </p:grpSpPr>
            <p:sp>
              <p:nvSpPr>
                <p:cNvPr id="106" name="TextBox 105">
                  <a:extLst>
                    <a:ext uri="{FF2B5EF4-FFF2-40B4-BE49-F238E27FC236}">
                      <a16:creationId xmlns:a16="http://schemas.microsoft.com/office/drawing/2014/main" id="{FD915AC6-1ED5-E32E-9B8B-A445486930DA}"/>
                    </a:ext>
                  </a:extLst>
                </p:cNvPr>
                <p:cNvSpPr txBox="1"/>
                <p:nvPr/>
              </p:nvSpPr>
              <p:spPr bwMode="auto">
                <a:xfrm>
                  <a:off x="8566150" y="3393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49" name="TextBox 148">
                  <a:extLst>
                    <a:ext uri="{FF2B5EF4-FFF2-40B4-BE49-F238E27FC236}">
                      <a16:creationId xmlns:a16="http://schemas.microsoft.com/office/drawing/2014/main" id="{E9E3E69E-0E23-C127-0E92-767A1EF76280}"/>
                    </a:ext>
                  </a:extLst>
                </p:cNvPr>
                <p:cNvSpPr txBox="1"/>
                <p:nvPr/>
              </p:nvSpPr>
              <p:spPr bwMode="auto">
                <a:xfrm>
                  <a:off x="9229725" y="36536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0" name="TextBox 149">
                  <a:extLst>
                    <a:ext uri="{FF2B5EF4-FFF2-40B4-BE49-F238E27FC236}">
                      <a16:creationId xmlns:a16="http://schemas.microsoft.com/office/drawing/2014/main" id="{BE4FC013-A83D-B0BC-CF5C-D5499C1E5BBB}"/>
                    </a:ext>
                  </a:extLst>
                </p:cNvPr>
                <p:cNvSpPr txBox="1"/>
                <p:nvPr/>
              </p:nvSpPr>
              <p:spPr bwMode="auto">
                <a:xfrm>
                  <a:off x="9461500" y="37425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1" name="TextBox 150">
                  <a:extLst>
                    <a:ext uri="{FF2B5EF4-FFF2-40B4-BE49-F238E27FC236}">
                      <a16:creationId xmlns:a16="http://schemas.microsoft.com/office/drawing/2014/main" id="{D0E841A5-941D-868C-6AA7-B7C0DE97AC55}"/>
                    </a:ext>
                  </a:extLst>
                </p:cNvPr>
                <p:cNvSpPr txBox="1"/>
                <p:nvPr/>
              </p:nvSpPr>
              <p:spPr bwMode="auto">
                <a:xfrm>
                  <a:off x="9267825" y="36536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2" name="TextBox 151">
                  <a:extLst>
                    <a:ext uri="{FF2B5EF4-FFF2-40B4-BE49-F238E27FC236}">
                      <a16:creationId xmlns:a16="http://schemas.microsoft.com/office/drawing/2014/main" id="{D3072EB0-70DE-2A8F-33B1-2F10B1C1E64D}"/>
                    </a:ext>
                  </a:extLst>
                </p:cNvPr>
                <p:cNvSpPr txBox="1"/>
                <p:nvPr/>
              </p:nvSpPr>
              <p:spPr bwMode="auto">
                <a:xfrm>
                  <a:off x="9248775" y="36504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3" name="TextBox 152">
                  <a:extLst>
                    <a:ext uri="{FF2B5EF4-FFF2-40B4-BE49-F238E27FC236}">
                      <a16:creationId xmlns:a16="http://schemas.microsoft.com/office/drawing/2014/main" id="{0F60A1D6-F2BF-CFF2-DD7D-305FCE6DC9D9}"/>
                    </a:ext>
                  </a:extLst>
                </p:cNvPr>
                <p:cNvSpPr txBox="1"/>
                <p:nvPr/>
              </p:nvSpPr>
              <p:spPr bwMode="auto">
                <a:xfrm>
                  <a:off x="9328150" y="37107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4" name="TextBox 153">
                  <a:extLst>
                    <a:ext uri="{FF2B5EF4-FFF2-40B4-BE49-F238E27FC236}">
                      <a16:creationId xmlns:a16="http://schemas.microsoft.com/office/drawing/2014/main" id="{67680207-D0D8-C892-403A-81562F308E5F}"/>
                    </a:ext>
                  </a:extLst>
                </p:cNvPr>
                <p:cNvSpPr txBox="1"/>
                <p:nvPr/>
              </p:nvSpPr>
              <p:spPr bwMode="auto">
                <a:xfrm>
                  <a:off x="9531350" y="37806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5" name="TextBox 154">
                  <a:extLst>
                    <a:ext uri="{FF2B5EF4-FFF2-40B4-BE49-F238E27FC236}">
                      <a16:creationId xmlns:a16="http://schemas.microsoft.com/office/drawing/2014/main" id="{8914627C-7C48-BD12-4BD2-15EB924D449C}"/>
                    </a:ext>
                  </a:extLst>
                </p:cNvPr>
                <p:cNvSpPr txBox="1"/>
                <p:nvPr/>
              </p:nvSpPr>
              <p:spPr bwMode="auto">
                <a:xfrm>
                  <a:off x="9398000" y="37298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6" name="TextBox 155">
                  <a:extLst>
                    <a:ext uri="{FF2B5EF4-FFF2-40B4-BE49-F238E27FC236}">
                      <a16:creationId xmlns:a16="http://schemas.microsoft.com/office/drawing/2014/main" id="{D05726DD-4EFA-5C75-69C7-FB6746A19EE0}"/>
                    </a:ext>
                  </a:extLst>
                </p:cNvPr>
                <p:cNvSpPr txBox="1"/>
                <p:nvPr/>
              </p:nvSpPr>
              <p:spPr bwMode="auto">
                <a:xfrm>
                  <a:off x="9944100" y="40187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7" name="TextBox 156">
                  <a:extLst>
                    <a:ext uri="{FF2B5EF4-FFF2-40B4-BE49-F238E27FC236}">
                      <a16:creationId xmlns:a16="http://schemas.microsoft.com/office/drawing/2014/main" id="{A77F5132-D6E1-E3DE-6B2B-23BBB929A840}"/>
                    </a:ext>
                  </a:extLst>
                </p:cNvPr>
                <p:cNvSpPr txBox="1"/>
                <p:nvPr/>
              </p:nvSpPr>
              <p:spPr bwMode="auto">
                <a:xfrm>
                  <a:off x="9585325" y="38346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8" name="TextBox 157">
                  <a:extLst>
                    <a:ext uri="{FF2B5EF4-FFF2-40B4-BE49-F238E27FC236}">
                      <a16:creationId xmlns:a16="http://schemas.microsoft.com/office/drawing/2014/main" id="{0533D0FF-58B5-0984-9CDC-AED31796C8A0}"/>
                    </a:ext>
                  </a:extLst>
                </p:cNvPr>
                <p:cNvSpPr txBox="1"/>
                <p:nvPr/>
              </p:nvSpPr>
              <p:spPr bwMode="auto">
                <a:xfrm>
                  <a:off x="10001250" y="40187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59" name="TextBox 158">
                  <a:extLst>
                    <a:ext uri="{FF2B5EF4-FFF2-40B4-BE49-F238E27FC236}">
                      <a16:creationId xmlns:a16="http://schemas.microsoft.com/office/drawing/2014/main" id="{714BF6F3-D2A2-701A-8D81-C0E807864121}"/>
                    </a:ext>
                  </a:extLst>
                </p:cNvPr>
                <p:cNvSpPr txBox="1"/>
                <p:nvPr/>
              </p:nvSpPr>
              <p:spPr bwMode="auto">
                <a:xfrm>
                  <a:off x="9982200" y="40187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0" name="TextBox 159">
                  <a:extLst>
                    <a:ext uri="{FF2B5EF4-FFF2-40B4-BE49-F238E27FC236}">
                      <a16:creationId xmlns:a16="http://schemas.microsoft.com/office/drawing/2014/main" id="{E2A51BE9-D87A-4DE3-054D-95D15B555C0D}"/>
                    </a:ext>
                  </a:extLst>
                </p:cNvPr>
                <p:cNvSpPr txBox="1"/>
                <p:nvPr/>
              </p:nvSpPr>
              <p:spPr bwMode="auto">
                <a:xfrm>
                  <a:off x="10487025" y="4021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1" name="TextBox 160">
                  <a:extLst>
                    <a:ext uri="{FF2B5EF4-FFF2-40B4-BE49-F238E27FC236}">
                      <a16:creationId xmlns:a16="http://schemas.microsoft.com/office/drawing/2014/main" id="{EC6EA82A-9CEC-1F8F-B336-F9001E8BB3A3}"/>
                    </a:ext>
                  </a:extLst>
                </p:cNvPr>
                <p:cNvSpPr txBox="1"/>
                <p:nvPr/>
              </p:nvSpPr>
              <p:spPr bwMode="auto">
                <a:xfrm>
                  <a:off x="10591800" y="402192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2" name="TextBox 161">
                  <a:extLst>
                    <a:ext uri="{FF2B5EF4-FFF2-40B4-BE49-F238E27FC236}">
                      <a16:creationId xmlns:a16="http://schemas.microsoft.com/office/drawing/2014/main" id="{FC0A553F-F37A-DDE8-B7F3-1A33D8A0AD55}"/>
                    </a:ext>
                  </a:extLst>
                </p:cNvPr>
                <p:cNvSpPr txBox="1"/>
                <p:nvPr/>
              </p:nvSpPr>
              <p:spPr bwMode="auto">
                <a:xfrm>
                  <a:off x="10531475" y="40251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3" name="TextBox 162">
                  <a:extLst>
                    <a:ext uri="{FF2B5EF4-FFF2-40B4-BE49-F238E27FC236}">
                      <a16:creationId xmlns:a16="http://schemas.microsoft.com/office/drawing/2014/main" id="{9C9ADC56-D02E-3B36-1DB8-57D1416B997A}"/>
                    </a:ext>
                  </a:extLst>
                </p:cNvPr>
                <p:cNvSpPr txBox="1"/>
                <p:nvPr/>
              </p:nvSpPr>
              <p:spPr bwMode="auto">
                <a:xfrm>
                  <a:off x="9836150" y="3901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4" name="TextBox 163">
                  <a:extLst>
                    <a:ext uri="{FF2B5EF4-FFF2-40B4-BE49-F238E27FC236}">
                      <a16:creationId xmlns:a16="http://schemas.microsoft.com/office/drawing/2014/main" id="{C79B0381-6D00-2F54-8C09-5665D862706E}"/>
                    </a:ext>
                  </a:extLst>
                </p:cNvPr>
                <p:cNvSpPr txBox="1"/>
                <p:nvPr/>
              </p:nvSpPr>
              <p:spPr bwMode="auto">
                <a:xfrm>
                  <a:off x="9798050" y="39012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6" name="TextBox 165">
                  <a:extLst>
                    <a:ext uri="{FF2B5EF4-FFF2-40B4-BE49-F238E27FC236}">
                      <a16:creationId xmlns:a16="http://schemas.microsoft.com/office/drawing/2014/main" id="{B81F0199-81DC-C494-199B-78C7220AC643}"/>
                    </a:ext>
                  </a:extLst>
                </p:cNvPr>
                <p:cNvSpPr txBox="1"/>
                <p:nvPr/>
              </p:nvSpPr>
              <p:spPr bwMode="auto">
                <a:xfrm>
                  <a:off x="9629775" y="383460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7" name="TextBox 166">
                  <a:extLst>
                    <a:ext uri="{FF2B5EF4-FFF2-40B4-BE49-F238E27FC236}">
                      <a16:creationId xmlns:a16="http://schemas.microsoft.com/office/drawing/2014/main" id="{71F01E92-7BFC-7AFC-8B45-D48FE1B5194B}"/>
                    </a:ext>
                  </a:extLst>
                </p:cNvPr>
                <p:cNvSpPr txBox="1"/>
                <p:nvPr/>
              </p:nvSpPr>
              <p:spPr bwMode="auto">
                <a:xfrm>
                  <a:off x="9667875" y="38377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8" name="TextBox 167">
                  <a:extLst>
                    <a:ext uri="{FF2B5EF4-FFF2-40B4-BE49-F238E27FC236}">
                      <a16:creationId xmlns:a16="http://schemas.microsoft.com/office/drawing/2014/main" id="{AA9282DE-04A5-6147-AE66-B7B7894627F8}"/>
                    </a:ext>
                  </a:extLst>
                </p:cNvPr>
                <p:cNvSpPr txBox="1"/>
                <p:nvPr/>
              </p:nvSpPr>
              <p:spPr bwMode="auto">
                <a:xfrm>
                  <a:off x="9709150" y="3837775"/>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sp>
              <p:nvSpPr>
                <p:cNvPr id="169" name="TextBox 168">
                  <a:extLst>
                    <a:ext uri="{FF2B5EF4-FFF2-40B4-BE49-F238E27FC236}">
                      <a16:creationId xmlns:a16="http://schemas.microsoft.com/office/drawing/2014/main" id="{8FCD69F3-1FDE-47B6-ACF6-9A00B1B368E3}"/>
                    </a:ext>
                  </a:extLst>
                </p:cNvPr>
                <p:cNvSpPr txBox="1"/>
                <p:nvPr/>
              </p:nvSpPr>
              <p:spPr bwMode="auto">
                <a:xfrm>
                  <a:off x="9734550" y="3840950"/>
                  <a:ext cx="31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a:t>
                  </a:r>
                </a:p>
              </p:txBody>
            </p:sp>
          </p:grpSp>
        </p:grpSp>
      </p:grpSp>
    </p:spTree>
    <p:extLst>
      <p:ext uri="{BB962C8B-B14F-4D97-AF65-F5344CB8AC3E}">
        <p14:creationId xmlns:p14="http://schemas.microsoft.com/office/powerpoint/2010/main" val="359779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01E1-7EFB-2D42-812E-415CAA780F3A}"/>
              </a:ext>
            </a:extLst>
          </p:cNvPr>
          <p:cNvSpPr>
            <a:spLocks noGrp="1"/>
          </p:cNvSpPr>
          <p:nvPr>
            <p:ph type="title"/>
          </p:nvPr>
        </p:nvSpPr>
        <p:spPr/>
        <p:txBody>
          <a:bodyPr/>
          <a:lstStyle/>
          <a:p>
            <a:r>
              <a:rPr lang="en-US" dirty="0"/>
              <a:t>Venetoclax: Hematologic Toxicity Management in AML</a:t>
            </a:r>
          </a:p>
        </p:txBody>
      </p:sp>
      <p:sp>
        <p:nvSpPr>
          <p:cNvPr id="8" name="Rectangle 7">
            <a:extLst>
              <a:ext uri="{FF2B5EF4-FFF2-40B4-BE49-F238E27FC236}">
                <a16:creationId xmlns:a16="http://schemas.microsoft.com/office/drawing/2014/main" id="{F3242F88-30C4-2470-5059-43DC894D30B0}"/>
              </a:ext>
            </a:extLst>
          </p:cNvPr>
          <p:cNvSpPr/>
          <p:nvPr/>
        </p:nvSpPr>
        <p:spPr>
          <a:xfrm>
            <a:off x="408545" y="6374499"/>
            <a:ext cx="9974231"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Venetoclax PI.</a:t>
            </a:r>
            <a:endParaRPr kumimoji="0" lang="en-US" sz="1100" b="0" i="0" u="none" strike="noStrike" kern="1200" cap="none" spc="0" normalizeH="0" baseline="0" noProof="0" dirty="0">
              <a:ln>
                <a:noFill/>
              </a:ln>
              <a:solidFill>
                <a:srgbClr val="133B64"/>
              </a:solidFill>
              <a:effectLst/>
              <a:uLnTx/>
              <a:uFillTx/>
              <a:latin typeface="Arial" panose="020B060402020202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6CC355F7-AB16-8651-8E01-8A3ECEA72BA7}"/>
              </a:ext>
            </a:extLst>
          </p:cNvPr>
          <p:cNvSpPr/>
          <p:nvPr/>
        </p:nvSpPr>
        <p:spPr bwMode="auto">
          <a:xfrm>
            <a:off x="870333" y="1221225"/>
            <a:ext cx="4957590" cy="914400"/>
          </a:xfrm>
          <a:prstGeom prst="roundRect">
            <a:avLst/>
          </a:prstGeom>
          <a:solidFill>
            <a:schemeClr val="accent1"/>
          </a:solidFill>
          <a:ln w="0">
            <a:solidFill>
              <a:schemeClr val="bg1"/>
            </a:solidFill>
            <a:miter lim="800000"/>
            <a:headEnd/>
            <a:tailEnd/>
          </a:ln>
        </p:spPr>
        <p:txBody>
          <a:bodyPr rtlCol="0" anchor="ctr"/>
          <a:lstStyle/>
          <a:p>
            <a:pPr algn="ctr" eaLnBrk="1" hangingPunct="1">
              <a:buClr>
                <a:schemeClr val="folHlink"/>
              </a:buClr>
              <a:buNone/>
            </a:pPr>
            <a:r>
              <a:rPr lang="en-US" sz="2000" b="1" dirty="0">
                <a:solidFill>
                  <a:schemeClr val="tx1"/>
                </a:solidFill>
                <a:latin typeface="Calibri" panose="020F0502020204030204" pitchFamily="34" charset="0"/>
              </a:rPr>
              <a:t>Grade 4 neutropenia with or without fever or infection; or Grade 4 thrombocytopenia</a:t>
            </a:r>
          </a:p>
        </p:txBody>
      </p:sp>
      <p:sp>
        <p:nvSpPr>
          <p:cNvPr id="13" name="Rectangle: Rounded Corners 12">
            <a:extLst>
              <a:ext uri="{FF2B5EF4-FFF2-40B4-BE49-F238E27FC236}">
                <a16:creationId xmlns:a16="http://schemas.microsoft.com/office/drawing/2014/main" id="{8B365548-E72A-28CA-C4A9-443E4260AFEB}"/>
              </a:ext>
            </a:extLst>
          </p:cNvPr>
          <p:cNvSpPr/>
          <p:nvPr/>
        </p:nvSpPr>
        <p:spPr bwMode="auto">
          <a:xfrm>
            <a:off x="1551541" y="3454384"/>
            <a:ext cx="9007602" cy="1148662"/>
          </a:xfrm>
          <a:prstGeom prst="roundRect">
            <a:avLst/>
          </a:prstGeom>
          <a:noFill/>
          <a:ln w="19050">
            <a:solidFill>
              <a:schemeClr val="accent1"/>
            </a:solidFill>
            <a:miter lim="800000"/>
            <a:headEnd/>
            <a:tailEnd/>
          </a:ln>
        </p:spPr>
        <p:txBody>
          <a:bodyPr rtlCol="0" anchor="ctr"/>
          <a:lstStyle/>
          <a:p>
            <a:pPr eaLnBrk="1" hangingPunct="1">
              <a:buClr>
                <a:schemeClr val="folHlink"/>
              </a:buClr>
              <a:buNone/>
            </a:pPr>
            <a:r>
              <a:rPr lang="en-US" b="1" dirty="0">
                <a:solidFill>
                  <a:schemeClr val="accent1"/>
                </a:solidFill>
                <a:latin typeface="Calibri" panose="020F0502020204030204" pitchFamily="34" charset="0"/>
              </a:rPr>
              <a:t>First occurrence after achieving remission</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Delay treatment and monitor blood counts</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Resume at same dose once resolved to grade 1 or 2</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Consider growth factor support as indicated</a:t>
            </a:r>
          </a:p>
        </p:txBody>
      </p:sp>
      <p:sp>
        <p:nvSpPr>
          <p:cNvPr id="14" name="Rectangle: Rounded Corners 13">
            <a:extLst>
              <a:ext uri="{FF2B5EF4-FFF2-40B4-BE49-F238E27FC236}">
                <a16:creationId xmlns:a16="http://schemas.microsoft.com/office/drawing/2014/main" id="{9E28181C-5F92-8D4E-2C6C-176B420B0BEE}"/>
              </a:ext>
            </a:extLst>
          </p:cNvPr>
          <p:cNvSpPr/>
          <p:nvPr/>
        </p:nvSpPr>
        <p:spPr bwMode="auto">
          <a:xfrm>
            <a:off x="1551541" y="4776072"/>
            <a:ext cx="9225315" cy="1501925"/>
          </a:xfrm>
          <a:prstGeom prst="roundRect">
            <a:avLst/>
          </a:prstGeom>
          <a:noFill/>
          <a:ln w="19050">
            <a:solidFill>
              <a:schemeClr val="accent1"/>
            </a:solidFill>
            <a:miter lim="800000"/>
            <a:headEnd/>
            <a:tailEnd/>
          </a:ln>
        </p:spPr>
        <p:txBody>
          <a:bodyPr rtlCol="0" anchor="ctr"/>
          <a:lstStyle/>
          <a:p>
            <a:pPr eaLnBrk="1" hangingPunct="1">
              <a:buClr>
                <a:schemeClr val="folHlink"/>
              </a:buClr>
              <a:buNone/>
            </a:pPr>
            <a:r>
              <a:rPr lang="en-US" b="1" dirty="0">
                <a:solidFill>
                  <a:schemeClr val="accent1"/>
                </a:solidFill>
                <a:latin typeface="Calibri" panose="020F0502020204030204" pitchFamily="34" charset="0"/>
              </a:rPr>
              <a:t>Subsequent occurrences after achieving remission</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Delay treatment and monitor blood counts</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Resume at same dose once resolved to grade 1 or 2 and reduce duration of venetoclax dosing by 7 days during each subsequent cycle (eg, 3 weeks on, 1 week off)</a:t>
            </a:r>
          </a:p>
          <a:p>
            <a:pPr marL="377190" indent="-285750">
              <a:buClr>
                <a:schemeClr val="folHlink"/>
              </a:buClr>
              <a:buFont typeface="Wingdings" panose="05000000000000000000" pitchFamily="2" charset="2"/>
              <a:buChar char="§"/>
            </a:pPr>
            <a:r>
              <a:rPr lang="en-US" dirty="0">
                <a:solidFill>
                  <a:schemeClr val="bg1"/>
                </a:solidFill>
                <a:latin typeface="Calibri" panose="020F0502020204030204" pitchFamily="34" charset="0"/>
              </a:rPr>
              <a:t>Consider growth factor support</a:t>
            </a:r>
          </a:p>
        </p:txBody>
      </p:sp>
      <p:cxnSp>
        <p:nvCxnSpPr>
          <p:cNvPr id="18" name="Connector: Elbow 17">
            <a:extLst>
              <a:ext uri="{FF2B5EF4-FFF2-40B4-BE49-F238E27FC236}">
                <a16:creationId xmlns:a16="http://schemas.microsoft.com/office/drawing/2014/main" id="{F7FDC3B1-2348-9068-13A9-06E0DD8B92EE}"/>
              </a:ext>
            </a:extLst>
          </p:cNvPr>
          <p:cNvCxnSpPr>
            <a:cxnSpLocks/>
            <a:endCxn id="13" idx="1"/>
          </p:cNvCxnSpPr>
          <p:nvPr/>
        </p:nvCxnSpPr>
        <p:spPr bwMode="auto">
          <a:xfrm rot="16200000" flipH="1">
            <a:off x="687404" y="3164578"/>
            <a:ext cx="1289434" cy="438839"/>
          </a:xfrm>
          <a:prstGeom prst="bentConnector2">
            <a:avLst/>
          </a:prstGeom>
          <a:noFill/>
          <a:ln w="28575" cap="flat" cmpd="sng" algn="ctr">
            <a:solidFill>
              <a:schemeClr val="accent1"/>
            </a:solidFill>
            <a:prstDash val="solid"/>
            <a:round/>
            <a:headEnd type="none" w="med" len="med"/>
            <a:tailEnd type="oval"/>
          </a:ln>
          <a:effectLst/>
        </p:spPr>
      </p:cxnSp>
      <p:cxnSp>
        <p:nvCxnSpPr>
          <p:cNvPr id="21" name="Connector: Elbow 20">
            <a:extLst>
              <a:ext uri="{FF2B5EF4-FFF2-40B4-BE49-F238E27FC236}">
                <a16:creationId xmlns:a16="http://schemas.microsoft.com/office/drawing/2014/main" id="{F99210B0-47F6-5142-A011-53A19D72948A}"/>
              </a:ext>
            </a:extLst>
          </p:cNvPr>
          <p:cNvCxnSpPr>
            <a:cxnSpLocks/>
            <a:endCxn id="14" idx="1"/>
          </p:cNvCxnSpPr>
          <p:nvPr/>
        </p:nvCxnSpPr>
        <p:spPr bwMode="auto">
          <a:xfrm rot="16200000" flipH="1">
            <a:off x="458346" y="4433840"/>
            <a:ext cx="1747550" cy="438840"/>
          </a:xfrm>
          <a:prstGeom prst="bentConnector2">
            <a:avLst/>
          </a:prstGeom>
          <a:noFill/>
          <a:ln w="28575" cap="flat" cmpd="sng" algn="ctr">
            <a:solidFill>
              <a:schemeClr val="accent1"/>
            </a:solidFill>
            <a:prstDash val="solid"/>
            <a:round/>
            <a:headEnd type="none" w="med" len="med"/>
            <a:tailEnd type="oval"/>
          </a:ln>
          <a:effectLst/>
        </p:spPr>
      </p:cxnSp>
      <p:sp>
        <p:nvSpPr>
          <p:cNvPr id="4" name="Rectangle: Rounded Corners 3">
            <a:extLst>
              <a:ext uri="{FF2B5EF4-FFF2-40B4-BE49-F238E27FC236}">
                <a16:creationId xmlns:a16="http://schemas.microsoft.com/office/drawing/2014/main" id="{AC6DA25E-70A4-C896-0760-7A061BC1F7C5}"/>
              </a:ext>
            </a:extLst>
          </p:cNvPr>
          <p:cNvSpPr/>
          <p:nvPr/>
        </p:nvSpPr>
        <p:spPr bwMode="auto">
          <a:xfrm>
            <a:off x="1551541" y="2310540"/>
            <a:ext cx="8690000" cy="970818"/>
          </a:xfrm>
          <a:prstGeom prst="roundRect">
            <a:avLst/>
          </a:prstGeom>
          <a:noFill/>
          <a:ln w="19050">
            <a:solidFill>
              <a:schemeClr val="accent1"/>
            </a:solidFill>
            <a:miter lim="800000"/>
            <a:headEnd/>
            <a:tailEnd/>
          </a:ln>
        </p:spPr>
        <p:txBody>
          <a:bodyPr rtlCol="0" anchor="ctr"/>
          <a:lstStyle/>
          <a:p>
            <a:pPr eaLnBrk="1" hangingPunct="1">
              <a:buClr>
                <a:schemeClr val="folHlink"/>
              </a:buClr>
              <a:buNone/>
            </a:pPr>
            <a:r>
              <a:rPr lang="en-US" b="1" dirty="0">
                <a:solidFill>
                  <a:schemeClr val="accent1"/>
                </a:solidFill>
                <a:latin typeface="Calibri" panose="020F0502020204030204" pitchFamily="34" charset="0"/>
              </a:rPr>
              <a:t>Occurrence prior to remission</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Do not interrupt treatment due to cytopenias prior to remission</a:t>
            </a:r>
          </a:p>
          <a:p>
            <a:pPr marL="377190" indent="-285750" eaLnBrk="1" hangingPunct="1">
              <a:buClr>
                <a:schemeClr val="folHlink"/>
              </a:buClr>
              <a:buFont typeface="Wingdings" panose="05000000000000000000" pitchFamily="2" charset="2"/>
              <a:buChar char="§"/>
            </a:pPr>
            <a:r>
              <a:rPr lang="en-US" dirty="0">
                <a:solidFill>
                  <a:schemeClr val="bg1"/>
                </a:solidFill>
                <a:latin typeface="Calibri" panose="020F0502020204030204" pitchFamily="34" charset="0"/>
              </a:rPr>
              <a:t>Consider bone marrow evaluation</a:t>
            </a:r>
          </a:p>
        </p:txBody>
      </p:sp>
      <p:cxnSp>
        <p:nvCxnSpPr>
          <p:cNvPr id="15" name="Connector: Elbow 14">
            <a:extLst>
              <a:ext uri="{FF2B5EF4-FFF2-40B4-BE49-F238E27FC236}">
                <a16:creationId xmlns:a16="http://schemas.microsoft.com/office/drawing/2014/main" id="{3245050D-CB81-81A5-5B50-E74DE4F2DF26}"/>
              </a:ext>
            </a:extLst>
          </p:cNvPr>
          <p:cNvCxnSpPr>
            <a:cxnSpLocks/>
          </p:cNvCxnSpPr>
          <p:nvPr/>
        </p:nvCxnSpPr>
        <p:spPr bwMode="auto">
          <a:xfrm rot="16200000" flipH="1">
            <a:off x="885590" y="2166326"/>
            <a:ext cx="893064" cy="438838"/>
          </a:xfrm>
          <a:prstGeom prst="bentConnector2">
            <a:avLst/>
          </a:prstGeom>
          <a:noFill/>
          <a:ln w="28575" cap="flat" cmpd="sng" algn="ctr">
            <a:solidFill>
              <a:schemeClr val="accent1"/>
            </a:solidFill>
            <a:prstDash val="solid"/>
            <a:round/>
            <a:headEnd type="none" w="med" len="med"/>
            <a:tailEnd type="oval"/>
          </a:ln>
          <a:effectLst/>
        </p:spPr>
      </p:cxnSp>
    </p:spTree>
    <p:extLst>
      <p:ext uri="{BB962C8B-B14F-4D97-AF65-F5344CB8AC3E}">
        <p14:creationId xmlns:p14="http://schemas.microsoft.com/office/powerpoint/2010/main" val="3538212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Summary</a:t>
            </a:r>
          </a:p>
        </p:txBody>
      </p:sp>
      <p:sp>
        <p:nvSpPr>
          <p:cNvPr id="4" name="Content Placeholder 3"/>
          <p:cNvSpPr>
            <a:spLocks noGrp="1"/>
          </p:cNvSpPr>
          <p:nvPr>
            <p:ph idx="1"/>
          </p:nvPr>
        </p:nvSpPr>
        <p:spPr>
          <a:xfrm>
            <a:off x="604675" y="1140031"/>
            <a:ext cx="10877529" cy="5163763"/>
          </a:xfrm>
        </p:spPr>
        <p:txBody>
          <a:bodyPr/>
          <a:lstStyle/>
          <a:p>
            <a:pPr marL="380990" indent="-380990">
              <a:buSzPct val="100000"/>
            </a:pPr>
            <a:r>
              <a:rPr lang="en-US" sz="2400" dirty="0"/>
              <a:t>Treating patients with CLL or AML with venetoclax requires a dose ramp-up to help mitigate TLS risk</a:t>
            </a:r>
          </a:p>
          <a:p>
            <a:pPr marL="781040" lvl="1" indent="-380990">
              <a:buSzPct val="100000"/>
            </a:pPr>
            <a:r>
              <a:rPr lang="en-US" sz="2200" dirty="0"/>
              <a:t>In CLL a more gradual ramp up is required due to an increased risk of TLS</a:t>
            </a:r>
          </a:p>
          <a:p>
            <a:pPr marL="781040" lvl="1" indent="-380990">
              <a:buSzPct val="100000"/>
            </a:pPr>
            <a:r>
              <a:rPr lang="en-US" sz="2200" dirty="0"/>
              <a:t>AML uses a faster 3-4 day ramp-up due to differing TLS risks</a:t>
            </a:r>
          </a:p>
          <a:p>
            <a:pPr marL="380990" indent="-380990">
              <a:buSzPct val="100000"/>
            </a:pPr>
            <a:r>
              <a:rPr lang="en-US" sz="2400" dirty="0"/>
              <a:t>TLS prophylactic measures like hydration, allopurinol (or </a:t>
            </a:r>
            <a:r>
              <a:rPr lang="en-US" sz="2400" dirty="0" err="1"/>
              <a:t>rasburicase</a:t>
            </a:r>
            <a:r>
              <a:rPr lang="en-US" sz="2400" dirty="0"/>
              <a:t>), and close lab monitoring are critical in both AML and CLL, with added </a:t>
            </a:r>
          </a:p>
          <a:p>
            <a:pPr marL="380990" indent="-380990">
              <a:buSzPct val="100000"/>
            </a:pPr>
            <a:r>
              <a:rPr lang="en-US" sz="2400" dirty="0"/>
              <a:t>Regular monitoring and dose interruptions or adjustments are essential to manage AE associated with venetoclax, including cytopenias and infections</a:t>
            </a:r>
          </a:p>
          <a:p>
            <a:pPr marL="781040" lvl="1" indent="-380990">
              <a:buSzPct val="100000"/>
            </a:pPr>
            <a:r>
              <a:rPr lang="en-US" sz="2200" dirty="0"/>
              <a:t>Adjusting venetoclax dosing duration and integrating supportive care helps balance treatment efficacy and toxicity for patients with AML </a:t>
            </a:r>
          </a:p>
          <a:p>
            <a:pPr marL="380990" indent="-380990">
              <a:buSzPct val="100000"/>
            </a:pPr>
            <a:r>
              <a:rPr lang="en-US" sz="2400" dirty="0"/>
              <a:t>Proactive management of AEs and optimized dosing strategies improve long-term outcomes and quality of life for patients receiving venetoclax therapy</a:t>
            </a:r>
          </a:p>
          <a:p>
            <a:pPr>
              <a:buSzPct val="100000"/>
            </a:pPr>
            <a:endParaRPr lang="en-US" sz="2400" dirty="0"/>
          </a:p>
        </p:txBody>
      </p:sp>
    </p:spTree>
    <p:extLst>
      <p:ext uri="{BB962C8B-B14F-4D97-AF65-F5344CB8AC3E}">
        <p14:creationId xmlns:p14="http://schemas.microsoft.com/office/powerpoint/2010/main" val="3476736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chemeClr val="accent3"/>
                </a:solidFill>
                <a:hlinkClick r:id="rId4"/>
              </a:rPr>
              <a:t>clinicaloptions.com/bcl2aetool</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AML and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CME-certified text module </a:t>
            </a:r>
            <a:r>
              <a:rPr lang="en-US" sz="2200" b="0" dirty="0"/>
              <a:t>on BCL-2 inhibitor adverse events with expert faculty commentary on optimal patient management</a:t>
            </a:r>
          </a:p>
          <a:p>
            <a:pPr>
              <a:buClr>
                <a:schemeClr val="tx2">
                  <a:lumMod val="20000"/>
                  <a:lumOff val="80000"/>
                </a:schemeClr>
              </a:buClr>
              <a:defRPr/>
            </a:pPr>
            <a:r>
              <a:rPr lang="en-US" sz="2200" dirty="0">
                <a:solidFill>
                  <a:srgbClr val="E1471D"/>
                </a:solidFill>
              </a:rPr>
              <a:t>Interactive Decision Support Tool </a:t>
            </a:r>
            <a:r>
              <a:rPr lang="en-US" sz="2200" b="0" dirty="0"/>
              <a:t>on BCL-2 inhibitor adverse event management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E0B746CFF72D408130EFEF2786B2D8" ma:contentTypeVersion="12" ma:contentTypeDescription="Create a new document." ma:contentTypeScope="" ma:versionID="6a2df8c9a1eee14dd42fde3df2fac642">
  <xsd:schema xmlns:xsd="http://www.w3.org/2001/XMLSchema" xmlns:xs="http://www.w3.org/2001/XMLSchema" xmlns:p="http://schemas.microsoft.com/office/2006/metadata/properties" xmlns:ns2="909e9a01-3218-4127-aeb5-5215678323ce" xmlns:ns3="22fd6914-46d4-4c7e-bbad-46e82841b69d" targetNamespace="http://schemas.microsoft.com/office/2006/metadata/properties" ma:root="true" ma:fieldsID="07213a08f0729979e1612e8161a00c7e" ns2:_="" ns3:_="">
    <xsd:import namespace="909e9a01-3218-4127-aeb5-5215678323ce"/>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9e9a01-3218-4127-aeb5-5215678323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09e9a01-3218-4127-aeb5-5215678323ce">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B69288-F805-4A80-BD1E-CAFA574565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9e9a01-3218-4127-aeb5-5215678323ce"/>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965487-258D-4636-AB4B-72E18573E7DF}">
  <ds:schemaRefs>
    <ds:schemaRef ds:uri="http://purl.org/dc/terms/"/>
    <ds:schemaRef ds:uri="909e9a01-3218-4127-aeb5-5215678323ce"/>
    <ds:schemaRef ds:uri="22fd6914-46d4-4c7e-bbad-46e82841b69d"/>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C6130461-073D-4929-8CF3-24DD720AD1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12910</TotalTime>
  <Words>5898</Words>
  <Application>Microsoft Office PowerPoint</Application>
  <PresentationFormat>Widescreen</PresentationFormat>
  <Paragraphs>1197</Paragraphs>
  <Slides>34</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vt:lpstr>
      <vt:lpstr>Wingdings</vt:lpstr>
      <vt:lpstr>2022_CCO_Template</vt:lpstr>
      <vt:lpstr>Expert Management of Treatment-Related Adverse Events From BCL-2 Inhibitors</vt:lpstr>
      <vt:lpstr>About These Slides</vt:lpstr>
      <vt:lpstr>Faculty Disclosures</vt:lpstr>
      <vt:lpstr>Faculty Disclosures</vt:lpstr>
      <vt:lpstr>Learning Objectives</vt:lpstr>
      <vt:lpstr>CLL/SLL</vt:lpstr>
      <vt:lpstr>Major Mechanisms of Action of Current CLL Therapies</vt:lpstr>
      <vt:lpstr>Treatment Algorithm for Newly Diagnosed CLL</vt:lpstr>
      <vt:lpstr>Frontline Venetoclax + Obinutuzumab vs  Chlorambucil + Obinutuzumab (CLL14): PFS</vt:lpstr>
      <vt:lpstr>Potential Treatment Algorithm for  Relapsed/Refractory CLL</vt:lpstr>
      <vt:lpstr>MURANO: Venetoclax + Rituximab vs BR in  Previously Treated CLL/SLL</vt:lpstr>
      <vt:lpstr>MURANO: Venetoclax + Rituximab Induces Long Remission Durations</vt:lpstr>
      <vt:lpstr>Venetoclax: Adverse Events and Management in CLL</vt:lpstr>
      <vt:lpstr>Venetoclax: TLS Management in CLL </vt:lpstr>
      <vt:lpstr>Venetoclax: Hematologic Toxicity Management in CLL</vt:lpstr>
      <vt:lpstr>Collaborative Care </vt:lpstr>
      <vt:lpstr>Factors Leading to Poor Patient Outcomes</vt:lpstr>
      <vt:lpstr>AML</vt:lpstr>
      <vt:lpstr>Evolving Diagnostic and Treatment  Paradigm for Newly Diagnosed AML</vt:lpstr>
      <vt:lpstr>VIALE-A: Azacitidine ± Venetoclax in Treatment-Naive AML Ineligible for Standard Induction Therapy</vt:lpstr>
      <vt:lpstr>Results of VIALE-A : Azacitidine ± Venetoclax</vt:lpstr>
      <vt:lpstr>VIALE-A: Overall Survival by MRD Status</vt:lpstr>
      <vt:lpstr>Patients Receiving VEN + AZA Are Distinguishable Into 3 Efficacy Subgroups by OS Benefit </vt:lpstr>
      <vt:lpstr>VIALE-A: Safety Summary</vt:lpstr>
      <vt:lpstr>VIALE-A: AEs With Azacitidine ± Venetoclax</vt:lpstr>
      <vt:lpstr>Treatment Duration and VEN Dosing Schedule Among  CR + CRi Responders</vt:lpstr>
      <vt:lpstr>Venetoclax Dose Ramp-up and TLS Prevention and Assessment</vt:lpstr>
      <vt:lpstr>Tumor Lysis Syndrome: Prevention and Assessment</vt:lpstr>
      <vt:lpstr>Venetoclax: Drug Interactions and Dose Adjustments</vt:lpstr>
      <vt:lpstr>Anti-infectious Prophylaxis With Venetoclax: Recommended Dose Reductions in VIALE and US Label</vt:lpstr>
      <vt:lpstr>Supportive Management: G-CSF Use With AZA + VEN  in VIALE-A</vt:lpstr>
      <vt:lpstr>Venetoclax: Hematologic Toxicity Management in AML</vt:lpstr>
      <vt:lpstr>Summary</vt:lpstr>
      <vt:lpstr>Go Online for More CCO  Coverage of AML and CLL!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Management of Treatment-Related Adverse Events From BCL-2 Inhibitors</dc:title>
  <dc:creator>Gordon Kelley</dc:creator>
  <cp:lastModifiedBy>Dussadee Royal</cp:lastModifiedBy>
  <cp:revision>79</cp:revision>
  <dcterms:created xsi:type="dcterms:W3CDTF">2022-05-06T13:30:03Z</dcterms:created>
  <dcterms:modified xsi:type="dcterms:W3CDTF">2024-09-24T12:43:44Z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835648a0-9c67-4176-bc90-bc0c93e3ffc1</vt:lpwstr>
  </property>
  <property fmtid="{D5CDD505-2E9C-101B-9397-08002B2CF9AE}" pid="3" name="Tags">
    <vt:lpwstr/>
  </property>
  <property fmtid="{D5CDD505-2E9C-101B-9397-08002B2CF9AE}" pid="4" name="ContentTypeId">
    <vt:lpwstr>0x010100AAE0B746CFF72D408130EFEF2786B2D8</vt:lpwstr>
  </property>
  <property fmtid="{D5CDD505-2E9C-101B-9397-08002B2CF9AE}" pid="5" name="MediaServiceImageTags">
    <vt:lpwstr/>
  </property>
</Properties>
</file>