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88" r:id="rId6"/>
    <p:sldMasterId id="2147483702" r:id="rId7"/>
  </p:sldMasterIdLst>
  <p:notesMasterIdLst>
    <p:notesMasterId r:id="rId30"/>
  </p:notesMasterIdLst>
  <p:sldIdLst>
    <p:sldId id="2147483485" r:id="rId8"/>
    <p:sldId id="308" r:id="rId9"/>
    <p:sldId id="2147470264" r:id="rId10"/>
    <p:sldId id="2147483488" r:id="rId11"/>
    <p:sldId id="2147483489" r:id="rId12"/>
    <p:sldId id="2147483475" r:id="rId13"/>
    <p:sldId id="2147483487" r:id="rId14"/>
    <p:sldId id="2076137071" r:id="rId15"/>
    <p:sldId id="2147483463" r:id="rId16"/>
    <p:sldId id="2147483443" r:id="rId17"/>
    <p:sldId id="2147483442" r:id="rId18"/>
    <p:sldId id="2147483326" r:id="rId19"/>
    <p:sldId id="2147483483" r:id="rId20"/>
    <p:sldId id="2141411849" r:id="rId21"/>
    <p:sldId id="2147483316" r:id="rId22"/>
    <p:sldId id="2134806262" r:id="rId23"/>
    <p:sldId id="2134806263" r:id="rId24"/>
    <p:sldId id="271" r:id="rId25"/>
    <p:sldId id="2147483329" r:id="rId26"/>
    <p:sldId id="2147483317" r:id="rId27"/>
    <p:sldId id="2147483484" r:id="rId28"/>
    <p:sldId id="214748349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5EE3297-62FF-4BDD-9699-988A4C7785AA}">
          <p14:sldIdLst>
            <p14:sldId id="2147483485"/>
            <p14:sldId id="308"/>
            <p14:sldId id="2147470264"/>
            <p14:sldId id="2147483488"/>
            <p14:sldId id="2147483489"/>
            <p14:sldId id="2147483475"/>
            <p14:sldId id="2147483487"/>
            <p14:sldId id="2076137071"/>
          </p14:sldIdLst>
        </p14:section>
        <p14:section name="SCLC and Veteran Care" id="{CED8DBCC-3BDD-45FA-A5BD-C2C35ECC9764}">
          <p14:sldIdLst>
            <p14:sldId id="2147483463"/>
          </p14:sldIdLst>
        </p14:section>
        <p14:section name="LS-SCLC" id="{010D78AE-DC68-4B01-AED3-DB57038CD061}">
          <p14:sldIdLst>
            <p14:sldId id="2147483443"/>
            <p14:sldId id="2147483442"/>
            <p14:sldId id="2147483326"/>
            <p14:sldId id="2147483483"/>
            <p14:sldId id="2141411849"/>
            <p14:sldId id="2147483316"/>
            <p14:sldId id="2134806262"/>
            <p14:sldId id="2134806263"/>
            <p14:sldId id="271"/>
            <p14:sldId id="2147483329"/>
            <p14:sldId id="2147483317"/>
            <p14:sldId id="2147483484"/>
            <p14:sldId id="214748349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ifer Eimers" initials="JE" lastIdx="6" clrIdx="6">
    <p:extLst>
      <p:ext uri="{19B8F6BF-5375-455C-9EA6-DF929625EA0E}">
        <p15:presenceInfo xmlns:p15="http://schemas.microsoft.com/office/powerpoint/2012/main" userId="S::jeimers@clinicaloptions.com::e496f3f7-6a48-4339-9b0c-9f426a43f948" providerId="AD"/>
      </p:ext>
    </p:extLst>
  </p:cmAuthor>
  <p:cmAuthor id="1" name="Sharif Morsalin" initials="SM" lastIdx="29" clrIdx="0">
    <p:extLst>
      <p:ext uri="{19B8F6BF-5375-455C-9EA6-DF929625EA0E}">
        <p15:presenceInfo xmlns:p15="http://schemas.microsoft.com/office/powerpoint/2012/main" userId="S::smorsalin@cealliance.com::f8db66a7-63db-4175-bbd5-08cb4e83d437" providerId="AD"/>
      </p:ext>
    </p:extLst>
  </p:cmAuthor>
  <p:cmAuthor id="8" name="LT Fowler" initials="LF" lastIdx="1" clrIdx="7">
    <p:extLst>
      <p:ext uri="{19B8F6BF-5375-455C-9EA6-DF929625EA0E}">
        <p15:presenceInfo xmlns:p15="http://schemas.microsoft.com/office/powerpoint/2012/main" userId="S::lfowler@practicingclinicians.com::bdc4c4d6-9ded-467c-b80c-330a0ea8ffe4" providerId="AD"/>
      </p:ext>
    </p:extLst>
  </p:cmAuthor>
  <p:cmAuthor id="2" name="Allison Weckerle" initials="AW" lastIdx="7" clrIdx="1">
    <p:extLst>
      <p:ext uri="{19B8F6BF-5375-455C-9EA6-DF929625EA0E}">
        <p15:presenceInfo xmlns:p15="http://schemas.microsoft.com/office/powerpoint/2012/main" userId="S::aweckerle@cealliance.com::2aecc5db-e215-47aa-9eb4-82d4e2a56303" providerId="AD"/>
      </p:ext>
    </p:extLst>
  </p:cmAuthor>
  <p:cmAuthor id="3" name="Andrea Boecler" initials="AB" lastIdx="19" clrIdx="2">
    <p:extLst>
      <p:ext uri="{19B8F6BF-5375-455C-9EA6-DF929625EA0E}">
        <p15:presenceInfo xmlns:p15="http://schemas.microsoft.com/office/powerpoint/2012/main" userId="S::aboecler@clinicaloptions.com::28e82037-1239-4052-943b-ae184e0bc2af" providerId="AD"/>
      </p:ext>
    </p:extLst>
  </p:cmAuthor>
  <p:cmAuthor id="4" name="Kristen Rosenthal" initials="KR" lastIdx="99" clrIdx="3">
    <p:extLst>
      <p:ext uri="{19B8F6BF-5375-455C-9EA6-DF929625EA0E}">
        <p15:presenceInfo xmlns:p15="http://schemas.microsoft.com/office/powerpoint/2012/main" userId="S::krosenthal@clinicaloptions.com::67a58a6d-22ff-4b03-8f01-10ea3f44af52" providerId="AD"/>
      </p:ext>
    </p:extLst>
  </p:cmAuthor>
  <p:cmAuthor id="5" name="Marie Becker" initials="MB" lastIdx="56" clrIdx="4">
    <p:extLst>
      <p:ext uri="{19B8F6BF-5375-455C-9EA6-DF929625EA0E}">
        <p15:presenceInfo xmlns:p15="http://schemas.microsoft.com/office/powerpoint/2012/main" userId="d65aa0e91a5f4f86" providerId="Windows Live"/>
      </p:ext>
    </p:extLst>
  </p:cmAuthor>
  <p:cmAuthor id="6" name="Melanie Couton" initials="MC" lastIdx="6" clrIdx="5">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969BA-9F5D-6A6D-755D-B29478BBBF01}" v="5" dt="2025-09-11T23:24:08.087"/>
    <p1510:client id="{508E5F2E-93B0-4023-B01A-CE3820ED2E8F}" v="39" dt="2025-09-12T15:20:12.797"/>
    <p1510:client id="{50CD08B9-4A24-4D6D-37A6-4AAA4227759C}" v="11" dt="2025-09-12T15:02:11.984"/>
    <p1510:client id="{FE7CC841-2122-4B65-83E3-92E7FC7E0624}" v="20" dt="2025-09-12T15:11:43.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4" autoAdjust="0"/>
    <p:restoredTop sz="82060" autoAdjust="0"/>
  </p:normalViewPr>
  <p:slideViewPr>
    <p:cSldViewPr snapToGrid="0">
      <p:cViewPr varScale="1">
        <p:scale>
          <a:sx n="64" d="100"/>
          <a:sy n="64" d="100"/>
        </p:scale>
        <p:origin x="448" y="4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E9C8EB-497A-42C2-A496-914A8B7F7A60}" type="datetimeFigureOut">
              <a:rPr lang="en-US" smtClean="0"/>
              <a:t>9/12/2025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870719-C93C-4DBC-A1BC-41E1984F68B2}" type="slidenum">
              <a:rPr lang="en-US" smtClean="0"/>
              <a:t>‹#›</a:t>
            </a:fld>
            <a:endParaRPr lang="en-US"/>
          </a:p>
        </p:txBody>
      </p:sp>
    </p:spTree>
    <p:extLst>
      <p:ext uri="{BB962C8B-B14F-4D97-AF65-F5344CB8AC3E}">
        <p14:creationId xmlns:p14="http://schemas.microsoft.com/office/powerpoint/2010/main" val="1908557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70D2-C90E-8C1F-EB08-D624B9A21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BDF50-9E8C-AB7D-3E14-86CFC56F4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23376-3B9C-279A-5696-509C1C109F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D609E4-08B4-A307-1621-1F55A02293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796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12488-6C85-0C9E-441A-2566B241A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1BBEE-6EA5-F731-C361-1B3B7280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F22EB-B627-B0C7-C047-E4F293AF8D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E71052-E74A-88FD-1808-1B4C14CC3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99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744F-D545-ECC0-CFB8-8A0DF578C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629AE-F7E4-B2E0-6B18-60217C1BC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C8935-C683-0194-0D2B-093922B18D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A84BD-F5F7-0160-5FE1-3712B5764B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381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BF4A-90E1-BABF-E9A7-B4D3EA314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D9EDE-888E-0EC8-3EFB-AA32E90DF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F8107-11CE-D6E5-662A-8BFA51FAC5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EFC50A-097B-37F7-E344-0713A797C6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1617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B8B-962B-F637-E7C3-A1E5E7F5EE80}"/>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B436A4C3-F7ED-AE60-7342-C225722C3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4609B4B-EDB8-3C7D-E235-8202A5F3BD47}"/>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93D5DA29-66B9-F3EC-9630-79AC2A5DEC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This slide summarizes the target audience, goal, and learning objectives for this CME activity.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7864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1262">
              <a:defRPr/>
            </a:pPr>
            <a:endParaRPr lang="en-US">
              <a:solidFill>
                <a:srgbClr val="455560"/>
              </a:solidFill>
              <a:latin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859087">
              <a:defRPr/>
            </a:pPr>
            <a:fld id="{2FB72F01-6714-4A31-8C22-8E0F1B091B56}" type="slidenum">
              <a:rPr lang="en-US" altLang="en-US">
                <a:solidFill>
                  <a:srgbClr val="000000"/>
                </a:solidFill>
              </a:rPr>
              <a:pPr defTabSz="859087">
                <a:defRPr/>
              </a:pPr>
              <a:t>9</a:t>
            </a:fld>
            <a:endParaRPr lang="en-US" altLang="en-US">
              <a:solidFill>
                <a:srgbClr val="000000"/>
              </a:solidFill>
            </a:endParaRPr>
          </a:p>
        </p:txBody>
      </p:sp>
    </p:spTree>
    <p:extLst>
      <p:ext uri="{BB962C8B-B14F-4D97-AF65-F5344CB8AC3E}">
        <p14:creationId xmlns:p14="http://schemas.microsoft.com/office/powerpoint/2010/main" val="1438917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586A3-1E3B-DD54-5034-8E3A64635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9DCAC-4970-9051-0A02-6F592CE13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1DD996-F312-8082-9AEE-716858008229}"/>
              </a:ext>
            </a:extLst>
          </p:cNvPr>
          <p:cNvSpPr>
            <a:spLocks noGrp="1"/>
          </p:cNvSpPr>
          <p:nvPr>
            <p:ph type="body" idx="1"/>
          </p:nvPr>
        </p:nvSpPr>
        <p:spPr/>
        <p:txBody>
          <a:bodyPr/>
          <a:lstStyle/>
          <a:p>
            <a:endParaRPr lang="en-US" i="1"/>
          </a:p>
        </p:txBody>
      </p:sp>
      <p:sp>
        <p:nvSpPr>
          <p:cNvPr id="4" name="Slide Number Placeholder 3">
            <a:extLst>
              <a:ext uri="{FF2B5EF4-FFF2-40B4-BE49-F238E27FC236}">
                <a16:creationId xmlns:a16="http://schemas.microsoft.com/office/drawing/2014/main" id="{1CF34BFD-14A5-0C75-FB24-9A2B200A63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8978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4AD40-E57D-8927-43B3-E87242CF4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B159C-4C8A-E9C7-25B0-86B3C5D3A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26A7D-6D56-3D43-ED3F-0733450AD22F}"/>
              </a:ext>
            </a:extLst>
          </p:cNvPr>
          <p:cNvSpPr>
            <a:spLocks noGrp="1"/>
          </p:cNvSpPr>
          <p:nvPr>
            <p:ph type="body" idx="1"/>
          </p:nvPr>
        </p:nvSpPr>
        <p:spPr/>
        <p:txBody>
          <a:bodyPr/>
          <a:lstStyle/>
          <a:p>
            <a:endParaRPr lang="en-US" i="1"/>
          </a:p>
        </p:txBody>
      </p:sp>
      <p:sp>
        <p:nvSpPr>
          <p:cNvPr id="4" name="Slide Number Placeholder 3">
            <a:extLst>
              <a:ext uri="{FF2B5EF4-FFF2-40B4-BE49-F238E27FC236}">
                <a16:creationId xmlns:a16="http://schemas.microsoft.com/office/drawing/2014/main" id="{B549AE93-AFD7-66EB-1426-71E4DEE53B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1973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LS-SCLC, limited-stage small-cell lung cancer; RT, radiotherapy; SCLC, small-cell lung cancer; tx, treatment.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2068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0177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fld id="{C6685383-D199-422F-B102-2A95706FC038}" type="slidenum">
              <a:rPr lang="en-US" smtClean="0"/>
              <a:t>15</a:t>
            </a:fld>
            <a:endParaRPr lang="en-US"/>
          </a:p>
        </p:txBody>
      </p:sp>
    </p:spTree>
    <p:extLst>
      <p:ext uri="{BB962C8B-B14F-4D97-AF65-F5344CB8AC3E}">
        <p14:creationId xmlns:p14="http://schemas.microsoft.com/office/powerpoint/2010/main" val="830798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fld id="{C6685383-D199-422F-B102-2A95706FC038}" type="slidenum">
              <a:rPr lang="en-US" smtClean="0"/>
              <a:t>16</a:t>
            </a:fld>
            <a:endParaRPr lang="en-US"/>
          </a:p>
        </p:txBody>
      </p:sp>
    </p:spTree>
    <p:extLst>
      <p:ext uri="{BB962C8B-B14F-4D97-AF65-F5344CB8AC3E}">
        <p14:creationId xmlns:p14="http://schemas.microsoft.com/office/powerpoint/2010/main" val="77551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9670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3329292f005_0_1198:notes"/>
          <p:cNvSpPr txBox="1">
            <a:spLocks noGrp="1"/>
          </p:cNvSpPr>
          <p:nvPr>
            <p:ph type="body" idx="1"/>
          </p:nvPr>
        </p:nvSpPr>
        <p:spPr>
          <a:xfrm>
            <a:off x="685800" y="3930631"/>
            <a:ext cx="5486400" cy="4540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endParaRPr i="1"/>
          </a:p>
        </p:txBody>
      </p:sp>
      <p:sp>
        <p:nvSpPr>
          <p:cNvPr id="686" name="Google Shape;686;g3329292f005_0_1198:notes"/>
          <p:cNvSpPr>
            <a:spLocks noGrp="1" noRot="1" noChangeAspect="1"/>
          </p:cNvSpPr>
          <p:nvPr>
            <p:ph type="sldImg" idx="2"/>
          </p:nvPr>
        </p:nvSpPr>
        <p:spPr>
          <a:xfrm>
            <a:off x="685800" y="6731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356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253B4-0B6E-D9DA-EE3C-A659B4AFF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09AA5-1222-7FD3-EF60-2CC949ECC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E5729-5DCA-C5CB-4D22-5FC26C1BCE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FF0836-D66A-8C4E-2354-1A786A32A4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8322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C15148-E6E1-3AF5-8DF4-AA3D1D469D4E}"/>
              </a:ext>
            </a:extLst>
          </p:cNvPr>
          <p:cNvPicPr>
            <a:picLocks noChangeAspect="1"/>
          </p:cNvPicPr>
          <p:nvPr userDrawn="1"/>
        </p:nvPicPr>
        <p:blipFill>
          <a:blip r:embed="rId2"/>
          <a:srcRect t="5015" b="24774"/>
          <a:stretch/>
        </p:blipFill>
        <p:spPr>
          <a:xfrm>
            <a:off x="6114257" y="3657601"/>
            <a:ext cx="6077743" cy="3200398"/>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97258468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5859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8313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12788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938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0365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283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7623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37176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2104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775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92010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878314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lose-up of a human lungs&#10;&#10;AI-generated content may be incorrect.">
            <a:extLst>
              <a:ext uri="{FF2B5EF4-FFF2-40B4-BE49-F238E27FC236}">
                <a16:creationId xmlns:a16="http://schemas.microsoft.com/office/drawing/2014/main" id="{B0120312-C58B-0FF5-33AF-B4A272180E44}"/>
              </a:ext>
            </a:extLst>
          </p:cNvPr>
          <p:cNvPicPr>
            <a:picLocks noChangeAspect="1"/>
          </p:cNvPicPr>
          <p:nvPr userDrawn="1"/>
        </p:nvPicPr>
        <p:blipFill>
          <a:blip r:embed="rId2"/>
          <a:srcRect t="5936" b="15051"/>
          <a:stretch>
            <a:fillRect/>
          </a:stretch>
        </p:blipFill>
        <p:spPr>
          <a:xfrm>
            <a:off x="6126480" y="3657600"/>
            <a:ext cx="6075680"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95533904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069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31168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49215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5451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4131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8060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58833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103686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048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148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21445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870703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close-up of a human lungs&#10;&#10;AI-generated content may be incorrect.">
            <a:extLst>
              <a:ext uri="{FF2B5EF4-FFF2-40B4-BE49-F238E27FC236}">
                <a16:creationId xmlns:a16="http://schemas.microsoft.com/office/drawing/2014/main" id="{CD1519E1-4978-28B3-635A-963DFEC74D53}"/>
              </a:ext>
            </a:extLst>
          </p:cNvPr>
          <p:cNvPicPr>
            <a:picLocks noChangeAspect="1"/>
          </p:cNvPicPr>
          <p:nvPr userDrawn="1"/>
        </p:nvPicPr>
        <p:blipFill>
          <a:blip r:embed="rId2"/>
          <a:srcRect t="5183" b="15803"/>
          <a:stretch>
            <a:fillRect/>
          </a:stretch>
        </p:blipFill>
        <p:spPr>
          <a:xfrm>
            <a:off x="6126480" y="3657600"/>
            <a:ext cx="6075680"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623275888"/>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11937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000105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434171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2123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990696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4073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130980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071806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581528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9827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2172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2405134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54545197"/>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9780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672916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2805226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75986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68082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88882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139753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660879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190256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5095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104038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178317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258853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0620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117530"/>
      </p:ext>
    </p:extLst>
  </p:cSld>
  <p:clrMap bg1="dk2" tx1="lt1" bg2="dk1"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45687"/>
      </p:ext>
    </p:extLst>
  </p:cSld>
  <p:clrMap bg1="dk2" tx1="lt1" bg2="dk1"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41.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358283" cy="2057400"/>
          </a:xfrm>
        </p:spPr>
        <p:txBody>
          <a:bodyPr>
            <a:normAutofit/>
          </a:bodyPr>
          <a:lstStyle/>
          <a:p>
            <a:r>
              <a:rPr lang="en-US"/>
              <a:t>Enhancing Outcomes in Limited-Stage Small-Cell Lung Cancer With Recent Therapeutic Advancements </a:t>
            </a:r>
            <a:endParaRPr lang="en-US" altLang="en-US" sz="400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3243" y="6190936"/>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181818"/>
                </a:solidFill>
                <a:effectLst/>
                <a:uLnTx/>
                <a:uFillTx/>
                <a:latin typeface="Calibri" panose="020F0502020204030204" pitchFamily="34" charset="0"/>
                <a:ea typeface="+mn-ea"/>
                <a:cs typeface="Calibri" panose="020F0502020204030204" pitchFamily="34" charset="0"/>
              </a:rPr>
              <a:t>Supported by educational grants from Boehringer Ingelheim Pharmaceuticals, Inc. and Jazz Pharmaceuticals, Inc.​</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Anne Chiang, MD, PhD, FASCO</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Thoracic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Yale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Yale Cancer Center Director, Clinical Initiatives</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New Haven, Connecticut</a:t>
            </a: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Anne Chiang, MD, PhD, FASCO</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Amgen, AstraZeneca, Boehringer Ingelheim, Daiichi Sankyo, Fosun, Genentech, Janssen, Jazz, Zai Lab;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Amgen, AstraZeneca, Genentech, Zai Lab.</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49F6-A4B9-3C33-BC24-D4C7E4997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A098B-83A9-3AB5-47B5-D25BD7E41ED5}"/>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950C1B39-B891-9D0A-E46A-D97350BE508E}"/>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sv-SE" altLang="en-US" b="1" kern="0">
                <a:solidFill>
                  <a:schemeClr val="accent3"/>
                </a:solidFill>
                <a:cs typeface="Calibri" panose="020F0502020204030204" pitchFamily="34" charset="0"/>
              </a:rPr>
              <a:t>Carl M. Gay, MD, PhD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Thoracic/Head &amp; Neck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The University of Texas MD Anderson Cancer Center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Houston, Texas</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sv-SE" altLang="en-US" sz="2400" b="1">
                <a:solidFill>
                  <a:schemeClr val="accent3"/>
                </a:solidFill>
                <a:cs typeface="Calibri" panose="020F0502020204030204" pitchFamily="34" charset="0"/>
              </a:rPr>
              <a:t>Carl M. Gay, MD, PhD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Abdera, Amgen, AstraZeneca, </a:t>
            </a:r>
            <a:r>
              <a:rPr lang="en-US" sz="2400" b="0" err="1">
                <a:solidFill>
                  <a:srgbClr val="181818"/>
                </a:solidFill>
                <a:effectLst/>
                <a:cs typeface="Calibri" panose="020F0502020204030204" pitchFamily="34" charset="0"/>
              </a:rPr>
              <a:t>BeOne</a:t>
            </a:r>
            <a:r>
              <a:rPr lang="en-US" sz="2400" b="0">
                <a:solidFill>
                  <a:srgbClr val="181818"/>
                </a:solidFill>
                <a:effectLst/>
                <a:cs typeface="Calibri" panose="020F0502020204030204" pitchFamily="34" charset="0"/>
              </a:rPr>
              <a:t>, BioNTech, Boehringer Ingelheim, Daiichi Sankyo, Jazz, Merck, </a:t>
            </a:r>
            <a:r>
              <a:rPr lang="en-US" sz="2400" b="0" err="1">
                <a:solidFill>
                  <a:srgbClr val="181818"/>
                </a:solidFill>
                <a:effectLst/>
                <a:cs typeface="Calibri" panose="020F0502020204030204" pitchFamily="34" charset="0"/>
              </a:rPr>
              <a:t>OncoHost</a:t>
            </a:r>
            <a:r>
              <a:rPr lang="en-US" sz="2400" b="0">
                <a:solidFill>
                  <a:srgbClr val="181818"/>
                </a:solidFill>
                <a:effectLst/>
                <a:cs typeface="Calibri" panose="020F0502020204030204" pitchFamily="34" charset="0"/>
              </a:rPr>
              <a:t>, Roche/Genentech.</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3509996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9B73-CFA3-841C-5B5A-362BEE592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3D91B-A65F-55EC-52C1-8539325E9CE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D8CF712-E0E8-2CD8-1AD9-D306B6548FB3}"/>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Daniel Morgensztern,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Washington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St Louis, Missouri</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a:solidFill>
                  <a:schemeClr val="accent3"/>
                </a:solidFill>
                <a:cs typeface="Calibri" panose="020F0502020204030204" pitchFamily="34" charset="0"/>
              </a:rPr>
              <a:t>Daniel Morgensztern,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Bayer, Bristol Myers Squibb, Johnson &amp; Johnson/Janssen, Natera, </a:t>
            </a:r>
            <a:r>
              <a:rPr lang="en-US" sz="2400" b="0" err="1">
                <a:solidFill>
                  <a:srgbClr val="181818"/>
                </a:solidFill>
                <a:effectLst/>
                <a:cs typeface="Calibri" panose="020F0502020204030204" pitchFamily="34" charset="0"/>
              </a:rPr>
              <a:t>Tubulis</a:t>
            </a:r>
            <a:r>
              <a:rPr lang="en-US" sz="2400" b="0">
                <a:solidFill>
                  <a:srgbClr val="181818"/>
                </a:solidFill>
                <a:effectLst/>
                <a:cs typeface="Calibri" panose="020F0502020204030204" pitchFamily="34" charset="0"/>
              </a:rPr>
              <a:t>; researcher (paid to institution): AbbVie, AstraZeneca, Bristol Myers Squibb, Celgene, </a:t>
            </a:r>
            <a:r>
              <a:rPr lang="en-US" sz="2400" b="0" err="1">
                <a:solidFill>
                  <a:srgbClr val="181818"/>
                </a:solidFill>
                <a:effectLst/>
                <a:cs typeface="Calibri" panose="020F0502020204030204" pitchFamily="34" charset="0"/>
              </a:rPr>
              <a:t>EpicentRx</a:t>
            </a:r>
            <a:r>
              <a:rPr lang="en-US" sz="2400" b="0">
                <a:solidFill>
                  <a:srgbClr val="181818"/>
                </a:solidFill>
                <a:effectLst/>
                <a:cs typeface="Calibri" panose="020F0502020204030204" pitchFamily="34" charset="0"/>
              </a:rPr>
              <a:t>, Merck, Pfizer.</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14812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CB426-D427-D31B-B5D1-C884093E2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872336-6386-7830-3A87-13E98D302584}"/>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6CC45B7B-B687-84A6-BCED-A61BA660776A}"/>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a:solidFill>
                  <a:schemeClr val="accent3"/>
                </a:solidFill>
                <a:cs typeface="Calibri" panose="020F0502020204030204" pitchFamily="34" charset="0"/>
              </a:rPr>
              <a:t>Mark A. Socinski,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Executive Medical Director</a:t>
            </a:r>
          </a:p>
          <a:p>
            <a:pPr marL="0" indent="0">
              <a:spcBef>
                <a:spcPts val="0"/>
              </a:spcBef>
              <a:spcAft>
                <a:spcPts val="0"/>
              </a:spcAft>
              <a:buFont typeface="Wingdings" panose="05000000000000000000" pitchFamily="2" charset="2"/>
              <a:buNone/>
            </a:pPr>
            <a:r>
              <a:rPr lang="en-US" sz="2400" b="0" err="1">
                <a:effectLst/>
                <a:ea typeface="Times New Roman" panose="02020603050405020304" pitchFamily="18" charset="0"/>
                <a:cs typeface="Calibri" panose="020F0502020204030204" pitchFamily="34" charset="0"/>
              </a:rPr>
              <a:t>AdventHealth</a:t>
            </a:r>
            <a:r>
              <a:rPr lang="en-US" sz="2400" b="0">
                <a:effectLst/>
                <a:ea typeface="Times New Roman" panose="02020603050405020304" pitchFamily="18" charset="0"/>
                <a:cs typeface="Calibri" panose="020F0502020204030204" pitchFamily="34" charset="0"/>
              </a:rPr>
              <a:t>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Orlando, Florida</a:t>
            </a:r>
          </a:p>
          <a:p>
            <a:pPr marL="0" indent="0">
              <a:spcBef>
                <a:spcPts val="0"/>
              </a:spcBef>
              <a:spcAft>
                <a:spcPts val="0"/>
              </a:spcAft>
              <a:buFont typeface="Wingdings" panose="05000000000000000000" pitchFamily="2" charset="2"/>
              <a:buNone/>
            </a:pP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a:solidFill>
                  <a:schemeClr val="accent3"/>
                </a:solidFill>
                <a:cs typeface="Calibri" panose="020F0502020204030204" pitchFamily="34" charset="0"/>
              </a:rPr>
              <a:t>Mark A. Socinski, MD: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Bristol Myers Squibb, Genentech, Guardant, Janssen, Jazz, Merck, Spectrum, Summit;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Enliven, Spectrum.</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427299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C531B-C818-4F42-3386-5D72B107D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2FE44-2AC9-C5FC-CD95-E6A7FB60339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8CA429A-B9F8-A98E-D742-1E85D111C150}"/>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Ticiana Leal,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Department of Hematology &amp;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Director, Thoracic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Medical Director, Clinical Trials Office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Winship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Emory University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Atlanta, Georgia</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Ticiana Leal,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Amgen, AstraZeneca, Boehringer Ingelheim, Catalyst, Genentech, Gilead, Jazz, Johnson &amp; Johnson, Merck, Molecular Partners, Naterra, </a:t>
            </a:r>
            <a:r>
              <a:rPr lang="en-US" sz="2400" b="0" err="1">
                <a:solidFill>
                  <a:srgbClr val="181818"/>
                </a:solidFill>
                <a:effectLst/>
                <a:cs typeface="Calibri" panose="020F0502020204030204" pitchFamily="34" charset="0"/>
              </a:rPr>
              <a:t>Novocure</a:t>
            </a:r>
            <a:r>
              <a:rPr lang="en-US" sz="2400" b="0">
                <a:solidFill>
                  <a:srgbClr val="181818"/>
                </a:solidFill>
                <a:effectLst/>
                <a:cs typeface="Calibri" panose="020F0502020204030204" pitchFamily="34" charset="0"/>
              </a:rPr>
              <a:t>, Pfizer, Regeneron, Roche, Sanofi, Summit, </a:t>
            </a:r>
            <a:r>
              <a:rPr lang="en-US" sz="2400" b="0" err="1">
                <a:solidFill>
                  <a:srgbClr val="181818"/>
                </a:solidFill>
                <a:effectLst/>
                <a:cs typeface="Calibri" panose="020F0502020204030204" pitchFamily="34" charset="0"/>
              </a:rPr>
              <a:t>Synthekine</a:t>
            </a:r>
            <a:r>
              <a:rPr lang="en-US" sz="2400" b="0">
                <a:solidFill>
                  <a:srgbClr val="181818"/>
                </a:solidFill>
                <a:effectLst/>
                <a:cs typeface="Calibri" panose="020F0502020204030204" pitchFamily="34" charset="0"/>
              </a:rPr>
              <a:t>.</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482498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D4EC-3042-9A5B-3035-3402D336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2E36-0682-4EE4-7E55-FB9BDBE49A06}"/>
              </a:ext>
            </a:extLst>
          </p:cNvPr>
          <p:cNvSpPr>
            <a:spLocks noGrp="1"/>
          </p:cNvSpPr>
          <p:nvPr>
            <p:ph type="title"/>
          </p:nvPr>
        </p:nvSpPr>
        <p:spPr/>
        <p:txBody>
          <a:bodyPr/>
          <a:lstStyle/>
          <a:p>
            <a:r>
              <a:rPr lang="en-US" sz="3600" b="1">
                <a:latin typeface="Calibri"/>
                <a:ea typeface="Calibri"/>
                <a:cs typeface="Calibri"/>
              </a:rPr>
              <a:t>Learning Objectives</a:t>
            </a:r>
            <a:endParaRPr lang="en-US"/>
          </a:p>
        </p:txBody>
      </p:sp>
      <p:sp>
        <p:nvSpPr>
          <p:cNvPr id="6" name="Content Placeholder 5">
            <a:extLst>
              <a:ext uri="{FF2B5EF4-FFF2-40B4-BE49-F238E27FC236}">
                <a16:creationId xmlns:a16="http://schemas.microsoft.com/office/drawing/2014/main" id="{8D4C0C71-D143-4D17-C0E1-17F52B48367C}"/>
              </a:ext>
            </a:extLst>
          </p:cNvPr>
          <p:cNvSpPr>
            <a:spLocks noGrp="1"/>
          </p:cNvSpPr>
          <p:nvPr>
            <p:ph idx="1"/>
          </p:nvPr>
        </p:nvSpPr>
        <p:spPr/>
        <p:txBody>
          <a:bodyPr/>
          <a:lstStyle/>
          <a:p>
            <a:pPr>
              <a:spcBef>
                <a:spcPct val="15000"/>
              </a:spcBef>
              <a:buClr>
                <a:schemeClr val="accent6"/>
              </a:buClr>
              <a:buNone/>
              <a:defRPr/>
            </a:pPr>
            <a:r>
              <a:rPr lang="en-US" sz="2600">
                <a:latin typeface="Calibri"/>
                <a:cs typeface="Calibri"/>
              </a:rPr>
              <a:t>At the conclusion of this activity, learners should be able to:</a:t>
            </a:r>
            <a:endParaRPr lang="en-US" sz="2600">
              <a:latin typeface="Calibri"/>
              <a:ea typeface="Calibri"/>
              <a:cs typeface="Calibri"/>
            </a:endParaRPr>
          </a:p>
          <a:p>
            <a:r>
              <a:rPr lang="en-US" sz="2400"/>
              <a:t>Align SCLC clinical practice with updated practice guidelines for the treatment of limited-stage and extensive-stage disease </a:t>
            </a:r>
          </a:p>
          <a:p>
            <a:r>
              <a:rPr lang="en-US" sz="2400"/>
              <a:t>Integrate newer treatment strategies for limited- and extensive-stage SCLC into clinical practice, using best practices and an individualized approach </a:t>
            </a:r>
          </a:p>
          <a:p>
            <a:r>
              <a:rPr lang="en-US" sz="2400"/>
              <a:t>Mitigate and manage adverse events associated with newer targeted agents for relapsed/refractory SCLC </a:t>
            </a:r>
          </a:p>
        </p:txBody>
      </p:sp>
    </p:spTree>
    <p:extLst>
      <p:ext uri="{BB962C8B-B14F-4D97-AF65-F5344CB8AC3E}">
        <p14:creationId xmlns:p14="http://schemas.microsoft.com/office/powerpoint/2010/main" val="25610456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a:extLst>
              <a:ext uri="{FF2B5EF4-FFF2-40B4-BE49-F238E27FC236}">
                <a16:creationId xmlns:a16="http://schemas.microsoft.com/office/drawing/2014/main" id="{5933247F-DC96-44CB-8E16-10537FD22FDD}"/>
              </a:ext>
            </a:extLst>
          </p:cNvPr>
          <p:cNvSpPr>
            <a:spLocks noGrp="1"/>
          </p:cNvSpPr>
          <p:nvPr>
            <p:ph type="title"/>
          </p:nvPr>
        </p:nvSpPr>
        <p:spPr/>
        <p:txBody>
          <a:bodyPr/>
          <a:lstStyle/>
          <a:p>
            <a:r>
              <a:rPr lang="en-US"/>
              <a:t>Small-Cell Lung Cancer</a:t>
            </a:r>
          </a:p>
        </p:txBody>
      </p:sp>
      <p:sp>
        <p:nvSpPr>
          <p:cNvPr id="38" name="Content Placeholder 2">
            <a:extLst>
              <a:ext uri="{FF2B5EF4-FFF2-40B4-BE49-F238E27FC236}">
                <a16:creationId xmlns:a16="http://schemas.microsoft.com/office/drawing/2014/main" id="{166D3657-EB75-42BE-96ED-3F1EFE9F7C8C}"/>
              </a:ext>
            </a:extLst>
          </p:cNvPr>
          <p:cNvSpPr>
            <a:spLocks noGrp="1"/>
          </p:cNvSpPr>
          <p:nvPr>
            <p:ph sz="half" idx="1"/>
          </p:nvPr>
        </p:nvSpPr>
        <p:spPr>
          <a:xfrm>
            <a:off x="601820" y="1510730"/>
            <a:ext cx="5179064" cy="4678738"/>
          </a:xfrm>
        </p:spPr>
        <p:txBody>
          <a:bodyPr>
            <a:noAutofit/>
          </a:bodyPr>
          <a:lstStyle/>
          <a:p>
            <a:pPr>
              <a:spcAft>
                <a:spcPts val="0"/>
              </a:spcAft>
            </a:pPr>
            <a:r>
              <a:rPr lang="en-US" sz="2200"/>
              <a:t>High-grade neuroendocrine carcinoma with high metastatic potential</a:t>
            </a:r>
            <a:r>
              <a:rPr lang="en-US" sz="2200" baseline="30000"/>
              <a:t>1</a:t>
            </a:r>
            <a:endParaRPr lang="en-US" sz="2200"/>
          </a:p>
          <a:p>
            <a:pPr>
              <a:spcAft>
                <a:spcPts val="0"/>
              </a:spcAft>
            </a:pPr>
            <a:r>
              <a:rPr lang="en-US" sz="2200"/>
              <a:t>Accounts for 5%-15% of lung cancers</a:t>
            </a:r>
            <a:r>
              <a:rPr lang="en-US" sz="2200" baseline="30000"/>
              <a:t>1,2</a:t>
            </a:r>
          </a:p>
          <a:p>
            <a:pPr lvl="1">
              <a:spcAft>
                <a:spcPts val="0"/>
              </a:spcAft>
            </a:pPr>
            <a:r>
              <a:rPr lang="en-US" sz="2000"/>
              <a:t>Incidence rate: 5 per 100,000 (2025) </a:t>
            </a:r>
          </a:p>
          <a:p>
            <a:pPr lvl="1">
              <a:spcAft>
                <a:spcPts val="0"/>
              </a:spcAft>
            </a:pPr>
            <a:r>
              <a:rPr lang="en-US" sz="2000"/>
              <a:t>3-yr relative survival: 12% (2018)</a:t>
            </a:r>
          </a:p>
          <a:p>
            <a:pPr lvl="1">
              <a:spcAft>
                <a:spcPts val="0"/>
              </a:spcAft>
            </a:pPr>
            <a:r>
              <a:rPr lang="en-US" sz="2000"/>
              <a:t>5-yr relative survival: 9.2% (2015-2021)</a:t>
            </a:r>
          </a:p>
          <a:p>
            <a:pPr>
              <a:spcAft>
                <a:spcPts val="0"/>
              </a:spcAft>
            </a:pPr>
            <a:r>
              <a:rPr lang="en-US" sz="2200"/>
              <a:t>Most common genetic alterations: </a:t>
            </a:r>
            <a:br>
              <a:rPr lang="en-US" sz="2200"/>
            </a:br>
            <a:r>
              <a:rPr lang="en-US" sz="2200" i="1"/>
              <a:t>TP53</a:t>
            </a:r>
            <a:r>
              <a:rPr lang="en-US" sz="2200"/>
              <a:t> and </a:t>
            </a:r>
            <a:r>
              <a:rPr lang="en-US" sz="2200" i="1"/>
              <a:t>RB1 </a:t>
            </a:r>
            <a:r>
              <a:rPr lang="en-US" sz="2200"/>
              <a:t>inactivation; no clear targetable genetic drivers</a:t>
            </a:r>
            <a:r>
              <a:rPr lang="en-US" sz="2200" baseline="30000"/>
              <a:t>1,3,4</a:t>
            </a:r>
          </a:p>
        </p:txBody>
      </p:sp>
      <p:sp>
        <p:nvSpPr>
          <p:cNvPr id="39" name="Slide Number Placeholder 3">
            <a:extLst>
              <a:ext uri="{FF2B5EF4-FFF2-40B4-BE49-F238E27FC236}">
                <a16:creationId xmlns:a16="http://schemas.microsoft.com/office/drawing/2014/main" id="{39851DED-1218-48E9-B1CD-45F0C9A50281}"/>
              </a:ext>
            </a:extLst>
          </p:cNvPr>
          <p:cNvSpPr txBox="1">
            <a:spLocks/>
          </p:cNvSpPr>
          <p:nvPr/>
        </p:nvSpPr>
        <p:spPr>
          <a:xfrm>
            <a:off x="0" y="6356350"/>
            <a:ext cx="2743200" cy="365125"/>
          </a:xfrm>
          <a:prstGeom prst="rect">
            <a:avLst/>
          </a:prstGeom>
        </p:spPr>
        <p:txBody>
          <a:bodyPr vert="horz" lIns="91440" tIns="45720" rIns="91440" bIns="45720" rtlCol="0" anchor="ctr"/>
          <a:lstStyle>
            <a:defPPr>
              <a:defRPr lang="en-US"/>
            </a:defPPr>
            <a:lvl1pPr marL="0" algn="l" defTabSz="914400" rtl="0" eaLnBrk="1" fontAlgn="base" latinLnBrk="0" hangingPunct="1">
              <a:spcBef>
                <a:spcPct val="0"/>
              </a:spcBef>
              <a:spcAft>
                <a:spcPct val="0"/>
              </a:spcAft>
              <a:defRPr sz="1200" b="1"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914400" rtl="0" eaLnBrk="1" latinLnBrk="0" hangingPunct="1">
              <a:defRPr sz="1800" b="1" kern="1200">
                <a:solidFill>
                  <a:schemeClr val="tx1"/>
                </a:solidFill>
                <a:latin typeface="+mn-lt"/>
                <a:ea typeface="+mn-ea"/>
                <a:cs typeface="+mn-cs"/>
              </a:defRPr>
            </a:lvl6pPr>
            <a:lvl7pPr marL="2743200" algn="l" defTabSz="914400" rtl="0" eaLnBrk="1" latinLnBrk="0" hangingPunct="1">
              <a:defRPr sz="1800" b="1" kern="1200">
                <a:solidFill>
                  <a:schemeClr val="tx1"/>
                </a:solidFill>
                <a:latin typeface="+mn-lt"/>
                <a:ea typeface="+mn-ea"/>
                <a:cs typeface="+mn-cs"/>
              </a:defRPr>
            </a:lvl7pPr>
            <a:lvl8pPr marL="3200400" algn="l" defTabSz="914400" rtl="0" eaLnBrk="1" latinLnBrk="0" hangingPunct="1">
              <a:defRPr sz="1800" b="1" kern="1200">
                <a:solidFill>
                  <a:schemeClr val="tx1"/>
                </a:solidFill>
                <a:latin typeface="+mn-lt"/>
                <a:ea typeface="+mn-ea"/>
                <a:cs typeface="+mn-cs"/>
              </a:defRPr>
            </a:lvl8pPr>
            <a:lvl9pPr marL="3657600" algn="l" defTabSz="914400" rtl="0" eaLnBrk="1" latinLnBrk="0" hangingPunct="1">
              <a:defRPr sz="1800" b="1" kern="1200">
                <a:solidFill>
                  <a:schemeClr val="tx1"/>
                </a:solidFill>
                <a:latin typeface="+mn-lt"/>
                <a:ea typeface="+mn-ea"/>
                <a:cs typeface="+mn-cs"/>
              </a:defRPr>
            </a:lvl9pPr>
          </a:lstStyle>
          <a:p>
            <a:pPr>
              <a:defRPr/>
            </a:pPr>
            <a:fld id="{8BDA859A-4C86-AC45-BF65-43B3B149FDAE}" type="datetimeFigureOut">
              <a:rPr lang="en-US" smtClean="0">
                <a:solidFill>
                  <a:srgbClr val="FFFFFF">
                    <a:tint val="75000"/>
                  </a:srgbClr>
                </a:solidFill>
                <a:latin typeface="Arial"/>
              </a:rPr>
              <a:pPr>
                <a:defRPr/>
              </a:pPr>
              <a:t>9/12/2025</a:t>
            </a:fld>
            <a:endParaRPr lang="en-US" sz="933">
              <a:solidFill>
                <a:srgbClr val="FFFFFF">
                  <a:lumMod val="85000"/>
                  <a:lumOff val="15000"/>
                </a:srgbClr>
              </a:solidFill>
              <a:latin typeface="Arial" pitchFamily="34" charset="0"/>
              <a:cs typeface="Arial" pitchFamily="34" charset="0"/>
            </a:endParaRPr>
          </a:p>
        </p:txBody>
      </p:sp>
      <p:pic>
        <p:nvPicPr>
          <p:cNvPr id="40" name="Picture 39">
            <a:extLst>
              <a:ext uri="{FF2B5EF4-FFF2-40B4-BE49-F238E27FC236}">
                <a16:creationId xmlns:a16="http://schemas.microsoft.com/office/drawing/2014/main" id="{7520DBD3-7347-4868-9D6D-6E8D9F09DF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291"/>
          <a:stretch/>
        </p:blipFill>
        <p:spPr bwMode="auto">
          <a:xfrm>
            <a:off x="6062462" y="632383"/>
            <a:ext cx="2428140" cy="22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a:extLst>
              <a:ext uri="{FF2B5EF4-FFF2-40B4-BE49-F238E27FC236}">
                <a16:creationId xmlns:a16="http://schemas.microsoft.com/office/drawing/2014/main" id="{7742685C-7BFE-4082-BFB7-545E199AB21A}"/>
              </a:ext>
            </a:extLst>
          </p:cNvPr>
          <p:cNvSpPr txBox="1"/>
          <p:nvPr/>
        </p:nvSpPr>
        <p:spPr bwMode="auto">
          <a:xfrm>
            <a:off x="5995034" y="704300"/>
            <a:ext cx="91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Trachea</a:t>
            </a:r>
          </a:p>
        </p:txBody>
      </p:sp>
      <p:sp>
        <p:nvSpPr>
          <p:cNvPr id="43" name="TextBox 42">
            <a:extLst>
              <a:ext uri="{FF2B5EF4-FFF2-40B4-BE49-F238E27FC236}">
                <a16:creationId xmlns:a16="http://schemas.microsoft.com/office/drawing/2014/main" id="{BAA93696-E5A5-49BA-8667-3A3E7B8ED338}"/>
              </a:ext>
            </a:extLst>
          </p:cNvPr>
          <p:cNvSpPr txBox="1"/>
          <p:nvPr/>
        </p:nvSpPr>
        <p:spPr bwMode="auto">
          <a:xfrm>
            <a:off x="5758386" y="1019249"/>
            <a:ext cx="91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Lung</a:t>
            </a:r>
          </a:p>
        </p:txBody>
      </p:sp>
      <p:sp>
        <p:nvSpPr>
          <p:cNvPr id="58" name="TextBox 57">
            <a:extLst>
              <a:ext uri="{FF2B5EF4-FFF2-40B4-BE49-F238E27FC236}">
                <a16:creationId xmlns:a16="http://schemas.microsoft.com/office/drawing/2014/main" id="{42B5055E-6126-4390-BC6F-E9B9B15F53E7}"/>
              </a:ext>
            </a:extLst>
          </p:cNvPr>
          <p:cNvSpPr txBox="1"/>
          <p:nvPr/>
        </p:nvSpPr>
        <p:spPr bwMode="auto">
          <a:xfrm>
            <a:off x="6945326" y="2604532"/>
            <a:ext cx="91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Bronchi</a:t>
            </a:r>
          </a:p>
        </p:txBody>
      </p:sp>
      <p:cxnSp>
        <p:nvCxnSpPr>
          <p:cNvPr id="59" name="Straight Connector 58">
            <a:extLst>
              <a:ext uri="{FF2B5EF4-FFF2-40B4-BE49-F238E27FC236}">
                <a16:creationId xmlns:a16="http://schemas.microsoft.com/office/drawing/2014/main" id="{B75F37B8-257C-447D-9C3A-D26C86B4B71F}"/>
              </a:ext>
            </a:extLst>
          </p:cNvPr>
          <p:cNvCxnSpPr>
            <a:cxnSpLocks/>
          </p:cNvCxnSpPr>
          <p:nvPr/>
        </p:nvCxnSpPr>
        <p:spPr bwMode="auto">
          <a:xfrm>
            <a:off x="6354104" y="1243501"/>
            <a:ext cx="633298" cy="370804"/>
          </a:xfrm>
          <a:prstGeom prst="line">
            <a:avLst/>
          </a:prstGeom>
          <a:noFill/>
          <a:ln w="19050"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553F6B1-2309-402E-BF37-1FA189330F99}"/>
              </a:ext>
            </a:extLst>
          </p:cNvPr>
          <p:cNvCxnSpPr>
            <a:cxnSpLocks/>
          </p:cNvCxnSpPr>
          <p:nvPr/>
        </p:nvCxnSpPr>
        <p:spPr bwMode="auto">
          <a:xfrm>
            <a:off x="6818742" y="971873"/>
            <a:ext cx="450187" cy="354647"/>
          </a:xfrm>
          <a:prstGeom prst="line">
            <a:avLst/>
          </a:prstGeom>
          <a:noFill/>
          <a:ln w="19050" cap="flat" cmpd="sng" algn="ctr">
            <a:solidFill>
              <a:schemeClr val="bg1"/>
            </a:solidFill>
            <a:prstDash val="solid"/>
            <a:round/>
            <a:headEnd type="none" w="med" len="med"/>
            <a:tailEnd type="none" w="med" len="med"/>
          </a:ln>
          <a:effectLst/>
        </p:spPr>
      </p:cxnSp>
      <p:grpSp>
        <p:nvGrpSpPr>
          <p:cNvPr id="61" name="Group 60">
            <a:extLst>
              <a:ext uri="{FF2B5EF4-FFF2-40B4-BE49-F238E27FC236}">
                <a16:creationId xmlns:a16="http://schemas.microsoft.com/office/drawing/2014/main" id="{DA76416B-94E0-4BCB-9F1B-6E1CD6154352}"/>
              </a:ext>
            </a:extLst>
          </p:cNvPr>
          <p:cNvGrpSpPr/>
          <p:nvPr/>
        </p:nvGrpSpPr>
        <p:grpSpPr>
          <a:xfrm>
            <a:off x="7128306" y="1732249"/>
            <a:ext cx="331999" cy="872284"/>
            <a:chOff x="7274643" y="1956703"/>
            <a:chExt cx="160140" cy="647112"/>
          </a:xfrm>
        </p:grpSpPr>
        <p:cxnSp>
          <p:nvCxnSpPr>
            <p:cNvPr id="62" name="Straight Connector 61">
              <a:extLst>
                <a:ext uri="{FF2B5EF4-FFF2-40B4-BE49-F238E27FC236}">
                  <a16:creationId xmlns:a16="http://schemas.microsoft.com/office/drawing/2014/main" id="{B70DE300-6FBF-438C-8482-89D951648DD9}"/>
                </a:ext>
              </a:extLst>
            </p:cNvPr>
            <p:cNvCxnSpPr>
              <a:cxnSpLocks/>
              <a:endCxn id="58" idx="0"/>
            </p:cNvCxnSpPr>
            <p:nvPr/>
          </p:nvCxnSpPr>
          <p:spPr bwMode="auto">
            <a:xfrm>
              <a:off x="7274643" y="1956704"/>
              <a:ext cx="124716" cy="647111"/>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FA24B4A-9BDC-4869-9577-A3ED14997992}"/>
                </a:ext>
              </a:extLst>
            </p:cNvPr>
            <p:cNvCxnSpPr>
              <a:cxnSpLocks/>
              <a:endCxn id="58" idx="0"/>
            </p:cNvCxnSpPr>
            <p:nvPr/>
          </p:nvCxnSpPr>
          <p:spPr bwMode="auto">
            <a:xfrm flipH="1">
              <a:off x="7399359" y="1956703"/>
              <a:ext cx="35424" cy="647111"/>
            </a:xfrm>
            <a:prstGeom prst="line">
              <a:avLst/>
            </a:prstGeom>
            <a:noFill/>
            <a:ln w="19050" cap="flat" cmpd="sng" algn="ctr">
              <a:solidFill>
                <a:schemeClr val="bg1"/>
              </a:solidFill>
              <a:prstDash val="solid"/>
              <a:round/>
              <a:headEnd type="none" w="med" len="med"/>
              <a:tailEnd type="none" w="med" len="med"/>
            </a:ln>
            <a:effectLst/>
          </p:spPr>
        </p:cxnSp>
      </p:grpSp>
      <p:sp>
        <p:nvSpPr>
          <p:cNvPr id="64" name="TextBox 63">
            <a:extLst>
              <a:ext uri="{FF2B5EF4-FFF2-40B4-BE49-F238E27FC236}">
                <a16:creationId xmlns:a16="http://schemas.microsoft.com/office/drawing/2014/main" id="{C582DA00-8BEA-4877-9BC6-2106B8B8A21B}"/>
              </a:ext>
            </a:extLst>
          </p:cNvPr>
          <p:cNvSpPr txBox="1"/>
          <p:nvPr/>
        </p:nvSpPr>
        <p:spPr bwMode="auto">
          <a:xfrm>
            <a:off x="8706224" y="1727300"/>
            <a:ext cx="29049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Small-cell carcinoma </a:t>
            </a:r>
            <a:br>
              <a:rPr kumimoji="0" lang="en-US"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(cells under microscope)</a:t>
            </a:r>
          </a:p>
        </p:txBody>
      </p:sp>
      <p:sp>
        <p:nvSpPr>
          <p:cNvPr id="65" name="Oval 64">
            <a:extLst>
              <a:ext uri="{FF2B5EF4-FFF2-40B4-BE49-F238E27FC236}">
                <a16:creationId xmlns:a16="http://schemas.microsoft.com/office/drawing/2014/main" id="{686E54FB-560F-4532-AA23-006D9BF28F77}"/>
              </a:ext>
            </a:extLst>
          </p:cNvPr>
          <p:cNvSpPr/>
          <p:nvPr/>
        </p:nvSpPr>
        <p:spPr bwMode="auto">
          <a:xfrm flipH="1">
            <a:off x="6931598" y="1581593"/>
            <a:ext cx="137160" cy="13716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388E6BA6-E112-4CD4-9D67-94223E8AE204}"/>
              </a:ext>
            </a:extLst>
          </p:cNvPr>
          <p:cNvSpPr/>
          <p:nvPr/>
        </p:nvSpPr>
        <p:spPr bwMode="auto">
          <a:xfrm flipH="1">
            <a:off x="7055764" y="1561695"/>
            <a:ext cx="73152" cy="73152"/>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35E9A13B-B9A7-4123-AC5C-A1FDBD0E309F}"/>
              </a:ext>
            </a:extLst>
          </p:cNvPr>
          <p:cNvSpPr/>
          <p:nvPr/>
        </p:nvSpPr>
        <p:spPr bwMode="auto">
          <a:xfrm flipH="1">
            <a:off x="7068932" y="1655643"/>
            <a:ext cx="91440" cy="9144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8C628878-022E-4846-95F1-7E8C444E1BD4}"/>
              </a:ext>
            </a:extLst>
          </p:cNvPr>
          <p:cNvSpPr/>
          <p:nvPr/>
        </p:nvSpPr>
        <p:spPr bwMode="auto">
          <a:xfrm flipH="1">
            <a:off x="7021054" y="1724288"/>
            <a:ext cx="45720" cy="4572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8B74F472-0F76-4E01-AFC0-EBF5736E0A36}"/>
              </a:ext>
            </a:extLst>
          </p:cNvPr>
          <p:cNvSpPr/>
          <p:nvPr/>
        </p:nvSpPr>
        <p:spPr bwMode="auto">
          <a:xfrm flipH="1">
            <a:off x="7394131" y="1581450"/>
            <a:ext cx="137160" cy="13716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73E1805C-C617-431D-8854-44BDE38DC9CA}"/>
              </a:ext>
            </a:extLst>
          </p:cNvPr>
          <p:cNvSpPr/>
          <p:nvPr/>
        </p:nvSpPr>
        <p:spPr bwMode="auto">
          <a:xfrm flipH="1">
            <a:off x="7455709" y="1668548"/>
            <a:ext cx="137160" cy="13716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2C0250B3-A4FA-4628-9D46-B7D2DDE5D052}"/>
              </a:ext>
            </a:extLst>
          </p:cNvPr>
          <p:cNvSpPr/>
          <p:nvPr/>
        </p:nvSpPr>
        <p:spPr bwMode="auto">
          <a:xfrm>
            <a:off x="7460352" y="528594"/>
            <a:ext cx="1238402" cy="1243721"/>
          </a:xfrm>
          <a:custGeom>
            <a:avLst/>
            <a:gdLst>
              <a:gd name="connsiteX0" fmla="*/ 1676400 w 1685925"/>
              <a:gd name="connsiteY0" fmla="*/ 0 h 1238250"/>
              <a:gd name="connsiteX1" fmla="*/ 0 w 1685925"/>
              <a:gd name="connsiteY1" fmla="*/ 1057275 h 1238250"/>
              <a:gd name="connsiteX2" fmla="*/ 1685925 w 1685925"/>
              <a:gd name="connsiteY2" fmla="*/ 1238250 h 1238250"/>
              <a:gd name="connsiteX3" fmla="*/ 1676400 w 1685925"/>
              <a:gd name="connsiteY3" fmla="*/ 0 h 1238250"/>
              <a:gd name="connsiteX0" fmla="*/ 1690690 w 1700215"/>
              <a:gd name="connsiteY0" fmla="*/ 0 h 1238250"/>
              <a:gd name="connsiteX1" fmla="*/ 0 w 1700215"/>
              <a:gd name="connsiteY1" fmla="*/ 1109431 h 1238250"/>
              <a:gd name="connsiteX2" fmla="*/ 1700215 w 1700215"/>
              <a:gd name="connsiteY2" fmla="*/ 1238250 h 1238250"/>
              <a:gd name="connsiteX3" fmla="*/ 1690690 w 1700215"/>
              <a:gd name="connsiteY3" fmla="*/ 0 h 1238250"/>
            </a:gdLst>
            <a:ahLst/>
            <a:cxnLst>
              <a:cxn ang="0">
                <a:pos x="connsiteX0" y="connsiteY0"/>
              </a:cxn>
              <a:cxn ang="0">
                <a:pos x="connsiteX1" y="connsiteY1"/>
              </a:cxn>
              <a:cxn ang="0">
                <a:pos x="connsiteX2" y="connsiteY2"/>
              </a:cxn>
              <a:cxn ang="0">
                <a:pos x="connsiteX3" y="connsiteY3"/>
              </a:cxn>
            </a:cxnLst>
            <a:rect l="l" t="t" r="r" b="b"/>
            <a:pathLst>
              <a:path w="1700215" h="1238250">
                <a:moveTo>
                  <a:pt x="1690690" y="0"/>
                </a:moveTo>
                <a:lnTo>
                  <a:pt x="0" y="1109431"/>
                </a:lnTo>
                <a:lnTo>
                  <a:pt x="1700215" y="1238250"/>
                </a:lnTo>
                <a:lnTo>
                  <a:pt x="1690690" y="0"/>
                </a:lnTo>
                <a:close/>
              </a:path>
            </a:pathLst>
          </a:custGeom>
          <a:solidFill>
            <a:schemeClr val="accent2">
              <a:alpha val="34902"/>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72" name="Picture 2" descr="Small cell lung cancer">
            <a:extLst>
              <a:ext uri="{FF2B5EF4-FFF2-40B4-BE49-F238E27FC236}">
                <a16:creationId xmlns:a16="http://schemas.microsoft.com/office/drawing/2014/main" id="{76A30250-A839-4C7A-BF9D-DF39656F5E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123" t="10479" r="2630" b="45299"/>
          <a:stretch/>
        </p:blipFill>
        <p:spPr bwMode="auto">
          <a:xfrm>
            <a:off x="8684465" y="528412"/>
            <a:ext cx="1587183" cy="1243904"/>
          </a:xfrm>
          <a:prstGeom prst="rect">
            <a:avLst/>
          </a:prstGeom>
          <a:noFill/>
          <a:ln w="9525">
            <a:solidFill>
              <a:schemeClr val="bg1"/>
            </a:solidFill>
          </a:ln>
          <a:extLst>
            <a:ext uri="{909E8E84-426E-40dd-AFC4-6F175D3DCCD1}">
              <a14:hiddenFill xmlns=""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0602AB6C-24D8-4E39-87ED-232E38D528B1}"/>
              </a:ext>
            </a:extLst>
          </p:cNvPr>
          <p:cNvSpPr txBox="1"/>
          <p:nvPr/>
        </p:nvSpPr>
        <p:spPr>
          <a:xfrm>
            <a:off x="6511248" y="3067356"/>
            <a:ext cx="4975793"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US Lung Cancer Incidence by Histology </a:t>
            </a:r>
            <a:b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2018-2022</a:t>
            </a:r>
            <a:r>
              <a:rPr lang="en-US" sz="2000" baseline="30000">
                <a:solidFill>
                  <a:srgbClr val="000000"/>
                </a:solidFill>
                <a:latin typeface="Calibri" panose="020F0502020204030204" pitchFamily="34" charset="0"/>
              </a:rPr>
              <a:t>2</a:t>
            </a:r>
            <a:endParaRPr kumimoji="0" lang="en-US" sz="2000" b="1" i="0" u="none" strike="noStrike" kern="1200" cap="none" spc="0" normalizeH="0" baseline="30000" noProof="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78" name="TextBox 77">
            <a:extLst>
              <a:ext uri="{FF2B5EF4-FFF2-40B4-BE49-F238E27FC236}">
                <a16:creationId xmlns:a16="http://schemas.microsoft.com/office/drawing/2014/main" id="{843CD518-E3B2-4AB5-A1B8-3DFE21DFA510}"/>
              </a:ext>
            </a:extLst>
          </p:cNvPr>
          <p:cNvSpPr txBox="1"/>
          <p:nvPr/>
        </p:nvSpPr>
        <p:spPr bwMode="auto">
          <a:xfrm rot="16200000">
            <a:off x="4659681" y="4481613"/>
            <a:ext cx="2618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Rate per 100,000 (95% CI)</a:t>
            </a:r>
          </a:p>
        </p:txBody>
      </p:sp>
      <p:sp>
        <p:nvSpPr>
          <p:cNvPr id="79" name="TextBox 78">
            <a:extLst>
              <a:ext uri="{FF2B5EF4-FFF2-40B4-BE49-F238E27FC236}">
                <a16:creationId xmlns:a16="http://schemas.microsoft.com/office/drawing/2014/main" id="{9293B7E4-9C95-482F-8DAB-8A77A9633635}"/>
              </a:ext>
            </a:extLst>
          </p:cNvPr>
          <p:cNvSpPr txBox="1"/>
          <p:nvPr/>
        </p:nvSpPr>
        <p:spPr bwMode="auto">
          <a:xfrm>
            <a:off x="6986145" y="347521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21.4</a:t>
            </a:r>
          </a:p>
        </p:txBody>
      </p:sp>
      <p:sp>
        <p:nvSpPr>
          <p:cNvPr id="80" name="TextBox 79">
            <a:extLst>
              <a:ext uri="{FF2B5EF4-FFF2-40B4-BE49-F238E27FC236}">
                <a16:creationId xmlns:a16="http://schemas.microsoft.com/office/drawing/2014/main" id="{6C767245-D90E-4297-B5EA-C9C5E2E7BE73}"/>
              </a:ext>
            </a:extLst>
          </p:cNvPr>
          <p:cNvSpPr txBox="1"/>
          <p:nvPr/>
        </p:nvSpPr>
        <p:spPr bwMode="auto">
          <a:xfrm>
            <a:off x="8205850" y="540098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0.4</a:t>
            </a:r>
          </a:p>
        </p:txBody>
      </p:sp>
      <p:sp>
        <p:nvSpPr>
          <p:cNvPr id="81" name="TextBox 80">
            <a:extLst>
              <a:ext uri="{FF2B5EF4-FFF2-40B4-BE49-F238E27FC236}">
                <a16:creationId xmlns:a16="http://schemas.microsoft.com/office/drawing/2014/main" id="{7AC53F9C-87E5-4616-ACFB-F895D77CBF64}"/>
              </a:ext>
            </a:extLst>
          </p:cNvPr>
          <p:cNvSpPr txBox="1"/>
          <p:nvPr/>
        </p:nvSpPr>
        <p:spPr bwMode="auto">
          <a:xfrm>
            <a:off x="9483277" y="497203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82" name="TextBox 81">
            <a:extLst>
              <a:ext uri="{FF2B5EF4-FFF2-40B4-BE49-F238E27FC236}">
                <a16:creationId xmlns:a16="http://schemas.microsoft.com/office/drawing/2014/main" id="{EFD41748-BDC6-4098-B203-95DAC2655FDB}"/>
              </a:ext>
            </a:extLst>
          </p:cNvPr>
          <p:cNvSpPr txBox="1"/>
          <p:nvPr/>
        </p:nvSpPr>
        <p:spPr bwMode="auto">
          <a:xfrm>
            <a:off x="10771288" y="454427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9.3</a:t>
            </a:r>
          </a:p>
        </p:txBody>
      </p:sp>
      <p:sp>
        <p:nvSpPr>
          <p:cNvPr id="83" name="Text Box 15">
            <a:extLst>
              <a:ext uri="{FF2B5EF4-FFF2-40B4-BE49-F238E27FC236}">
                <a16:creationId xmlns:a16="http://schemas.microsoft.com/office/drawing/2014/main" id="{0AB611AE-4F62-41EC-9FA9-860DDBA06D6B}"/>
              </a:ext>
            </a:extLst>
          </p:cNvPr>
          <p:cNvSpPr txBox="1">
            <a:spLocks noChangeArrowheads="1"/>
          </p:cNvSpPr>
          <p:nvPr/>
        </p:nvSpPr>
        <p:spPr bwMode="auto">
          <a:xfrm>
            <a:off x="412751" y="6176041"/>
            <a:ext cx="7853362" cy="461665"/>
          </a:xfrm>
          <a:prstGeom prst="rect">
            <a:avLst/>
          </a:prstGeom>
          <a:noFill/>
          <a:ln>
            <a:noFill/>
          </a:ln>
        </p:spPr>
        <p:txBody>
          <a:bodyPr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a:solidFill>
                  <a:schemeClr val="bg2"/>
                </a:solidFill>
                <a:latin typeface="Calibri"/>
                <a:ea typeface="Calibri"/>
                <a:cs typeface="Calibri"/>
              </a:rPr>
              <a:t>1. Kim. JAMA. 2025;[Epub]. 2. seer.cancer.gov/statistics-network/explorer/. </a:t>
            </a:r>
            <a:br>
              <a:rPr lang="en-US" altLang="en-US" sz="1200" b="0" spc="-10">
                <a:latin typeface="Calibri" panose="020F0502020204030204" pitchFamily="34" charset="0"/>
              </a:rPr>
            </a:br>
            <a:r>
              <a:rPr lang="en-US" altLang="en-US" sz="1200" b="0" spc="-10">
                <a:solidFill>
                  <a:schemeClr val="bg2"/>
                </a:solidFill>
                <a:latin typeface="Calibri"/>
                <a:ea typeface="Calibri"/>
                <a:cs typeface="Calibri"/>
              </a:rPr>
              <a:t>3. George. Nature. 2015;524:47. 4. Rudin. Nat Genet. 2012;44:1111. </a:t>
            </a:r>
            <a:endParaRPr lang="en-US">
              <a:solidFill>
                <a:schemeClr val="bg2"/>
              </a:solidFill>
            </a:endParaRPr>
          </a:p>
        </p:txBody>
      </p:sp>
      <p:grpSp>
        <p:nvGrpSpPr>
          <p:cNvPr id="84" name="Group 83">
            <a:extLst>
              <a:ext uri="{FF2B5EF4-FFF2-40B4-BE49-F238E27FC236}">
                <a16:creationId xmlns:a16="http://schemas.microsoft.com/office/drawing/2014/main" id="{0528D56A-F978-4E71-A4C8-18ABDA6608F8}"/>
              </a:ext>
            </a:extLst>
          </p:cNvPr>
          <p:cNvGrpSpPr/>
          <p:nvPr/>
        </p:nvGrpSpPr>
        <p:grpSpPr>
          <a:xfrm>
            <a:off x="6069573" y="3367160"/>
            <a:ext cx="418704" cy="2558386"/>
            <a:chOff x="6111672" y="3425883"/>
            <a:chExt cx="418704" cy="2558386"/>
          </a:xfrm>
        </p:grpSpPr>
        <p:sp>
          <p:nvSpPr>
            <p:cNvPr id="85" name="TextBox 84">
              <a:extLst>
                <a:ext uri="{FF2B5EF4-FFF2-40B4-BE49-F238E27FC236}">
                  <a16:creationId xmlns:a16="http://schemas.microsoft.com/office/drawing/2014/main" id="{DF0AB8DC-DDF3-4B87-8A41-BDF457C68E27}"/>
                </a:ext>
              </a:extLst>
            </p:cNvPr>
            <p:cNvSpPr txBox="1"/>
            <p:nvPr/>
          </p:nvSpPr>
          <p:spPr bwMode="auto">
            <a:xfrm>
              <a:off x="6228690" y="561493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86" name="TextBox 85">
              <a:extLst>
                <a:ext uri="{FF2B5EF4-FFF2-40B4-BE49-F238E27FC236}">
                  <a16:creationId xmlns:a16="http://schemas.microsoft.com/office/drawing/2014/main" id="{EDC35423-3313-4898-B0E0-8A85CFCA664D}"/>
                </a:ext>
              </a:extLst>
            </p:cNvPr>
            <p:cNvSpPr txBox="1"/>
            <p:nvPr/>
          </p:nvSpPr>
          <p:spPr bwMode="auto">
            <a:xfrm>
              <a:off x="6228690" y="518349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a:t>
              </a:r>
            </a:p>
          </p:txBody>
        </p:sp>
        <p:sp>
          <p:nvSpPr>
            <p:cNvPr id="87" name="TextBox 86">
              <a:extLst>
                <a:ext uri="{FF2B5EF4-FFF2-40B4-BE49-F238E27FC236}">
                  <a16:creationId xmlns:a16="http://schemas.microsoft.com/office/drawing/2014/main" id="{2C03B294-64E4-4FB4-ABAC-D03C7D533B9B}"/>
                </a:ext>
              </a:extLst>
            </p:cNvPr>
            <p:cNvSpPr txBox="1"/>
            <p:nvPr/>
          </p:nvSpPr>
          <p:spPr bwMode="auto">
            <a:xfrm>
              <a:off x="6111672" y="47324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88" name="TextBox 87">
              <a:extLst>
                <a:ext uri="{FF2B5EF4-FFF2-40B4-BE49-F238E27FC236}">
                  <a16:creationId xmlns:a16="http://schemas.microsoft.com/office/drawing/2014/main" id="{646FA07A-BC7A-4D8F-82A7-60EFB7204123}"/>
                </a:ext>
              </a:extLst>
            </p:cNvPr>
            <p:cNvSpPr txBox="1"/>
            <p:nvPr/>
          </p:nvSpPr>
          <p:spPr bwMode="auto">
            <a:xfrm>
              <a:off x="6111672" y="43024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15</a:t>
              </a:r>
            </a:p>
          </p:txBody>
        </p:sp>
        <p:sp>
          <p:nvSpPr>
            <p:cNvPr id="89" name="TextBox 88">
              <a:extLst>
                <a:ext uri="{FF2B5EF4-FFF2-40B4-BE49-F238E27FC236}">
                  <a16:creationId xmlns:a16="http://schemas.microsoft.com/office/drawing/2014/main" id="{3DEE9839-4573-45E6-A7F2-D4BB3A3F94B9}"/>
                </a:ext>
              </a:extLst>
            </p:cNvPr>
            <p:cNvSpPr txBox="1"/>
            <p:nvPr/>
          </p:nvSpPr>
          <p:spPr bwMode="auto">
            <a:xfrm>
              <a:off x="6111672" y="3851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90" name="TextBox 89">
              <a:extLst>
                <a:ext uri="{FF2B5EF4-FFF2-40B4-BE49-F238E27FC236}">
                  <a16:creationId xmlns:a16="http://schemas.microsoft.com/office/drawing/2014/main" id="{9774A27C-C2C5-4839-8002-2CCB1897D401}"/>
                </a:ext>
              </a:extLst>
            </p:cNvPr>
            <p:cNvSpPr txBox="1"/>
            <p:nvPr/>
          </p:nvSpPr>
          <p:spPr bwMode="auto">
            <a:xfrm>
              <a:off x="6111672" y="34258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25</a:t>
              </a:r>
            </a:p>
          </p:txBody>
        </p:sp>
      </p:grpSp>
      <p:grpSp>
        <p:nvGrpSpPr>
          <p:cNvPr id="91" name="Group 90">
            <a:extLst>
              <a:ext uri="{FF2B5EF4-FFF2-40B4-BE49-F238E27FC236}">
                <a16:creationId xmlns:a16="http://schemas.microsoft.com/office/drawing/2014/main" id="{94EA24D0-E4DD-4F32-ACEF-50932D61B19D}"/>
              </a:ext>
            </a:extLst>
          </p:cNvPr>
          <p:cNvGrpSpPr/>
          <p:nvPr/>
        </p:nvGrpSpPr>
        <p:grpSpPr>
          <a:xfrm>
            <a:off x="6429019" y="3554526"/>
            <a:ext cx="67259" cy="2197521"/>
            <a:chOff x="6429019" y="3571304"/>
            <a:chExt cx="710361" cy="2197521"/>
          </a:xfrm>
        </p:grpSpPr>
        <p:cxnSp>
          <p:nvCxnSpPr>
            <p:cNvPr id="92" name="Straight Connector 91">
              <a:extLst>
                <a:ext uri="{FF2B5EF4-FFF2-40B4-BE49-F238E27FC236}">
                  <a16:creationId xmlns:a16="http://schemas.microsoft.com/office/drawing/2014/main" id="{E807BF3C-4008-4CD4-9FF9-2014B6E10E58}"/>
                </a:ext>
              </a:extLst>
            </p:cNvPr>
            <p:cNvCxnSpPr>
              <a:cxnSpLocks/>
            </p:cNvCxnSpPr>
            <p:nvPr/>
          </p:nvCxnSpPr>
          <p:spPr bwMode="auto">
            <a:xfrm>
              <a:off x="6429019" y="3571304"/>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C87B055-AB6F-42FF-9DA3-8012DA7454A4}"/>
                </a:ext>
              </a:extLst>
            </p:cNvPr>
            <p:cNvCxnSpPr>
              <a:cxnSpLocks/>
            </p:cNvCxnSpPr>
            <p:nvPr/>
          </p:nvCxnSpPr>
          <p:spPr bwMode="auto">
            <a:xfrm>
              <a:off x="6429019" y="4017970"/>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4B33963-6CDB-433A-A521-6738E54B215E}"/>
                </a:ext>
              </a:extLst>
            </p:cNvPr>
            <p:cNvCxnSpPr>
              <a:cxnSpLocks/>
            </p:cNvCxnSpPr>
            <p:nvPr/>
          </p:nvCxnSpPr>
          <p:spPr bwMode="auto">
            <a:xfrm>
              <a:off x="6429019" y="4465375"/>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2085703-475A-4159-996C-B7EE506D87BB}"/>
                </a:ext>
              </a:extLst>
            </p:cNvPr>
            <p:cNvCxnSpPr>
              <a:cxnSpLocks/>
            </p:cNvCxnSpPr>
            <p:nvPr/>
          </p:nvCxnSpPr>
          <p:spPr bwMode="auto">
            <a:xfrm>
              <a:off x="6429019" y="4912041"/>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886C88F-9223-4E61-8E0E-258188C177B6}"/>
                </a:ext>
              </a:extLst>
            </p:cNvPr>
            <p:cNvCxnSpPr>
              <a:cxnSpLocks/>
            </p:cNvCxnSpPr>
            <p:nvPr/>
          </p:nvCxnSpPr>
          <p:spPr bwMode="auto">
            <a:xfrm>
              <a:off x="6429019" y="5322159"/>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206521B-0710-48B9-8914-0FCCA2AED1AE}"/>
                </a:ext>
              </a:extLst>
            </p:cNvPr>
            <p:cNvCxnSpPr>
              <a:cxnSpLocks/>
            </p:cNvCxnSpPr>
            <p:nvPr/>
          </p:nvCxnSpPr>
          <p:spPr bwMode="auto">
            <a:xfrm>
              <a:off x="6429019" y="5768825"/>
              <a:ext cx="710361"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EE401D2D-4330-4ABE-BD9F-B3A0928028EE}"/>
              </a:ext>
            </a:extLst>
          </p:cNvPr>
          <p:cNvGrpSpPr/>
          <p:nvPr/>
        </p:nvGrpSpPr>
        <p:grpSpPr>
          <a:xfrm>
            <a:off x="6337433" y="5752713"/>
            <a:ext cx="5363499" cy="523220"/>
            <a:chOff x="6314958" y="5727468"/>
            <a:chExt cx="4729521" cy="523220"/>
          </a:xfrm>
        </p:grpSpPr>
        <p:sp>
          <p:nvSpPr>
            <p:cNvPr id="99" name="TextBox 98">
              <a:extLst>
                <a:ext uri="{FF2B5EF4-FFF2-40B4-BE49-F238E27FC236}">
                  <a16:creationId xmlns:a16="http://schemas.microsoft.com/office/drawing/2014/main" id="{665C63F9-47A3-4108-8F8D-436F28699B74}"/>
                </a:ext>
              </a:extLst>
            </p:cNvPr>
            <p:cNvSpPr txBox="1"/>
            <p:nvPr/>
          </p:nvSpPr>
          <p:spPr bwMode="auto">
            <a:xfrm>
              <a:off x="6314958" y="5727468"/>
              <a:ext cx="14426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a:solidFill>
                    <a:schemeClr val="bg1"/>
                  </a:solidFill>
                  <a:latin typeface="Calibri" panose="020F0502020204030204" pitchFamily="34" charset="0"/>
                </a:rPr>
                <a:t>Adenocarcinoma</a:t>
              </a:r>
            </a:p>
          </p:txBody>
        </p:sp>
        <p:sp>
          <p:nvSpPr>
            <p:cNvPr id="100" name="TextBox 99">
              <a:extLst>
                <a:ext uri="{FF2B5EF4-FFF2-40B4-BE49-F238E27FC236}">
                  <a16:creationId xmlns:a16="http://schemas.microsoft.com/office/drawing/2014/main" id="{884EB4C9-95A1-457B-9647-4EFDE22A9C76}"/>
                </a:ext>
              </a:extLst>
            </p:cNvPr>
            <p:cNvSpPr txBox="1"/>
            <p:nvPr/>
          </p:nvSpPr>
          <p:spPr bwMode="auto">
            <a:xfrm>
              <a:off x="7635583" y="5727468"/>
              <a:ext cx="10751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solidFill>
                    <a:schemeClr val="bg1"/>
                  </a:solidFill>
                  <a:latin typeface="Calibri" panose="020F0502020204030204" pitchFamily="34" charset="0"/>
                </a:rPr>
                <a:t>Large-Cell Carcinoma</a:t>
              </a:r>
            </a:p>
          </p:txBody>
        </p:sp>
        <p:sp>
          <p:nvSpPr>
            <p:cNvPr id="101" name="TextBox 100">
              <a:extLst>
                <a:ext uri="{FF2B5EF4-FFF2-40B4-BE49-F238E27FC236}">
                  <a16:creationId xmlns:a16="http://schemas.microsoft.com/office/drawing/2014/main" id="{AE9E4248-4891-41E3-B6AF-5A9057DF0855}"/>
                </a:ext>
              </a:extLst>
            </p:cNvPr>
            <p:cNvSpPr txBox="1"/>
            <p:nvPr/>
          </p:nvSpPr>
          <p:spPr bwMode="auto">
            <a:xfrm>
              <a:off x="8682854" y="5727468"/>
              <a:ext cx="11934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solidFill>
                    <a:schemeClr val="bg1"/>
                  </a:solidFill>
                  <a:latin typeface="Calibri" panose="020F0502020204030204" pitchFamily="34" charset="0"/>
                </a:rPr>
                <a:t>Small-Cell Carcinoma</a:t>
              </a:r>
            </a:p>
          </p:txBody>
        </p:sp>
        <p:sp>
          <p:nvSpPr>
            <p:cNvPr id="102" name="TextBox 101">
              <a:extLst>
                <a:ext uri="{FF2B5EF4-FFF2-40B4-BE49-F238E27FC236}">
                  <a16:creationId xmlns:a16="http://schemas.microsoft.com/office/drawing/2014/main" id="{AED8F5D1-0CDA-452D-A2A0-1B6C282498CF}"/>
                </a:ext>
              </a:extLst>
            </p:cNvPr>
            <p:cNvSpPr txBox="1"/>
            <p:nvPr/>
          </p:nvSpPr>
          <p:spPr bwMode="auto">
            <a:xfrm>
              <a:off x="9876353" y="5727468"/>
              <a:ext cx="11681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solidFill>
                    <a:schemeClr val="bg1"/>
                  </a:solidFill>
                  <a:latin typeface="Calibri" panose="020F0502020204030204" pitchFamily="34" charset="0"/>
                </a:rPr>
                <a:t>Squamous Cell Carcinoma</a:t>
              </a:r>
            </a:p>
          </p:txBody>
        </p:sp>
      </p:grpSp>
      <p:sp>
        <p:nvSpPr>
          <p:cNvPr id="104" name="Rectangle 103">
            <a:extLst>
              <a:ext uri="{FF2B5EF4-FFF2-40B4-BE49-F238E27FC236}">
                <a16:creationId xmlns:a16="http://schemas.microsoft.com/office/drawing/2014/main" id="{31D0AD9B-DE93-4AF0-9066-075E2B181CA6}"/>
              </a:ext>
            </a:extLst>
          </p:cNvPr>
          <p:cNvSpPr/>
          <p:nvPr/>
        </p:nvSpPr>
        <p:spPr bwMode="auto">
          <a:xfrm>
            <a:off x="6830817" y="3860600"/>
            <a:ext cx="856915" cy="189265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E33E44C9-BAD2-477B-978A-7DCD25FE3EF4}"/>
              </a:ext>
            </a:extLst>
          </p:cNvPr>
          <p:cNvSpPr/>
          <p:nvPr/>
        </p:nvSpPr>
        <p:spPr bwMode="auto">
          <a:xfrm>
            <a:off x="8000896" y="5707535"/>
            <a:ext cx="856915" cy="45719"/>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131D3BF7-48F8-49F5-A45D-16716BDEB7A2}"/>
              </a:ext>
            </a:extLst>
          </p:cNvPr>
          <p:cNvSpPr/>
          <p:nvPr/>
        </p:nvSpPr>
        <p:spPr bwMode="auto">
          <a:xfrm>
            <a:off x="9281976" y="5315452"/>
            <a:ext cx="856915" cy="43780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95241D08-F952-43E4-AF86-20C498F65CC8}"/>
              </a:ext>
            </a:extLst>
          </p:cNvPr>
          <p:cNvSpPr/>
          <p:nvPr/>
        </p:nvSpPr>
        <p:spPr bwMode="auto">
          <a:xfrm>
            <a:off x="10603397" y="4927967"/>
            <a:ext cx="856915" cy="825288"/>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08" name="Straight Connector 107">
            <a:extLst>
              <a:ext uri="{FF2B5EF4-FFF2-40B4-BE49-F238E27FC236}">
                <a16:creationId xmlns:a16="http://schemas.microsoft.com/office/drawing/2014/main" id="{3FAC2D7B-FC72-45BF-A30F-EE15231C90B1}"/>
              </a:ext>
            </a:extLst>
          </p:cNvPr>
          <p:cNvCxnSpPr/>
          <p:nvPr/>
        </p:nvCxnSpPr>
        <p:spPr bwMode="auto">
          <a:xfrm>
            <a:off x="7136003" y="3844885"/>
            <a:ext cx="265851"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510E32A-32AB-4E0C-AE47-403947AE52FC}"/>
              </a:ext>
            </a:extLst>
          </p:cNvPr>
          <p:cNvCxnSpPr/>
          <p:nvPr/>
        </p:nvCxnSpPr>
        <p:spPr bwMode="auto">
          <a:xfrm>
            <a:off x="8295985" y="5703979"/>
            <a:ext cx="265851"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C3CF57F-E57D-4D5A-B9FD-33929729A55E}"/>
              </a:ext>
            </a:extLst>
          </p:cNvPr>
          <p:cNvCxnSpPr/>
          <p:nvPr/>
        </p:nvCxnSpPr>
        <p:spPr bwMode="auto">
          <a:xfrm>
            <a:off x="9573274" y="5304711"/>
            <a:ext cx="265851"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E96A3F9-34C9-4AF8-8AEF-54C7A3DE57FB}"/>
              </a:ext>
            </a:extLst>
          </p:cNvPr>
          <p:cNvCxnSpPr/>
          <p:nvPr/>
        </p:nvCxnSpPr>
        <p:spPr bwMode="auto">
          <a:xfrm>
            <a:off x="10895210" y="4909281"/>
            <a:ext cx="265851" cy="0"/>
          </a:xfrm>
          <a:prstGeom prst="line">
            <a:avLst/>
          </a:prstGeom>
          <a:noFill/>
          <a:ln w="28575" cap="flat" cmpd="sng" algn="ctr">
            <a:solidFill>
              <a:schemeClr val="bg1"/>
            </a:solidFill>
            <a:prstDash val="solid"/>
            <a:round/>
            <a:headEnd type="none" w="med" len="med"/>
            <a:tailEnd type="none" w="med" len="med"/>
          </a:ln>
          <a:effectLst/>
        </p:spPr>
      </p:cxnSp>
      <p:sp>
        <p:nvSpPr>
          <p:cNvPr id="103" name="Freeform: Shape 102">
            <a:extLst>
              <a:ext uri="{FF2B5EF4-FFF2-40B4-BE49-F238E27FC236}">
                <a16:creationId xmlns:a16="http://schemas.microsoft.com/office/drawing/2014/main" id="{2EFBF025-B9E5-4079-A892-06B62E84346A}"/>
              </a:ext>
            </a:extLst>
          </p:cNvPr>
          <p:cNvSpPr/>
          <p:nvPr/>
        </p:nvSpPr>
        <p:spPr bwMode="auto">
          <a:xfrm>
            <a:off x="6493933" y="3560389"/>
            <a:ext cx="5207000" cy="2192866"/>
          </a:xfrm>
          <a:custGeom>
            <a:avLst/>
            <a:gdLst>
              <a:gd name="connsiteX0" fmla="*/ 0 w 5207000"/>
              <a:gd name="connsiteY0" fmla="*/ 0 h 2192866"/>
              <a:gd name="connsiteX1" fmla="*/ 0 w 5207000"/>
              <a:gd name="connsiteY1" fmla="*/ 2192866 h 2192866"/>
              <a:gd name="connsiteX2" fmla="*/ 5207000 w 5207000"/>
              <a:gd name="connsiteY2" fmla="*/ 2192866 h 2192866"/>
            </a:gdLst>
            <a:ahLst/>
            <a:cxnLst>
              <a:cxn ang="0">
                <a:pos x="connsiteX0" y="connsiteY0"/>
              </a:cxn>
              <a:cxn ang="0">
                <a:pos x="connsiteX1" y="connsiteY1"/>
              </a:cxn>
              <a:cxn ang="0">
                <a:pos x="connsiteX2" y="connsiteY2"/>
              </a:cxn>
            </a:cxnLst>
            <a:rect l="l" t="t" r="r" b="b"/>
            <a:pathLst>
              <a:path w="5207000" h="2192866">
                <a:moveTo>
                  <a:pt x="0" y="0"/>
                </a:moveTo>
                <a:lnTo>
                  <a:pt x="0" y="2192866"/>
                </a:lnTo>
                <a:lnTo>
                  <a:pt x="5207000" y="2192866"/>
                </a:lnTo>
              </a:path>
            </a:pathLst>
          </a:custGeom>
          <a:noFill/>
          <a:ln w="28575">
            <a:solidFill>
              <a:schemeClr val="bg1"/>
            </a:solidFill>
            <a:miter lim="800000"/>
            <a:headEnd/>
            <a:tailEnd/>
          </a:ln>
        </p:spPr>
        <p:txBody>
          <a:bodyPr rtlCol="0" anchor="ctr"/>
          <a:lstStyle/>
          <a:p>
            <a:pPr algn="ctr"/>
            <a:endParaRPr lang="en-US"/>
          </a:p>
        </p:txBody>
      </p:sp>
      <p:grpSp>
        <p:nvGrpSpPr>
          <p:cNvPr id="2" name="Group 1">
            <a:extLst>
              <a:ext uri="{FF2B5EF4-FFF2-40B4-BE49-F238E27FC236}">
                <a16:creationId xmlns:a16="http://schemas.microsoft.com/office/drawing/2014/main" id="{E6693201-ECCC-7E2D-3883-92210A421A69}"/>
              </a:ext>
            </a:extLst>
          </p:cNvPr>
          <p:cNvGrpSpPr/>
          <p:nvPr/>
        </p:nvGrpSpPr>
        <p:grpSpPr>
          <a:xfrm rot="5400000">
            <a:off x="9056430" y="3181885"/>
            <a:ext cx="66664" cy="5195445"/>
            <a:chOff x="6429019" y="4017970"/>
            <a:chExt cx="710361" cy="1750855"/>
          </a:xfrm>
        </p:grpSpPr>
        <p:cxnSp>
          <p:nvCxnSpPr>
            <p:cNvPr id="4" name="Straight Connector 3">
              <a:extLst>
                <a:ext uri="{FF2B5EF4-FFF2-40B4-BE49-F238E27FC236}">
                  <a16:creationId xmlns:a16="http://schemas.microsoft.com/office/drawing/2014/main" id="{9C0599E9-E1F8-5FF1-5332-721118CA372A}"/>
                </a:ext>
              </a:extLst>
            </p:cNvPr>
            <p:cNvCxnSpPr>
              <a:cxnSpLocks/>
            </p:cNvCxnSpPr>
            <p:nvPr/>
          </p:nvCxnSpPr>
          <p:spPr bwMode="auto">
            <a:xfrm>
              <a:off x="6429019" y="4017970"/>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9E4E68E2-9CBF-EC9C-8B28-9270961A307B}"/>
                </a:ext>
              </a:extLst>
            </p:cNvPr>
            <p:cNvCxnSpPr>
              <a:cxnSpLocks/>
            </p:cNvCxnSpPr>
            <p:nvPr/>
          </p:nvCxnSpPr>
          <p:spPr bwMode="auto">
            <a:xfrm>
              <a:off x="6429019" y="4465375"/>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CAB291A9-550A-5427-BC7F-1B27BD633372}"/>
                </a:ext>
              </a:extLst>
            </p:cNvPr>
            <p:cNvCxnSpPr>
              <a:cxnSpLocks/>
            </p:cNvCxnSpPr>
            <p:nvPr/>
          </p:nvCxnSpPr>
          <p:spPr bwMode="auto">
            <a:xfrm>
              <a:off x="6429019" y="4912041"/>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CD9A144A-86D4-BEC5-58B6-5C7EF28FB16C}"/>
                </a:ext>
              </a:extLst>
            </p:cNvPr>
            <p:cNvCxnSpPr>
              <a:cxnSpLocks/>
            </p:cNvCxnSpPr>
            <p:nvPr/>
          </p:nvCxnSpPr>
          <p:spPr bwMode="auto">
            <a:xfrm>
              <a:off x="6429019" y="5322159"/>
              <a:ext cx="710361"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FB8A743F-F5FE-CA44-472E-8B616F54BC38}"/>
                </a:ext>
              </a:extLst>
            </p:cNvPr>
            <p:cNvCxnSpPr>
              <a:cxnSpLocks/>
            </p:cNvCxnSpPr>
            <p:nvPr/>
          </p:nvCxnSpPr>
          <p:spPr bwMode="auto">
            <a:xfrm>
              <a:off x="6429019" y="5768825"/>
              <a:ext cx="710361"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036101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04016-CD33-A489-F16E-011CE82BA0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67451C-3253-64FA-0A73-057BEE288E0C}"/>
              </a:ext>
            </a:extLst>
          </p:cNvPr>
          <p:cNvSpPr>
            <a:spLocks noGrp="1"/>
          </p:cNvSpPr>
          <p:nvPr>
            <p:ph type="title"/>
          </p:nvPr>
        </p:nvSpPr>
        <p:spPr/>
        <p:txBody>
          <a:bodyPr/>
          <a:lstStyle/>
          <a:p>
            <a:r>
              <a:rPr lang="en-US"/>
              <a:t>Stage I-IIA LS-SCLC: Testing, Primary Treatment, and Adjuvant Therapy</a:t>
            </a:r>
          </a:p>
        </p:txBody>
      </p:sp>
      <p:sp>
        <p:nvSpPr>
          <p:cNvPr id="2" name="Text Box 15">
            <a:extLst>
              <a:ext uri="{FF2B5EF4-FFF2-40B4-BE49-F238E27FC236}">
                <a16:creationId xmlns:a16="http://schemas.microsoft.com/office/drawing/2014/main" id="{AD0B975D-15AE-2AFB-F9DD-117844FDB0C2}"/>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0"/>
              </a:spcBef>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NCCN. Clinical guidelines in oncology: small cell lung cancer. v4.2025. nccn.org. Kalemkerian</a:t>
            </a:r>
            <a:r>
              <a:rPr lang="en-US" sz="1200" b="0">
                <a:solidFill>
                  <a:srgbClr val="455560"/>
                </a:solidFill>
                <a:latin typeface="Calibri"/>
                <a:ea typeface="ＭＳ Ｐゴシック" charset="0"/>
                <a:cs typeface="ＭＳ Ｐゴシック" charset="0"/>
              </a:rPr>
              <a:t>. JCO. 2025;43:101.</a:t>
            </a:r>
            <a:endParaRPr kumimoji="0" lang="en-US" altLang="en-US" sz="1200" b="0" i="0" u="none" strike="noStrike" kern="1200" cap="none" spc="0" normalizeH="0" baseline="0" noProof="0">
              <a:ln>
                <a:noFill/>
              </a:ln>
              <a:solidFill>
                <a:srgbClr val="455560"/>
              </a:solidFill>
              <a:effectLst/>
              <a:uLnTx/>
              <a:uFillTx/>
              <a:latin typeface="Calibri"/>
              <a:ea typeface="+mn-ea"/>
              <a:cs typeface="+mn-cs"/>
            </a:endParaRPr>
          </a:p>
        </p:txBody>
      </p:sp>
      <p:sp>
        <p:nvSpPr>
          <p:cNvPr id="5" name="TextBox 4">
            <a:extLst>
              <a:ext uri="{FF2B5EF4-FFF2-40B4-BE49-F238E27FC236}">
                <a16:creationId xmlns:a16="http://schemas.microsoft.com/office/drawing/2014/main" id="{91AE748F-9084-ACC9-BDAC-E4E96807238A}"/>
              </a:ext>
            </a:extLst>
          </p:cNvPr>
          <p:cNvSpPr txBox="1"/>
          <p:nvPr/>
        </p:nvSpPr>
        <p:spPr bwMode="auto">
          <a:xfrm>
            <a:off x="5189634" y="1436648"/>
            <a:ext cx="4155232" cy="400110"/>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Clinical stage I-IIA (T1-2, N0, M0)</a:t>
            </a:r>
          </a:p>
        </p:txBody>
      </p:sp>
      <p:sp>
        <p:nvSpPr>
          <p:cNvPr id="24" name="TextBox 23">
            <a:extLst>
              <a:ext uri="{FF2B5EF4-FFF2-40B4-BE49-F238E27FC236}">
                <a16:creationId xmlns:a16="http://schemas.microsoft.com/office/drawing/2014/main" id="{5D2A219A-4339-0A20-8A2A-810F38CAD1C7}"/>
              </a:ext>
            </a:extLst>
          </p:cNvPr>
          <p:cNvSpPr txBox="1"/>
          <p:nvPr/>
        </p:nvSpPr>
        <p:spPr bwMode="auto">
          <a:xfrm>
            <a:off x="2585848" y="2137984"/>
            <a:ext cx="35855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Calibri" panose="020F0502020204030204" pitchFamily="34" charset="0"/>
                <a:ea typeface="+mn-ea"/>
                <a:cs typeface="+mn-cs"/>
              </a:rPr>
              <a:t>Pathologic mediastinal staging: </a:t>
            </a:r>
            <a:r>
              <a:rPr kumimoji="0" lang="en-US" sz="2000" b="1" i="0" u="none" strike="noStrike" kern="1200" cap="none" spc="0" normalizeH="0" baseline="0" noProof="0">
                <a:ln>
                  <a:noFill/>
                </a:ln>
                <a:solidFill>
                  <a:schemeClr val="bg1"/>
                </a:solidFill>
                <a:effectLst/>
                <a:uLnTx/>
                <a:uFillTx/>
                <a:latin typeface="Calibri" panose="020F0502020204030204" pitchFamily="34" charset="0"/>
                <a:ea typeface="+mn-ea"/>
                <a:cs typeface="+mn-cs"/>
              </a:rPr>
              <a:t>Negative</a:t>
            </a:r>
          </a:p>
        </p:txBody>
      </p:sp>
      <p:sp>
        <p:nvSpPr>
          <p:cNvPr id="45" name="TextBox 44">
            <a:extLst>
              <a:ext uri="{FF2B5EF4-FFF2-40B4-BE49-F238E27FC236}">
                <a16:creationId xmlns:a16="http://schemas.microsoft.com/office/drawing/2014/main" id="{A2CD8FE2-472C-D7CF-E7B8-4AD3426079ED}"/>
              </a:ext>
            </a:extLst>
          </p:cNvPr>
          <p:cNvSpPr txBox="1"/>
          <p:nvPr/>
        </p:nvSpPr>
        <p:spPr bwMode="auto">
          <a:xfrm>
            <a:off x="8236493" y="2125340"/>
            <a:ext cx="39129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Calibri" panose="020F0502020204030204" pitchFamily="34" charset="0"/>
                <a:ea typeface="+mn-ea"/>
                <a:cs typeface="+mn-cs"/>
              </a:rPr>
              <a:t>Pathologic mediastinal staging: </a:t>
            </a:r>
            <a:r>
              <a:rPr kumimoji="0" lang="en-US" sz="2000" b="1" i="0" u="none" strike="noStrike" kern="1200" cap="none" spc="0" normalizeH="0" baseline="0" noProof="0">
                <a:ln>
                  <a:noFill/>
                </a:ln>
                <a:solidFill>
                  <a:schemeClr val="bg1"/>
                </a:solidFill>
                <a:effectLst/>
                <a:uLnTx/>
                <a:uFillTx/>
                <a:latin typeface="Calibri" panose="020F0502020204030204" pitchFamily="34" charset="0"/>
                <a:ea typeface="+mn-ea"/>
                <a:cs typeface="+mn-cs"/>
              </a:rPr>
              <a:t>Positive</a:t>
            </a:r>
          </a:p>
        </p:txBody>
      </p:sp>
      <p:sp>
        <p:nvSpPr>
          <p:cNvPr id="47" name="TextBox 46">
            <a:extLst>
              <a:ext uri="{FF2B5EF4-FFF2-40B4-BE49-F238E27FC236}">
                <a16:creationId xmlns:a16="http://schemas.microsoft.com/office/drawing/2014/main" id="{F351C35C-D832-0063-1350-948EB0CB7FCC}"/>
              </a:ext>
            </a:extLst>
          </p:cNvPr>
          <p:cNvSpPr txBox="1"/>
          <p:nvPr/>
        </p:nvSpPr>
        <p:spPr bwMode="auto">
          <a:xfrm>
            <a:off x="578935" y="3149845"/>
            <a:ext cx="35855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strike="noStrike" kern="1200" cap="none" spc="0" normalizeH="0" baseline="0" noProof="0">
                <a:ln>
                  <a:noFill/>
                </a:ln>
                <a:solidFill>
                  <a:schemeClr val="bg1"/>
                </a:solidFill>
                <a:effectLst/>
                <a:uLnTx/>
                <a:uFillTx/>
                <a:latin typeface="Calibri" panose="020F0502020204030204" pitchFamily="34" charset="0"/>
                <a:ea typeface="+mn-ea"/>
                <a:cs typeface="+mn-cs"/>
              </a:rPr>
              <a:t>L</a:t>
            </a: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obectomy and mediastinal LN dissection/sampling</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sp>
        <p:nvSpPr>
          <p:cNvPr id="48" name="TextBox 47">
            <a:extLst>
              <a:ext uri="{FF2B5EF4-FFF2-40B4-BE49-F238E27FC236}">
                <a16:creationId xmlns:a16="http://schemas.microsoft.com/office/drawing/2014/main" id="{980C891C-9BC4-36D2-D4D1-A6D390A7E1EA}"/>
              </a:ext>
            </a:extLst>
          </p:cNvPr>
          <p:cNvSpPr txBox="1"/>
          <p:nvPr/>
        </p:nvSpPr>
        <p:spPr bwMode="auto">
          <a:xfrm>
            <a:off x="5591989" y="3149845"/>
            <a:ext cx="3197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Medically inoperable or decided not to pursue surgical resection</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sp>
        <p:nvSpPr>
          <p:cNvPr id="60" name="TextBox 59">
            <a:extLst>
              <a:ext uri="{FF2B5EF4-FFF2-40B4-BE49-F238E27FC236}">
                <a16:creationId xmlns:a16="http://schemas.microsoft.com/office/drawing/2014/main" id="{9B108AB4-D3E0-F3C4-D755-077CBCF63762}"/>
              </a:ext>
            </a:extLst>
          </p:cNvPr>
          <p:cNvSpPr txBox="1"/>
          <p:nvPr/>
        </p:nvSpPr>
        <p:spPr bwMode="auto">
          <a:xfrm>
            <a:off x="1027810" y="4072489"/>
            <a:ext cx="875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R0</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sp>
        <p:nvSpPr>
          <p:cNvPr id="61" name="TextBox 60">
            <a:extLst>
              <a:ext uri="{FF2B5EF4-FFF2-40B4-BE49-F238E27FC236}">
                <a16:creationId xmlns:a16="http://schemas.microsoft.com/office/drawing/2014/main" id="{FBA7289F-5791-3267-A000-B8BB1F330588}"/>
              </a:ext>
            </a:extLst>
          </p:cNvPr>
          <p:cNvSpPr txBox="1"/>
          <p:nvPr/>
        </p:nvSpPr>
        <p:spPr bwMode="auto">
          <a:xfrm>
            <a:off x="2976664" y="4094336"/>
            <a:ext cx="822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R1/R2</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sp>
        <p:nvSpPr>
          <p:cNvPr id="75" name="TextBox 74">
            <a:extLst>
              <a:ext uri="{FF2B5EF4-FFF2-40B4-BE49-F238E27FC236}">
                <a16:creationId xmlns:a16="http://schemas.microsoft.com/office/drawing/2014/main" id="{E4CB705D-B7CF-4A0B-6F76-D5B78689B03B}"/>
              </a:ext>
            </a:extLst>
          </p:cNvPr>
          <p:cNvSpPr txBox="1"/>
          <p:nvPr/>
        </p:nvSpPr>
        <p:spPr bwMode="auto">
          <a:xfrm>
            <a:off x="3360034" y="4679290"/>
            <a:ext cx="1794739" cy="646331"/>
          </a:xfrm>
          <a:prstGeom prst="rect">
            <a:avLst/>
          </a:prstGeom>
          <a:solidFill>
            <a:schemeClr val="accent2">
              <a:lumMod val="20000"/>
              <a:lumOff val="8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Systemic </a:t>
            </a:r>
            <a:r>
              <a:rPr lang="en-US">
                <a:solidFill>
                  <a:schemeClr val="bg1"/>
                </a:solidFill>
                <a:latin typeface="Calibri" panose="020F0502020204030204" pitchFamily="34" charset="0"/>
              </a:rPr>
              <a:t>chemo</a:t>
            </a: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 + concurrent RT</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cxnSp>
        <p:nvCxnSpPr>
          <p:cNvPr id="76" name="Straight Arrow Connector 75">
            <a:extLst>
              <a:ext uri="{FF2B5EF4-FFF2-40B4-BE49-F238E27FC236}">
                <a16:creationId xmlns:a16="http://schemas.microsoft.com/office/drawing/2014/main" id="{85039216-A3F6-9F81-4059-57C00F730F09}"/>
              </a:ext>
            </a:extLst>
          </p:cNvPr>
          <p:cNvCxnSpPr>
            <a:cxnSpLocks/>
            <a:stCxn id="48" idx="2"/>
            <a:endCxn id="78" idx="0"/>
          </p:cNvCxnSpPr>
          <p:nvPr/>
        </p:nvCxnSpPr>
        <p:spPr bwMode="auto">
          <a:xfrm>
            <a:off x="7190949" y="3796176"/>
            <a:ext cx="1" cy="636115"/>
          </a:xfrm>
          <a:prstGeom prst="straightConnector1">
            <a:avLst/>
          </a:prstGeom>
          <a:noFill/>
          <a:ln w="28575" cap="flat" cmpd="sng" algn="ctr">
            <a:solidFill>
              <a:schemeClr val="bg1"/>
            </a:solidFill>
            <a:prstDash val="solid"/>
            <a:round/>
            <a:headEnd type="none" w="med" len="med"/>
            <a:tailEnd type="triangle"/>
          </a:ln>
          <a:effectLst/>
        </p:spPr>
      </p:cxnSp>
      <p:sp>
        <p:nvSpPr>
          <p:cNvPr id="78" name="TextBox 77">
            <a:extLst>
              <a:ext uri="{FF2B5EF4-FFF2-40B4-BE49-F238E27FC236}">
                <a16:creationId xmlns:a16="http://schemas.microsoft.com/office/drawing/2014/main" id="{4AD5D123-5857-60EA-D137-28252ACFD752}"/>
              </a:ext>
            </a:extLst>
          </p:cNvPr>
          <p:cNvSpPr txBox="1"/>
          <p:nvPr/>
        </p:nvSpPr>
        <p:spPr bwMode="auto">
          <a:xfrm>
            <a:off x="5684835" y="4432291"/>
            <a:ext cx="3012229" cy="923330"/>
          </a:xfrm>
          <a:prstGeom prst="rect">
            <a:avLst/>
          </a:prstGeom>
          <a:solidFill>
            <a:schemeClr val="accent2">
              <a:lumMod val="20000"/>
              <a:lumOff val="8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SABR </a:t>
            </a: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sym typeface="Wingdings" panose="05000000000000000000" pitchFamily="2" charset="2"/>
              </a:rPr>
              <a:t> systemic chemo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or systemic chemo + concurrent RT</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cxnSp>
        <p:nvCxnSpPr>
          <p:cNvPr id="79" name="Straight Arrow Connector 78">
            <a:extLst>
              <a:ext uri="{FF2B5EF4-FFF2-40B4-BE49-F238E27FC236}">
                <a16:creationId xmlns:a16="http://schemas.microsoft.com/office/drawing/2014/main" id="{1B9B55BB-BAE6-B5CC-8ED3-F3BD16D6053C}"/>
              </a:ext>
            </a:extLst>
          </p:cNvPr>
          <p:cNvCxnSpPr>
            <a:cxnSpLocks/>
            <a:stCxn id="60" idx="2"/>
            <a:endCxn id="94" idx="0"/>
          </p:cNvCxnSpPr>
          <p:nvPr/>
        </p:nvCxnSpPr>
        <p:spPr bwMode="auto">
          <a:xfrm flipH="1">
            <a:off x="1017854" y="4441821"/>
            <a:ext cx="447597" cy="82821"/>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4390712E-A99D-F865-5BCA-DCAF457A974C}"/>
              </a:ext>
            </a:extLst>
          </p:cNvPr>
          <p:cNvCxnSpPr>
            <a:cxnSpLocks/>
            <a:stCxn id="60" idx="2"/>
            <a:endCxn id="95" idx="0"/>
          </p:cNvCxnSpPr>
          <p:nvPr/>
        </p:nvCxnSpPr>
        <p:spPr bwMode="auto">
          <a:xfrm>
            <a:off x="1465451" y="4441821"/>
            <a:ext cx="657976" cy="100307"/>
          </a:xfrm>
          <a:prstGeom prst="straightConnector1">
            <a:avLst/>
          </a:prstGeom>
          <a:noFill/>
          <a:ln w="28575" cap="flat" cmpd="sng" algn="ctr">
            <a:solidFill>
              <a:schemeClr val="bg1"/>
            </a:solidFill>
            <a:prstDash val="solid"/>
            <a:round/>
            <a:headEnd type="none" w="med" len="med"/>
            <a:tailEnd type="triangle"/>
          </a:ln>
          <a:effectLst/>
        </p:spPr>
      </p:cxnSp>
      <p:sp>
        <p:nvSpPr>
          <p:cNvPr id="93" name="TextBox 92">
            <a:extLst>
              <a:ext uri="{FF2B5EF4-FFF2-40B4-BE49-F238E27FC236}">
                <a16:creationId xmlns:a16="http://schemas.microsoft.com/office/drawing/2014/main" id="{2B9E8962-EE6B-903B-9A38-8C51A61DC699}"/>
              </a:ext>
            </a:extLst>
          </p:cNvPr>
          <p:cNvSpPr txBox="1"/>
          <p:nvPr/>
        </p:nvSpPr>
        <p:spPr bwMode="auto">
          <a:xfrm>
            <a:off x="324683" y="5250032"/>
            <a:ext cx="1371600" cy="646331"/>
          </a:xfrm>
          <a:prstGeom prst="rect">
            <a:avLst/>
          </a:prstGeom>
          <a:solidFill>
            <a:schemeClr val="accent5">
              <a:lumMod val="20000"/>
              <a:lumOff val="8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Systemic chemo</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sp>
        <p:nvSpPr>
          <p:cNvPr id="94" name="TextBox 93">
            <a:extLst>
              <a:ext uri="{FF2B5EF4-FFF2-40B4-BE49-F238E27FC236}">
                <a16:creationId xmlns:a16="http://schemas.microsoft.com/office/drawing/2014/main" id="{4987FC2D-AEC9-90AB-F138-432415044962}"/>
              </a:ext>
            </a:extLst>
          </p:cNvPr>
          <p:cNvSpPr txBox="1"/>
          <p:nvPr/>
        </p:nvSpPr>
        <p:spPr bwMode="auto">
          <a:xfrm>
            <a:off x="580213" y="4524642"/>
            <a:ext cx="875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N0</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sp>
        <p:nvSpPr>
          <p:cNvPr id="95" name="TextBox 94">
            <a:extLst>
              <a:ext uri="{FF2B5EF4-FFF2-40B4-BE49-F238E27FC236}">
                <a16:creationId xmlns:a16="http://schemas.microsoft.com/office/drawing/2014/main" id="{538C635D-0A95-9D19-1337-06C03C35F250}"/>
              </a:ext>
            </a:extLst>
          </p:cNvPr>
          <p:cNvSpPr txBox="1"/>
          <p:nvPr/>
        </p:nvSpPr>
        <p:spPr bwMode="auto">
          <a:xfrm>
            <a:off x="1685786" y="4542128"/>
            <a:ext cx="875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N+</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cxnSp>
        <p:nvCxnSpPr>
          <p:cNvPr id="117" name="Straight Arrow Connector 116">
            <a:extLst>
              <a:ext uri="{FF2B5EF4-FFF2-40B4-BE49-F238E27FC236}">
                <a16:creationId xmlns:a16="http://schemas.microsoft.com/office/drawing/2014/main" id="{65F2EF2A-84BB-58A6-D887-ACBA0A907E72}"/>
              </a:ext>
            </a:extLst>
          </p:cNvPr>
          <p:cNvCxnSpPr/>
          <p:nvPr/>
        </p:nvCxnSpPr>
        <p:spPr bwMode="auto">
          <a:xfrm>
            <a:off x="1017854" y="4901186"/>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118" name="Straight Arrow Connector 117">
            <a:extLst>
              <a:ext uri="{FF2B5EF4-FFF2-40B4-BE49-F238E27FC236}">
                <a16:creationId xmlns:a16="http://schemas.microsoft.com/office/drawing/2014/main" id="{48C27408-2FD5-8E51-472F-49D9A042D82C}"/>
              </a:ext>
            </a:extLst>
          </p:cNvPr>
          <p:cNvCxnSpPr/>
          <p:nvPr/>
        </p:nvCxnSpPr>
        <p:spPr bwMode="auto">
          <a:xfrm>
            <a:off x="2098730" y="4940697"/>
            <a:ext cx="0" cy="274320"/>
          </a:xfrm>
          <a:prstGeom prst="straightConnector1">
            <a:avLst/>
          </a:prstGeom>
          <a:noFill/>
          <a:ln w="28575" cap="flat" cmpd="sng" algn="ctr">
            <a:solidFill>
              <a:schemeClr val="bg1"/>
            </a:solidFill>
            <a:prstDash val="solid"/>
            <a:round/>
            <a:headEnd type="none" w="med" len="med"/>
            <a:tailEnd type="triangle"/>
          </a:ln>
          <a:effectLst/>
        </p:spPr>
      </p:cxnSp>
      <p:sp>
        <p:nvSpPr>
          <p:cNvPr id="123" name="TextBox 122">
            <a:extLst>
              <a:ext uri="{FF2B5EF4-FFF2-40B4-BE49-F238E27FC236}">
                <a16:creationId xmlns:a16="http://schemas.microsoft.com/office/drawing/2014/main" id="{8FBD1258-76A7-AE87-DD7C-EE54B7C7207F}"/>
              </a:ext>
            </a:extLst>
          </p:cNvPr>
          <p:cNvSpPr txBox="1"/>
          <p:nvPr/>
        </p:nvSpPr>
        <p:spPr bwMode="auto">
          <a:xfrm>
            <a:off x="1813314" y="5393166"/>
            <a:ext cx="2619529" cy="923330"/>
          </a:xfrm>
          <a:prstGeom prst="rect">
            <a:avLst/>
          </a:prstGeom>
          <a:solidFill>
            <a:schemeClr val="accent5">
              <a:lumMod val="20000"/>
              <a:lumOff val="8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Systemic chemo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 mediastinal RT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mn-cs"/>
              </a:rPr>
              <a:t>(concurrent or sequential)</a:t>
            </a:r>
            <a:endParaRPr kumimoji="0" lang="en-US"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cxnSp>
        <p:nvCxnSpPr>
          <p:cNvPr id="134" name="Straight Arrow Connector 133">
            <a:extLst>
              <a:ext uri="{FF2B5EF4-FFF2-40B4-BE49-F238E27FC236}">
                <a16:creationId xmlns:a16="http://schemas.microsoft.com/office/drawing/2014/main" id="{F43DB24A-5982-18A2-2050-8019F91A2673}"/>
              </a:ext>
            </a:extLst>
          </p:cNvPr>
          <p:cNvCxnSpPr>
            <a:cxnSpLocks/>
            <a:stCxn id="45" idx="2"/>
            <a:endCxn id="136" idx="0"/>
          </p:cNvCxnSpPr>
          <p:nvPr/>
        </p:nvCxnSpPr>
        <p:spPr bwMode="auto">
          <a:xfrm>
            <a:off x="10192964" y="2833226"/>
            <a:ext cx="0" cy="178984"/>
          </a:xfrm>
          <a:prstGeom prst="straightConnector1">
            <a:avLst/>
          </a:prstGeom>
          <a:noFill/>
          <a:ln w="28575" cap="flat" cmpd="sng" algn="ctr">
            <a:solidFill>
              <a:schemeClr val="bg1"/>
            </a:solidFill>
            <a:prstDash val="solid"/>
            <a:round/>
            <a:headEnd type="none" w="med" len="med"/>
            <a:tailEnd type="triangle"/>
          </a:ln>
          <a:effectLst/>
        </p:spPr>
      </p:cxnSp>
      <p:sp>
        <p:nvSpPr>
          <p:cNvPr id="136" name="TextBox 135">
            <a:extLst>
              <a:ext uri="{FF2B5EF4-FFF2-40B4-BE49-F238E27FC236}">
                <a16:creationId xmlns:a16="http://schemas.microsoft.com/office/drawing/2014/main" id="{3B11C186-D7FB-8A1F-67A0-EB51510479C4}"/>
              </a:ext>
            </a:extLst>
          </p:cNvPr>
          <p:cNvSpPr txBox="1"/>
          <p:nvPr/>
        </p:nvSpPr>
        <p:spPr bwMode="auto">
          <a:xfrm>
            <a:off x="8890553" y="3012210"/>
            <a:ext cx="2604822" cy="923330"/>
          </a:xfrm>
          <a:prstGeom prst="rect">
            <a:avLst/>
          </a:prstGeom>
          <a:solidFill>
            <a:schemeClr val="accent5">
              <a:lumMod val="20000"/>
              <a:lumOff val="80000"/>
            </a:schemeClr>
          </a:solidFill>
          <a:ln>
            <a:noFill/>
          </a:ln>
        </p:spPr>
        <p:txBody>
          <a:bodyPr wrap="square" rtlCol="0" anchor="ctr">
            <a:spAutoFit/>
          </a:bodyPr>
          <a:lstStyle>
            <a:defPPr>
              <a:defRPr lang="en-US"/>
            </a:defPPr>
            <a:lvl1pPr marR="0" lvl="0" indent="0" algn="ctr" fontAlgn="auto">
              <a:lnSpc>
                <a:spcPct val="100000"/>
              </a:lnSpc>
              <a:spcBef>
                <a:spcPts val="0"/>
              </a:spcBef>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defRPr>
            </a:lvl1pPr>
          </a:lstStyle>
          <a:p>
            <a:r>
              <a:rPr lang="en-US">
                <a:solidFill>
                  <a:schemeClr val="bg1"/>
                </a:solidFill>
              </a:rPr>
              <a:t>Follow recommendations based on LS-SCLC </a:t>
            </a:r>
          </a:p>
          <a:p>
            <a:r>
              <a:rPr lang="en-US">
                <a:solidFill>
                  <a:schemeClr val="bg1"/>
                </a:solidFill>
              </a:rPr>
              <a:t>stage IIB-IIIC</a:t>
            </a:r>
          </a:p>
        </p:txBody>
      </p:sp>
      <p:cxnSp>
        <p:nvCxnSpPr>
          <p:cNvPr id="28" name="Connector: Elbow 27">
            <a:extLst>
              <a:ext uri="{FF2B5EF4-FFF2-40B4-BE49-F238E27FC236}">
                <a16:creationId xmlns:a16="http://schemas.microsoft.com/office/drawing/2014/main" id="{5B0F3CE3-0D39-93CE-D76E-4ABF184B4A2B}"/>
              </a:ext>
            </a:extLst>
          </p:cNvPr>
          <p:cNvCxnSpPr>
            <a:stCxn id="5" idx="2"/>
            <a:endCxn id="24" idx="0"/>
          </p:cNvCxnSpPr>
          <p:nvPr/>
        </p:nvCxnSpPr>
        <p:spPr bwMode="auto">
          <a:xfrm rot="5400000">
            <a:off x="5672322" y="543056"/>
            <a:ext cx="301226" cy="2888631"/>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30" name="Connector: Elbow 29">
            <a:extLst>
              <a:ext uri="{FF2B5EF4-FFF2-40B4-BE49-F238E27FC236}">
                <a16:creationId xmlns:a16="http://schemas.microsoft.com/office/drawing/2014/main" id="{1BD85D41-E3C4-4B2F-085E-E335264CD979}"/>
              </a:ext>
            </a:extLst>
          </p:cNvPr>
          <p:cNvCxnSpPr>
            <a:stCxn id="5" idx="2"/>
            <a:endCxn id="45" idx="0"/>
          </p:cNvCxnSpPr>
          <p:nvPr/>
        </p:nvCxnSpPr>
        <p:spPr bwMode="auto">
          <a:xfrm rot="16200000" flipH="1">
            <a:off x="8585816" y="518192"/>
            <a:ext cx="288582" cy="2925714"/>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35" name="Connector: Elbow 34">
            <a:extLst>
              <a:ext uri="{FF2B5EF4-FFF2-40B4-BE49-F238E27FC236}">
                <a16:creationId xmlns:a16="http://schemas.microsoft.com/office/drawing/2014/main" id="{CAFD7477-33A8-8F15-B0AF-E5B481418C11}"/>
              </a:ext>
            </a:extLst>
          </p:cNvPr>
          <p:cNvCxnSpPr>
            <a:stCxn id="24" idx="2"/>
            <a:endCxn id="47" idx="0"/>
          </p:cNvCxnSpPr>
          <p:nvPr/>
        </p:nvCxnSpPr>
        <p:spPr bwMode="auto">
          <a:xfrm rot="5400000">
            <a:off x="3223176" y="1994401"/>
            <a:ext cx="303975" cy="2006913"/>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38" name="Connector: Elbow 37">
            <a:extLst>
              <a:ext uri="{FF2B5EF4-FFF2-40B4-BE49-F238E27FC236}">
                <a16:creationId xmlns:a16="http://schemas.microsoft.com/office/drawing/2014/main" id="{87838F67-129A-B62C-10CA-B5B92F61D1DE}"/>
              </a:ext>
            </a:extLst>
          </p:cNvPr>
          <p:cNvCxnSpPr>
            <a:stCxn id="24" idx="2"/>
            <a:endCxn id="48" idx="0"/>
          </p:cNvCxnSpPr>
          <p:nvPr/>
        </p:nvCxnSpPr>
        <p:spPr bwMode="auto">
          <a:xfrm rot="16200000" flipH="1">
            <a:off x="5632797" y="1591692"/>
            <a:ext cx="303975" cy="2812330"/>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52" name="Connector: Elbow 51">
            <a:extLst>
              <a:ext uri="{FF2B5EF4-FFF2-40B4-BE49-F238E27FC236}">
                <a16:creationId xmlns:a16="http://schemas.microsoft.com/office/drawing/2014/main" id="{C7609EAB-BC34-D139-915F-5F7AC78F4EEF}"/>
              </a:ext>
            </a:extLst>
          </p:cNvPr>
          <p:cNvCxnSpPr>
            <a:cxnSpLocks/>
          </p:cNvCxnSpPr>
          <p:nvPr/>
        </p:nvCxnSpPr>
        <p:spPr bwMode="auto">
          <a:xfrm rot="16200000" flipH="1">
            <a:off x="3714963" y="4084894"/>
            <a:ext cx="215622" cy="869260"/>
          </a:xfrm>
          <a:prstGeom prst="bentConnector3">
            <a:avLst>
              <a:gd name="adj1" fmla="val 35543"/>
            </a:avLst>
          </a:prstGeom>
          <a:noFill/>
          <a:ln w="28575" cap="flat" cmpd="sng" algn="ctr">
            <a:solidFill>
              <a:schemeClr val="bg1"/>
            </a:solidFill>
            <a:prstDash val="solid"/>
            <a:round/>
            <a:headEnd type="none" w="med" len="med"/>
            <a:tailEnd type="triangle"/>
          </a:ln>
          <a:effectLst/>
        </p:spPr>
      </p:cxnSp>
      <p:cxnSp>
        <p:nvCxnSpPr>
          <p:cNvPr id="58" name="Connector: Elbow 57">
            <a:extLst>
              <a:ext uri="{FF2B5EF4-FFF2-40B4-BE49-F238E27FC236}">
                <a16:creationId xmlns:a16="http://schemas.microsoft.com/office/drawing/2014/main" id="{FFC5626A-6BEC-DFEF-200B-A620EDCD85A5}"/>
              </a:ext>
            </a:extLst>
          </p:cNvPr>
          <p:cNvCxnSpPr>
            <a:stCxn id="47" idx="2"/>
            <a:endCxn id="60" idx="0"/>
          </p:cNvCxnSpPr>
          <p:nvPr/>
        </p:nvCxnSpPr>
        <p:spPr bwMode="auto">
          <a:xfrm rot="5400000">
            <a:off x="1780423" y="3481205"/>
            <a:ext cx="276313" cy="906255"/>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62" name="Connector: Elbow 61">
            <a:extLst>
              <a:ext uri="{FF2B5EF4-FFF2-40B4-BE49-F238E27FC236}">
                <a16:creationId xmlns:a16="http://schemas.microsoft.com/office/drawing/2014/main" id="{720A9566-FDDD-1B1A-D40E-4365D1861731}"/>
              </a:ext>
            </a:extLst>
          </p:cNvPr>
          <p:cNvCxnSpPr>
            <a:stCxn id="47" idx="2"/>
            <a:endCxn id="61" idx="0"/>
          </p:cNvCxnSpPr>
          <p:nvPr/>
        </p:nvCxnSpPr>
        <p:spPr bwMode="auto">
          <a:xfrm rot="16200000" flipH="1">
            <a:off x="2730845" y="3437037"/>
            <a:ext cx="298160" cy="1016438"/>
          </a:xfrm>
          <a:prstGeom prst="bentConnector3">
            <a:avLst>
              <a:gd name="adj1" fmla="val 4574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928589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6117B-3C8A-148C-8788-EBF94158C59A}"/>
            </a:ext>
          </a:extLst>
        </p:cNvPr>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A1548BA5-72AB-BA7A-1840-0611B4ED5420}"/>
              </a:ext>
            </a:extLst>
          </p:cNvPr>
          <p:cNvCxnSpPr>
            <a:cxnSpLocks/>
          </p:cNvCxnSpPr>
          <p:nvPr/>
        </p:nvCxnSpPr>
        <p:spPr bwMode="auto">
          <a:xfrm>
            <a:off x="6096000" y="1885647"/>
            <a:ext cx="0" cy="182880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79676B0D-CEA5-FBF2-4022-CFBDF874559C}"/>
              </a:ext>
            </a:extLst>
          </p:cNvPr>
          <p:cNvSpPr>
            <a:spLocks noGrp="1"/>
          </p:cNvSpPr>
          <p:nvPr>
            <p:ph type="title"/>
          </p:nvPr>
        </p:nvSpPr>
        <p:spPr/>
        <p:txBody>
          <a:bodyPr/>
          <a:lstStyle/>
          <a:p>
            <a:r>
              <a:rPr lang="en-US"/>
              <a:t>Current Clinical Guidelines on Primary Treatment for Stage IIB-IIIC LS-SCLC</a:t>
            </a:r>
          </a:p>
        </p:txBody>
      </p:sp>
      <p:sp>
        <p:nvSpPr>
          <p:cNvPr id="4" name="TextBox 3">
            <a:extLst>
              <a:ext uri="{FF2B5EF4-FFF2-40B4-BE49-F238E27FC236}">
                <a16:creationId xmlns:a16="http://schemas.microsoft.com/office/drawing/2014/main" id="{E07C1BCD-FB63-75C7-DEFE-8FC2DEF86980}"/>
              </a:ext>
            </a:extLst>
          </p:cNvPr>
          <p:cNvSpPr txBox="1"/>
          <p:nvPr/>
        </p:nvSpPr>
        <p:spPr bwMode="auto">
          <a:xfrm>
            <a:off x="4276725" y="1613345"/>
            <a:ext cx="3638550" cy="461665"/>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LS-SCLC</a:t>
            </a:r>
          </a:p>
        </p:txBody>
      </p:sp>
      <p:cxnSp>
        <p:nvCxnSpPr>
          <p:cNvPr id="8" name="Straight Connector 7">
            <a:extLst>
              <a:ext uri="{FF2B5EF4-FFF2-40B4-BE49-F238E27FC236}">
                <a16:creationId xmlns:a16="http://schemas.microsoft.com/office/drawing/2014/main" id="{0CE11B33-4F38-99FC-28D6-2920CB0F3BC5}"/>
              </a:ext>
            </a:extLst>
          </p:cNvPr>
          <p:cNvCxnSpPr>
            <a:cxnSpLocks/>
          </p:cNvCxnSpPr>
          <p:nvPr/>
        </p:nvCxnSpPr>
        <p:spPr bwMode="auto">
          <a:xfrm flipV="1">
            <a:off x="2370681" y="2218735"/>
            <a:ext cx="7498080" cy="1"/>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8588555-2981-EBD4-A8D6-2A861CBEC27B}"/>
              </a:ext>
            </a:extLst>
          </p:cNvPr>
          <p:cNvCxnSpPr>
            <a:cxnSpLocks/>
          </p:cNvCxnSpPr>
          <p:nvPr/>
        </p:nvCxnSpPr>
        <p:spPr bwMode="auto">
          <a:xfrm>
            <a:off x="2364061" y="2207585"/>
            <a:ext cx="0" cy="164592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51C5BAA-5748-F12B-C2D4-A12556399352}"/>
              </a:ext>
            </a:extLst>
          </p:cNvPr>
          <p:cNvCxnSpPr>
            <a:cxnSpLocks/>
          </p:cNvCxnSpPr>
          <p:nvPr/>
        </p:nvCxnSpPr>
        <p:spPr bwMode="auto">
          <a:xfrm>
            <a:off x="9879978" y="2207584"/>
            <a:ext cx="0" cy="1554480"/>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2D0270CC-D247-A1E1-613A-38749F905391}"/>
              </a:ext>
            </a:extLst>
          </p:cNvPr>
          <p:cNvSpPr txBox="1"/>
          <p:nvPr/>
        </p:nvSpPr>
        <p:spPr bwMode="auto">
          <a:xfrm>
            <a:off x="8874138" y="2410190"/>
            <a:ext cx="2011680" cy="731520"/>
          </a:xfrm>
          <a:prstGeom prst="rect">
            <a:avLst/>
          </a:prstGeom>
          <a:solidFill>
            <a:schemeClr val="accent5"/>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Poor PS (3-4)</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2000" u="sng">
                <a:solidFill>
                  <a:srgbClr val="000000"/>
                </a:solidFill>
                <a:latin typeface="Calibri" panose="020F0502020204030204" pitchFamily="34" charset="0"/>
              </a:rPr>
              <a:t>n</a:t>
            </a:r>
            <a:r>
              <a:rPr kumimoji="0" lang="en-US" sz="2000" b="0" i="0" u="sng" strike="noStrike" kern="1200" cap="none" spc="0" normalizeH="0" baseline="0" noProof="0">
                <a:ln>
                  <a:noFill/>
                </a:ln>
                <a:solidFill>
                  <a:srgbClr val="000000"/>
                </a:solidFill>
                <a:effectLst/>
                <a:uLnTx/>
                <a:uFillTx/>
                <a:latin typeface="Calibri" panose="020F0502020204030204" pitchFamily="34" charset="0"/>
                <a:ea typeface="+mn-ea"/>
                <a:cs typeface="+mn-cs"/>
              </a:rPr>
              <a:t>ot</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due to SCLC</a:t>
            </a:r>
          </a:p>
        </p:txBody>
      </p:sp>
      <p:sp>
        <p:nvSpPr>
          <p:cNvPr id="14" name="TextBox 13">
            <a:extLst>
              <a:ext uri="{FF2B5EF4-FFF2-40B4-BE49-F238E27FC236}">
                <a16:creationId xmlns:a16="http://schemas.microsoft.com/office/drawing/2014/main" id="{725AAACF-130E-0A2A-01BB-A8B3696DA0A2}"/>
              </a:ext>
            </a:extLst>
          </p:cNvPr>
          <p:cNvSpPr txBox="1"/>
          <p:nvPr/>
        </p:nvSpPr>
        <p:spPr bwMode="auto">
          <a:xfrm>
            <a:off x="5107755" y="2410190"/>
            <a:ext cx="2011680" cy="731520"/>
          </a:xfrm>
          <a:prstGeom prst="rect">
            <a:avLst/>
          </a:prstGeom>
          <a:solidFill>
            <a:schemeClr val="accent5"/>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Poor PS (3-4)</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2000">
                <a:solidFill>
                  <a:srgbClr val="000000"/>
                </a:solidFill>
                <a:latin typeface="Calibri" panose="020F0502020204030204" pitchFamily="34" charset="0"/>
              </a:rPr>
              <a:t>d</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ue to SCLC</a:t>
            </a:r>
          </a:p>
        </p:txBody>
      </p:sp>
      <p:sp>
        <p:nvSpPr>
          <p:cNvPr id="15" name="Rectangle 14">
            <a:extLst>
              <a:ext uri="{FF2B5EF4-FFF2-40B4-BE49-F238E27FC236}">
                <a16:creationId xmlns:a16="http://schemas.microsoft.com/office/drawing/2014/main" id="{FF6A89A2-B4D9-D512-64AA-10DEC06A490E}"/>
              </a:ext>
            </a:extLst>
          </p:cNvPr>
          <p:cNvSpPr/>
          <p:nvPr/>
        </p:nvSpPr>
        <p:spPr bwMode="auto">
          <a:xfrm>
            <a:off x="1358221" y="2410190"/>
            <a:ext cx="2011680" cy="731520"/>
          </a:xfrm>
          <a:prstGeom prst="rect">
            <a:avLst/>
          </a:prstGeom>
          <a:solidFill>
            <a:schemeClr val="accent4"/>
          </a:solidFill>
          <a:ln w="0">
            <a:noFill/>
            <a:miter lim="800000"/>
            <a:headEnd/>
            <a:tailEnd/>
          </a:ln>
        </p:spPr>
        <p:txBody>
          <a:bodyPr rtlCol="0" anchor="ct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Good PS (0-2)</a:t>
            </a:r>
          </a:p>
        </p:txBody>
      </p:sp>
      <p:sp>
        <p:nvSpPr>
          <p:cNvPr id="24" name="TextBox 23">
            <a:extLst>
              <a:ext uri="{FF2B5EF4-FFF2-40B4-BE49-F238E27FC236}">
                <a16:creationId xmlns:a16="http://schemas.microsoft.com/office/drawing/2014/main" id="{1C73F430-68EF-78C6-F920-2F97092A24CA}"/>
              </a:ext>
            </a:extLst>
          </p:cNvPr>
          <p:cNvSpPr txBox="1"/>
          <p:nvPr/>
        </p:nvSpPr>
        <p:spPr bwMode="auto">
          <a:xfrm>
            <a:off x="535261" y="3402392"/>
            <a:ext cx="3657600" cy="1015663"/>
          </a:xfrm>
          <a:prstGeom prst="rect">
            <a:avLst/>
          </a:prstGeom>
          <a:solidFill>
            <a:schemeClr val="accent4"/>
          </a:solidFill>
          <a:ln>
            <a:noFill/>
          </a:ln>
        </p:spPr>
        <p:txBody>
          <a:bodyPr wrap="square" rtlCol="0" anchor="ctr">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4 cycles systemic chemotherapy* </a:t>
            </a:r>
          </a:p>
          <a:p>
            <a:pPr marL="0" marR="0" lvl="0" indent="0" algn="ctr" defTabSz="914400" rtl="0" eaLnBrk="1" fontAlgn="auto" latinLnBrk="0" hangingPunct="1">
              <a:lnSpc>
                <a:spcPct val="100000"/>
              </a:lnSpc>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 concurrent RT followed by durvalumab consolidation</a:t>
            </a:r>
          </a:p>
        </p:txBody>
      </p:sp>
      <p:sp>
        <p:nvSpPr>
          <p:cNvPr id="27" name="TextBox 26">
            <a:extLst>
              <a:ext uri="{FF2B5EF4-FFF2-40B4-BE49-F238E27FC236}">
                <a16:creationId xmlns:a16="http://schemas.microsoft.com/office/drawing/2014/main" id="{E0F27FE2-24E5-AF12-4B30-C1CBDC6E2F5E}"/>
              </a:ext>
            </a:extLst>
          </p:cNvPr>
          <p:cNvSpPr txBox="1"/>
          <p:nvPr/>
        </p:nvSpPr>
        <p:spPr bwMode="auto">
          <a:xfrm>
            <a:off x="4280583" y="3402392"/>
            <a:ext cx="3657600" cy="1014984"/>
          </a:xfrm>
          <a:prstGeom prst="rect">
            <a:avLst/>
          </a:prstGeom>
          <a:solidFill>
            <a:schemeClr val="accent5"/>
          </a:solidFill>
          <a:ln>
            <a:noFill/>
          </a:ln>
        </p:spPr>
        <p:txBody>
          <a:bodyPr wrap="square" rtlCol="0" anchor="ctr">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 cycles systemic chemotherapy* </a:t>
            </a:r>
          </a:p>
          <a:p>
            <a:pPr marL="0" marR="0" lvl="0" indent="0" algn="ctr" defTabSz="914400" rtl="0" eaLnBrk="1" fontAlgn="auto" latinLnBrk="0" hangingPunct="1">
              <a:lnSpc>
                <a:spcPct val="100000"/>
              </a:lnSpc>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RT (concurrent or sequential)</a:t>
            </a:r>
          </a:p>
        </p:txBody>
      </p:sp>
      <p:sp>
        <p:nvSpPr>
          <p:cNvPr id="29" name="Rectangle 28">
            <a:extLst>
              <a:ext uri="{FF2B5EF4-FFF2-40B4-BE49-F238E27FC236}">
                <a16:creationId xmlns:a16="http://schemas.microsoft.com/office/drawing/2014/main" id="{2D6C0694-A66F-EFF6-F447-B0E2749D9750}"/>
              </a:ext>
            </a:extLst>
          </p:cNvPr>
          <p:cNvSpPr/>
          <p:nvPr/>
        </p:nvSpPr>
        <p:spPr bwMode="auto">
          <a:xfrm>
            <a:off x="8051178" y="3402392"/>
            <a:ext cx="3657600" cy="1014984"/>
          </a:xfrm>
          <a:prstGeom prst="rect">
            <a:avLst/>
          </a:prstGeom>
          <a:solidFill>
            <a:schemeClr val="accent5"/>
          </a:solidFill>
          <a:ln w="0">
            <a:noFill/>
            <a:miter lim="800000"/>
            <a:headEnd/>
            <a:tailEnd/>
          </a:ln>
        </p:spPr>
        <p:txBody>
          <a:bodyPr rtlCol="0" anchor="ctr"/>
          <a:lstStyle/>
          <a:p>
            <a:pPr marL="0" marR="0" lvl="0" indent="0" algn="ctr" defTabSz="914400" rtl="0" eaLnBrk="1" fontAlgn="auto" latinLnBrk="0" hangingPunct="1">
              <a:lnSpc>
                <a:spcPct val="100000"/>
              </a:lnSpc>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Individualized treatment </a:t>
            </a:r>
          </a:p>
          <a:p>
            <a:pPr marL="0" marR="0" lvl="0" indent="0" algn="ctr" defTabSz="914400" rtl="0" eaLnBrk="1" fontAlgn="auto" latinLnBrk="0" hangingPunct="1">
              <a:lnSpc>
                <a:spcPct val="100000"/>
              </a:lnSpc>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including supportive care</a:t>
            </a:r>
          </a:p>
        </p:txBody>
      </p:sp>
      <p:sp>
        <p:nvSpPr>
          <p:cNvPr id="36" name="TextBox 35">
            <a:extLst>
              <a:ext uri="{FF2B5EF4-FFF2-40B4-BE49-F238E27FC236}">
                <a16:creationId xmlns:a16="http://schemas.microsoft.com/office/drawing/2014/main" id="{D8E873DA-DF4A-03E6-968F-BEBA35E8CA0F}"/>
              </a:ext>
            </a:extLst>
          </p:cNvPr>
          <p:cNvSpPr txBox="1"/>
          <p:nvPr/>
        </p:nvSpPr>
        <p:spPr bwMode="auto">
          <a:xfrm>
            <a:off x="1271238" y="4672471"/>
            <a:ext cx="6055112" cy="400110"/>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Response assessment following primary tx</a:t>
            </a:r>
          </a:p>
        </p:txBody>
      </p:sp>
      <p:sp>
        <p:nvSpPr>
          <p:cNvPr id="39" name="Text Box 15">
            <a:extLst>
              <a:ext uri="{FF2B5EF4-FFF2-40B4-BE49-F238E27FC236}">
                <a16:creationId xmlns:a16="http://schemas.microsoft.com/office/drawing/2014/main" id="{68E35B61-4C84-E5FB-7A9C-534CCF1CE861}"/>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NCCN. Clinical guidelines in oncology: small cell lung cancer. v4.2025. nccn.org. Kalemkerian</a:t>
            </a:r>
            <a:r>
              <a:rPr lang="en-US" sz="1200" b="0">
                <a:solidFill>
                  <a:srgbClr val="455560"/>
                </a:solidFill>
                <a:latin typeface="Calibri"/>
                <a:ea typeface="ＭＳ Ｐゴシック" charset="0"/>
                <a:cs typeface="ＭＳ Ｐゴシック" charset="0"/>
              </a:rPr>
              <a:t>. JCO. 2025;43:101.</a:t>
            </a:r>
            <a:endParaRPr kumimoji="0" lang="en-US" altLang="en-US" sz="1200" b="0" i="0" u="none" strike="noStrike" kern="1200" cap="none" spc="0" normalizeH="0" baseline="0" noProof="0">
              <a:ln>
                <a:noFill/>
              </a:ln>
              <a:solidFill>
                <a:srgbClr val="455560"/>
              </a:solidFill>
              <a:effectLst/>
              <a:uLnTx/>
              <a:uFillTx/>
              <a:latin typeface="Calibri"/>
              <a:ea typeface="+mn-ea"/>
              <a:cs typeface="+mn-cs"/>
            </a:endParaRPr>
          </a:p>
        </p:txBody>
      </p:sp>
      <p:sp>
        <p:nvSpPr>
          <p:cNvPr id="3" name="TextBox 2">
            <a:extLst>
              <a:ext uri="{FF2B5EF4-FFF2-40B4-BE49-F238E27FC236}">
                <a16:creationId xmlns:a16="http://schemas.microsoft.com/office/drawing/2014/main" id="{7B74307B-BFDE-3B7E-ED2A-0AE26D007875}"/>
              </a:ext>
            </a:extLst>
          </p:cNvPr>
          <p:cNvSpPr txBox="1"/>
          <p:nvPr/>
        </p:nvSpPr>
        <p:spPr bwMode="auto">
          <a:xfrm>
            <a:off x="1271238" y="5301129"/>
            <a:ext cx="6055112" cy="400110"/>
          </a:xfrm>
          <a:prstGeom prst="rect">
            <a:avLst/>
          </a:prstGeom>
          <a:solidFill>
            <a:schemeClr val="accent6"/>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sz="2000">
                <a:solidFill>
                  <a:srgbClr val="FFFFFF"/>
                </a:solidFill>
                <a:latin typeface="Calibri" panose="020F0502020204030204" pitchFamily="34" charset="0"/>
              </a:rPr>
              <a:t>If no PD </a:t>
            </a:r>
            <a:r>
              <a:rPr lang="en-US" sz="2000">
                <a:solidFill>
                  <a:srgbClr val="FFFFFF"/>
                </a:solidFill>
                <a:latin typeface="Calibri" panose="020F0502020204030204" pitchFamily="34" charset="0"/>
                <a:sym typeface="Wingdings" panose="05000000000000000000" pitchFamily="2" charset="2"/>
              </a:rPr>
              <a:t> </a:t>
            </a:r>
            <a:r>
              <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Durvalumab consolidation</a:t>
            </a:r>
          </a:p>
        </p:txBody>
      </p:sp>
      <p:sp>
        <p:nvSpPr>
          <p:cNvPr id="7" name="TextBox 6">
            <a:extLst>
              <a:ext uri="{FF2B5EF4-FFF2-40B4-BE49-F238E27FC236}">
                <a16:creationId xmlns:a16="http://schemas.microsoft.com/office/drawing/2014/main" id="{A718ACAE-EC54-BDA9-3BBD-C4AFE1C1EA1D}"/>
              </a:ext>
            </a:extLst>
          </p:cNvPr>
          <p:cNvSpPr txBox="1"/>
          <p:nvPr/>
        </p:nvSpPr>
        <p:spPr bwMode="auto">
          <a:xfrm>
            <a:off x="412751" y="5874899"/>
            <a:ext cx="9570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800" b="0" i="0" u="none" strike="noStrike" kern="1200" cap="none" spc="0" normalizeH="0" baseline="0" noProof="0">
                <a:ln>
                  <a:noFill/>
                </a:ln>
                <a:solidFill>
                  <a:schemeClr val="bg1"/>
                </a:solidFill>
                <a:effectLst/>
                <a:uLnTx/>
                <a:uFillTx/>
                <a:latin typeface="Calibri" panose="020F0502020204030204" pitchFamily="34" charset="0"/>
              </a:rPr>
              <a:t>*Cisplatin/etoposide is recommended during cytotoxic chemotherapy + RT</a:t>
            </a:r>
            <a:r>
              <a:rPr lang="en-US">
                <a:solidFill>
                  <a:schemeClr val="bg1"/>
                </a:solidFill>
                <a:latin typeface="Calibri" panose="020F0502020204030204" pitchFamily="34" charset="0"/>
              </a:rPr>
              <a:t>.</a:t>
            </a:r>
            <a:endParaRPr lang="en-US">
              <a:solidFill>
                <a:schemeClr val="bg1"/>
              </a:solidFill>
            </a:endParaRPr>
          </a:p>
        </p:txBody>
      </p:sp>
      <p:cxnSp>
        <p:nvCxnSpPr>
          <p:cNvPr id="18" name="Straight Arrow Connector 17">
            <a:extLst>
              <a:ext uri="{FF2B5EF4-FFF2-40B4-BE49-F238E27FC236}">
                <a16:creationId xmlns:a16="http://schemas.microsoft.com/office/drawing/2014/main" id="{97833E6B-EFBD-8867-D54E-543C0E664267}"/>
              </a:ext>
            </a:extLst>
          </p:cNvPr>
          <p:cNvCxnSpPr/>
          <p:nvPr/>
        </p:nvCxnSpPr>
        <p:spPr bwMode="auto">
          <a:xfrm>
            <a:off x="2497873" y="4417376"/>
            <a:ext cx="0" cy="255095"/>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80E865DC-CF4D-2118-5A47-DD45556D1FF6}"/>
              </a:ext>
            </a:extLst>
          </p:cNvPr>
          <p:cNvCxnSpPr>
            <a:stCxn id="27" idx="2"/>
          </p:cNvCxnSpPr>
          <p:nvPr/>
        </p:nvCxnSpPr>
        <p:spPr bwMode="auto">
          <a:xfrm flipH="1">
            <a:off x="6096000" y="4417376"/>
            <a:ext cx="0" cy="255095"/>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0F88ADFA-75E1-6EA5-ABC1-25E2FDA4B5E4}"/>
              </a:ext>
            </a:extLst>
          </p:cNvPr>
          <p:cNvCxnSpPr>
            <a:cxnSpLocks/>
            <a:stCxn id="36" idx="2"/>
            <a:endCxn id="3" idx="0"/>
          </p:cNvCxnSpPr>
          <p:nvPr/>
        </p:nvCxnSpPr>
        <p:spPr bwMode="auto">
          <a:xfrm>
            <a:off x="4298794" y="5072581"/>
            <a:ext cx="0" cy="228548"/>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107219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2791E-68CA-E9A7-6186-252ACE7B8715}"/>
              </a:ext>
            </a:extLst>
          </p:cNvPr>
          <p:cNvSpPr>
            <a:spLocks noGrp="1"/>
          </p:cNvSpPr>
          <p:nvPr>
            <p:ph type="title"/>
          </p:nvPr>
        </p:nvSpPr>
        <p:spPr>
          <a:xfrm>
            <a:off x="609759" y="238127"/>
            <a:ext cx="10872445" cy="1103313"/>
          </a:xfrm>
        </p:spPr>
        <p:txBody>
          <a:bodyPr/>
          <a:lstStyle/>
          <a:p>
            <a:r>
              <a:rPr lang="en-US"/>
              <a:t>Establishing Standards for Radiotherapy in LS-SCLC</a:t>
            </a:r>
          </a:p>
        </p:txBody>
      </p:sp>
      <p:sp>
        <p:nvSpPr>
          <p:cNvPr id="19458" name="Content Placeholder 2"/>
          <p:cNvSpPr>
            <a:spLocks noGrp="1"/>
          </p:cNvSpPr>
          <p:nvPr>
            <p:ph sz="half" idx="1"/>
          </p:nvPr>
        </p:nvSpPr>
        <p:spPr>
          <a:xfrm>
            <a:off x="601663" y="1511300"/>
            <a:ext cx="4994817" cy="4678363"/>
          </a:xfrm>
        </p:spPr>
        <p:txBody>
          <a:bodyPr>
            <a:noAutofit/>
          </a:bodyPr>
          <a:lstStyle/>
          <a:p>
            <a:r>
              <a:rPr lang="en-US"/>
              <a:t>SCLC is highly radiosensitive</a:t>
            </a:r>
          </a:p>
          <a:p>
            <a:r>
              <a:rPr lang="en-US"/>
              <a:t>Accelerated hyperfractionated RT of 45 Gy twice daily (over 3 wk) better than 45 Gy in single daily fraction (over 5 wk) </a:t>
            </a:r>
          </a:p>
          <a:p>
            <a:pPr lvl="1"/>
            <a:r>
              <a:rPr lang="en-US"/>
              <a:t>10% absolute survival advantage at 5 yr</a:t>
            </a:r>
          </a:p>
          <a:p>
            <a:pPr lvl="1"/>
            <a:r>
              <a:rPr lang="en-US"/>
              <a:t>Improved local tumor control</a:t>
            </a:r>
          </a:p>
          <a:p>
            <a:pPr lvl="1"/>
            <a:r>
              <a:rPr lang="en-US"/>
              <a:t>Increased toxicity (grade 3 esophagitis)</a:t>
            </a:r>
          </a:p>
        </p:txBody>
      </p:sp>
      <p:sp>
        <p:nvSpPr>
          <p:cNvPr id="6" name="TextBox 5">
            <a:extLst>
              <a:ext uri="{FF2B5EF4-FFF2-40B4-BE49-F238E27FC236}">
                <a16:creationId xmlns:a16="http://schemas.microsoft.com/office/drawing/2014/main" id="{4D328298-D129-4E70-FE6A-1F1687D73293}"/>
              </a:ext>
            </a:extLst>
          </p:cNvPr>
          <p:cNvSpPr txBox="1"/>
          <p:nvPr/>
        </p:nvSpPr>
        <p:spPr bwMode="auto">
          <a:xfrm>
            <a:off x="10088764" y="1738630"/>
            <a:ext cx="1637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Twice-daily RT</a:t>
            </a:r>
            <a:b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Once-daily RT</a:t>
            </a:r>
          </a:p>
        </p:txBody>
      </p:sp>
      <p:sp>
        <p:nvSpPr>
          <p:cNvPr id="8" name="TextBox 7">
            <a:extLst>
              <a:ext uri="{FF2B5EF4-FFF2-40B4-BE49-F238E27FC236}">
                <a16:creationId xmlns:a16="http://schemas.microsoft.com/office/drawing/2014/main" id="{5FDB12E0-C996-5539-27A7-FC8DF9A0A585}"/>
              </a:ext>
            </a:extLst>
          </p:cNvPr>
          <p:cNvSpPr txBox="1"/>
          <p:nvPr/>
        </p:nvSpPr>
        <p:spPr bwMode="auto">
          <a:xfrm>
            <a:off x="7209479" y="4932232"/>
            <a:ext cx="4160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9" name="TextBox 8">
            <a:extLst>
              <a:ext uri="{FF2B5EF4-FFF2-40B4-BE49-F238E27FC236}">
                <a16:creationId xmlns:a16="http://schemas.microsoft.com/office/drawing/2014/main" id="{EF02BB0F-A9B5-72A0-B367-444567B92824}"/>
              </a:ext>
            </a:extLst>
          </p:cNvPr>
          <p:cNvSpPr txBox="1"/>
          <p:nvPr/>
        </p:nvSpPr>
        <p:spPr bwMode="auto">
          <a:xfrm rot="16200000">
            <a:off x="5146827" y="3011751"/>
            <a:ext cx="2803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Probability of Survival</a:t>
            </a:r>
          </a:p>
        </p:txBody>
      </p:sp>
      <p:sp>
        <p:nvSpPr>
          <p:cNvPr id="10" name="TextBox 9">
            <a:extLst>
              <a:ext uri="{FF2B5EF4-FFF2-40B4-BE49-F238E27FC236}">
                <a16:creationId xmlns:a16="http://schemas.microsoft.com/office/drawing/2014/main" id="{3EFC8C18-0F95-C049-6DAD-0F8FD4B37CAB}"/>
              </a:ext>
            </a:extLst>
          </p:cNvPr>
          <p:cNvSpPr txBox="1"/>
          <p:nvPr/>
        </p:nvSpPr>
        <p:spPr bwMode="auto">
          <a:xfrm>
            <a:off x="8536928" y="2769730"/>
            <a:ext cx="3043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Log-rank </a:t>
            </a:r>
            <a:r>
              <a:rPr kumimoji="0" lang="en-US"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.04</a:t>
            </a:r>
          </a:p>
        </p:txBody>
      </p:sp>
      <p:sp>
        <p:nvSpPr>
          <p:cNvPr id="11" name="TextBox 10">
            <a:extLst>
              <a:ext uri="{FF2B5EF4-FFF2-40B4-BE49-F238E27FC236}">
                <a16:creationId xmlns:a16="http://schemas.microsoft.com/office/drawing/2014/main" id="{9FE1A520-3FA8-A9C9-3A93-667EE7BF6E0A}"/>
              </a:ext>
            </a:extLst>
          </p:cNvPr>
          <p:cNvSpPr txBox="1"/>
          <p:nvPr/>
        </p:nvSpPr>
        <p:spPr bwMode="auto">
          <a:xfrm>
            <a:off x="5337808" y="5536413"/>
            <a:ext cx="197652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Aft>
                <a:spcPct val="0"/>
              </a:spcAft>
              <a:defRPr/>
            </a:pPr>
            <a:r>
              <a:rPr lang="en-US" sz="1400" b="1">
                <a:solidFill>
                  <a:srgbClr val="000000"/>
                </a:solidFill>
                <a:latin typeface="Calibri" panose="020F0502020204030204" pitchFamily="34" charset="0"/>
              </a:rPr>
              <a:t>No. deaths/No. at risk</a:t>
            </a:r>
            <a:br>
              <a:rPr kumimoji="0" lang="en-US" sz="1400" b="1" i="0" u="none" strike="noStrike" kern="1200" cap="none" spc="0" normalizeH="0" baseline="0" noProof="0">
                <a:ln>
                  <a:noFill/>
                </a:ln>
                <a:solidFill>
                  <a:srgbClr val="4DA1BB"/>
                </a:solidFill>
                <a:effectLst/>
                <a:uLnTx/>
                <a:uFillTx/>
                <a:latin typeface="Calibri" panose="020F0502020204030204" pitchFamily="34" charset="0"/>
                <a:ea typeface="+mn-ea"/>
                <a:cs typeface="+mn-cs"/>
              </a:rPr>
            </a:br>
            <a:r>
              <a:rPr kumimoji="0" lang="en-US" sz="1400" b="1" i="0" u="none" strike="noStrike" kern="1200" cap="none" spc="0" normalizeH="0" baseline="0" noProof="0">
                <a:ln>
                  <a:noFill/>
                </a:ln>
                <a:solidFill>
                  <a:srgbClr val="4DA1BB"/>
                </a:solidFill>
                <a:effectLst/>
                <a:uLnTx/>
                <a:uFillTx/>
                <a:latin typeface="Calibri" panose="020F0502020204030204" pitchFamily="34" charset="0"/>
                <a:ea typeface="+mn-ea"/>
                <a:cs typeface="+mn-cs"/>
              </a:rPr>
              <a:t>Once daily</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15873"/>
                </a:solidFill>
                <a:effectLst/>
                <a:uLnTx/>
                <a:uFillTx/>
                <a:latin typeface="Calibri" panose="020F0502020204030204" pitchFamily="34" charset="0"/>
                <a:ea typeface="+mn-ea"/>
                <a:cs typeface="+mn-cs"/>
              </a:rPr>
              <a:t>Twice daily</a:t>
            </a:r>
          </a:p>
        </p:txBody>
      </p:sp>
      <p:sp>
        <p:nvSpPr>
          <p:cNvPr id="12" name="TextBox 11">
            <a:extLst>
              <a:ext uri="{FF2B5EF4-FFF2-40B4-BE49-F238E27FC236}">
                <a16:creationId xmlns:a16="http://schemas.microsoft.com/office/drawing/2014/main" id="{079DF3C8-2546-3619-065C-9F2EAC50D111}"/>
              </a:ext>
            </a:extLst>
          </p:cNvPr>
          <p:cNvSpPr txBox="1"/>
          <p:nvPr/>
        </p:nvSpPr>
        <p:spPr bwMode="auto">
          <a:xfrm>
            <a:off x="7160108" y="5751857"/>
            <a:ext cx="9982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108/206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100/211</a:t>
            </a:r>
          </a:p>
        </p:txBody>
      </p:sp>
      <p:sp>
        <p:nvSpPr>
          <p:cNvPr id="13" name="TextBox 12">
            <a:extLst>
              <a:ext uri="{FF2B5EF4-FFF2-40B4-BE49-F238E27FC236}">
                <a16:creationId xmlns:a16="http://schemas.microsoft.com/office/drawing/2014/main" id="{55E73B77-5A4C-CAF9-8D0E-147B7DF60D8C}"/>
              </a:ext>
            </a:extLst>
          </p:cNvPr>
          <p:cNvSpPr txBox="1"/>
          <p:nvPr/>
        </p:nvSpPr>
        <p:spPr bwMode="auto">
          <a:xfrm>
            <a:off x="7964295" y="5751857"/>
            <a:ext cx="9982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48/96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47/109</a:t>
            </a:r>
          </a:p>
        </p:txBody>
      </p:sp>
      <p:sp>
        <p:nvSpPr>
          <p:cNvPr id="14" name="TextBox 13">
            <a:extLst>
              <a:ext uri="{FF2B5EF4-FFF2-40B4-BE49-F238E27FC236}">
                <a16:creationId xmlns:a16="http://schemas.microsoft.com/office/drawing/2014/main" id="{3BF76BD8-5645-AC69-BF4A-A9C6E3D1C819}"/>
              </a:ext>
            </a:extLst>
          </p:cNvPr>
          <p:cNvSpPr txBox="1"/>
          <p:nvPr/>
        </p:nvSpPr>
        <p:spPr bwMode="auto">
          <a:xfrm>
            <a:off x="8813930" y="5751857"/>
            <a:ext cx="9982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15/47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7/62</a:t>
            </a:r>
          </a:p>
        </p:txBody>
      </p:sp>
      <p:sp>
        <p:nvSpPr>
          <p:cNvPr id="15" name="TextBox 14">
            <a:extLst>
              <a:ext uri="{FF2B5EF4-FFF2-40B4-BE49-F238E27FC236}">
                <a16:creationId xmlns:a16="http://schemas.microsoft.com/office/drawing/2014/main" id="{491D7E75-829C-CFF6-F1CD-9CF3A0EFBEDF}"/>
              </a:ext>
            </a:extLst>
          </p:cNvPr>
          <p:cNvSpPr txBox="1"/>
          <p:nvPr/>
        </p:nvSpPr>
        <p:spPr bwMode="auto">
          <a:xfrm>
            <a:off x="9680911" y="5751857"/>
            <a:ext cx="9982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5/42</a:t>
            </a:r>
          </a:p>
        </p:txBody>
      </p:sp>
      <p:sp>
        <p:nvSpPr>
          <p:cNvPr id="16" name="TextBox 15">
            <a:extLst>
              <a:ext uri="{FF2B5EF4-FFF2-40B4-BE49-F238E27FC236}">
                <a16:creationId xmlns:a16="http://schemas.microsoft.com/office/drawing/2014/main" id="{E89BBC50-620B-5AF0-5045-B2C2C1F34A2C}"/>
              </a:ext>
            </a:extLst>
          </p:cNvPr>
          <p:cNvSpPr txBox="1"/>
          <p:nvPr/>
        </p:nvSpPr>
        <p:spPr bwMode="auto">
          <a:xfrm>
            <a:off x="10679172" y="5751857"/>
            <a:ext cx="5910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1/14</a:t>
            </a:r>
          </a:p>
        </p:txBody>
      </p:sp>
      <p:sp>
        <p:nvSpPr>
          <p:cNvPr id="17" name="TextBox 16">
            <a:extLst>
              <a:ext uri="{FF2B5EF4-FFF2-40B4-BE49-F238E27FC236}">
                <a16:creationId xmlns:a16="http://schemas.microsoft.com/office/drawing/2014/main" id="{B3F3C4DE-6C16-DEFB-1065-02E880D34E74}"/>
              </a:ext>
            </a:extLst>
          </p:cNvPr>
          <p:cNvSpPr txBox="1"/>
          <p:nvPr/>
        </p:nvSpPr>
        <p:spPr bwMode="auto">
          <a:xfrm>
            <a:off x="6553140" y="5270885"/>
            <a:ext cx="13637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Tx Group</a:t>
            </a:r>
          </a:p>
        </p:txBody>
      </p:sp>
      <p:sp>
        <p:nvSpPr>
          <p:cNvPr id="19" name="TextBox 18">
            <a:extLst>
              <a:ext uri="{FF2B5EF4-FFF2-40B4-BE49-F238E27FC236}">
                <a16:creationId xmlns:a16="http://schemas.microsoft.com/office/drawing/2014/main" id="{D3994A83-972B-D312-4304-9AC55A0EC20F}"/>
              </a:ext>
            </a:extLst>
          </p:cNvPr>
          <p:cNvSpPr txBox="1"/>
          <p:nvPr/>
        </p:nvSpPr>
        <p:spPr bwMode="auto">
          <a:xfrm>
            <a:off x="7339847" y="5270885"/>
            <a:ext cx="727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0-20 mo</a:t>
            </a:r>
          </a:p>
        </p:txBody>
      </p:sp>
      <p:sp>
        <p:nvSpPr>
          <p:cNvPr id="20" name="TextBox 19">
            <a:extLst>
              <a:ext uri="{FF2B5EF4-FFF2-40B4-BE49-F238E27FC236}">
                <a16:creationId xmlns:a16="http://schemas.microsoft.com/office/drawing/2014/main" id="{6553A730-C235-C81F-29FF-9BED95A85A5F}"/>
              </a:ext>
            </a:extLst>
          </p:cNvPr>
          <p:cNvSpPr txBox="1"/>
          <p:nvPr/>
        </p:nvSpPr>
        <p:spPr bwMode="auto">
          <a:xfrm>
            <a:off x="8148040" y="5270885"/>
            <a:ext cx="13637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20-40 mo</a:t>
            </a:r>
          </a:p>
        </p:txBody>
      </p:sp>
      <p:sp>
        <p:nvSpPr>
          <p:cNvPr id="21" name="TextBox 20">
            <a:extLst>
              <a:ext uri="{FF2B5EF4-FFF2-40B4-BE49-F238E27FC236}">
                <a16:creationId xmlns:a16="http://schemas.microsoft.com/office/drawing/2014/main" id="{1A636FAD-3228-F5F8-F199-60BE6B70C1BE}"/>
              </a:ext>
            </a:extLst>
          </p:cNvPr>
          <p:cNvSpPr txBox="1"/>
          <p:nvPr/>
        </p:nvSpPr>
        <p:spPr bwMode="auto">
          <a:xfrm>
            <a:off x="8948174" y="5270885"/>
            <a:ext cx="13637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40-60 mo</a:t>
            </a:r>
          </a:p>
        </p:txBody>
      </p:sp>
      <p:sp>
        <p:nvSpPr>
          <p:cNvPr id="22" name="TextBox 21">
            <a:extLst>
              <a:ext uri="{FF2B5EF4-FFF2-40B4-BE49-F238E27FC236}">
                <a16:creationId xmlns:a16="http://schemas.microsoft.com/office/drawing/2014/main" id="{347A07AF-940D-D2CC-9C2C-90F1BD128948}"/>
              </a:ext>
            </a:extLst>
          </p:cNvPr>
          <p:cNvSpPr txBox="1"/>
          <p:nvPr/>
        </p:nvSpPr>
        <p:spPr bwMode="auto">
          <a:xfrm>
            <a:off x="9814426" y="5270885"/>
            <a:ext cx="13637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60-80 mo</a:t>
            </a:r>
          </a:p>
        </p:txBody>
      </p:sp>
      <p:sp>
        <p:nvSpPr>
          <p:cNvPr id="23" name="TextBox 22">
            <a:extLst>
              <a:ext uri="{FF2B5EF4-FFF2-40B4-BE49-F238E27FC236}">
                <a16:creationId xmlns:a16="http://schemas.microsoft.com/office/drawing/2014/main" id="{74BEEC5B-6614-4110-CECF-3E5A345B4A55}"/>
              </a:ext>
            </a:extLst>
          </p:cNvPr>
          <p:cNvSpPr txBox="1"/>
          <p:nvPr/>
        </p:nvSpPr>
        <p:spPr bwMode="auto">
          <a:xfrm>
            <a:off x="10626570" y="5270885"/>
            <a:ext cx="998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80-100 mo</a:t>
            </a:r>
          </a:p>
        </p:txBody>
      </p:sp>
      <p:sp>
        <p:nvSpPr>
          <p:cNvPr id="25" name="Text Box 15">
            <a:extLst>
              <a:ext uri="{FF2B5EF4-FFF2-40B4-BE49-F238E27FC236}">
                <a16:creationId xmlns:a16="http://schemas.microsoft.com/office/drawing/2014/main" id="{7F8AA63F-C012-1EDB-1F3C-56779EB9E937}"/>
              </a:ext>
            </a:extLst>
          </p:cNvPr>
          <p:cNvSpPr txBox="1">
            <a:spLocks noChangeArrowheads="1"/>
          </p:cNvSpPr>
          <p:nvPr/>
        </p:nvSpPr>
        <p:spPr bwMode="auto">
          <a:xfrm>
            <a:off x="412751" y="63669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Turrisi. NEJM. 1999;340:265.</a:t>
            </a:r>
            <a:endParaRPr kumimoji="0" lang="en-US" altLang="en-US" sz="1200" b="0" i="0" u="none" strike="noStrike" kern="1200" cap="none" spc="0" normalizeH="0" baseline="0" noProof="0">
              <a:ln>
                <a:noFill/>
              </a:ln>
              <a:solidFill>
                <a:srgbClr val="455560"/>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BC94A5C6-C664-4177-1A5B-3A848EA7F933}"/>
              </a:ext>
            </a:extLst>
          </p:cNvPr>
          <p:cNvSpPr/>
          <p:nvPr/>
        </p:nvSpPr>
        <p:spPr bwMode="auto">
          <a:xfrm>
            <a:off x="7216981" y="1781175"/>
            <a:ext cx="4152900" cy="2809875"/>
          </a:xfrm>
          <a:custGeom>
            <a:avLst/>
            <a:gdLst>
              <a:gd name="connsiteX0" fmla="*/ 0 w 4152900"/>
              <a:gd name="connsiteY0" fmla="*/ 0 h 2809875"/>
              <a:gd name="connsiteX1" fmla="*/ 0 w 4152900"/>
              <a:gd name="connsiteY1" fmla="*/ 2809875 h 2809875"/>
              <a:gd name="connsiteX2" fmla="*/ 4152900 w 4152900"/>
              <a:gd name="connsiteY2" fmla="*/ 2809875 h 2809875"/>
            </a:gdLst>
            <a:ahLst/>
            <a:cxnLst>
              <a:cxn ang="0">
                <a:pos x="connsiteX0" y="connsiteY0"/>
              </a:cxn>
              <a:cxn ang="0">
                <a:pos x="connsiteX1" y="connsiteY1"/>
              </a:cxn>
              <a:cxn ang="0">
                <a:pos x="connsiteX2" y="connsiteY2"/>
              </a:cxn>
            </a:cxnLst>
            <a:rect l="l" t="t" r="r" b="b"/>
            <a:pathLst>
              <a:path w="4152900" h="2809875">
                <a:moveTo>
                  <a:pt x="0" y="0"/>
                </a:moveTo>
                <a:lnTo>
                  <a:pt x="0" y="2809875"/>
                </a:lnTo>
                <a:lnTo>
                  <a:pt x="4152900" y="280987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53" name="Group 52">
            <a:extLst>
              <a:ext uri="{FF2B5EF4-FFF2-40B4-BE49-F238E27FC236}">
                <a16:creationId xmlns:a16="http://schemas.microsoft.com/office/drawing/2014/main" id="{CB8562B2-B0E7-2CC6-F5D5-48052D72FF38}"/>
              </a:ext>
            </a:extLst>
          </p:cNvPr>
          <p:cNvGrpSpPr/>
          <p:nvPr/>
        </p:nvGrpSpPr>
        <p:grpSpPr>
          <a:xfrm>
            <a:off x="7113232" y="1781175"/>
            <a:ext cx="96245" cy="2806700"/>
            <a:chOff x="6884972" y="1781175"/>
            <a:chExt cx="114300" cy="2806700"/>
          </a:xfrm>
        </p:grpSpPr>
        <p:cxnSp>
          <p:nvCxnSpPr>
            <p:cNvPr id="27" name="Straight Connector 26">
              <a:extLst>
                <a:ext uri="{FF2B5EF4-FFF2-40B4-BE49-F238E27FC236}">
                  <a16:creationId xmlns:a16="http://schemas.microsoft.com/office/drawing/2014/main" id="{1DC940E9-A3B6-C23E-1856-7B7A14476C23}"/>
                </a:ext>
              </a:extLst>
            </p:cNvPr>
            <p:cNvCxnSpPr/>
            <p:nvPr/>
          </p:nvCxnSpPr>
          <p:spPr bwMode="auto">
            <a:xfrm>
              <a:off x="6884972" y="1781175"/>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D39180A-254D-AC51-4569-C89C65908AA4}"/>
                </a:ext>
              </a:extLst>
            </p:cNvPr>
            <p:cNvCxnSpPr/>
            <p:nvPr/>
          </p:nvCxnSpPr>
          <p:spPr bwMode="auto">
            <a:xfrm>
              <a:off x="6884972" y="2339975"/>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8082A36-F8A8-9B72-EF5D-11AADB7654D3}"/>
                </a:ext>
              </a:extLst>
            </p:cNvPr>
            <p:cNvCxnSpPr/>
            <p:nvPr/>
          </p:nvCxnSpPr>
          <p:spPr bwMode="auto">
            <a:xfrm>
              <a:off x="6884972" y="2905125"/>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DFCD6C7-654A-13DE-C9A0-8D4A3BF01CFD}"/>
                </a:ext>
              </a:extLst>
            </p:cNvPr>
            <p:cNvCxnSpPr/>
            <p:nvPr/>
          </p:nvCxnSpPr>
          <p:spPr bwMode="auto">
            <a:xfrm>
              <a:off x="6884972" y="3457575"/>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06C8D45-A1DD-497E-668B-B1E3057E0FCE}"/>
                </a:ext>
              </a:extLst>
            </p:cNvPr>
            <p:cNvCxnSpPr/>
            <p:nvPr/>
          </p:nvCxnSpPr>
          <p:spPr bwMode="auto">
            <a:xfrm>
              <a:off x="6884972" y="4029075"/>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2FA1C5B-BD5A-08FE-1387-080F68959FFC}"/>
                </a:ext>
              </a:extLst>
            </p:cNvPr>
            <p:cNvCxnSpPr/>
            <p:nvPr/>
          </p:nvCxnSpPr>
          <p:spPr bwMode="auto">
            <a:xfrm>
              <a:off x="6884972" y="4587875"/>
              <a:ext cx="1143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AEBD1B37-3346-902B-097F-1E144CE9A14E}"/>
              </a:ext>
            </a:extLst>
          </p:cNvPr>
          <p:cNvGrpSpPr/>
          <p:nvPr/>
        </p:nvGrpSpPr>
        <p:grpSpPr>
          <a:xfrm>
            <a:off x="7209479" y="4587875"/>
            <a:ext cx="4150710" cy="85811"/>
            <a:chOff x="6999273" y="4587875"/>
            <a:chExt cx="4150710" cy="85811"/>
          </a:xfrm>
        </p:grpSpPr>
        <p:cxnSp>
          <p:nvCxnSpPr>
            <p:cNvPr id="33" name="Straight Connector 32">
              <a:extLst>
                <a:ext uri="{FF2B5EF4-FFF2-40B4-BE49-F238E27FC236}">
                  <a16:creationId xmlns:a16="http://schemas.microsoft.com/office/drawing/2014/main" id="{6F10454D-9288-F6E9-8F93-1BB16D2C6308}"/>
                </a:ext>
              </a:extLst>
            </p:cNvPr>
            <p:cNvCxnSpPr>
              <a:cxnSpLocks/>
            </p:cNvCxnSpPr>
            <p:nvPr/>
          </p:nvCxnSpPr>
          <p:spPr bwMode="auto">
            <a:xfrm rot="16200000">
              <a:off x="695636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A18158C-A658-9DEB-AA34-BE66FE42A8A4}"/>
                </a:ext>
              </a:extLst>
            </p:cNvPr>
            <p:cNvCxnSpPr>
              <a:cxnSpLocks/>
            </p:cNvCxnSpPr>
            <p:nvPr/>
          </p:nvCxnSpPr>
          <p:spPr bwMode="auto">
            <a:xfrm rot="16200000">
              <a:off x="736276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D8030D-BA64-882B-7801-B8E1A69603AD}"/>
                </a:ext>
              </a:extLst>
            </p:cNvPr>
            <p:cNvCxnSpPr>
              <a:cxnSpLocks/>
            </p:cNvCxnSpPr>
            <p:nvPr/>
          </p:nvCxnSpPr>
          <p:spPr bwMode="auto">
            <a:xfrm rot="16200000">
              <a:off x="778821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422B9A0-3AF1-9C0F-3551-1A5FBCF2BF5C}"/>
                </a:ext>
              </a:extLst>
            </p:cNvPr>
            <p:cNvCxnSpPr>
              <a:cxnSpLocks/>
            </p:cNvCxnSpPr>
            <p:nvPr/>
          </p:nvCxnSpPr>
          <p:spPr bwMode="auto">
            <a:xfrm rot="16200000">
              <a:off x="820096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17614EC-B459-0F8D-B88A-A41F3DC93866}"/>
                </a:ext>
              </a:extLst>
            </p:cNvPr>
            <p:cNvCxnSpPr>
              <a:cxnSpLocks/>
            </p:cNvCxnSpPr>
            <p:nvPr/>
          </p:nvCxnSpPr>
          <p:spPr bwMode="auto">
            <a:xfrm rot="16200000">
              <a:off x="861371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178541A-C087-1523-CFD5-63E656DD2E5E}"/>
                </a:ext>
              </a:extLst>
            </p:cNvPr>
            <p:cNvCxnSpPr>
              <a:cxnSpLocks/>
            </p:cNvCxnSpPr>
            <p:nvPr/>
          </p:nvCxnSpPr>
          <p:spPr bwMode="auto">
            <a:xfrm rot="16200000">
              <a:off x="903281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74A360A-474E-1D3C-1807-AA18A33BA970}"/>
                </a:ext>
              </a:extLst>
            </p:cNvPr>
            <p:cNvCxnSpPr>
              <a:cxnSpLocks/>
            </p:cNvCxnSpPr>
            <p:nvPr/>
          </p:nvCxnSpPr>
          <p:spPr bwMode="auto">
            <a:xfrm rot="16200000">
              <a:off x="945826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2989141-6CEF-C66A-5E7D-E1AD8DDFD89D}"/>
                </a:ext>
              </a:extLst>
            </p:cNvPr>
            <p:cNvCxnSpPr>
              <a:cxnSpLocks/>
            </p:cNvCxnSpPr>
            <p:nvPr/>
          </p:nvCxnSpPr>
          <p:spPr bwMode="auto">
            <a:xfrm rot="16200000">
              <a:off x="985831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F407D16-12EA-1290-A640-26E0BC2909A7}"/>
                </a:ext>
              </a:extLst>
            </p:cNvPr>
            <p:cNvCxnSpPr>
              <a:cxnSpLocks/>
            </p:cNvCxnSpPr>
            <p:nvPr/>
          </p:nvCxnSpPr>
          <p:spPr bwMode="auto">
            <a:xfrm rot="16200000">
              <a:off x="1027106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91F5D02-B165-783C-3BC4-749635977D62}"/>
                </a:ext>
              </a:extLst>
            </p:cNvPr>
            <p:cNvCxnSpPr>
              <a:cxnSpLocks/>
            </p:cNvCxnSpPr>
            <p:nvPr/>
          </p:nvCxnSpPr>
          <p:spPr bwMode="auto">
            <a:xfrm rot="16200000">
              <a:off x="10696517" y="4630781"/>
              <a:ext cx="858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6B58AA5-C851-2839-8758-31DA8A742C1B}"/>
                </a:ext>
              </a:extLst>
            </p:cNvPr>
            <p:cNvCxnSpPr>
              <a:cxnSpLocks/>
            </p:cNvCxnSpPr>
            <p:nvPr/>
          </p:nvCxnSpPr>
          <p:spPr bwMode="auto">
            <a:xfrm rot="16200000">
              <a:off x="11107077" y="4630781"/>
              <a:ext cx="85811"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0CECC06A-7AFA-FF4F-BB4C-A12E45877F39}"/>
              </a:ext>
            </a:extLst>
          </p:cNvPr>
          <p:cNvSpPr txBox="1"/>
          <p:nvPr/>
        </p:nvSpPr>
        <p:spPr bwMode="auto">
          <a:xfrm>
            <a:off x="6774681" y="1647554"/>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45" name="TextBox 44">
            <a:extLst>
              <a:ext uri="{FF2B5EF4-FFF2-40B4-BE49-F238E27FC236}">
                <a16:creationId xmlns:a16="http://schemas.microsoft.com/office/drawing/2014/main" id="{F1895E3F-0421-93CC-6411-256C26F824BD}"/>
              </a:ext>
            </a:extLst>
          </p:cNvPr>
          <p:cNvSpPr txBox="1"/>
          <p:nvPr/>
        </p:nvSpPr>
        <p:spPr bwMode="auto">
          <a:xfrm>
            <a:off x="6774681" y="2212704"/>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46" name="TextBox 45">
            <a:extLst>
              <a:ext uri="{FF2B5EF4-FFF2-40B4-BE49-F238E27FC236}">
                <a16:creationId xmlns:a16="http://schemas.microsoft.com/office/drawing/2014/main" id="{7299FA02-2B40-2496-E9F4-0ED416FD1D7D}"/>
              </a:ext>
            </a:extLst>
          </p:cNvPr>
          <p:cNvSpPr txBox="1"/>
          <p:nvPr/>
        </p:nvSpPr>
        <p:spPr bwMode="auto">
          <a:xfrm>
            <a:off x="6774681" y="2784204"/>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47" name="TextBox 46">
            <a:extLst>
              <a:ext uri="{FF2B5EF4-FFF2-40B4-BE49-F238E27FC236}">
                <a16:creationId xmlns:a16="http://schemas.microsoft.com/office/drawing/2014/main" id="{C826FD75-ED4C-5EA2-FB02-B45ABC7393D6}"/>
              </a:ext>
            </a:extLst>
          </p:cNvPr>
          <p:cNvSpPr txBox="1"/>
          <p:nvPr/>
        </p:nvSpPr>
        <p:spPr bwMode="auto">
          <a:xfrm>
            <a:off x="6774681" y="3330304"/>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48" name="TextBox 47">
            <a:extLst>
              <a:ext uri="{FF2B5EF4-FFF2-40B4-BE49-F238E27FC236}">
                <a16:creationId xmlns:a16="http://schemas.microsoft.com/office/drawing/2014/main" id="{A6DE25C2-7AB9-2698-E864-B911C969D7AD}"/>
              </a:ext>
            </a:extLst>
          </p:cNvPr>
          <p:cNvSpPr txBox="1"/>
          <p:nvPr/>
        </p:nvSpPr>
        <p:spPr bwMode="auto">
          <a:xfrm>
            <a:off x="6774681" y="3908154"/>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49" name="TextBox 48">
            <a:extLst>
              <a:ext uri="{FF2B5EF4-FFF2-40B4-BE49-F238E27FC236}">
                <a16:creationId xmlns:a16="http://schemas.microsoft.com/office/drawing/2014/main" id="{53A2254D-5549-A0CB-30F4-7E78E42FB38A}"/>
              </a:ext>
            </a:extLst>
          </p:cNvPr>
          <p:cNvSpPr txBox="1"/>
          <p:nvPr/>
        </p:nvSpPr>
        <p:spPr bwMode="auto">
          <a:xfrm>
            <a:off x="6774681" y="4466954"/>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50" name="TextBox 49">
            <a:extLst>
              <a:ext uri="{FF2B5EF4-FFF2-40B4-BE49-F238E27FC236}">
                <a16:creationId xmlns:a16="http://schemas.microsoft.com/office/drawing/2014/main" id="{602CB14F-A12E-49A3-FFFF-6E3C770370F9}"/>
              </a:ext>
            </a:extLst>
          </p:cNvPr>
          <p:cNvSpPr txBox="1"/>
          <p:nvPr/>
        </p:nvSpPr>
        <p:spPr bwMode="auto">
          <a:xfrm>
            <a:off x="706083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51" name="TextBox 50">
            <a:extLst>
              <a:ext uri="{FF2B5EF4-FFF2-40B4-BE49-F238E27FC236}">
                <a16:creationId xmlns:a16="http://schemas.microsoft.com/office/drawing/2014/main" id="{363C03E2-7FA5-A11C-15B7-FDAA2A1D0047}"/>
              </a:ext>
            </a:extLst>
          </p:cNvPr>
          <p:cNvSpPr txBox="1"/>
          <p:nvPr/>
        </p:nvSpPr>
        <p:spPr bwMode="auto">
          <a:xfrm>
            <a:off x="748628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52" name="TextBox 51">
            <a:extLst>
              <a:ext uri="{FF2B5EF4-FFF2-40B4-BE49-F238E27FC236}">
                <a16:creationId xmlns:a16="http://schemas.microsoft.com/office/drawing/2014/main" id="{DECEFDED-C5AA-CDCE-1810-5540F3022A62}"/>
              </a:ext>
            </a:extLst>
          </p:cNvPr>
          <p:cNvSpPr txBox="1"/>
          <p:nvPr/>
        </p:nvSpPr>
        <p:spPr bwMode="auto">
          <a:xfrm>
            <a:off x="787998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54" name="TextBox 53">
            <a:extLst>
              <a:ext uri="{FF2B5EF4-FFF2-40B4-BE49-F238E27FC236}">
                <a16:creationId xmlns:a16="http://schemas.microsoft.com/office/drawing/2014/main" id="{53EB40CA-8A64-1EA5-B79C-9D290C6D5A56}"/>
              </a:ext>
            </a:extLst>
          </p:cNvPr>
          <p:cNvSpPr txBox="1"/>
          <p:nvPr/>
        </p:nvSpPr>
        <p:spPr bwMode="auto">
          <a:xfrm>
            <a:off x="829908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55" name="TextBox 54">
            <a:extLst>
              <a:ext uri="{FF2B5EF4-FFF2-40B4-BE49-F238E27FC236}">
                <a16:creationId xmlns:a16="http://schemas.microsoft.com/office/drawing/2014/main" id="{AB9EE51F-7755-8F05-E34C-A2D0586A0AE8}"/>
              </a:ext>
            </a:extLst>
          </p:cNvPr>
          <p:cNvSpPr txBox="1"/>
          <p:nvPr/>
        </p:nvSpPr>
        <p:spPr bwMode="auto">
          <a:xfrm>
            <a:off x="871183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56" name="TextBox 55">
            <a:extLst>
              <a:ext uri="{FF2B5EF4-FFF2-40B4-BE49-F238E27FC236}">
                <a16:creationId xmlns:a16="http://schemas.microsoft.com/office/drawing/2014/main" id="{38A7D8C3-7855-C408-2F8B-2775CECBB0B9}"/>
              </a:ext>
            </a:extLst>
          </p:cNvPr>
          <p:cNvSpPr txBox="1"/>
          <p:nvPr/>
        </p:nvSpPr>
        <p:spPr bwMode="auto">
          <a:xfrm>
            <a:off x="913093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57" name="TextBox 56">
            <a:extLst>
              <a:ext uri="{FF2B5EF4-FFF2-40B4-BE49-F238E27FC236}">
                <a16:creationId xmlns:a16="http://schemas.microsoft.com/office/drawing/2014/main" id="{FA0E8142-C408-1C52-241D-3F49613D4309}"/>
              </a:ext>
            </a:extLst>
          </p:cNvPr>
          <p:cNvSpPr txBox="1"/>
          <p:nvPr/>
        </p:nvSpPr>
        <p:spPr bwMode="auto">
          <a:xfrm>
            <a:off x="955638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58" name="TextBox 57">
            <a:extLst>
              <a:ext uri="{FF2B5EF4-FFF2-40B4-BE49-F238E27FC236}">
                <a16:creationId xmlns:a16="http://schemas.microsoft.com/office/drawing/2014/main" id="{44F21021-925E-3A10-3B65-BBCB85B97596}"/>
              </a:ext>
            </a:extLst>
          </p:cNvPr>
          <p:cNvSpPr txBox="1"/>
          <p:nvPr/>
        </p:nvSpPr>
        <p:spPr bwMode="auto">
          <a:xfrm>
            <a:off x="996278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a:t>
            </a:r>
          </a:p>
        </p:txBody>
      </p:sp>
      <p:sp>
        <p:nvSpPr>
          <p:cNvPr id="59" name="TextBox 58">
            <a:extLst>
              <a:ext uri="{FF2B5EF4-FFF2-40B4-BE49-F238E27FC236}">
                <a16:creationId xmlns:a16="http://schemas.microsoft.com/office/drawing/2014/main" id="{7D86B31C-1309-CF1D-7099-5F8A653CBCBC}"/>
              </a:ext>
            </a:extLst>
          </p:cNvPr>
          <p:cNvSpPr txBox="1"/>
          <p:nvPr/>
        </p:nvSpPr>
        <p:spPr bwMode="auto">
          <a:xfrm>
            <a:off x="1036918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60" name="TextBox 59">
            <a:extLst>
              <a:ext uri="{FF2B5EF4-FFF2-40B4-BE49-F238E27FC236}">
                <a16:creationId xmlns:a16="http://schemas.microsoft.com/office/drawing/2014/main" id="{2787F218-B83B-74D7-3E3E-78517CB285B5}"/>
              </a:ext>
            </a:extLst>
          </p:cNvPr>
          <p:cNvSpPr txBox="1"/>
          <p:nvPr/>
        </p:nvSpPr>
        <p:spPr bwMode="auto">
          <a:xfrm>
            <a:off x="10794635" y="4689045"/>
            <a:ext cx="309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p:txBody>
      </p:sp>
      <p:sp>
        <p:nvSpPr>
          <p:cNvPr id="61" name="TextBox 60">
            <a:extLst>
              <a:ext uri="{FF2B5EF4-FFF2-40B4-BE49-F238E27FC236}">
                <a16:creationId xmlns:a16="http://schemas.microsoft.com/office/drawing/2014/main" id="{A6EB7E3B-7A8E-0BE4-5FCF-053C5C0EC132}"/>
              </a:ext>
            </a:extLst>
          </p:cNvPr>
          <p:cNvSpPr txBox="1"/>
          <p:nvPr/>
        </p:nvSpPr>
        <p:spPr bwMode="auto">
          <a:xfrm>
            <a:off x="11180015" y="4689045"/>
            <a:ext cx="3789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9457" name="Freeform: Shape 19456">
            <a:extLst>
              <a:ext uri="{FF2B5EF4-FFF2-40B4-BE49-F238E27FC236}">
                <a16:creationId xmlns:a16="http://schemas.microsoft.com/office/drawing/2014/main" id="{1398F17D-A77E-B6BB-9530-9860D50CACAB}"/>
              </a:ext>
            </a:extLst>
          </p:cNvPr>
          <p:cNvSpPr/>
          <p:nvPr/>
        </p:nvSpPr>
        <p:spPr>
          <a:xfrm>
            <a:off x="7235445" y="1764069"/>
            <a:ext cx="3703666" cy="2519678"/>
          </a:xfrm>
          <a:custGeom>
            <a:avLst/>
            <a:gdLst>
              <a:gd name="connsiteX0" fmla="*/ 0 w 3703666"/>
              <a:gd name="connsiteY0" fmla="*/ 0 h 2519678"/>
              <a:gd name="connsiteX1" fmla="*/ 27313 w 3703666"/>
              <a:gd name="connsiteY1" fmla="*/ 0 h 2519678"/>
              <a:gd name="connsiteX2" fmla="*/ 27313 w 3703666"/>
              <a:gd name="connsiteY2" fmla="*/ 37760 h 2519678"/>
              <a:gd name="connsiteX3" fmla="*/ 46023 w 3703666"/>
              <a:gd name="connsiteY3" fmla="*/ 37760 h 2519678"/>
              <a:gd name="connsiteX4" fmla="*/ 46023 w 3703666"/>
              <a:gd name="connsiteY4" fmla="*/ 51991 h 2519678"/>
              <a:gd name="connsiteX5" fmla="*/ 64732 w 3703666"/>
              <a:gd name="connsiteY5" fmla="*/ 51991 h 2519678"/>
              <a:gd name="connsiteX6" fmla="*/ 64732 w 3703666"/>
              <a:gd name="connsiteY6" fmla="*/ 77987 h 2519678"/>
              <a:gd name="connsiteX7" fmla="*/ 131103 w 3703666"/>
              <a:gd name="connsiteY7" fmla="*/ 77987 h 2519678"/>
              <a:gd name="connsiteX8" fmla="*/ 131103 w 3703666"/>
              <a:gd name="connsiteY8" fmla="*/ 106449 h 2519678"/>
              <a:gd name="connsiteX9" fmla="*/ 175351 w 3703666"/>
              <a:gd name="connsiteY9" fmla="*/ 106449 h 2519678"/>
              <a:gd name="connsiteX10" fmla="*/ 175351 w 3703666"/>
              <a:gd name="connsiteY10" fmla="*/ 127701 h 2519678"/>
              <a:gd name="connsiteX11" fmla="*/ 204303 w 3703666"/>
              <a:gd name="connsiteY11" fmla="*/ 127701 h 2519678"/>
              <a:gd name="connsiteX12" fmla="*/ 204303 w 3703666"/>
              <a:gd name="connsiteY12" fmla="*/ 167928 h 2519678"/>
              <a:gd name="connsiteX13" fmla="*/ 243497 w 3703666"/>
              <a:gd name="connsiteY13" fmla="*/ 167928 h 2519678"/>
              <a:gd name="connsiteX14" fmla="*/ 243497 w 3703666"/>
              <a:gd name="connsiteY14" fmla="*/ 210432 h 2519678"/>
              <a:gd name="connsiteX15" fmla="*/ 270810 w 3703666"/>
              <a:gd name="connsiteY15" fmla="*/ 210432 h 2519678"/>
              <a:gd name="connsiteX16" fmla="*/ 270810 w 3703666"/>
              <a:gd name="connsiteY16" fmla="*/ 253125 h 2519678"/>
              <a:gd name="connsiteX17" fmla="*/ 306590 w 3703666"/>
              <a:gd name="connsiteY17" fmla="*/ 253125 h 2519678"/>
              <a:gd name="connsiteX18" fmla="*/ 306590 w 3703666"/>
              <a:gd name="connsiteY18" fmla="*/ 364318 h 2519678"/>
              <a:gd name="connsiteX19" fmla="*/ 326939 w 3703666"/>
              <a:gd name="connsiteY19" fmla="*/ 364318 h 2519678"/>
              <a:gd name="connsiteX20" fmla="*/ 326939 w 3703666"/>
              <a:gd name="connsiteY20" fmla="*/ 416310 h 2519678"/>
              <a:gd name="connsiteX21" fmla="*/ 352477 w 3703666"/>
              <a:gd name="connsiteY21" fmla="*/ 416310 h 2519678"/>
              <a:gd name="connsiteX22" fmla="*/ 352477 w 3703666"/>
              <a:gd name="connsiteY22" fmla="*/ 473045 h 2519678"/>
              <a:gd name="connsiteX23" fmla="*/ 376376 w 3703666"/>
              <a:gd name="connsiteY23" fmla="*/ 473045 h 2519678"/>
              <a:gd name="connsiteX24" fmla="*/ 376376 w 3703666"/>
              <a:gd name="connsiteY24" fmla="*/ 510994 h 2519678"/>
              <a:gd name="connsiteX25" fmla="*/ 403552 w 3703666"/>
              <a:gd name="connsiteY25" fmla="*/ 510994 h 2519678"/>
              <a:gd name="connsiteX26" fmla="*/ 403552 w 3703666"/>
              <a:gd name="connsiteY26" fmla="*/ 551221 h 2519678"/>
              <a:gd name="connsiteX27" fmla="*/ 418984 w 3703666"/>
              <a:gd name="connsiteY27" fmla="*/ 551221 h 2519678"/>
              <a:gd name="connsiteX28" fmla="*/ 418984 w 3703666"/>
              <a:gd name="connsiteY28" fmla="*/ 572473 h 2519678"/>
              <a:gd name="connsiteX29" fmla="*/ 442747 w 3703666"/>
              <a:gd name="connsiteY29" fmla="*/ 572473 h 2519678"/>
              <a:gd name="connsiteX30" fmla="*/ 442747 w 3703666"/>
              <a:gd name="connsiteY30" fmla="*/ 603212 h 2519678"/>
              <a:gd name="connsiteX31" fmla="*/ 442747 w 3703666"/>
              <a:gd name="connsiteY31" fmla="*/ 648183 h 2519678"/>
              <a:gd name="connsiteX32" fmla="*/ 461456 w 3703666"/>
              <a:gd name="connsiteY32" fmla="*/ 648183 h 2519678"/>
              <a:gd name="connsiteX33" fmla="*/ 461456 w 3703666"/>
              <a:gd name="connsiteY33" fmla="*/ 681389 h 2519678"/>
              <a:gd name="connsiteX34" fmla="*/ 471699 w 3703666"/>
              <a:gd name="connsiteY34" fmla="*/ 681389 h 2519678"/>
              <a:gd name="connsiteX35" fmla="*/ 471699 w 3703666"/>
              <a:gd name="connsiteY35" fmla="*/ 707385 h 2519678"/>
              <a:gd name="connsiteX36" fmla="*/ 481941 w 3703666"/>
              <a:gd name="connsiteY36" fmla="*/ 707385 h 2519678"/>
              <a:gd name="connsiteX37" fmla="*/ 481941 w 3703666"/>
              <a:gd name="connsiteY37" fmla="*/ 728637 h 2519678"/>
              <a:gd name="connsiteX38" fmla="*/ 502289 w 3703666"/>
              <a:gd name="connsiteY38" fmla="*/ 728637 h 2519678"/>
              <a:gd name="connsiteX39" fmla="*/ 502289 w 3703666"/>
              <a:gd name="connsiteY39" fmla="*/ 771140 h 2519678"/>
              <a:gd name="connsiteX40" fmla="*/ 527964 w 3703666"/>
              <a:gd name="connsiteY40" fmla="*/ 771140 h 2519678"/>
              <a:gd name="connsiteX41" fmla="*/ 527964 w 3703666"/>
              <a:gd name="connsiteY41" fmla="*/ 806623 h 2519678"/>
              <a:gd name="connsiteX42" fmla="*/ 541484 w 3703666"/>
              <a:gd name="connsiteY42" fmla="*/ 806623 h 2519678"/>
              <a:gd name="connsiteX43" fmla="*/ 541484 w 3703666"/>
              <a:gd name="connsiteY43" fmla="*/ 863548 h 2519678"/>
              <a:gd name="connsiteX44" fmla="*/ 553502 w 3703666"/>
              <a:gd name="connsiteY44" fmla="*/ 863548 h 2519678"/>
              <a:gd name="connsiteX45" fmla="*/ 553502 w 3703666"/>
              <a:gd name="connsiteY45" fmla="*/ 906052 h 2519678"/>
              <a:gd name="connsiteX46" fmla="*/ 561969 w 3703666"/>
              <a:gd name="connsiteY46" fmla="*/ 906052 h 2519678"/>
              <a:gd name="connsiteX47" fmla="*/ 561969 w 3703666"/>
              <a:gd name="connsiteY47" fmla="*/ 955766 h 2519678"/>
              <a:gd name="connsiteX48" fmla="*/ 575625 w 3703666"/>
              <a:gd name="connsiteY48" fmla="*/ 955766 h 2519678"/>
              <a:gd name="connsiteX49" fmla="*/ 575625 w 3703666"/>
              <a:gd name="connsiteY49" fmla="*/ 986506 h 2519678"/>
              <a:gd name="connsiteX50" fmla="*/ 584092 w 3703666"/>
              <a:gd name="connsiteY50" fmla="*/ 986506 h 2519678"/>
              <a:gd name="connsiteX51" fmla="*/ 584092 w 3703666"/>
              <a:gd name="connsiteY51" fmla="*/ 1007758 h 2519678"/>
              <a:gd name="connsiteX52" fmla="*/ 614683 w 3703666"/>
              <a:gd name="connsiteY52" fmla="*/ 1007758 h 2519678"/>
              <a:gd name="connsiteX53" fmla="*/ 614683 w 3703666"/>
              <a:gd name="connsiteY53" fmla="*/ 1033753 h 2519678"/>
              <a:gd name="connsiteX54" fmla="*/ 631754 w 3703666"/>
              <a:gd name="connsiteY54" fmla="*/ 1033753 h 2519678"/>
              <a:gd name="connsiteX55" fmla="*/ 631754 w 3703666"/>
              <a:gd name="connsiteY55" fmla="*/ 1055195 h 2519678"/>
              <a:gd name="connsiteX56" fmla="*/ 653877 w 3703666"/>
              <a:gd name="connsiteY56" fmla="*/ 1055195 h 2519678"/>
              <a:gd name="connsiteX57" fmla="*/ 653877 w 3703666"/>
              <a:gd name="connsiteY57" fmla="*/ 1100165 h 2519678"/>
              <a:gd name="connsiteX58" fmla="*/ 674362 w 3703666"/>
              <a:gd name="connsiteY58" fmla="*/ 1100165 h 2519678"/>
              <a:gd name="connsiteX59" fmla="*/ 674362 w 3703666"/>
              <a:gd name="connsiteY59" fmla="*/ 1147413 h 2519678"/>
              <a:gd name="connsiteX60" fmla="*/ 689658 w 3703666"/>
              <a:gd name="connsiteY60" fmla="*/ 1147413 h 2519678"/>
              <a:gd name="connsiteX61" fmla="*/ 689658 w 3703666"/>
              <a:gd name="connsiteY61" fmla="*/ 1173409 h 2519678"/>
              <a:gd name="connsiteX62" fmla="*/ 698125 w 3703666"/>
              <a:gd name="connsiteY62" fmla="*/ 1173409 h 2519678"/>
              <a:gd name="connsiteX63" fmla="*/ 698125 w 3703666"/>
              <a:gd name="connsiteY63" fmla="*/ 1213635 h 2519678"/>
              <a:gd name="connsiteX64" fmla="*/ 720249 w 3703666"/>
              <a:gd name="connsiteY64" fmla="*/ 1213635 h 2519678"/>
              <a:gd name="connsiteX65" fmla="*/ 720249 w 3703666"/>
              <a:gd name="connsiteY65" fmla="*/ 1232610 h 2519678"/>
              <a:gd name="connsiteX66" fmla="*/ 733905 w 3703666"/>
              <a:gd name="connsiteY66" fmla="*/ 1232610 h 2519678"/>
              <a:gd name="connsiteX67" fmla="*/ 733905 w 3703666"/>
              <a:gd name="connsiteY67" fmla="*/ 1268093 h 2519678"/>
              <a:gd name="connsiteX68" fmla="*/ 766271 w 3703666"/>
              <a:gd name="connsiteY68" fmla="*/ 1268093 h 2519678"/>
              <a:gd name="connsiteX69" fmla="*/ 766271 w 3703666"/>
              <a:gd name="connsiteY69" fmla="*/ 1298833 h 2519678"/>
              <a:gd name="connsiteX70" fmla="*/ 798637 w 3703666"/>
              <a:gd name="connsiteY70" fmla="*/ 1298833 h 2519678"/>
              <a:gd name="connsiteX71" fmla="*/ 798637 w 3703666"/>
              <a:gd name="connsiteY71" fmla="*/ 1329572 h 2519678"/>
              <a:gd name="connsiteX72" fmla="*/ 817347 w 3703666"/>
              <a:gd name="connsiteY72" fmla="*/ 1329572 h 2519678"/>
              <a:gd name="connsiteX73" fmla="*/ 817347 w 3703666"/>
              <a:gd name="connsiteY73" fmla="*/ 1353291 h 2519678"/>
              <a:gd name="connsiteX74" fmla="*/ 827589 w 3703666"/>
              <a:gd name="connsiteY74" fmla="*/ 1353291 h 2519678"/>
              <a:gd name="connsiteX75" fmla="*/ 827589 w 3703666"/>
              <a:gd name="connsiteY75" fmla="*/ 1384030 h 2519678"/>
              <a:gd name="connsiteX76" fmla="*/ 842885 w 3703666"/>
              <a:gd name="connsiteY76" fmla="*/ 1384030 h 2519678"/>
              <a:gd name="connsiteX77" fmla="*/ 842885 w 3703666"/>
              <a:gd name="connsiteY77" fmla="*/ 1395794 h 2519678"/>
              <a:gd name="connsiteX78" fmla="*/ 868422 w 3703666"/>
              <a:gd name="connsiteY78" fmla="*/ 1395794 h 2519678"/>
              <a:gd name="connsiteX79" fmla="*/ 868422 w 3703666"/>
              <a:gd name="connsiteY79" fmla="*/ 1407749 h 2519678"/>
              <a:gd name="connsiteX80" fmla="*/ 909392 w 3703666"/>
              <a:gd name="connsiteY80" fmla="*/ 1407749 h 2519678"/>
              <a:gd name="connsiteX81" fmla="*/ 909392 w 3703666"/>
              <a:gd name="connsiteY81" fmla="*/ 1424257 h 2519678"/>
              <a:gd name="connsiteX82" fmla="*/ 929741 w 3703666"/>
              <a:gd name="connsiteY82" fmla="*/ 1424257 h 2519678"/>
              <a:gd name="connsiteX83" fmla="*/ 929741 w 3703666"/>
              <a:gd name="connsiteY83" fmla="*/ 1443232 h 2519678"/>
              <a:gd name="connsiteX84" fmla="*/ 945036 w 3703666"/>
              <a:gd name="connsiteY84" fmla="*/ 1443232 h 2519678"/>
              <a:gd name="connsiteX85" fmla="*/ 945036 w 3703666"/>
              <a:gd name="connsiteY85" fmla="*/ 1457273 h 2519678"/>
              <a:gd name="connsiteX86" fmla="*/ 963882 w 3703666"/>
              <a:gd name="connsiteY86" fmla="*/ 1457273 h 2519678"/>
              <a:gd name="connsiteX87" fmla="*/ 963882 w 3703666"/>
              <a:gd name="connsiteY87" fmla="*/ 1514198 h 2519678"/>
              <a:gd name="connsiteX88" fmla="*/ 992834 w 3703666"/>
              <a:gd name="connsiteY88" fmla="*/ 1514198 h 2519678"/>
              <a:gd name="connsiteX89" fmla="*/ 992834 w 3703666"/>
              <a:gd name="connsiteY89" fmla="*/ 1544937 h 2519678"/>
              <a:gd name="connsiteX90" fmla="*/ 1021649 w 3703666"/>
              <a:gd name="connsiteY90" fmla="*/ 1544937 h 2519678"/>
              <a:gd name="connsiteX91" fmla="*/ 1021649 w 3703666"/>
              <a:gd name="connsiteY91" fmla="*/ 1575677 h 2519678"/>
              <a:gd name="connsiteX92" fmla="*/ 1030253 w 3703666"/>
              <a:gd name="connsiteY92" fmla="*/ 1575677 h 2519678"/>
              <a:gd name="connsiteX93" fmla="*/ 1030253 w 3703666"/>
              <a:gd name="connsiteY93" fmla="*/ 1634878 h 2519678"/>
              <a:gd name="connsiteX94" fmla="*/ 1059205 w 3703666"/>
              <a:gd name="connsiteY94" fmla="*/ 1634878 h 2519678"/>
              <a:gd name="connsiteX95" fmla="*/ 1059205 w 3703666"/>
              <a:gd name="connsiteY95" fmla="*/ 1689147 h 2519678"/>
              <a:gd name="connsiteX96" fmla="*/ 1079553 w 3703666"/>
              <a:gd name="connsiteY96" fmla="*/ 1689147 h 2519678"/>
              <a:gd name="connsiteX97" fmla="*/ 1079553 w 3703666"/>
              <a:gd name="connsiteY97" fmla="*/ 1719886 h 2519678"/>
              <a:gd name="connsiteX98" fmla="*/ 1096624 w 3703666"/>
              <a:gd name="connsiteY98" fmla="*/ 1719886 h 2519678"/>
              <a:gd name="connsiteX99" fmla="*/ 1096624 w 3703666"/>
              <a:gd name="connsiteY99" fmla="*/ 1743605 h 2519678"/>
              <a:gd name="connsiteX100" fmla="*/ 1173238 w 3703666"/>
              <a:gd name="connsiteY100" fmla="*/ 1743605 h 2519678"/>
              <a:gd name="connsiteX101" fmla="*/ 1173238 w 3703666"/>
              <a:gd name="connsiteY101" fmla="*/ 1779088 h 2519678"/>
              <a:gd name="connsiteX102" fmla="*/ 1197137 w 3703666"/>
              <a:gd name="connsiteY102" fmla="*/ 1779088 h 2519678"/>
              <a:gd name="connsiteX103" fmla="*/ 1197137 w 3703666"/>
              <a:gd name="connsiteY103" fmla="*/ 1800340 h 2519678"/>
              <a:gd name="connsiteX104" fmla="*/ 1236331 w 3703666"/>
              <a:gd name="connsiteY104" fmla="*/ 1800340 h 2519678"/>
              <a:gd name="connsiteX105" fmla="*/ 1236331 w 3703666"/>
              <a:gd name="connsiteY105" fmla="*/ 1828802 h 2519678"/>
              <a:gd name="connsiteX106" fmla="*/ 1282217 w 3703666"/>
              <a:gd name="connsiteY106" fmla="*/ 1828802 h 2519678"/>
              <a:gd name="connsiteX107" fmla="*/ 1282217 w 3703666"/>
              <a:gd name="connsiteY107" fmla="*/ 1859541 h 2519678"/>
              <a:gd name="connsiteX108" fmla="*/ 1323050 w 3703666"/>
              <a:gd name="connsiteY108" fmla="*/ 1859541 h 2519678"/>
              <a:gd name="connsiteX109" fmla="*/ 1323050 w 3703666"/>
              <a:gd name="connsiteY109" fmla="*/ 1885537 h 2519678"/>
              <a:gd name="connsiteX110" fmla="*/ 1372487 w 3703666"/>
              <a:gd name="connsiteY110" fmla="*/ 1885537 h 2519678"/>
              <a:gd name="connsiteX111" fmla="*/ 1372487 w 3703666"/>
              <a:gd name="connsiteY111" fmla="*/ 1909256 h 2519678"/>
              <a:gd name="connsiteX112" fmla="*/ 1435444 w 3703666"/>
              <a:gd name="connsiteY112" fmla="*/ 1909256 h 2519678"/>
              <a:gd name="connsiteX113" fmla="*/ 1435444 w 3703666"/>
              <a:gd name="connsiteY113" fmla="*/ 1939995 h 2519678"/>
              <a:gd name="connsiteX114" fmla="*/ 1525714 w 3703666"/>
              <a:gd name="connsiteY114" fmla="*/ 1939995 h 2519678"/>
              <a:gd name="connsiteX115" fmla="*/ 1525714 w 3703666"/>
              <a:gd name="connsiteY115" fmla="*/ 1958970 h 2519678"/>
              <a:gd name="connsiteX116" fmla="*/ 1569961 w 3703666"/>
              <a:gd name="connsiteY116" fmla="*/ 1958970 h 2519678"/>
              <a:gd name="connsiteX117" fmla="*/ 1569961 w 3703666"/>
              <a:gd name="connsiteY117" fmla="*/ 1973201 h 2519678"/>
              <a:gd name="connsiteX118" fmla="*/ 1602328 w 3703666"/>
              <a:gd name="connsiteY118" fmla="*/ 1973201 h 2519678"/>
              <a:gd name="connsiteX119" fmla="*/ 1602328 w 3703666"/>
              <a:gd name="connsiteY119" fmla="*/ 1989709 h 2519678"/>
              <a:gd name="connsiteX120" fmla="*/ 1789696 w 3703666"/>
              <a:gd name="connsiteY120" fmla="*/ 1989709 h 2519678"/>
              <a:gd name="connsiteX121" fmla="*/ 1789696 w 3703666"/>
              <a:gd name="connsiteY121" fmla="*/ 2013428 h 2519678"/>
              <a:gd name="connsiteX122" fmla="*/ 1902090 w 3703666"/>
              <a:gd name="connsiteY122" fmla="*/ 2013428 h 2519678"/>
              <a:gd name="connsiteX123" fmla="*/ 1902090 w 3703666"/>
              <a:gd name="connsiteY123" fmla="*/ 2027469 h 2519678"/>
              <a:gd name="connsiteX124" fmla="*/ 1953165 w 3703666"/>
              <a:gd name="connsiteY124" fmla="*/ 2027469 h 2519678"/>
              <a:gd name="connsiteX125" fmla="*/ 1953165 w 3703666"/>
              <a:gd name="connsiteY125" fmla="*/ 2044167 h 2519678"/>
              <a:gd name="connsiteX126" fmla="*/ 2067198 w 3703666"/>
              <a:gd name="connsiteY126" fmla="*/ 2044167 h 2519678"/>
              <a:gd name="connsiteX127" fmla="*/ 2099564 w 3703666"/>
              <a:gd name="connsiteY127" fmla="*/ 2044167 h 2519678"/>
              <a:gd name="connsiteX128" fmla="*/ 2099564 w 3703666"/>
              <a:gd name="connsiteY128" fmla="*/ 2067696 h 2519678"/>
              <a:gd name="connsiteX129" fmla="*/ 2309056 w 3703666"/>
              <a:gd name="connsiteY129" fmla="*/ 2067696 h 2519678"/>
              <a:gd name="connsiteX130" fmla="*/ 2309056 w 3703666"/>
              <a:gd name="connsiteY130" fmla="*/ 2093881 h 2519678"/>
              <a:gd name="connsiteX131" fmla="*/ 2566210 w 3703666"/>
              <a:gd name="connsiteY131" fmla="*/ 2093881 h 2519678"/>
              <a:gd name="connsiteX132" fmla="*/ 2566210 w 3703666"/>
              <a:gd name="connsiteY132" fmla="*/ 2122154 h 2519678"/>
              <a:gd name="connsiteX133" fmla="*/ 2666585 w 3703666"/>
              <a:gd name="connsiteY133" fmla="*/ 2122154 h 2519678"/>
              <a:gd name="connsiteX134" fmla="*/ 2666585 w 3703666"/>
              <a:gd name="connsiteY134" fmla="*/ 2136385 h 2519678"/>
              <a:gd name="connsiteX135" fmla="*/ 2695538 w 3703666"/>
              <a:gd name="connsiteY135" fmla="*/ 2136385 h 2519678"/>
              <a:gd name="connsiteX136" fmla="*/ 2695538 w 3703666"/>
              <a:gd name="connsiteY136" fmla="*/ 2162381 h 2519678"/>
              <a:gd name="connsiteX137" fmla="*/ 2850540 w 3703666"/>
              <a:gd name="connsiteY137" fmla="*/ 2162381 h 2519678"/>
              <a:gd name="connsiteX138" fmla="*/ 2850540 w 3703666"/>
              <a:gd name="connsiteY138" fmla="*/ 2183633 h 2519678"/>
              <a:gd name="connsiteX139" fmla="*/ 3191135 w 3703666"/>
              <a:gd name="connsiteY139" fmla="*/ 2183633 h 2519678"/>
              <a:gd name="connsiteX140" fmla="*/ 3204792 w 3703666"/>
              <a:gd name="connsiteY140" fmla="*/ 2183633 h 2519678"/>
              <a:gd name="connsiteX141" fmla="*/ 3204792 w 3703666"/>
              <a:gd name="connsiteY141" fmla="*/ 2219116 h 2519678"/>
              <a:gd name="connsiteX142" fmla="*/ 3483932 w 3703666"/>
              <a:gd name="connsiteY142" fmla="*/ 2219116 h 2519678"/>
              <a:gd name="connsiteX143" fmla="*/ 3483932 w 3703666"/>
              <a:gd name="connsiteY143" fmla="*/ 2519679 h 2519678"/>
              <a:gd name="connsiteX144" fmla="*/ 3703667 w 3703666"/>
              <a:gd name="connsiteY144" fmla="*/ 2519679 h 251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3703666" h="2519678">
                <a:moveTo>
                  <a:pt x="0" y="0"/>
                </a:moveTo>
                <a:lnTo>
                  <a:pt x="27313" y="0"/>
                </a:lnTo>
                <a:lnTo>
                  <a:pt x="27313" y="37760"/>
                </a:lnTo>
                <a:lnTo>
                  <a:pt x="46023" y="37760"/>
                </a:lnTo>
                <a:lnTo>
                  <a:pt x="46023" y="51991"/>
                </a:lnTo>
                <a:lnTo>
                  <a:pt x="64732" y="51991"/>
                </a:lnTo>
                <a:lnTo>
                  <a:pt x="64732" y="77987"/>
                </a:lnTo>
                <a:lnTo>
                  <a:pt x="131103" y="77987"/>
                </a:lnTo>
                <a:lnTo>
                  <a:pt x="131103" y="106449"/>
                </a:lnTo>
                <a:lnTo>
                  <a:pt x="175351" y="106449"/>
                </a:lnTo>
                <a:lnTo>
                  <a:pt x="175351" y="127701"/>
                </a:lnTo>
                <a:lnTo>
                  <a:pt x="204303" y="127701"/>
                </a:lnTo>
                <a:lnTo>
                  <a:pt x="204303" y="167928"/>
                </a:lnTo>
                <a:lnTo>
                  <a:pt x="243497" y="167928"/>
                </a:lnTo>
                <a:lnTo>
                  <a:pt x="243497" y="210432"/>
                </a:lnTo>
                <a:lnTo>
                  <a:pt x="270810" y="210432"/>
                </a:lnTo>
                <a:lnTo>
                  <a:pt x="270810" y="253125"/>
                </a:lnTo>
                <a:lnTo>
                  <a:pt x="306590" y="253125"/>
                </a:lnTo>
                <a:lnTo>
                  <a:pt x="306590" y="364318"/>
                </a:lnTo>
                <a:lnTo>
                  <a:pt x="326939" y="364318"/>
                </a:lnTo>
                <a:lnTo>
                  <a:pt x="326939" y="416310"/>
                </a:lnTo>
                <a:lnTo>
                  <a:pt x="352477" y="416310"/>
                </a:lnTo>
                <a:lnTo>
                  <a:pt x="352477" y="473045"/>
                </a:lnTo>
                <a:lnTo>
                  <a:pt x="376376" y="473045"/>
                </a:lnTo>
                <a:lnTo>
                  <a:pt x="376376" y="510994"/>
                </a:lnTo>
                <a:lnTo>
                  <a:pt x="403552" y="510994"/>
                </a:lnTo>
                <a:lnTo>
                  <a:pt x="403552" y="551221"/>
                </a:lnTo>
                <a:lnTo>
                  <a:pt x="418984" y="551221"/>
                </a:lnTo>
                <a:lnTo>
                  <a:pt x="418984" y="572473"/>
                </a:lnTo>
                <a:lnTo>
                  <a:pt x="442747" y="572473"/>
                </a:lnTo>
                <a:lnTo>
                  <a:pt x="442747" y="603212"/>
                </a:lnTo>
                <a:lnTo>
                  <a:pt x="442747" y="648183"/>
                </a:lnTo>
                <a:lnTo>
                  <a:pt x="461456" y="648183"/>
                </a:lnTo>
                <a:lnTo>
                  <a:pt x="461456" y="681389"/>
                </a:lnTo>
                <a:lnTo>
                  <a:pt x="471699" y="681389"/>
                </a:lnTo>
                <a:lnTo>
                  <a:pt x="471699" y="707385"/>
                </a:lnTo>
                <a:lnTo>
                  <a:pt x="481941" y="707385"/>
                </a:lnTo>
                <a:lnTo>
                  <a:pt x="481941" y="728637"/>
                </a:lnTo>
                <a:lnTo>
                  <a:pt x="502289" y="728637"/>
                </a:lnTo>
                <a:lnTo>
                  <a:pt x="502289" y="771140"/>
                </a:lnTo>
                <a:lnTo>
                  <a:pt x="527964" y="771140"/>
                </a:lnTo>
                <a:lnTo>
                  <a:pt x="527964" y="806623"/>
                </a:lnTo>
                <a:lnTo>
                  <a:pt x="541484" y="806623"/>
                </a:lnTo>
                <a:lnTo>
                  <a:pt x="541484" y="863548"/>
                </a:lnTo>
                <a:lnTo>
                  <a:pt x="553502" y="863548"/>
                </a:lnTo>
                <a:lnTo>
                  <a:pt x="553502" y="906052"/>
                </a:lnTo>
                <a:lnTo>
                  <a:pt x="561969" y="906052"/>
                </a:lnTo>
                <a:lnTo>
                  <a:pt x="561969" y="955766"/>
                </a:lnTo>
                <a:lnTo>
                  <a:pt x="575625" y="955766"/>
                </a:lnTo>
                <a:lnTo>
                  <a:pt x="575625" y="986506"/>
                </a:lnTo>
                <a:lnTo>
                  <a:pt x="584092" y="986506"/>
                </a:lnTo>
                <a:lnTo>
                  <a:pt x="584092" y="1007758"/>
                </a:lnTo>
                <a:lnTo>
                  <a:pt x="614683" y="1007758"/>
                </a:lnTo>
                <a:lnTo>
                  <a:pt x="614683" y="1033753"/>
                </a:lnTo>
                <a:lnTo>
                  <a:pt x="631754" y="1033753"/>
                </a:lnTo>
                <a:lnTo>
                  <a:pt x="631754" y="1055195"/>
                </a:lnTo>
                <a:lnTo>
                  <a:pt x="653877" y="1055195"/>
                </a:lnTo>
                <a:lnTo>
                  <a:pt x="653877" y="1100165"/>
                </a:lnTo>
                <a:lnTo>
                  <a:pt x="674362" y="1100165"/>
                </a:lnTo>
                <a:lnTo>
                  <a:pt x="674362" y="1147413"/>
                </a:lnTo>
                <a:lnTo>
                  <a:pt x="689658" y="1147413"/>
                </a:lnTo>
                <a:lnTo>
                  <a:pt x="689658" y="1173409"/>
                </a:lnTo>
                <a:lnTo>
                  <a:pt x="698125" y="1173409"/>
                </a:lnTo>
                <a:lnTo>
                  <a:pt x="698125" y="1213635"/>
                </a:lnTo>
                <a:lnTo>
                  <a:pt x="720249" y="1213635"/>
                </a:lnTo>
                <a:lnTo>
                  <a:pt x="720249" y="1232610"/>
                </a:lnTo>
                <a:lnTo>
                  <a:pt x="733905" y="1232610"/>
                </a:lnTo>
                <a:lnTo>
                  <a:pt x="733905" y="1268093"/>
                </a:lnTo>
                <a:lnTo>
                  <a:pt x="766271" y="1268093"/>
                </a:lnTo>
                <a:lnTo>
                  <a:pt x="766271" y="1298833"/>
                </a:lnTo>
                <a:lnTo>
                  <a:pt x="798637" y="1298833"/>
                </a:lnTo>
                <a:lnTo>
                  <a:pt x="798637" y="1329572"/>
                </a:lnTo>
                <a:lnTo>
                  <a:pt x="817347" y="1329572"/>
                </a:lnTo>
                <a:lnTo>
                  <a:pt x="817347" y="1353291"/>
                </a:lnTo>
                <a:lnTo>
                  <a:pt x="827589" y="1353291"/>
                </a:lnTo>
                <a:lnTo>
                  <a:pt x="827589" y="1384030"/>
                </a:lnTo>
                <a:lnTo>
                  <a:pt x="842885" y="1384030"/>
                </a:lnTo>
                <a:lnTo>
                  <a:pt x="842885" y="1395794"/>
                </a:lnTo>
                <a:lnTo>
                  <a:pt x="868422" y="1395794"/>
                </a:lnTo>
                <a:lnTo>
                  <a:pt x="868422" y="1407749"/>
                </a:lnTo>
                <a:lnTo>
                  <a:pt x="909392" y="1407749"/>
                </a:lnTo>
                <a:lnTo>
                  <a:pt x="909392" y="1424257"/>
                </a:lnTo>
                <a:lnTo>
                  <a:pt x="929741" y="1424257"/>
                </a:lnTo>
                <a:lnTo>
                  <a:pt x="929741" y="1443232"/>
                </a:lnTo>
                <a:lnTo>
                  <a:pt x="945036" y="1443232"/>
                </a:lnTo>
                <a:lnTo>
                  <a:pt x="945036" y="1457273"/>
                </a:lnTo>
                <a:lnTo>
                  <a:pt x="963882" y="1457273"/>
                </a:lnTo>
                <a:lnTo>
                  <a:pt x="963882" y="1514198"/>
                </a:lnTo>
                <a:lnTo>
                  <a:pt x="992834" y="1514198"/>
                </a:lnTo>
                <a:lnTo>
                  <a:pt x="992834" y="1544937"/>
                </a:lnTo>
                <a:lnTo>
                  <a:pt x="1021649" y="1544937"/>
                </a:lnTo>
                <a:lnTo>
                  <a:pt x="1021649" y="1575677"/>
                </a:lnTo>
                <a:lnTo>
                  <a:pt x="1030253" y="1575677"/>
                </a:lnTo>
                <a:lnTo>
                  <a:pt x="1030253" y="1634878"/>
                </a:lnTo>
                <a:lnTo>
                  <a:pt x="1059205" y="1634878"/>
                </a:lnTo>
                <a:lnTo>
                  <a:pt x="1059205" y="1689147"/>
                </a:lnTo>
                <a:lnTo>
                  <a:pt x="1079553" y="1689147"/>
                </a:lnTo>
                <a:lnTo>
                  <a:pt x="1079553" y="1719886"/>
                </a:lnTo>
                <a:lnTo>
                  <a:pt x="1096624" y="1719886"/>
                </a:lnTo>
                <a:lnTo>
                  <a:pt x="1096624" y="1743605"/>
                </a:lnTo>
                <a:lnTo>
                  <a:pt x="1173238" y="1743605"/>
                </a:lnTo>
                <a:lnTo>
                  <a:pt x="1173238" y="1779088"/>
                </a:lnTo>
                <a:lnTo>
                  <a:pt x="1197137" y="1779088"/>
                </a:lnTo>
                <a:lnTo>
                  <a:pt x="1197137" y="1800340"/>
                </a:lnTo>
                <a:lnTo>
                  <a:pt x="1236331" y="1800340"/>
                </a:lnTo>
                <a:lnTo>
                  <a:pt x="1236331" y="1828802"/>
                </a:lnTo>
                <a:lnTo>
                  <a:pt x="1282217" y="1828802"/>
                </a:lnTo>
                <a:lnTo>
                  <a:pt x="1282217" y="1859541"/>
                </a:lnTo>
                <a:lnTo>
                  <a:pt x="1323050" y="1859541"/>
                </a:lnTo>
                <a:lnTo>
                  <a:pt x="1323050" y="1885537"/>
                </a:lnTo>
                <a:lnTo>
                  <a:pt x="1372487" y="1885537"/>
                </a:lnTo>
                <a:lnTo>
                  <a:pt x="1372487" y="1909256"/>
                </a:lnTo>
                <a:lnTo>
                  <a:pt x="1435444" y="1909256"/>
                </a:lnTo>
                <a:lnTo>
                  <a:pt x="1435444" y="1939995"/>
                </a:lnTo>
                <a:lnTo>
                  <a:pt x="1525714" y="1939995"/>
                </a:lnTo>
                <a:lnTo>
                  <a:pt x="1525714" y="1958970"/>
                </a:lnTo>
                <a:lnTo>
                  <a:pt x="1569961" y="1958970"/>
                </a:lnTo>
                <a:lnTo>
                  <a:pt x="1569961" y="1973201"/>
                </a:lnTo>
                <a:lnTo>
                  <a:pt x="1602328" y="1973201"/>
                </a:lnTo>
                <a:lnTo>
                  <a:pt x="1602328" y="1989709"/>
                </a:lnTo>
                <a:lnTo>
                  <a:pt x="1789696" y="1989709"/>
                </a:lnTo>
                <a:lnTo>
                  <a:pt x="1789696" y="2013428"/>
                </a:lnTo>
                <a:lnTo>
                  <a:pt x="1902090" y="2013428"/>
                </a:lnTo>
                <a:lnTo>
                  <a:pt x="1902090" y="2027469"/>
                </a:lnTo>
                <a:lnTo>
                  <a:pt x="1953165" y="2027469"/>
                </a:lnTo>
                <a:lnTo>
                  <a:pt x="1953165" y="2044167"/>
                </a:lnTo>
                <a:lnTo>
                  <a:pt x="2067198" y="2044167"/>
                </a:lnTo>
                <a:lnTo>
                  <a:pt x="2099564" y="2044167"/>
                </a:lnTo>
                <a:lnTo>
                  <a:pt x="2099564" y="2067696"/>
                </a:lnTo>
                <a:lnTo>
                  <a:pt x="2309056" y="2067696"/>
                </a:lnTo>
                <a:lnTo>
                  <a:pt x="2309056" y="2093881"/>
                </a:lnTo>
                <a:lnTo>
                  <a:pt x="2566210" y="2093881"/>
                </a:lnTo>
                <a:lnTo>
                  <a:pt x="2566210" y="2122154"/>
                </a:lnTo>
                <a:lnTo>
                  <a:pt x="2666585" y="2122154"/>
                </a:lnTo>
                <a:lnTo>
                  <a:pt x="2666585" y="2136385"/>
                </a:lnTo>
                <a:lnTo>
                  <a:pt x="2695538" y="2136385"/>
                </a:lnTo>
                <a:lnTo>
                  <a:pt x="2695538" y="2162381"/>
                </a:lnTo>
                <a:lnTo>
                  <a:pt x="2850540" y="2162381"/>
                </a:lnTo>
                <a:lnTo>
                  <a:pt x="2850540" y="2183633"/>
                </a:lnTo>
                <a:lnTo>
                  <a:pt x="3191135" y="2183633"/>
                </a:lnTo>
                <a:lnTo>
                  <a:pt x="3204792" y="2183633"/>
                </a:lnTo>
                <a:lnTo>
                  <a:pt x="3204792" y="2219116"/>
                </a:lnTo>
                <a:lnTo>
                  <a:pt x="3483932" y="2219116"/>
                </a:lnTo>
                <a:lnTo>
                  <a:pt x="3483932" y="2519679"/>
                </a:lnTo>
                <a:lnTo>
                  <a:pt x="3703667" y="2519679"/>
                </a:lnTo>
              </a:path>
            </a:pathLst>
          </a:custGeom>
          <a:noFill/>
          <a:ln w="28575"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9459" name="Freeform: Shape 19458">
            <a:extLst>
              <a:ext uri="{FF2B5EF4-FFF2-40B4-BE49-F238E27FC236}">
                <a16:creationId xmlns:a16="http://schemas.microsoft.com/office/drawing/2014/main" id="{4901758A-F842-C699-754D-27A6584DC0F9}"/>
              </a:ext>
            </a:extLst>
          </p:cNvPr>
          <p:cNvSpPr/>
          <p:nvPr/>
        </p:nvSpPr>
        <p:spPr>
          <a:xfrm>
            <a:off x="7235036" y="1761792"/>
            <a:ext cx="3708992" cy="2500703"/>
          </a:xfrm>
          <a:custGeom>
            <a:avLst/>
            <a:gdLst>
              <a:gd name="connsiteX0" fmla="*/ 0 w 3708992"/>
              <a:gd name="connsiteY0" fmla="*/ 0 h 2500703"/>
              <a:gd name="connsiteX1" fmla="*/ 51349 w 3708992"/>
              <a:gd name="connsiteY1" fmla="*/ 0 h 2500703"/>
              <a:gd name="connsiteX2" fmla="*/ 51349 w 3708992"/>
              <a:gd name="connsiteY2" fmla="*/ 21821 h 2500703"/>
              <a:gd name="connsiteX3" fmla="*/ 76067 w 3708992"/>
              <a:gd name="connsiteY3" fmla="*/ 21821 h 2500703"/>
              <a:gd name="connsiteX4" fmla="*/ 89451 w 3708992"/>
              <a:gd name="connsiteY4" fmla="*/ 40417 h 2500703"/>
              <a:gd name="connsiteX5" fmla="*/ 89451 w 3708992"/>
              <a:gd name="connsiteY5" fmla="*/ 65274 h 2500703"/>
              <a:gd name="connsiteX6" fmla="*/ 107341 w 3708992"/>
              <a:gd name="connsiteY6" fmla="*/ 65274 h 2500703"/>
              <a:gd name="connsiteX7" fmla="*/ 107341 w 3708992"/>
              <a:gd name="connsiteY7" fmla="*/ 83869 h 2500703"/>
              <a:gd name="connsiteX8" fmla="*/ 163196 w 3708992"/>
              <a:gd name="connsiteY8" fmla="*/ 83869 h 2500703"/>
              <a:gd name="connsiteX9" fmla="*/ 163196 w 3708992"/>
              <a:gd name="connsiteY9" fmla="*/ 111762 h 2500703"/>
              <a:gd name="connsiteX10" fmla="*/ 181086 w 3708992"/>
              <a:gd name="connsiteY10" fmla="*/ 111762 h 2500703"/>
              <a:gd name="connsiteX11" fmla="*/ 181086 w 3708992"/>
              <a:gd name="connsiteY11" fmla="*/ 130358 h 2500703"/>
              <a:gd name="connsiteX12" fmla="*/ 201162 w 3708992"/>
              <a:gd name="connsiteY12" fmla="*/ 130358 h 2500703"/>
              <a:gd name="connsiteX13" fmla="*/ 201162 w 3708992"/>
              <a:gd name="connsiteY13" fmla="*/ 149143 h 2500703"/>
              <a:gd name="connsiteX14" fmla="*/ 232435 w 3708992"/>
              <a:gd name="connsiteY14" fmla="*/ 149143 h 2500703"/>
              <a:gd name="connsiteX15" fmla="*/ 232435 w 3708992"/>
              <a:gd name="connsiteY15" fmla="*/ 186334 h 2500703"/>
              <a:gd name="connsiteX16" fmla="*/ 248823 w 3708992"/>
              <a:gd name="connsiteY16" fmla="*/ 186334 h 2500703"/>
              <a:gd name="connsiteX17" fmla="*/ 248823 w 3708992"/>
              <a:gd name="connsiteY17" fmla="*/ 211950 h 2500703"/>
              <a:gd name="connsiteX18" fmla="*/ 262207 w 3708992"/>
              <a:gd name="connsiteY18" fmla="*/ 211950 h 2500703"/>
              <a:gd name="connsiteX19" fmla="*/ 262207 w 3708992"/>
              <a:gd name="connsiteY19" fmla="*/ 230545 h 2500703"/>
              <a:gd name="connsiteX20" fmla="*/ 274224 w 3708992"/>
              <a:gd name="connsiteY20" fmla="*/ 230545 h 2500703"/>
              <a:gd name="connsiteX21" fmla="*/ 274224 w 3708992"/>
              <a:gd name="connsiteY21" fmla="*/ 243638 h 2500703"/>
              <a:gd name="connsiteX22" fmla="*/ 294299 w 3708992"/>
              <a:gd name="connsiteY22" fmla="*/ 243638 h 2500703"/>
              <a:gd name="connsiteX23" fmla="*/ 294299 w 3708992"/>
              <a:gd name="connsiteY23" fmla="*/ 314225 h 2500703"/>
              <a:gd name="connsiteX24" fmla="*/ 307546 w 3708992"/>
              <a:gd name="connsiteY24" fmla="*/ 314225 h 2500703"/>
              <a:gd name="connsiteX25" fmla="*/ 307546 w 3708992"/>
              <a:gd name="connsiteY25" fmla="*/ 410617 h 2500703"/>
              <a:gd name="connsiteX26" fmla="*/ 326256 w 3708992"/>
              <a:gd name="connsiteY26" fmla="*/ 410617 h 2500703"/>
              <a:gd name="connsiteX27" fmla="*/ 326256 w 3708992"/>
              <a:gd name="connsiteY27" fmla="*/ 429213 h 2500703"/>
              <a:gd name="connsiteX28" fmla="*/ 341005 w 3708992"/>
              <a:gd name="connsiteY28" fmla="*/ 429213 h 2500703"/>
              <a:gd name="connsiteX29" fmla="*/ 341005 w 3708992"/>
              <a:gd name="connsiteY29" fmla="*/ 453311 h 2500703"/>
              <a:gd name="connsiteX30" fmla="*/ 354388 w 3708992"/>
              <a:gd name="connsiteY30" fmla="*/ 453311 h 2500703"/>
              <a:gd name="connsiteX31" fmla="*/ 354388 w 3708992"/>
              <a:gd name="connsiteY31" fmla="*/ 481204 h 2500703"/>
              <a:gd name="connsiteX32" fmla="*/ 367772 w 3708992"/>
              <a:gd name="connsiteY32" fmla="*/ 481204 h 2500703"/>
              <a:gd name="connsiteX33" fmla="*/ 367772 w 3708992"/>
              <a:gd name="connsiteY33" fmla="*/ 501697 h 2500703"/>
              <a:gd name="connsiteX34" fmla="*/ 377058 w 3708992"/>
              <a:gd name="connsiteY34" fmla="*/ 501697 h 2500703"/>
              <a:gd name="connsiteX35" fmla="*/ 377058 w 3708992"/>
              <a:gd name="connsiteY35" fmla="*/ 546098 h 2500703"/>
              <a:gd name="connsiteX36" fmla="*/ 386481 w 3708992"/>
              <a:gd name="connsiteY36" fmla="*/ 546098 h 2500703"/>
              <a:gd name="connsiteX37" fmla="*/ 386481 w 3708992"/>
              <a:gd name="connsiteY37" fmla="*/ 594484 h 2500703"/>
              <a:gd name="connsiteX38" fmla="*/ 399728 w 3708992"/>
              <a:gd name="connsiteY38" fmla="*/ 594484 h 2500703"/>
              <a:gd name="connsiteX39" fmla="*/ 399728 w 3708992"/>
              <a:gd name="connsiteY39" fmla="*/ 640783 h 2500703"/>
              <a:gd name="connsiteX40" fmla="*/ 410517 w 3708992"/>
              <a:gd name="connsiteY40" fmla="*/ 640783 h 2500703"/>
              <a:gd name="connsiteX41" fmla="*/ 410517 w 3708992"/>
              <a:gd name="connsiteY41" fmla="*/ 657481 h 2500703"/>
              <a:gd name="connsiteX42" fmla="*/ 422535 w 3708992"/>
              <a:gd name="connsiteY42" fmla="*/ 657481 h 2500703"/>
              <a:gd name="connsiteX43" fmla="*/ 422535 w 3708992"/>
              <a:gd name="connsiteY43" fmla="*/ 722565 h 2500703"/>
              <a:gd name="connsiteX44" fmla="*/ 435918 w 3708992"/>
              <a:gd name="connsiteY44" fmla="*/ 722565 h 2500703"/>
              <a:gd name="connsiteX45" fmla="*/ 435918 w 3708992"/>
              <a:gd name="connsiteY45" fmla="*/ 752165 h 2500703"/>
              <a:gd name="connsiteX46" fmla="*/ 443839 w 3708992"/>
              <a:gd name="connsiteY46" fmla="*/ 752165 h 2500703"/>
              <a:gd name="connsiteX47" fmla="*/ 443839 w 3708992"/>
              <a:gd name="connsiteY47" fmla="*/ 826547 h 2500703"/>
              <a:gd name="connsiteX48" fmla="*/ 459954 w 3708992"/>
              <a:gd name="connsiteY48" fmla="*/ 826547 h 2500703"/>
              <a:gd name="connsiteX49" fmla="*/ 459954 w 3708992"/>
              <a:gd name="connsiteY49" fmla="*/ 843245 h 2500703"/>
              <a:gd name="connsiteX50" fmla="*/ 471972 w 3708992"/>
              <a:gd name="connsiteY50" fmla="*/ 843245 h 2500703"/>
              <a:gd name="connsiteX51" fmla="*/ 471972 w 3708992"/>
              <a:gd name="connsiteY51" fmla="*/ 867343 h 2500703"/>
              <a:gd name="connsiteX52" fmla="*/ 482624 w 3708992"/>
              <a:gd name="connsiteY52" fmla="*/ 867343 h 2500703"/>
              <a:gd name="connsiteX53" fmla="*/ 482624 w 3708992"/>
              <a:gd name="connsiteY53" fmla="*/ 885939 h 2500703"/>
              <a:gd name="connsiteX54" fmla="*/ 494642 w 3708992"/>
              <a:gd name="connsiteY54" fmla="*/ 885939 h 2500703"/>
              <a:gd name="connsiteX55" fmla="*/ 494642 w 3708992"/>
              <a:gd name="connsiteY55" fmla="*/ 896944 h 2500703"/>
              <a:gd name="connsiteX56" fmla="*/ 515946 w 3708992"/>
              <a:gd name="connsiteY56" fmla="*/ 896944 h 2500703"/>
              <a:gd name="connsiteX57" fmla="*/ 515946 w 3708992"/>
              <a:gd name="connsiteY57" fmla="*/ 932237 h 2500703"/>
              <a:gd name="connsiteX58" fmla="*/ 525369 w 3708992"/>
              <a:gd name="connsiteY58" fmla="*/ 932237 h 2500703"/>
              <a:gd name="connsiteX59" fmla="*/ 525369 w 3708992"/>
              <a:gd name="connsiteY59" fmla="*/ 956336 h 2500703"/>
              <a:gd name="connsiteX60" fmla="*/ 540118 w 3708992"/>
              <a:gd name="connsiteY60" fmla="*/ 956336 h 2500703"/>
              <a:gd name="connsiteX61" fmla="*/ 540118 w 3708992"/>
              <a:gd name="connsiteY61" fmla="*/ 974931 h 2500703"/>
              <a:gd name="connsiteX62" fmla="*/ 552136 w 3708992"/>
              <a:gd name="connsiteY62" fmla="*/ 974931 h 2500703"/>
              <a:gd name="connsiteX63" fmla="*/ 552136 w 3708992"/>
              <a:gd name="connsiteY63" fmla="*/ 999029 h 2500703"/>
              <a:gd name="connsiteX64" fmla="*/ 562788 w 3708992"/>
              <a:gd name="connsiteY64" fmla="*/ 999029 h 2500703"/>
              <a:gd name="connsiteX65" fmla="*/ 562788 w 3708992"/>
              <a:gd name="connsiteY65" fmla="*/ 1051020 h 2500703"/>
              <a:gd name="connsiteX66" fmla="*/ 573440 w 3708992"/>
              <a:gd name="connsiteY66" fmla="*/ 1051020 h 2500703"/>
              <a:gd name="connsiteX67" fmla="*/ 573440 w 3708992"/>
              <a:gd name="connsiteY67" fmla="*/ 1075118 h 2500703"/>
              <a:gd name="connsiteX68" fmla="*/ 596110 w 3708992"/>
              <a:gd name="connsiteY68" fmla="*/ 1075118 h 2500703"/>
              <a:gd name="connsiteX69" fmla="*/ 596110 w 3708992"/>
              <a:gd name="connsiteY69" fmla="*/ 1106807 h 2500703"/>
              <a:gd name="connsiteX70" fmla="*/ 613591 w 3708992"/>
              <a:gd name="connsiteY70" fmla="*/ 1106807 h 2500703"/>
              <a:gd name="connsiteX71" fmla="*/ 613591 w 3708992"/>
              <a:gd name="connsiteY71" fmla="*/ 1134510 h 2500703"/>
              <a:gd name="connsiteX72" fmla="*/ 620282 w 3708992"/>
              <a:gd name="connsiteY72" fmla="*/ 1134510 h 2500703"/>
              <a:gd name="connsiteX73" fmla="*/ 620282 w 3708992"/>
              <a:gd name="connsiteY73" fmla="*/ 1180999 h 2500703"/>
              <a:gd name="connsiteX74" fmla="*/ 658930 w 3708992"/>
              <a:gd name="connsiteY74" fmla="*/ 1180999 h 2500703"/>
              <a:gd name="connsiteX75" fmla="*/ 658930 w 3708992"/>
              <a:gd name="connsiteY75" fmla="*/ 1205097 h 2500703"/>
              <a:gd name="connsiteX76" fmla="*/ 672314 w 3708992"/>
              <a:gd name="connsiteY76" fmla="*/ 1205097 h 2500703"/>
              <a:gd name="connsiteX77" fmla="*/ 672314 w 3708992"/>
              <a:gd name="connsiteY77" fmla="*/ 1221795 h 2500703"/>
              <a:gd name="connsiteX78" fmla="*/ 680371 w 3708992"/>
              <a:gd name="connsiteY78" fmla="*/ 1221795 h 2500703"/>
              <a:gd name="connsiteX79" fmla="*/ 680371 w 3708992"/>
              <a:gd name="connsiteY79" fmla="*/ 1262591 h 2500703"/>
              <a:gd name="connsiteX80" fmla="*/ 691023 w 3708992"/>
              <a:gd name="connsiteY80" fmla="*/ 1262591 h 2500703"/>
              <a:gd name="connsiteX81" fmla="*/ 691023 w 3708992"/>
              <a:gd name="connsiteY81" fmla="*/ 1283084 h 2500703"/>
              <a:gd name="connsiteX82" fmla="*/ 701676 w 3708992"/>
              <a:gd name="connsiteY82" fmla="*/ 1283084 h 2500703"/>
              <a:gd name="connsiteX83" fmla="*/ 701676 w 3708992"/>
              <a:gd name="connsiteY83" fmla="*/ 1349875 h 2500703"/>
              <a:gd name="connsiteX84" fmla="*/ 713693 w 3708992"/>
              <a:gd name="connsiteY84" fmla="*/ 1349875 h 2500703"/>
              <a:gd name="connsiteX85" fmla="*/ 713693 w 3708992"/>
              <a:gd name="connsiteY85" fmla="*/ 1388963 h 2500703"/>
              <a:gd name="connsiteX86" fmla="*/ 727077 w 3708992"/>
              <a:gd name="connsiteY86" fmla="*/ 1388963 h 2500703"/>
              <a:gd name="connsiteX87" fmla="*/ 727077 w 3708992"/>
              <a:gd name="connsiteY87" fmla="*/ 1399969 h 2500703"/>
              <a:gd name="connsiteX88" fmla="*/ 761765 w 3708992"/>
              <a:gd name="connsiteY88" fmla="*/ 1399969 h 2500703"/>
              <a:gd name="connsiteX89" fmla="*/ 761765 w 3708992"/>
              <a:gd name="connsiteY89" fmla="*/ 1413062 h 2500703"/>
              <a:gd name="connsiteX90" fmla="*/ 771188 w 3708992"/>
              <a:gd name="connsiteY90" fmla="*/ 1413062 h 2500703"/>
              <a:gd name="connsiteX91" fmla="*/ 771188 w 3708992"/>
              <a:gd name="connsiteY91" fmla="*/ 1431657 h 2500703"/>
              <a:gd name="connsiteX92" fmla="*/ 781840 w 3708992"/>
              <a:gd name="connsiteY92" fmla="*/ 1431657 h 2500703"/>
              <a:gd name="connsiteX93" fmla="*/ 781840 w 3708992"/>
              <a:gd name="connsiteY93" fmla="*/ 1461258 h 2500703"/>
              <a:gd name="connsiteX94" fmla="*/ 795223 w 3708992"/>
              <a:gd name="connsiteY94" fmla="*/ 1461258 h 2500703"/>
              <a:gd name="connsiteX95" fmla="*/ 795223 w 3708992"/>
              <a:gd name="connsiteY95" fmla="*/ 1477956 h 2500703"/>
              <a:gd name="connsiteX96" fmla="*/ 812567 w 3708992"/>
              <a:gd name="connsiteY96" fmla="*/ 1477956 h 2500703"/>
              <a:gd name="connsiteX97" fmla="*/ 812567 w 3708992"/>
              <a:gd name="connsiteY97" fmla="*/ 1494654 h 2500703"/>
              <a:gd name="connsiteX98" fmla="*/ 825950 w 3708992"/>
              <a:gd name="connsiteY98" fmla="*/ 1494654 h 2500703"/>
              <a:gd name="connsiteX99" fmla="*/ 825950 w 3708992"/>
              <a:gd name="connsiteY99" fmla="*/ 1524444 h 2500703"/>
              <a:gd name="connsiteX100" fmla="*/ 848620 w 3708992"/>
              <a:gd name="connsiteY100" fmla="*/ 1524444 h 2500703"/>
              <a:gd name="connsiteX101" fmla="*/ 848620 w 3708992"/>
              <a:gd name="connsiteY101" fmla="*/ 1541142 h 2500703"/>
              <a:gd name="connsiteX102" fmla="*/ 887405 w 3708992"/>
              <a:gd name="connsiteY102" fmla="*/ 1541142 h 2500703"/>
              <a:gd name="connsiteX103" fmla="*/ 887405 w 3708992"/>
              <a:gd name="connsiteY103" fmla="*/ 1559738 h 2500703"/>
              <a:gd name="connsiteX104" fmla="*/ 899423 w 3708992"/>
              <a:gd name="connsiteY104" fmla="*/ 1559738 h 2500703"/>
              <a:gd name="connsiteX105" fmla="*/ 899423 w 3708992"/>
              <a:gd name="connsiteY105" fmla="*/ 1572641 h 2500703"/>
              <a:gd name="connsiteX106" fmla="*/ 908846 w 3708992"/>
              <a:gd name="connsiteY106" fmla="*/ 1572641 h 2500703"/>
              <a:gd name="connsiteX107" fmla="*/ 908846 w 3708992"/>
              <a:gd name="connsiteY107" fmla="*/ 1593134 h 2500703"/>
              <a:gd name="connsiteX108" fmla="*/ 926190 w 3708992"/>
              <a:gd name="connsiteY108" fmla="*/ 1593134 h 2500703"/>
              <a:gd name="connsiteX109" fmla="*/ 926190 w 3708992"/>
              <a:gd name="connsiteY109" fmla="*/ 1606036 h 2500703"/>
              <a:gd name="connsiteX110" fmla="*/ 942168 w 3708992"/>
              <a:gd name="connsiteY110" fmla="*/ 1606036 h 2500703"/>
              <a:gd name="connsiteX111" fmla="*/ 942168 w 3708992"/>
              <a:gd name="connsiteY111" fmla="*/ 1635827 h 2500703"/>
              <a:gd name="connsiteX112" fmla="*/ 967569 w 3708992"/>
              <a:gd name="connsiteY112" fmla="*/ 1635827 h 2500703"/>
              <a:gd name="connsiteX113" fmla="*/ 967569 w 3708992"/>
              <a:gd name="connsiteY113" fmla="*/ 1680418 h 2500703"/>
              <a:gd name="connsiteX114" fmla="*/ 1001028 w 3708992"/>
              <a:gd name="connsiteY114" fmla="*/ 1680418 h 2500703"/>
              <a:gd name="connsiteX115" fmla="*/ 1001028 w 3708992"/>
              <a:gd name="connsiteY115" fmla="*/ 1713814 h 2500703"/>
              <a:gd name="connsiteX116" fmla="*/ 1027658 w 3708992"/>
              <a:gd name="connsiteY116" fmla="*/ 1713814 h 2500703"/>
              <a:gd name="connsiteX117" fmla="*/ 1027658 w 3708992"/>
              <a:gd name="connsiteY117" fmla="*/ 1762010 h 2500703"/>
              <a:gd name="connsiteX118" fmla="*/ 1049099 w 3708992"/>
              <a:gd name="connsiteY118" fmla="*/ 1762010 h 2500703"/>
              <a:gd name="connsiteX119" fmla="*/ 1049099 w 3708992"/>
              <a:gd name="connsiteY119" fmla="*/ 1782503 h 2500703"/>
              <a:gd name="connsiteX120" fmla="*/ 1066443 w 3708992"/>
              <a:gd name="connsiteY120" fmla="*/ 1782503 h 2500703"/>
              <a:gd name="connsiteX121" fmla="*/ 1066443 w 3708992"/>
              <a:gd name="connsiteY121" fmla="*/ 1799201 h 2500703"/>
              <a:gd name="connsiteX122" fmla="*/ 1086518 w 3708992"/>
              <a:gd name="connsiteY122" fmla="*/ 1799201 h 2500703"/>
              <a:gd name="connsiteX123" fmla="*/ 1086518 w 3708992"/>
              <a:gd name="connsiteY123" fmla="*/ 1830699 h 2500703"/>
              <a:gd name="connsiteX124" fmla="*/ 1098536 w 3708992"/>
              <a:gd name="connsiteY124" fmla="*/ 1830699 h 2500703"/>
              <a:gd name="connsiteX125" fmla="*/ 1098536 w 3708992"/>
              <a:gd name="connsiteY125" fmla="*/ 1847397 h 2500703"/>
              <a:gd name="connsiteX126" fmla="*/ 1141281 w 3708992"/>
              <a:gd name="connsiteY126" fmla="*/ 1847397 h 2500703"/>
              <a:gd name="connsiteX127" fmla="*/ 1141281 w 3708992"/>
              <a:gd name="connsiteY127" fmla="*/ 1875290 h 2500703"/>
              <a:gd name="connsiteX128" fmla="*/ 1162585 w 3708992"/>
              <a:gd name="connsiteY128" fmla="*/ 1875290 h 2500703"/>
              <a:gd name="connsiteX129" fmla="*/ 1162585 w 3708992"/>
              <a:gd name="connsiteY129" fmla="*/ 1895594 h 2500703"/>
              <a:gd name="connsiteX130" fmla="*/ 1200005 w 3708992"/>
              <a:gd name="connsiteY130" fmla="*/ 1895594 h 2500703"/>
              <a:gd name="connsiteX131" fmla="*/ 1200005 w 3708992"/>
              <a:gd name="connsiteY131" fmla="*/ 1912292 h 2500703"/>
              <a:gd name="connsiteX132" fmla="*/ 1214754 w 3708992"/>
              <a:gd name="connsiteY132" fmla="*/ 1912292 h 2500703"/>
              <a:gd name="connsiteX133" fmla="*/ 1214754 w 3708992"/>
              <a:gd name="connsiteY133" fmla="*/ 1928990 h 2500703"/>
              <a:gd name="connsiteX134" fmla="*/ 1253402 w 3708992"/>
              <a:gd name="connsiteY134" fmla="*/ 1928990 h 2500703"/>
              <a:gd name="connsiteX135" fmla="*/ 1253402 w 3708992"/>
              <a:gd name="connsiteY135" fmla="*/ 1943980 h 2500703"/>
              <a:gd name="connsiteX136" fmla="*/ 1318953 w 3708992"/>
              <a:gd name="connsiteY136" fmla="*/ 1943980 h 2500703"/>
              <a:gd name="connsiteX137" fmla="*/ 1318953 w 3708992"/>
              <a:gd name="connsiteY137" fmla="*/ 1973581 h 2500703"/>
              <a:gd name="connsiteX138" fmla="*/ 1349681 w 3708992"/>
              <a:gd name="connsiteY138" fmla="*/ 1973581 h 2500703"/>
              <a:gd name="connsiteX139" fmla="*/ 1349681 w 3708992"/>
              <a:gd name="connsiteY139" fmla="*/ 1990278 h 2500703"/>
              <a:gd name="connsiteX140" fmla="*/ 1381774 w 3708992"/>
              <a:gd name="connsiteY140" fmla="*/ 1990278 h 2500703"/>
              <a:gd name="connsiteX141" fmla="*/ 1381774 w 3708992"/>
              <a:gd name="connsiteY141" fmla="*/ 2006976 h 2500703"/>
              <a:gd name="connsiteX142" fmla="*/ 1393791 w 3708992"/>
              <a:gd name="connsiteY142" fmla="*/ 2006976 h 2500703"/>
              <a:gd name="connsiteX143" fmla="*/ 1393791 w 3708992"/>
              <a:gd name="connsiteY143" fmla="*/ 2029367 h 2500703"/>
              <a:gd name="connsiteX144" fmla="*/ 1416461 w 3708992"/>
              <a:gd name="connsiteY144" fmla="*/ 2029367 h 2500703"/>
              <a:gd name="connsiteX145" fmla="*/ 1416461 w 3708992"/>
              <a:gd name="connsiteY145" fmla="*/ 2044167 h 2500703"/>
              <a:gd name="connsiteX146" fmla="*/ 1441863 w 3708992"/>
              <a:gd name="connsiteY146" fmla="*/ 2044167 h 2500703"/>
              <a:gd name="connsiteX147" fmla="*/ 1441863 w 3708992"/>
              <a:gd name="connsiteY147" fmla="*/ 2057070 h 2500703"/>
              <a:gd name="connsiteX148" fmla="*/ 1448554 w 3708992"/>
              <a:gd name="connsiteY148" fmla="*/ 2057070 h 2500703"/>
              <a:gd name="connsiteX149" fmla="*/ 1448554 w 3708992"/>
              <a:gd name="connsiteY149" fmla="*/ 2068265 h 2500703"/>
              <a:gd name="connsiteX150" fmla="*/ 1475185 w 3708992"/>
              <a:gd name="connsiteY150" fmla="*/ 2068265 h 2500703"/>
              <a:gd name="connsiteX151" fmla="*/ 1475185 w 3708992"/>
              <a:gd name="connsiteY151" fmla="*/ 2084963 h 2500703"/>
              <a:gd name="connsiteX152" fmla="*/ 1496626 w 3708992"/>
              <a:gd name="connsiteY152" fmla="*/ 2084963 h 2500703"/>
              <a:gd name="connsiteX153" fmla="*/ 1496626 w 3708992"/>
              <a:gd name="connsiteY153" fmla="*/ 2099764 h 2500703"/>
              <a:gd name="connsiteX154" fmla="*/ 1546062 w 3708992"/>
              <a:gd name="connsiteY154" fmla="*/ 2099764 h 2500703"/>
              <a:gd name="connsiteX155" fmla="*/ 1546062 w 3708992"/>
              <a:gd name="connsiteY155" fmla="*/ 2120257 h 2500703"/>
              <a:gd name="connsiteX156" fmla="*/ 1582116 w 3708992"/>
              <a:gd name="connsiteY156" fmla="*/ 2120257 h 2500703"/>
              <a:gd name="connsiteX157" fmla="*/ 1582116 w 3708992"/>
              <a:gd name="connsiteY157" fmla="*/ 2140750 h 2500703"/>
              <a:gd name="connsiteX158" fmla="*/ 1600825 w 3708992"/>
              <a:gd name="connsiteY158" fmla="*/ 2140750 h 2500703"/>
              <a:gd name="connsiteX159" fmla="*/ 1600825 w 3708992"/>
              <a:gd name="connsiteY159" fmla="*/ 2155550 h 2500703"/>
              <a:gd name="connsiteX160" fmla="*/ 1614209 w 3708992"/>
              <a:gd name="connsiteY160" fmla="*/ 2155550 h 2500703"/>
              <a:gd name="connsiteX161" fmla="*/ 1614209 w 3708992"/>
              <a:gd name="connsiteY161" fmla="*/ 2168453 h 2500703"/>
              <a:gd name="connsiteX162" fmla="*/ 1655588 w 3708992"/>
              <a:gd name="connsiteY162" fmla="*/ 2168453 h 2500703"/>
              <a:gd name="connsiteX163" fmla="*/ 1655588 w 3708992"/>
              <a:gd name="connsiteY163" fmla="*/ 2187048 h 2500703"/>
              <a:gd name="connsiteX164" fmla="*/ 1671566 w 3708992"/>
              <a:gd name="connsiteY164" fmla="*/ 2187048 h 2500703"/>
              <a:gd name="connsiteX165" fmla="*/ 1671566 w 3708992"/>
              <a:gd name="connsiteY165" fmla="*/ 2201849 h 2500703"/>
              <a:gd name="connsiteX166" fmla="*/ 1702294 w 3708992"/>
              <a:gd name="connsiteY166" fmla="*/ 2201849 h 2500703"/>
              <a:gd name="connsiteX167" fmla="*/ 1702294 w 3708992"/>
              <a:gd name="connsiteY167" fmla="*/ 2224239 h 2500703"/>
              <a:gd name="connsiteX168" fmla="*/ 1717043 w 3708992"/>
              <a:gd name="connsiteY168" fmla="*/ 2224239 h 2500703"/>
              <a:gd name="connsiteX169" fmla="*/ 1717043 w 3708992"/>
              <a:gd name="connsiteY169" fmla="*/ 2248337 h 2500703"/>
              <a:gd name="connsiteX170" fmla="*/ 1747770 w 3708992"/>
              <a:gd name="connsiteY170" fmla="*/ 2248337 h 2500703"/>
              <a:gd name="connsiteX171" fmla="*/ 1747770 w 3708992"/>
              <a:gd name="connsiteY171" fmla="*/ 2265415 h 2500703"/>
              <a:gd name="connsiteX172" fmla="*/ 1860027 w 3708992"/>
              <a:gd name="connsiteY172" fmla="*/ 2265415 h 2500703"/>
              <a:gd name="connsiteX173" fmla="*/ 1860027 w 3708992"/>
              <a:gd name="connsiteY173" fmla="*/ 2281733 h 2500703"/>
              <a:gd name="connsiteX174" fmla="*/ 1878737 w 3708992"/>
              <a:gd name="connsiteY174" fmla="*/ 2281733 h 2500703"/>
              <a:gd name="connsiteX175" fmla="*/ 1878737 w 3708992"/>
              <a:gd name="connsiteY175" fmla="*/ 2296534 h 2500703"/>
              <a:gd name="connsiteX176" fmla="*/ 1924077 w 3708992"/>
              <a:gd name="connsiteY176" fmla="*/ 2296534 h 2500703"/>
              <a:gd name="connsiteX177" fmla="*/ 1924077 w 3708992"/>
              <a:gd name="connsiteY177" fmla="*/ 2311524 h 2500703"/>
              <a:gd name="connsiteX178" fmla="*/ 2053678 w 3708992"/>
              <a:gd name="connsiteY178" fmla="*/ 2311524 h 2500703"/>
              <a:gd name="connsiteX179" fmla="*/ 2053678 w 3708992"/>
              <a:gd name="connsiteY179" fmla="*/ 2329929 h 2500703"/>
              <a:gd name="connsiteX180" fmla="*/ 2133842 w 3708992"/>
              <a:gd name="connsiteY180" fmla="*/ 2329929 h 2500703"/>
              <a:gd name="connsiteX181" fmla="*/ 2133842 w 3708992"/>
              <a:gd name="connsiteY181" fmla="*/ 2344920 h 2500703"/>
              <a:gd name="connsiteX182" fmla="*/ 2280787 w 3708992"/>
              <a:gd name="connsiteY182" fmla="*/ 2344920 h 2500703"/>
              <a:gd name="connsiteX183" fmla="*/ 2280787 w 3708992"/>
              <a:gd name="connsiteY183" fmla="*/ 2361617 h 2500703"/>
              <a:gd name="connsiteX184" fmla="*/ 2296902 w 3708992"/>
              <a:gd name="connsiteY184" fmla="*/ 2361617 h 2500703"/>
              <a:gd name="connsiteX185" fmla="*/ 2296902 w 3708992"/>
              <a:gd name="connsiteY185" fmla="*/ 2374520 h 2500703"/>
              <a:gd name="connsiteX186" fmla="*/ 2421040 w 3708992"/>
              <a:gd name="connsiteY186" fmla="*/ 2374520 h 2500703"/>
              <a:gd name="connsiteX187" fmla="*/ 2421040 w 3708992"/>
              <a:gd name="connsiteY187" fmla="*/ 2387613 h 2500703"/>
              <a:gd name="connsiteX188" fmla="*/ 2477169 w 3708992"/>
              <a:gd name="connsiteY188" fmla="*/ 2387613 h 2500703"/>
              <a:gd name="connsiteX189" fmla="*/ 2477169 w 3708992"/>
              <a:gd name="connsiteY189" fmla="*/ 2413609 h 2500703"/>
              <a:gd name="connsiteX190" fmla="*/ 2554738 w 3708992"/>
              <a:gd name="connsiteY190" fmla="*/ 2413609 h 2500703"/>
              <a:gd name="connsiteX191" fmla="*/ 2554738 w 3708992"/>
              <a:gd name="connsiteY191" fmla="*/ 2426512 h 2500703"/>
              <a:gd name="connsiteX192" fmla="*/ 2572082 w 3708992"/>
              <a:gd name="connsiteY192" fmla="*/ 2426512 h 2500703"/>
              <a:gd name="connsiteX193" fmla="*/ 2572082 w 3708992"/>
              <a:gd name="connsiteY193" fmla="*/ 2439605 h 2500703"/>
              <a:gd name="connsiteX194" fmla="*/ 2803151 w 3708992"/>
              <a:gd name="connsiteY194" fmla="*/ 2439605 h 2500703"/>
              <a:gd name="connsiteX195" fmla="*/ 2803151 w 3708992"/>
              <a:gd name="connsiteY195" fmla="*/ 2461805 h 2500703"/>
              <a:gd name="connsiteX196" fmla="*/ 3171879 w 3708992"/>
              <a:gd name="connsiteY196" fmla="*/ 2461805 h 2500703"/>
              <a:gd name="connsiteX197" fmla="*/ 3171879 w 3708992"/>
              <a:gd name="connsiteY197" fmla="*/ 2500703 h 2500703"/>
              <a:gd name="connsiteX198" fmla="*/ 3708993 w 3708992"/>
              <a:gd name="connsiteY198" fmla="*/ 2500703 h 250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3708992" h="2500703">
                <a:moveTo>
                  <a:pt x="0" y="0"/>
                </a:moveTo>
                <a:lnTo>
                  <a:pt x="51349" y="0"/>
                </a:lnTo>
                <a:lnTo>
                  <a:pt x="51349" y="21821"/>
                </a:lnTo>
                <a:lnTo>
                  <a:pt x="76067" y="21821"/>
                </a:lnTo>
                <a:lnTo>
                  <a:pt x="89451" y="40417"/>
                </a:lnTo>
                <a:lnTo>
                  <a:pt x="89451" y="65274"/>
                </a:lnTo>
                <a:lnTo>
                  <a:pt x="107341" y="65274"/>
                </a:lnTo>
                <a:lnTo>
                  <a:pt x="107341" y="83869"/>
                </a:lnTo>
                <a:lnTo>
                  <a:pt x="163196" y="83869"/>
                </a:lnTo>
                <a:lnTo>
                  <a:pt x="163196" y="111762"/>
                </a:lnTo>
                <a:lnTo>
                  <a:pt x="181086" y="111762"/>
                </a:lnTo>
                <a:lnTo>
                  <a:pt x="181086" y="130358"/>
                </a:lnTo>
                <a:lnTo>
                  <a:pt x="201162" y="130358"/>
                </a:lnTo>
                <a:lnTo>
                  <a:pt x="201162" y="149143"/>
                </a:lnTo>
                <a:lnTo>
                  <a:pt x="232435" y="149143"/>
                </a:lnTo>
                <a:lnTo>
                  <a:pt x="232435" y="186334"/>
                </a:lnTo>
                <a:lnTo>
                  <a:pt x="248823" y="186334"/>
                </a:lnTo>
                <a:lnTo>
                  <a:pt x="248823" y="211950"/>
                </a:lnTo>
                <a:lnTo>
                  <a:pt x="262207" y="211950"/>
                </a:lnTo>
                <a:lnTo>
                  <a:pt x="262207" y="230545"/>
                </a:lnTo>
                <a:lnTo>
                  <a:pt x="274224" y="230545"/>
                </a:lnTo>
                <a:lnTo>
                  <a:pt x="274224" y="243638"/>
                </a:lnTo>
                <a:lnTo>
                  <a:pt x="294299" y="243638"/>
                </a:lnTo>
                <a:lnTo>
                  <a:pt x="294299" y="314225"/>
                </a:lnTo>
                <a:lnTo>
                  <a:pt x="307546" y="314225"/>
                </a:lnTo>
                <a:lnTo>
                  <a:pt x="307546" y="410617"/>
                </a:lnTo>
                <a:lnTo>
                  <a:pt x="326256" y="410617"/>
                </a:lnTo>
                <a:lnTo>
                  <a:pt x="326256" y="429213"/>
                </a:lnTo>
                <a:lnTo>
                  <a:pt x="341005" y="429213"/>
                </a:lnTo>
                <a:lnTo>
                  <a:pt x="341005" y="453311"/>
                </a:lnTo>
                <a:lnTo>
                  <a:pt x="354388" y="453311"/>
                </a:lnTo>
                <a:lnTo>
                  <a:pt x="354388" y="481204"/>
                </a:lnTo>
                <a:lnTo>
                  <a:pt x="367772" y="481204"/>
                </a:lnTo>
                <a:lnTo>
                  <a:pt x="367772" y="501697"/>
                </a:lnTo>
                <a:lnTo>
                  <a:pt x="377058" y="501697"/>
                </a:lnTo>
                <a:lnTo>
                  <a:pt x="377058" y="546098"/>
                </a:lnTo>
                <a:lnTo>
                  <a:pt x="386481" y="546098"/>
                </a:lnTo>
                <a:lnTo>
                  <a:pt x="386481" y="594484"/>
                </a:lnTo>
                <a:lnTo>
                  <a:pt x="399728" y="594484"/>
                </a:lnTo>
                <a:lnTo>
                  <a:pt x="399728" y="640783"/>
                </a:lnTo>
                <a:lnTo>
                  <a:pt x="410517" y="640783"/>
                </a:lnTo>
                <a:lnTo>
                  <a:pt x="410517" y="657481"/>
                </a:lnTo>
                <a:lnTo>
                  <a:pt x="422535" y="657481"/>
                </a:lnTo>
                <a:lnTo>
                  <a:pt x="422535" y="722565"/>
                </a:lnTo>
                <a:lnTo>
                  <a:pt x="435918" y="722565"/>
                </a:lnTo>
                <a:lnTo>
                  <a:pt x="435918" y="752165"/>
                </a:lnTo>
                <a:lnTo>
                  <a:pt x="443839" y="752165"/>
                </a:lnTo>
                <a:lnTo>
                  <a:pt x="443839" y="826547"/>
                </a:lnTo>
                <a:lnTo>
                  <a:pt x="459954" y="826547"/>
                </a:lnTo>
                <a:lnTo>
                  <a:pt x="459954" y="843245"/>
                </a:lnTo>
                <a:lnTo>
                  <a:pt x="471972" y="843245"/>
                </a:lnTo>
                <a:lnTo>
                  <a:pt x="471972" y="867343"/>
                </a:lnTo>
                <a:lnTo>
                  <a:pt x="482624" y="867343"/>
                </a:lnTo>
                <a:lnTo>
                  <a:pt x="482624" y="885939"/>
                </a:lnTo>
                <a:lnTo>
                  <a:pt x="494642" y="885939"/>
                </a:lnTo>
                <a:lnTo>
                  <a:pt x="494642" y="896944"/>
                </a:lnTo>
                <a:lnTo>
                  <a:pt x="515946" y="896944"/>
                </a:lnTo>
                <a:lnTo>
                  <a:pt x="515946" y="932237"/>
                </a:lnTo>
                <a:lnTo>
                  <a:pt x="525369" y="932237"/>
                </a:lnTo>
                <a:lnTo>
                  <a:pt x="525369" y="956336"/>
                </a:lnTo>
                <a:lnTo>
                  <a:pt x="540118" y="956336"/>
                </a:lnTo>
                <a:lnTo>
                  <a:pt x="540118" y="974931"/>
                </a:lnTo>
                <a:lnTo>
                  <a:pt x="552136" y="974931"/>
                </a:lnTo>
                <a:lnTo>
                  <a:pt x="552136" y="999029"/>
                </a:lnTo>
                <a:lnTo>
                  <a:pt x="562788" y="999029"/>
                </a:lnTo>
                <a:lnTo>
                  <a:pt x="562788" y="1051020"/>
                </a:lnTo>
                <a:lnTo>
                  <a:pt x="573440" y="1051020"/>
                </a:lnTo>
                <a:lnTo>
                  <a:pt x="573440" y="1075118"/>
                </a:lnTo>
                <a:lnTo>
                  <a:pt x="596110" y="1075118"/>
                </a:lnTo>
                <a:lnTo>
                  <a:pt x="596110" y="1106807"/>
                </a:lnTo>
                <a:lnTo>
                  <a:pt x="613591" y="1106807"/>
                </a:lnTo>
                <a:lnTo>
                  <a:pt x="613591" y="1134510"/>
                </a:lnTo>
                <a:lnTo>
                  <a:pt x="620282" y="1134510"/>
                </a:lnTo>
                <a:lnTo>
                  <a:pt x="620282" y="1180999"/>
                </a:lnTo>
                <a:lnTo>
                  <a:pt x="658930" y="1180999"/>
                </a:lnTo>
                <a:lnTo>
                  <a:pt x="658930" y="1205097"/>
                </a:lnTo>
                <a:lnTo>
                  <a:pt x="672314" y="1205097"/>
                </a:lnTo>
                <a:lnTo>
                  <a:pt x="672314" y="1221795"/>
                </a:lnTo>
                <a:lnTo>
                  <a:pt x="680371" y="1221795"/>
                </a:lnTo>
                <a:lnTo>
                  <a:pt x="680371" y="1262591"/>
                </a:lnTo>
                <a:lnTo>
                  <a:pt x="691023" y="1262591"/>
                </a:lnTo>
                <a:lnTo>
                  <a:pt x="691023" y="1283084"/>
                </a:lnTo>
                <a:lnTo>
                  <a:pt x="701676" y="1283084"/>
                </a:lnTo>
                <a:lnTo>
                  <a:pt x="701676" y="1349875"/>
                </a:lnTo>
                <a:lnTo>
                  <a:pt x="713693" y="1349875"/>
                </a:lnTo>
                <a:lnTo>
                  <a:pt x="713693" y="1388963"/>
                </a:lnTo>
                <a:lnTo>
                  <a:pt x="727077" y="1388963"/>
                </a:lnTo>
                <a:lnTo>
                  <a:pt x="727077" y="1399969"/>
                </a:lnTo>
                <a:lnTo>
                  <a:pt x="761765" y="1399969"/>
                </a:lnTo>
                <a:lnTo>
                  <a:pt x="761765" y="1413062"/>
                </a:lnTo>
                <a:lnTo>
                  <a:pt x="771188" y="1413062"/>
                </a:lnTo>
                <a:lnTo>
                  <a:pt x="771188" y="1431657"/>
                </a:lnTo>
                <a:lnTo>
                  <a:pt x="781840" y="1431657"/>
                </a:lnTo>
                <a:lnTo>
                  <a:pt x="781840" y="1461258"/>
                </a:lnTo>
                <a:lnTo>
                  <a:pt x="795223" y="1461258"/>
                </a:lnTo>
                <a:lnTo>
                  <a:pt x="795223" y="1477956"/>
                </a:lnTo>
                <a:lnTo>
                  <a:pt x="812567" y="1477956"/>
                </a:lnTo>
                <a:lnTo>
                  <a:pt x="812567" y="1494654"/>
                </a:lnTo>
                <a:lnTo>
                  <a:pt x="825950" y="1494654"/>
                </a:lnTo>
                <a:lnTo>
                  <a:pt x="825950" y="1524444"/>
                </a:lnTo>
                <a:lnTo>
                  <a:pt x="848620" y="1524444"/>
                </a:lnTo>
                <a:lnTo>
                  <a:pt x="848620" y="1541142"/>
                </a:lnTo>
                <a:lnTo>
                  <a:pt x="887405" y="1541142"/>
                </a:lnTo>
                <a:lnTo>
                  <a:pt x="887405" y="1559738"/>
                </a:lnTo>
                <a:lnTo>
                  <a:pt x="899423" y="1559738"/>
                </a:lnTo>
                <a:lnTo>
                  <a:pt x="899423" y="1572641"/>
                </a:lnTo>
                <a:lnTo>
                  <a:pt x="908846" y="1572641"/>
                </a:lnTo>
                <a:lnTo>
                  <a:pt x="908846" y="1593134"/>
                </a:lnTo>
                <a:lnTo>
                  <a:pt x="926190" y="1593134"/>
                </a:lnTo>
                <a:lnTo>
                  <a:pt x="926190" y="1606036"/>
                </a:lnTo>
                <a:lnTo>
                  <a:pt x="942168" y="1606036"/>
                </a:lnTo>
                <a:lnTo>
                  <a:pt x="942168" y="1635827"/>
                </a:lnTo>
                <a:lnTo>
                  <a:pt x="967569" y="1635827"/>
                </a:lnTo>
                <a:lnTo>
                  <a:pt x="967569" y="1680418"/>
                </a:lnTo>
                <a:lnTo>
                  <a:pt x="1001028" y="1680418"/>
                </a:lnTo>
                <a:lnTo>
                  <a:pt x="1001028" y="1713814"/>
                </a:lnTo>
                <a:lnTo>
                  <a:pt x="1027658" y="1713814"/>
                </a:lnTo>
                <a:lnTo>
                  <a:pt x="1027658" y="1762010"/>
                </a:lnTo>
                <a:lnTo>
                  <a:pt x="1049099" y="1762010"/>
                </a:lnTo>
                <a:lnTo>
                  <a:pt x="1049099" y="1782503"/>
                </a:lnTo>
                <a:lnTo>
                  <a:pt x="1066443" y="1782503"/>
                </a:lnTo>
                <a:lnTo>
                  <a:pt x="1066443" y="1799201"/>
                </a:lnTo>
                <a:lnTo>
                  <a:pt x="1086518" y="1799201"/>
                </a:lnTo>
                <a:lnTo>
                  <a:pt x="1086518" y="1830699"/>
                </a:lnTo>
                <a:lnTo>
                  <a:pt x="1098536" y="1830699"/>
                </a:lnTo>
                <a:lnTo>
                  <a:pt x="1098536" y="1847397"/>
                </a:lnTo>
                <a:lnTo>
                  <a:pt x="1141281" y="1847397"/>
                </a:lnTo>
                <a:lnTo>
                  <a:pt x="1141281" y="1875290"/>
                </a:lnTo>
                <a:lnTo>
                  <a:pt x="1162585" y="1875290"/>
                </a:lnTo>
                <a:lnTo>
                  <a:pt x="1162585" y="1895594"/>
                </a:lnTo>
                <a:lnTo>
                  <a:pt x="1200005" y="1895594"/>
                </a:lnTo>
                <a:lnTo>
                  <a:pt x="1200005" y="1912292"/>
                </a:lnTo>
                <a:lnTo>
                  <a:pt x="1214754" y="1912292"/>
                </a:lnTo>
                <a:lnTo>
                  <a:pt x="1214754" y="1928990"/>
                </a:lnTo>
                <a:lnTo>
                  <a:pt x="1253402" y="1928990"/>
                </a:lnTo>
                <a:lnTo>
                  <a:pt x="1253402" y="1943980"/>
                </a:lnTo>
                <a:lnTo>
                  <a:pt x="1318953" y="1943980"/>
                </a:lnTo>
                <a:lnTo>
                  <a:pt x="1318953" y="1973581"/>
                </a:lnTo>
                <a:lnTo>
                  <a:pt x="1349681" y="1973581"/>
                </a:lnTo>
                <a:lnTo>
                  <a:pt x="1349681" y="1990278"/>
                </a:lnTo>
                <a:lnTo>
                  <a:pt x="1381774" y="1990278"/>
                </a:lnTo>
                <a:lnTo>
                  <a:pt x="1381774" y="2006976"/>
                </a:lnTo>
                <a:lnTo>
                  <a:pt x="1393791" y="2006976"/>
                </a:lnTo>
                <a:lnTo>
                  <a:pt x="1393791" y="2029367"/>
                </a:lnTo>
                <a:lnTo>
                  <a:pt x="1416461" y="2029367"/>
                </a:lnTo>
                <a:lnTo>
                  <a:pt x="1416461" y="2044167"/>
                </a:lnTo>
                <a:lnTo>
                  <a:pt x="1441863" y="2044167"/>
                </a:lnTo>
                <a:lnTo>
                  <a:pt x="1441863" y="2057070"/>
                </a:lnTo>
                <a:lnTo>
                  <a:pt x="1448554" y="2057070"/>
                </a:lnTo>
                <a:lnTo>
                  <a:pt x="1448554" y="2068265"/>
                </a:lnTo>
                <a:lnTo>
                  <a:pt x="1475185" y="2068265"/>
                </a:lnTo>
                <a:lnTo>
                  <a:pt x="1475185" y="2084963"/>
                </a:lnTo>
                <a:lnTo>
                  <a:pt x="1496626" y="2084963"/>
                </a:lnTo>
                <a:lnTo>
                  <a:pt x="1496626" y="2099764"/>
                </a:lnTo>
                <a:lnTo>
                  <a:pt x="1546062" y="2099764"/>
                </a:lnTo>
                <a:lnTo>
                  <a:pt x="1546062" y="2120257"/>
                </a:lnTo>
                <a:lnTo>
                  <a:pt x="1582116" y="2120257"/>
                </a:lnTo>
                <a:lnTo>
                  <a:pt x="1582116" y="2140750"/>
                </a:lnTo>
                <a:lnTo>
                  <a:pt x="1600825" y="2140750"/>
                </a:lnTo>
                <a:lnTo>
                  <a:pt x="1600825" y="2155550"/>
                </a:lnTo>
                <a:lnTo>
                  <a:pt x="1614209" y="2155550"/>
                </a:lnTo>
                <a:lnTo>
                  <a:pt x="1614209" y="2168453"/>
                </a:lnTo>
                <a:lnTo>
                  <a:pt x="1655588" y="2168453"/>
                </a:lnTo>
                <a:lnTo>
                  <a:pt x="1655588" y="2187048"/>
                </a:lnTo>
                <a:lnTo>
                  <a:pt x="1671566" y="2187048"/>
                </a:lnTo>
                <a:lnTo>
                  <a:pt x="1671566" y="2201849"/>
                </a:lnTo>
                <a:lnTo>
                  <a:pt x="1702294" y="2201849"/>
                </a:lnTo>
                <a:lnTo>
                  <a:pt x="1702294" y="2224239"/>
                </a:lnTo>
                <a:lnTo>
                  <a:pt x="1717043" y="2224239"/>
                </a:lnTo>
                <a:lnTo>
                  <a:pt x="1717043" y="2248337"/>
                </a:lnTo>
                <a:lnTo>
                  <a:pt x="1747770" y="2248337"/>
                </a:lnTo>
                <a:lnTo>
                  <a:pt x="1747770" y="2265415"/>
                </a:lnTo>
                <a:lnTo>
                  <a:pt x="1860027" y="2265415"/>
                </a:lnTo>
                <a:lnTo>
                  <a:pt x="1860027" y="2281733"/>
                </a:lnTo>
                <a:lnTo>
                  <a:pt x="1878737" y="2281733"/>
                </a:lnTo>
                <a:lnTo>
                  <a:pt x="1878737" y="2296534"/>
                </a:lnTo>
                <a:lnTo>
                  <a:pt x="1924077" y="2296534"/>
                </a:lnTo>
                <a:lnTo>
                  <a:pt x="1924077" y="2311524"/>
                </a:lnTo>
                <a:lnTo>
                  <a:pt x="2053678" y="2311524"/>
                </a:lnTo>
                <a:lnTo>
                  <a:pt x="2053678" y="2329929"/>
                </a:lnTo>
                <a:lnTo>
                  <a:pt x="2133842" y="2329929"/>
                </a:lnTo>
                <a:lnTo>
                  <a:pt x="2133842" y="2344920"/>
                </a:lnTo>
                <a:lnTo>
                  <a:pt x="2280787" y="2344920"/>
                </a:lnTo>
                <a:lnTo>
                  <a:pt x="2280787" y="2361617"/>
                </a:lnTo>
                <a:lnTo>
                  <a:pt x="2296902" y="2361617"/>
                </a:lnTo>
                <a:lnTo>
                  <a:pt x="2296902" y="2374520"/>
                </a:lnTo>
                <a:lnTo>
                  <a:pt x="2421040" y="2374520"/>
                </a:lnTo>
                <a:lnTo>
                  <a:pt x="2421040" y="2387613"/>
                </a:lnTo>
                <a:lnTo>
                  <a:pt x="2477169" y="2387613"/>
                </a:lnTo>
                <a:lnTo>
                  <a:pt x="2477169" y="2413609"/>
                </a:lnTo>
                <a:lnTo>
                  <a:pt x="2554738" y="2413609"/>
                </a:lnTo>
                <a:lnTo>
                  <a:pt x="2554738" y="2426512"/>
                </a:lnTo>
                <a:lnTo>
                  <a:pt x="2572082" y="2426512"/>
                </a:lnTo>
                <a:lnTo>
                  <a:pt x="2572082" y="2439605"/>
                </a:lnTo>
                <a:lnTo>
                  <a:pt x="2803151" y="2439605"/>
                </a:lnTo>
                <a:lnTo>
                  <a:pt x="2803151" y="2461805"/>
                </a:lnTo>
                <a:lnTo>
                  <a:pt x="3171879" y="2461805"/>
                </a:lnTo>
                <a:lnTo>
                  <a:pt x="3171879" y="2500703"/>
                </a:lnTo>
                <a:lnTo>
                  <a:pt x="3708993" y="2500703"/>
                </a:lnTo>
              </a:path>
            </a:pathLst>
          </a:custGeom>
          <a:noFill/>
          <a:ln w="28575" cap="flat">
            <a:solidFill>
              <a:srgbClr val="4DA1B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9461" name="Straight Connector 19460">
            <a:extLst>
              <a:ext uri="{FF2B5EF4-FFF2-40B4-BE49-F238E27FC236}">
                <a16:creationId xmlns:a16="http://schemas.microsoft.com/office/drawing/2014/main" id="{BB500878-BC0F-2EFB-1D3A-1D8CA8C1F561}"/>
              </a:ext>
            </a:extLst>
          </p:cNvPr>
          <p:cNvCxnSpPr/>
          <p:nvPr/>
        </p:nvCxnSpPr>
        <p:spPr bwMode="auto">
          <a:xfrm>
            <a:off x="9825625" y="1925305"/>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9462" name="Straight Connector 19461">
            <a:extLst>
              <a:ext uri="{FF2B5EF4-FFF2-40B4-BE49-F238E27FC236}">
                <a16:creationId xmlns:a16="http://schemas.microsoft.com/office/drawing/2014/main" id="{18034167-03BF-8708-240A-B29AB349F8C3}"/>
              </a:ext>
            </a:extLst>
          </p:cNvPr>
          <p:cNvCxnSpPr/>
          <p:nvPr/>
        </p:nvCxnSpPr>
        <p:spPr bwMode="auto">
          <a:xfrm>
            <a:off x="9825625" y="2200325"/>
            <a:ext cx="274320" cy="0"/>
          </a:xfrm>
          <a:prstGeom prst="line">
            <a:avLst/>
          </a:prstGeom>
          <a:noFill/>
          <a:ln w="28575" cap="flat" cmpd="sng" algn="ctr">
            <a:solidFill>
              <a:schemeClr val="accent2"/>
            </a:solidFill>
            <a:prstDash val="solid"/>
            <a:round/>
            <a:headEnd type="none" w="med" len="med"/>
            <a:tailEnd type="none" w="med" len="med"/>
          </a:ln>
          <a:effectLst/>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A864D-785C-A331-669F-608E42EAB2C9}"/>
              </a:ext>
            </a:extLst>
          </p:cNvPr>
          <p:cNvSpPr>
            <a:spLocks noGrp="1"/>
          </p:cNvSpPr>
          <p:nvPr>
            <p:ph type="title"/>
          </p:nvPr>
        </p:nvSpPr>
        <p:spPr/>
        <p:txBody>
          <a:bodyPr/>
          <a:lstStyle/>
          <a:p>
            <a:r>
              <a:rPr lang="en-US"/>
              <a:t>Optimizing Dose and Schedule of RT for LS-SCLC</a:t>
            </a:r>
          </a:p>
        </p:txBody>
      </p:sp>
      <p:graphicFrame>
        <p:nvGraphicFramePr>
          <p:cNvPr id="11" name="Content Placeholder 4">
            <a:extLst>
              <a:ext uri="{FF2B5EF4-FFF2-40B4-BE49-F238E27FC236}">
                <a16:creationId xmlns:a16="http://schemas.microsoft.com/office/drawing/2014/main" id="{2C345324-3FF0-989D-0221-F09256B8087F}"/>
              </a:ext>
            </a:extLst>
          </p:cNvPr>
          <p:cNvGraphicFramePr>
            <a:graphicFrameLocks/>
          </p:cNvGraphicFramePr>
          <p:nvPr>
            <p:extLst>
              <p:ext uri="{D42A27DB-BD31-4B8C-83A1-F6EECF244321}">
                <p14:modId xmlns:p14="http://schemas.microsoft.com/office/powerpoint/2010/main" val="3807066859"/>
              </p:ext>
            </p:extLst>
          </p:nvPr>
        </p:nvGraphicFramePr>
        <p:xfrm>
          <a:off x="495300" y="1607428"/>
          <a:ext cx="11264823" cy="4023360"/>
        </p:xfrm>
        <a:graphic>
          <a:graphicData uri="http://schemas.openxmlformats.org/drawingml/2006/table">
            <a:tbl>
              <a:tblPr firstRow="1" bandRow="1">
                <a:tableStyleId>{5C22544A-7EE6-4342-B048-85BDC9FD1C3A}</a:tableStyleId>
              </a:tblPr>
              <a:tblGrid>
                <a:gridCol w="2839442">
                  <a:extLst>
                    <a:ext uri="{9D8B030D-6E8A-4147-A177-3AD203B41FA5}">
                      <a16:colId xmlns:a16="http://schemas.microsoft.com/office/drawing/2014/main" val="4242662729"/>
                    </a:ext>
                  </a:extLst>
                </a:gridCol>
                <a:gridCol w="990835">
                  <a:extLst>
                    <a:ext uri="{9D8B030D-6E8A-4147-A177-3AD203B41FA5}">
                      <a16:colId xmlns:a16="http://schemas.microsoft.com/office/drawing/2014/main" val="814427352"/>
                    </a:ext>
                  </a:extLst>
                </a:gridCol>
                <a:gridCol w="3500153">
                  <a:extLst>
                    <a:ext uri="{9D8B030D-6E8A-4147-A177-3AD203B41FA5}">
                      <a16:colId xmlns:a16="http://schemas.microsoft.com/office/drawing/2014/main" val="1583789544"/>
                    </a:ext>
                  </a:extLst>
                </a:gridCol>
                <a:gridCol w="3934393">
                  <a:extLst>
                    <a:ext uri="{9D8B030D-6E8A-4147-A177-3AD203B41FA5}">
                      <a16:colId xmlns:a16="http://schemas.microsoft.com/office/drawing/2014/main" val="2383057091"/>
                    </a:ext>
                  </a:extLst>
                </a:gridCol>
              </a:tblGrid>
              <a:tr h="232200">
                <a:tc>
                  <a:txBody>
                    <a:bodyPr/>
                    <a:lstStyle/>
                    <a:p>
                      <a:pPr algn="l"/>
                      <a:r>
                        <a:rPr lang="en-US" sz="1800"/>
                        <a:t>Trial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RT Arms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Median OS, Mo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6587359"/>
                  </a:ext>
                </a:extLst>
              </a:tr>
              <a:tr h="589431">
                <a:tc>
                  <a:txBody>
                    <a:bodyPr/>
                    <a:lstStyle/>
                    <a:p>
                      <a:pPr algn="l"/>
                      <a:r>
                        <a:rPr lang="en-US" sz="1800">
                          <a:solidFill>
                            <a:schemeClr val="bg1"/>
                          </a:solidFill>
                          <a:latin typeface="+mj-lt"/>
                        </a:rPr>
                        <a:t>CONVERT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j-lt"/>
                        </a:rPr>
                        <a:t>III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r>
                        <a:rPr lang="en-US" sz="1800" kern="1200">
                          <a:solidFill>
                            <a:schemeClr val="bg1"/>
                          </a:solidFill>
                          <a:latin typeface="+mj-lt"/>
                          <a:ea typeface="+mn-ea"/>
                          <a:cs typeface="+mn-cs"/>
                        </a:rPr>
                        <a:t>66 Gy/33 QD/6.5 wk (n = 273)</a:t>
                      </a:r>
                    </a:p>
                    <a:p>
                      <a:pPr marL="0" algn="ctr" defTabSz="914400" rtl="0" eaLnBrk="1" latinLnBrk="0" hangingPunct="1"/>
                      <a:r>
                        <a:rPr lang="en-US" sz="1800" kern="1200">
                          <a:solidFill>
                            <a:schemeClr val="bg1"/>
                          </a:solidFill>
                          <a:latin typeface="+mj-lt"/>
                          <a:ea typeface="+mn-ea"/>
                          <a:cs typeface="+mn-cs"/>
                        </a:rPr>
                        <a:t>45 Gy/30 BID/3 wk (n = 274)</a:t>
                      </a:r>
                    </a:p>
                    <a:p>
                      <a:pPr marL="0" algn="ctr" defTabSz="914400" rtl="0" eaLnBrk="1" latinLnBrk="0" hangingPunct="1"/>
                      <a:r>
                        <a:rPr lang="en-US" sz="1800" kern="1200">
                          <a:solidFill>
                            <a:schemeClr val="bg1"/>
                          </a:solidFill>
                          <a:latin typeface="+mj-lt"/>
                          <a:ea typeface="+mn-ea"/>
                          <a:cs typeface="+mn-cs"/>
                        </a:rPr>
                        <a:t>Concurrent CT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i="0" kern="1200">
                          <a:solidFill>
                            <a:schemeClr val="bg1"/>
                          </a:solidFill>
                          <a:effectLst/>
                          <a:latin typeface="+mj-lt"/>
                          <a:ea typeface="+mn-ea"/>
                          <a:cs typeface="+mn-cs"/>
                        </a:rPr>
                        <a:t>30.0</a:t>
                      </a:r>
                    </a:p>
                    <a:p>
                      <a:pPr algn="ctr"/>
                      <a:r>
                        <a:rPr lang="en-US" sz="1800" b="0" i="0" kern="1200">
                          <a:solidFill>
                            <a:schemeClr val="bg1"/>
                          </a:solidFill>
                          <a:effectLst/>
                          <a:latin typeface="+mj-lt"/>
                          <a:ea typeface="+mn-ea"/>
                          <a:cs typeface="+mn-cs"/>
                        </a:rPr>
                        <a:t>25.4</a:t>
                      </a:r>
                    </a:p>
                    <a:p>
                      <a:pPr algn="ctr"/>
                      <a:r>
                        <a:rPr lang="en-US" sz="1800" b="0" i="0" kern="1200">
                          <a:solidFill>
                            <a:schemeClr val="bg1"/>
                          </a:solidFill>
                          <a:effectLst/>
                          <a:latin typeface="+mj-lt"/>
                          <a:ea typeface="+mn-ea"/>
                          <a:cs typeface="+mn-cs"/>
                        </a:rPr>
                        <a:t>HR: 1.13; 95% CI: 0.92-1.38; </a:t>
                      </a:r>
                      <a:r>
                        <a:rPr lang="en-US" sz="1800" b="0" i="1" kern="1200">
                          <a:solidFill>
                            <a:schemeClr val="bg1"/>
                          </a:solidFill>
                          <a:effectLst/>
                          <a:latin typeface="+mj-lt"/>
                          <a:ea typeface="+mn-ea"/>
                          <a:cs typeface="+mn-cs"/>
                        </a:rPr>
                        <a:t>P</a:t>
                      </a:r>
                      <a:r>
                        <a:rPr lang="en-US" sz="1800" b="0" i="0" kern="1200">
                          <a:solidFill>
                            <a:schemeClr val="bg1"/>
                          </a:solidFill>
                          <a:effectLst/>
                          <a:latin typeface="+mj-lt"/>
                          <a:ea typeface="+mn-ea"/>
                          <a:cs typeface="+mn-cs"/>
                        </a:rPr>
                        <a:t> = .247</a:t>
                      </a:r>
                      <a:endParaRPr lang="en-US" sz="1800" kern="1200">
                        <a:solidFill>
                          <a:schemeClr val="bg1"/>
                        </a:solidFill>
                        <a:latin typeface="+mj-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60053941"/>
                  </a:ext>
                </a:extLst>
              </a:tr>
              <a:tr h="589431">
                <a:tc>
                  <a:txBody>
                    <a:bodyPr/>
                    <a:lstStyle/>
                    <a:p>
                      <a:pPr algn="l"/>
                      <a:r>
                        <a:rPr lang="en-US" sz="1800">
                          <a:solidFill>
                            <a:schemeClr val="bg1"/>
                          </a:solidFill>
                          <a:latin typeface="+mj-lt"/>
                        </a:rPr>
                        <a:t>CALGB 30610/RTOG 0538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j-lt"/>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lang="en-US" sz="1800" kern="1200" noProof="0">
                          <a:solidFill>
                            <a:schemeClr val="bg1"/>
                          </a:solidFill>
                          <a:latin typeface="+mj-lt"/>
                          <a:ea typeface="+mn-ea"/>
                          <a:cs typeface="+mn-cs"/>
                        </a:rPr>
                        <a:t>70 Gy/35 Gy QD/7 wk (n = 325)</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800" kern="1200" noProof="0">
                          <a:solidFill>
                            <a:schemeClr val="bg1"/>
                          </a:solidFill>
                          <a:latin typeface="+mj-lt"/>
                          <a:ea typeface="+mn-ea"/>
                          <a:cs typeface="+mn-cs"/>
                        </a:rPr>
                        <a:t>45 Gy/1.5 Gy BID/3 wk (n = 313)</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800" kern="1200">
                          <a:solidFill>
                            <a:schemeClr val="bg1"/>
                          </a:solidFill>
                          <a:latin typeface="+mj-lt"/>
                          <a:ea typeface="+mn-ea"/>
                          <a:cs typeface="+mn-cs"/>
                        </a:rPr>
                        <a:t>Concurrent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i="0" kern="1200">
                          <a:solidFill>
                            <a:schemeClr val="bg1"/>
                          </a:solidFill>
                          <a:effectLst/>
                          <a:latin typeface="+mj-lt"/>
                          <a:ea typeface="+mn-ea"/>
                          <a:cs typeface="+mn-cs"/>
                        </a:rPr>
                        <a:t>30.1</a:t>
                      </a:r>
                    </a:p>
                    <a:p>
                      <a:pPr algn="ctr"/>
                      <a:r>
                        <a:rPr lang="en-US" sz="1800">
                          <a:solidFill>
                            <a:schemeClr val="bg1"/>
                          </a:solidFill>
                          <a:latin typeface="+mj-lt"/>
                        </a:rPr>
                        <a:t>28.5</a:t>
                      </a:r>
                    </a:p>
                    <a:p>
                      <a:pPr algn="ctr"/>
                      <a:r>
                        <a:rPr lang="en-US" sz="1800">
                          <a:solidFill>
                            <a:schemeClr val="bg1"/>
                          </a:solidFill>
                          <a:latin typeface="+mj-lt"/>
                        </a:rPr>
                        <a:t>HR: </a:t>
                      </a:r>
                      <a:r>
                        <a:rPr lang="pl-PL" sz="1800">
                          <a:solidFill>
                            <a:schemeClr val="bg1"/>
                          </a:solidFill>
                          <a:latin typeface="+mj-lt"/>
                        </a:rPr>
                        <a:t>0.94; 95% CI</a:t>
                      </a:r>
                      <a:r>
                        <a:rPr lang="en-US" sz="1800">
                          <a:solidFill>
                            <a:schemeClr val="bg1"/>
                          </a:solidFill>
                          <a:latin typeface="+mj-lt"/>
                        </a:rPr>
                        <a:t>:</a:t>
                      </a:r>
                      <a:r>
                        <a:rPr lang="pl-PL" sz="1800">
                          <a:solidFill>
                            <a:schemeClr val="bg1"/>
                          </a:solidFill>
                          <a:latin typeface="+mj-lt"/>
                        </a:rPr>
                        <a:t> 0.76</a:t>
                      </a:r>
                      <a:r>
                        <a:rPr lang="en-US" sz="1800">
                          <a:solidFill>
                            <a:schemeClr val="bg1"/>
                          </a:solidFill>
                          <a:latin typeface="+mj-lt"/>
                        </a:rPr>
                        <a:t>-</a:t>
                      </a:r>
                      <a:r>
                        <a:rPr lang="pl-PL" sz="1800">
                          <a:solidFill>
                            <a:schemeClr val="bg1"/>
                          </a:solidFill>
                          <a:latin typeface="+mj-lt"/>
                        </a:rPr>
                        <a:t>1.17; </a:t>
                      </a:r>
                      <a:r>
                        <a:rPr lang="pl-PL" sz="1800" i="1">
                          <a:solidFill>
                            <a:schemeClr val="bg1"/>
                          </a:solidFill>
                          <a:latin typeface="+mj-lt"/>
                        </a:rPr>
                        <a:t>P</a:t>
                      </a:r>
                      <a:r>
                        <a:rPr lang="pl-PL" sz="1800">
                          <a:solidFill>
                            <a:schemeClr val="bg1"/>
                          </a:solidFill>
                          <a:latin typeface="+mj-lt"/>
                        </a:rPr>
                        <a:t> = .594</a:t>
                      </a:r>
                      <a:endParaRPr lang="en-US" sz="1800">
                        <a:solidFill>
                          <a:schemeClr val="bg1"/>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30412260"/>
                  </a:ext>
                </a:extLst>
              </a:tr>
              <a:tr h="589431">
                <a:tc>
                  <a:txBody>
                    <a:bodyPr/>
                    <a:lstStyle/>
                    <a:p>
                      <a:pPr algn="l"/>
                      <a:r>
                        <a:rPr lang="en-US" sz="1800">
                          <a:solidFill>
                            <a:schemeClr val="bg1"/>
                          </a:solidFill>
                          <a:latin typeface="+mj-lt"/>
                        </a:rPr>
                        <a:t>Gronberg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j-lt"/>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j-lt"/>
                        </a:rPr>
                        <a:t>60 Gy/40 BID (n = 89)</a:t>
                      </a:r>
                    </a:p>
                    <a:p>
                      <a:pPr algn="ctr"/>
                      <a:r>
                        <a:rPr lang="en-US" sz="1800">
                          <a:solidFill>
                            <a:schemeClr val="bg1"/>
                          </a:solidFill>
                          <a:latin typeface="+mj-lt"/>
                        </a:rPr>
                        <a:t>45 Gy/30 BID (n = 81)</a:t>
                      </a:r>
                    </a:p>
                    <a:p>
                      <a:pPr algn="ctr"/>
                      <a:r>
                        <a:rPr lang="en-US" sz="1800">
                          <a:solidFill>
                            <a:schemeClr val="bg1"/>
                          </a:solidFill>
                          <a:latin typeface="+mj-lt"/>
                        </a:rPr>
                        <a:t>Concurrent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i="0" kern="1200">
                          <a:solidFill>
                            <a:schemeClr val="bg1"/>
                          </a:solidFill>
                          <a:effectLst/>
                          <a:latin typeface="+mj-lt"/>
                          <a:ea typeface="+mn-ea"/>
                          <a:cs typeface="+mn-cs"/>
                        </a:rPr>
                        <a:t>43.6  </a:t>
                      </a:r>
                    </a:p>
                    <a:p>
                      <a:pPr algn="ctr"/>
                      <a:r>
                        <a:rPr lang="en-US" sz="1800">
                          <a:solidFill>
                            <a:schemeClr val="bg1"/>
                          </a:solidFill>
                          <a:latin typeface="+mj-lt"/>
                        </a:rPr>
                        <a:t>22.6 </a:t>
                      </a:r>
                    </a:p>
                    <a:p>
                      <a:pPr algn="ctr"/>
                      <a:r>
                        <a:rPr lang="en-US" sz="1800">
                          <a:solidFill>
                            <a:schemeClr val="bg1"/>
                          </a:solidFill>
                          <a:latin typeface="+mj-lt"/>
                        </a:rPr>
                        <a:t>HR: </a:t>
                      </a:r>
                      <a:r>
                        <a:rPr lang="it-IT" sz="1800">
                          <a:solidFill>
                            <a:schemeClr val="bg1"/>
                          </a:solidFill>
                          <a:latin typeface="+mj-lt"/>
                        </a:rPr>
                        <a:t>0.69; 95% CI: 0.48-0.98; </a:t>
                      </a:r>
                      <a:r>
                        <a:rPr lang="it-IT" sz="1800" i="1">
                          <a:solidFill>
                            <a:schemeClr val="bg1"/>
                          </a:solidFill>
                          <a:latin typeface="+mj-lt"/>
                        </a:rPr>
                        <a:t>P</a:t>
                      </a:r>
                      <a:r>
                        <a:rPr lang="it-IT" sz="1800">
                          <a:solidFill>
                            <a:schemeClr val="bg1"/>
                          </a:solidFill>
                          <a:latin typeface="+mj-lt"/>
                        </a:rPr>
                        <a:t> = .041</a:t>
                      </a:r>
                      <a:endParaRPr lang="en-US" sz="1800">
                        <a:solidFill>
                          <a:schemeClr val="bg1"/>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08206451"/>
                  </a:ext>
                </a:extLst>
              </a:tr>
              <a:tr h="589431">
                <a:tc>
                  <a:txBody>
                    <a:bodyPr/>
                    <a:lstStyle/>
                    <a:p>
                      <a:pPr algn="l"/>
                      <a:r>
                        <a:rPr lang="en-US" sz="1800">
                          <a:solidFill>
                            <a:schemeClr val="bg1"/>
                          </a:solidFill>
                          <a:latin typeface="+mj-lt"/>
                        </a:rPr>
                        <a:t>TRISS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j-lt"/>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j-lt"/>
                        </a:rPr>
                        <a:t>54 Gy /30 BID/3 wk (n = 108)</a:t>
                      </a:r>
                    </a:p>
                    <a:p>
                      <a:pPr algn="ctr"/>
                      <a:r>
                        <a:rPr lang="en-US" sz="1800">
                          <a:solidFill>
                            <a:schemeClr val="bg1"/>
                          </a:solidFill>
                          <a:latin typeface="+mj-lt"/>
                        </a:rPr>
                        <a:t>45 Gy/30 BID/3 wk (n = 116)</a:t>
                      </a:r>
                    </a:p>
                    <a:p>
                      <a:pPr algn="ctr"/>
                      <a:r>
                        <a:rPr lang="en-US" sz="1800">
                          <a:solidFill>
                            <a:schemeClr val="bg1"/>
                          </a:solidFill>
                          <a:latin typeface="+mj-lt"/>
                        </a:rPr>
                        <a:t>Concurrent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algn="ctr" defTabSz="914400" rtl="0" eaLnBrk="1" fontAlgn="auto" latinLnBrk="0" hangingPunct="1">
                        <a:lnSpc>
                          <a:spcPct val="100000"/>
                        </a:lnSpc>
                        <a:spcBef>
                          <a:spcPts val="0"/>
                        </a:spcBef>
                        <a:spcAft>
                          <a:spcPts val="0"/>
                        </a:spcAft>
                        <a:buClrTx/>
                        <a:buSzTx/>
                        <a:tabLst/>
                        <a:defRPr/>
                      </a:pPr>
                      <a:r>
                        <a:rPr lang="en-US" sz="1800">
                          <a:solidFill>
                            <a:schemeClr val="bg1"/>
                          </a:solidFill>
                          <a:latin typeface="+mj-lt"/>
                        </a:rPr>
                        <a:t>60.7 </a:t>
                      </a:r>
                      <a:endParaRPr lang="en-US" sz="1800" b="0" i="0" kern="1200">
                        <a:solidFill>
                          <a:schemeClr val="bg1"/>
                        </a:solidFill>
                        <a:effectLst/>
                        <a:latin typeface="+mj-lt"/>
                        <a:ea typeface="+mn-ea"/>
                        <a:cs typeface="+mn-cs"/>
                      </a:endParaRPr>
                    </a:p>
                    <a:p>
                      <a:pPr marL="0" marR="0" lvl="0" algn="ctr" defTabSz="914400" rtl="0" eaLnBrk="1" fontAlgn="auto" latinLnBrk="0" hangingPunct="1">
                        <a:lnSpc>
                          <a:spcPct val="100000"/>
                        </a:lnSpc>
                        <a:spcBef>
                          <a:spcPts val="0"/>
                        </a:spcBef>
                        <a:spcAft>
                          <a:spcPts val="0"/>
                        </a:spcAft>
                        <a:buClrTx/>
                        <a:buSzTx/>
                        <a:tabLst/>
                        <a:defRPr/>
                      </a:pPr>
                      <a:r>
                        <a:rPr lang="en-US" sz="1800" b="0" i="0" kern="1200">
                          <a:solidFill>
                            <a:schemeClr val="bg1"/>
                          </a:solidFill>
                          <a:effectLst/>
                          <a:latin typeface="+mj-lt"/>
                          <a:ea typeface="+mn-ea"/>
                          <a:cs typeface="+mn-cs"/>
                        </a:rPr>
                        <a:t>39.5 </a:t>
                      </a:r>
                    </a:p>
                    <a:p>
                      <a:pPr marL="0" marR="0" lvl="0" algn="ctr" defTabSz="914400" rtl="0" eaLnBrk="1" fontAlgn="auto" latinLnBrk="0" hangingPunct="1">
                        <a:lnSpc>
                          <a:spcPct val="100000"/>
                        </a:lnSpc>
                        <a:spcBef>
                          <a:spcPts val="0"/>
                        </a:spcBef>
                        <a:spcAft>
                          <a:spcPts val="0"/>
                        </a:spcAft>
                        <a:buClrTx/>
                        <a:buSzTx/>
                        <a:tabLst/>
                        <a:defRPr/>
                      </a:pPr>
                      <a:r>
                        <a:rPr lang="en-US" sz="1800" b="0" i="0" kern="1200" noProof="0">
                          <a:solidFill>
                            <a:schemeClr val="bg1"/>
                          </a:solidFill>
                          <a:effectLst/>
                          <a:latin typeface="+mj-lt"/>
                          <a:ea typeface="+mn-ea"/>
                          <a:cs typeface="+mn-cs"/>
                        </a:rPr>
                        <a:t>HR: 0.55; 95% CI: 0.37-0.72; </a:t>
                      </a:r>
                      <a:r>
                        <a:rPr lang="en-US" sz="1800" b="0" i="1" kern="1200" noProof="0">
                          <a:solidFill>
                            <a:schemeClr val="bg1"/>
                          </a:solidFill>
                          <a:effectLst/>
                          <a:latin typeface="+mj-lt"/>
                          <a:ea typeface="+mn-ea"/>
                          <a:cs typeface="+mn-cs"/>
                        </a:rPr>
                        <a:t>P</a:t>
                      </a:r>
                      <a:r>
                        <a:rPr lang="en-US" sz="1800" b="0" i="0" kern="1200" noProof="0">
                          <a:solidFill>
                            <a:schemeClr val="bg1"/>
                          </a:solidFill>
                          <a:effectLst/>
                          <a:latin typeface="+mj-lt"/>
                          <a:ea typeface="+mn-ea"/>
                          <a:cs typeface="+mn-cs"/>
                        </a:rPr>
                        <a:t> = .003</a:t>
                      </a:r>
                      <a:endParaRPr lang="en-US" sz="1800">
                        <a:solidFill>
                          <a:schemeClr val="bg1"/>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6632460"/>
                  </a:ext>
                </a:extLst>
              </a:tr>
            </a:tbl>
          </a:graphicData>
        </a:graphic>
      </p:graphicFrame>
      <p:sp>
        <p:nvSpPr>
          <p:cNvPr id="12" name="Text Box 15">
            <a:extLst>
              <a:ext uri="{FF2B5EF4-FFF2-40B4-BE49-F238E27FC236}">
                <a16:creationId xmlns:a16="http://schemas.microsoft.com/office/drawing/2014/main" id="{23D648F3-6A57-596C-5CB8-485563F9C853}"/>
              </a:ext>
            </a:extLst>
          </p:cNvPr>
          <p:cNvSpPr txBox="1">
            <a:spLocks noChangeArrowheads="1"/>
          </p:cNvSpPr>
          <p:nvPr/>
        </p:nvSpPr>
        <p:spPr bwMode="auto">
          <a:xfrm>
            <a:off x="412751" y="619281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0"/>
              </a:spcBef>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Walls. Int J Radiat Oncol Biol Phys. 2024;119:1386. Bogart. JCO. 2023;41:2394. </a:t>
            </a:r>
            <a:r>
              <a:rPr lang="en-US" sz="1200" b="0">
                <a:solidFill>
                  <a:srgbClr val="455560"/>
                </a:solidFill>
                <a:latin typeface="Calibri"/>
                <a:ea typeface="ＭＳ Ｐゴシック" charset="0"/>
                <a:cs typeface="ＭＳ Ｐゴシック" charset="0"/>
              </a:rPr>
              <a:t>Grønberg. J Thorac Oncol. 2025;20:1108</a:t>
            </a:r>
            <a:r>
              <a:rPr lang="en-US" sz="1200" b="0">
                <a:solidFill>
                  <a:srgbClr val="455560"/>
                </a:solidFill>
                <a:latin typeface="Calibri"/>
              </a:rPr>
              <a:t>. Yu. Lancet Respir Med. 2024;12:799.</a:t>
            </a:r>
            <a:endParaRPr lang="en-US" altLang="en-US" sz="1200" b="0">
              <a:solidFill>
                <a:srgbClr val="455560"/>
              </a:solidFill>
              <a:latin typeface="Calibri"/>
            </a:endParaRPr>
          </a:p>
        </p:txBody>
      </p:sp>
    </p:spTree>
    <p:extLst>
      <p:ext uri="{BB962C8B-B14F-4D97-AF65-F5344CB8AC3E}">
        <p14:creationId xmlns:p14="http://schemas.microsoft.com/office/powerpoint/2010/main" val="2172958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a:xfrm>
            <a:off x="609759" y="238127"/>
            <a:ext cx="10872444" cy="1103313"/>
          </a:xfrm>
        </p:spPr>
        <p:txBody>
          <a:bodyPr/>
          <a:lstStyle/>
          <a:p>
            <a:r>
              <a:rPr lang="en-US"/>
              <a:t>ADRIATIC: </a:t>
            </a:r>
            <a:r>
              <a:rPr lang="en-US" altLang="en-US"/>
              <a:t>Consolidation Therapy With Durvalumab for LS-SCLC</a:t>
            </a:r>
            <a:endParaRPr lang="en-US"/>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a:xfrm>
            <a:off x="604838" y="1512888"/>
            <a:ext cx="11081640" cy="4651375"/>
          </a:xfrm>
        </p:spPr>
        <p:txBody>
          <a:bodyPr/>
          <a:lstStyle/>
          <a:p>
            <a:r>
              <a:rPr lang="en-US" sz="2400"/>
              <a:t>International, double-blind, randomized phase III trial </a:t>
            </a:r>
            <a:br>
              <a:rPr lang="en-US"/>
            </a:br>
            <a:endParaRPr lang="en-US"/>
          </a:p>
          <a:p>
            <a:endParaRPr lang="en-US"/>
          </a:p>
          <a:p>
            <a:endParaRPr lang="en-US"/>
          </a:p>
          <a:p>
            <a:endParaRPr lang="en-US"/>
          </a:p>
          <a:p>
            <a:endParaRPr lang="en-US"/>
          </a:p>
          <a:p>
            <a:pPr>
              <a:spcBef>
                <a:spcPts val="3000"/>
              </a:spcBef>
            </a:pPr>
            <a:r>
              <a:rPr lang="en-US" sz="2200" b="1"/>
              <a:t>Coprimary endpoints:</a:t>
            </a:r>
            <a:r>
              <a:rPr lang="en-US" sz="2200"/>
              <a:t> PFS by BICR per RECIST v1.1; OS for durvalumab vs placebo</a:t>
            </a:r>
          </a:p>
          <a:p>
            <a:r>
              <a:rPr lang="en-US" sz="2200" b="1"/>
              <a:t>Secondary endpoints: </a:t>
            </a:r>
            <a:r>
              <a:rPr lang="en-US" sz="2200"/>
              <a:t>PFS by BICR per RECIST v1.1; OS for durvalumab + tremelimumab vs placebo; OS/PFS landmarks; safety</a:t>
            </a: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5204210" y="2193228"/>
            <a:ext cx="5277935" cy="731520"/>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Durvalumab </a:t>
            </a:r>
            <a:r>
              <a:rPr kumimoji="0" lang="en-US"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1500 mg Q4W</a:t>
            </a:r>
            <a:endPar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endParaRP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(n = 264)</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5207018" y="2986601"/>
            <a:ext cx="5267534" cy="731520"/>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Placebo </a:t>
            </a: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Q4W</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(n = 266)</a:t>
            </a:r>
          </a:p>
        </p:txBody>
      </p:sp>
      <p:sp>
        <p:nvSpPr>
          <p:cNvPr id="16" name="TextBox 15">
            <a:extLst>
              <a:ext uri="{FF2B5EF4-FFF2-40B4-BE49-F238E27FC236}">
                <a16:creationId xmlns:a16="http://schemas.microsoft.com/office/drawing/2014/main" id="{62B0CFF7-7B81-4A97-A1B2-4CEBFB63F8DC}"/>
              </a:ext>
            </a:extLst>
          </p:cNvPr>
          <p:cNvSpPr txBox="1"/>
          <p:nvPr/>
        </p:nvSpPr>
        <p:spPr>
          <a:xfrm>
            <a:off x="604839" y="2449044"/>
            <a:ext cx="3928202" cy="1938992"/>
          </a:xfrm>
          <a:prstGeom prst="rect">
            <a:avLst/>
          </a:prstGeom>
          <a:noFill/>
          <a:ln w="28575">
            <a:solidFill>
              <a:schemeClr val="tx1"/>
            </a:solidFill>
          </a:ln>
        </p:spPr>
        <p:txBody>
          <a:bodyPr wrap="square" rtlCol="0">
            <a:spAutoFit/>
          </a:bodyPr>
          <a:lstStyle/>
          <a:p>
            <a:pPr marL="0" marR="0" lvl="0" indent="0" algn="ctr" defTabSz="121911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Calibri" panose="020F0502020204030204"/>
                <a:ea typeface="Arial Unicode MS" panose="020B0604020202020204" pitchFamily="34" charset="-128"/>
                <a:cs typeface="+mn-cs"/>
              </a:rPr>
              <a:t>Stage I/II inoperable or stage III LS-SCLC; no progression after cCRT*; PCI allowed prior to randomization; cCRT and PCI completed 1-42 days prior to randomization; WHO PS 0/1</a:t>
            </a:r>
            <a:br>
              <a:rPr kumimoji="0" lang="en-GB" sz="2000" b="0" i="0" u="none" strike="noStrike" kern="0" cap="none" spc="0" normalizeH="0" baseline="0" noProof="0">
                <a:ln>
                  <a:noFill/>
                </a:ln>
                <a:solidFill>
                  <a:prstClr val="black"/>
                </a:solidFill>
                <a:effectLst/>
                <a:highlight>
                  <a:srgbClr val="00FF00"/>
                </a:highlight>
                <a:uLnTx/>
                <a:uFillTx/>
                <a:latin typeface="Calibri" panose="020F0502020204030204"/>
                <a:ea typeface="Arial Unicode MS" panose="020B0604020202020204" pitchFamily="34" charset="-128"/>
                <a:cs typeface="+mn-cs"/>
              </a:rPr>
            </a:br>
            <a:r>
              <a:rPr kumimoji="0" lang="en-GB" sz="2000" b="0" i="0" u="none" strike="noStrike" kern="0" cap="none" spc="0" normalizeH="0" baseline="0" noProof="0">
                <a:ln>
                  <a:noFill/>
                </a:ln>
                <a:solidFill>
                  <a:prstClr val="black"/>
                </a:solidFill>
                <a:effectLst/>
                <a:uLnTx/>
                <a:uFillTx/>
                <a:latin typeface="Calibri" panose="020F0502020204030204"/>
                <a:ea typeface="Arial Unicode MS" panose="020B0604020202020204" pitchFamily="34" charset="-128"/>
                <a:cs typeface="+mn-cs"/>
              </a:rPr>
              <a:t>(N = 730)</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4568372" y="3646760"/>
            <a:ext cx="533886" cy="51150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4584300" y="2594138"/>
            <a:ext cx="530352" cy="51206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749415" y="2500233"/>
            <a:ext cx="1257406"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3000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Calibri" panose="020F0502020204030204"/>
                <a:ea typeface="Arial Unicode MS" panose="020B0604020202020204" pitchFamily="34" charset="-128"/>
                <a:cs typeface="+mn-cs"/>
              </a:rPr>
              <a:t>Until investigator-determined PD or intolerable AE, or 24 mo of tx</a:t>
            </a:r>
          </a:p>
        </p:txBody>
      </p:sp>
      <p:sp>
        <p:nvSpPr>
          <p:cNvPr id="4" name="Text Box 11">
            <a:extLst>
              <a:ext uri="{FF2B5EF4-FFF2-40B4-BE49-F238E27FC236}">
                <a16:creationId xmlns:a16="http://schemas.microsoft.com/office/drawing/2014/main" id="{41113DF2-907A-EF0C-17DE-D496143A8915}"/>
              </a:ext>
            </a:extLst>
          </p:cNvPr>
          <p:cNvSpPr txBox="1">
            <a:spLocks noChangeArrowheads="1"/>
          </p:cNvSpPr>
          <p:nvPr/>
        </p:nvSpPr>
        <p:spPr bwMode="auto">
          <a:xfrm>
            <a:off x="414339" y="63944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1. Cheng. NEJM. 2024;391:1313</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 NCT03703297.</a:t>
            </a:r>
          </a:p>
        </p:txBody>
      </p:sp>
      <p:sp>
        <p:nvSpPr>
          <p:cNvPr id="9" name="TextBox 8">
            <a:extLst>
              <a:ext uri="{FF2B5EF4-FFF2-40B4-BE49-F238E27FC236}">
                <a16:creationId xmlns:a16="http://schemas.microsoft.com/office/drawing/2014/main" id="{ACF80E41-FD0B-A64A-3AD5-14E934C0016F}"/>
              </a:ext>
            </a:extLst>
          </p:cNvPr>
          <p:cNvSpPr txBox="1"/>
          <p:nvPr/>
        </p:nvSpPr>
        <p:spPr bwMode="auto">
          <a:xfrm>
            <a:off x="604837" y="4315353"/>
            <a:ext cx="3931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*3-4 cycles of platinum and etoposide; RT: 60-66 Gy QD over 6 wk or 45 Gy BID over 3 wk; RT must start no later than end of cycle 2 of CT.</a:t>
            </a:r>
          </a:p>
        </p:txBody>
      </p:sp>
      <p:sp>
        <p:nvSpPr>
          <p:cNvPr id="10" name="Line 53">
            <a:extLst>
              <a:ext uri="{FF2B5EF4-FFF2-40B4-BE49-F238E27FC236}">
                <a16:creationId xmlns:a16="http://schemas.microsoft.com/office/drawing/2014/main" id="{B9DAD17C-84CC-65A1-7BC3-073146E7A464}"/>
              </a:ext>
            </a:extLst>
          </p:cNvPr>
          <p:cNvSpPr>
            <a:spLocks noChangeShapeType="1"/>
          </p:cNvSpPr>
          <p:nvPr/>
        </p:nvSpPr>
        <p:spPr bwMode="auto">
          <a:xfrm flipV="1">
            <a:off x="4562074" y="3380122"/>
            <a:ext cx="4572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1" name="Rounded Rectangle 10">
            <a:extLst>
              <a:ext uri="{FF2B5EF4-FFF2-40B4-BE49-F238E27FC236}">
                <a16:creationId xmlns:a16="http://schemas.microsoft.com/office/drawing/2014/main" id="{05E9BA9C-0768-21EA-11EE-5C3EF460E89F}"/>
              </a:ext>
            </a:extLst>
          </p:cNvPr>
          <p:cNvSpPr/>
          <p:nvPr/>
        </p:nvSpPr>
        <p:spPr bwMode="auto">
          <a:xfrm>
            <a:off x="5214610" y="3802276"/>
            <a:ext cx="5267535" cy="914400"/>
          </a:xfrm>
          <a:prstGeom prst="roundRect">
            <a:avLst>
              <a:gd name="adj" fmla="val 0"/>
            </a:avLst>
          </a:prstGeom>
          <a:solidFill>
            <a:schemeClr val="tx2">
              <a:lumMod val="75000"/>
            </a:schemeClr>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Durvalumab</a:t>
            </a: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 1500 mg Q4W + </a:t>
            </a:r>
            <a:r>
              <a:rPr kumimoji="0" lang="nl-BE" sz="2000" b="1"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Tremelimumab</a:t>
            </a: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 75 mg Q4W x 4 doses, </a:t>
            </a:r>
            <a:r>
              <a:rPr kumimoji="0" lang="en-US"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then</a:t>
            </a: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 D 1500 mg Q4W</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a:ln>
                  <a:noFill/>
                </a:ln>
                <a:solidFill>
                  <a:prstClr val="white"/>
                </a:solidFill>
                <a:effectLst/>
                <a:uLnTx/>
                <a:uFillTx/>
                <a:latin typeface="Calibri" panose="020F0502020204030204"/>
                <a:ea typeface="Arial Unicode MS" panose="020B0604020202020204" pitchFamily="34" charset="-128"/>
                <a:cs typeface="+mn-cs"/>
              </a:rPr>
              <a:t>(n = 200)</a:t>
            </a:r>
          </a:p>
        </p:txBody>
      </p:sp>
      <p:sp>
        <p:nvSpPr>
          <p:cNvPr id="12" name="Rectangle 11">
            <a:extLst>
              <a:ext uri="{FF2B5EF4-FFF2-40B4-BE49-F238E27FC236}">
                <a16:creationId xmlns:a16="http://schemas.microsoft.com/office/drawing/2014/main" id="{343372F9-5D77-9DD9-94E4-A490C110B1D5}"/>
              </a:ext>
            </a:extLst>
          </p:cNvPr>
          <p:cNvSpPr/>
          <p:nvPr/>
        </p:nvSpPr>
        <p:spPr bwMode="auto">
          <a:xfrm>
            <a:off x="5102259" y="2110104"/>
            <a:ext cx="5486400" cy="1645920"/>
          </a:xfrm>
          <a:prstGeom prst="rect">
            <a:avLst/>
          </a:prstGeom>
          <a:noFill/>
          <a:ln w="571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29589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767F9-7CE4-2BDE-C047-870073BC6EC4}"/>
              </a:ext>
            </a:extLst>
          </p:cNvPr>
          <p:cNvSpPr>
            <a:spLocks noGrp="1"/>
          </p:cNvSpPr>
          <p:nvPr>
            <p:ph type="title"/>
          </p:nvPr>
        </p:nvSpPr>
        <p:spPr/>
        <p:txBody>
          <a:bodyPr/>
          <a:lstStyle/>
          <a:p>
            <a:r>
              <a:rPr lang="en-US"/>
              <a:t>ADRIATIC: OS and PFS (Coprimary Endpoints)</a:t>
            </a:r>
          </a:p>
        </p:txBody>
      </p:sp>
      <p:sp>
        <p:nvSpPr>
          <p:cNvPr id="5" name="Text Box 11">
            <a:extLst>
              <a:ext uri="{FF2B5EF4-FFF2-40B4-BE49-F238E27FC236}">
                <a16:creationId xmlns:a16="http://schemas.microsoft.com/office/drawing/2014/main" id="{8503A77A-62AA-E491-F398-7A5DE19F5080}"/>
              </a:ext>
            </a:extLst>
          </p:cNvPr>
          <p:cNvSpPr txBox="1">
            <a:spLocks noChangeArrowheads="1"/>
          </p:cNvSpPr>
          <p:nvPr/>
        </p:nvSpPr>
        <p:spPr bwMode="auto">
          <a:xfrm>
            <a:off x="414339" y="63774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Cheng. NEJM. 2024;391:1313</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6" name="TextBox 5">
            <a:extLst>
              <a:ext uri="{FF2B5EF4-FFF2-40B4-BE49-F238E27FC236}">
                <a16:creationId xmlns:a16="http://schemas.microsoft.com/office/drawing/2014/main" id="{22A6449F-9150-3281-86C6-59DDA82C1C75}"/>
              </a:ext>
            </a:extLst>
          </p:cNvPr>
          <p:cNvSpPr txBox="1"/>
          <p:nvPr/>
        </p:nvSpPr>
        <p:spPr bwMode="auto">
          <a:xfrm>
            <a:off x="2576313" y="1373623"/>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OS</a:t>
            </a:r>
          </a:p>
        </p:txBody>
      </p:sp>
      <p:sp>
        <p:nvSpPr>
          <p:cNvPr id="7" name="TextBox 6">
            <a:extLst>
              <a:ext uri="{FF2B5EF4-FFF2-40B4-BE49-F238E27FC236}">
                <a16:creationId xmlns:a16="http://schemas.microsoft.com/office/drawing/2014/main" id="{99ED2118-2404-2419-B383-BD5FA39E442C}"/>
              </a:ext>
            </a:extLst>
          </p:cNvPr>
          <p:cNvSpPr txBox="1"/>
          <p:nvPr/>
        </p:nvSpPr>
        <p:spPr bwMode="auto">
          <a:xfrm>
            <a:off x="8377038" y="1373623"/>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PFS</a:t>
            </a:r>
          </a:p>
        </p:txBody>
      </p:sp>
      <p:sp>
        <p:nvSpPr>
          <p:cNvPr id="8" name="TextBox 7">
            <a:extLst>
              <a:ext uri="{FF2B5EF4-FFF2-40B4-BE49-F238E27FC236}">
                <a16:creationId xmlns:a16="http://schemas.microsoft.com/office/drawing/2014/main" id="{97EB1DE1-ED8B-7911-AD0D-57E11811D2B3}"/>
              </a:ext>
            </a:extLst>
          </p:cNvPr>
          <p:cNvSpPr txBox="1"/>
          <p:nvPr/>
        </p:nvSpPr>
        <p:spPr bwMode="auto">
          <a:xfrm>
            <a:off x="1019320" y="5757793"/>
            <a:ext cx="32859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Median f/u duration in censored patients: 37.2 mo (0.1-60.9 mo)</a:t>
            </a:r>
          </a:p>
        </p:txBody>
      </p:sp>
      <p:sp>
        <p:nvSpPr>
          <p:cNvPr id="9" name="TextBox 8">
            <a:extLst>
              <a:ext uri="{FF2B5EF4-FFF2-40B4-BE49-F238E27FC236}">
                <a16:creationId xmlns:a16="http://schemas.microsoft.com/office/drawing/2014/main" id="{960F8389-5088-F839-7DCA-4A3A5943069B}"/>
              </a:ext>
            </a:extLst>
          </p:cNvPr>
          <p:cNvSpPr txBox="1"/>
          <p:nvPr/>
        </p:nvSpPr>
        <p:spPr bwMode="auto">
          <a:xfrm>
            <a:off x="6910258" y="5757793"/>
            <a:ext cx="32859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Median f/u duration in censored patients: 27.6 mo (0-55.8 mo)</a:t>
            </a:r>
          </a:p>
        </p:txBody>
      </p:sp>
      <p:sp>
        <p:nvSpPr>
          <p:cNvPr id="10" name="TextBox 9">
            <a:extLst>
              <a:ext uri="{FF2B5EF4-FFF2-40B4-BE49-F238E27FC236}">
                <a16:creationId xmlns:a16="http://schemas.microsoft.com/office/drawing/2014/main" id="{D7F44934-8DE0-7994-4A3E-48755CC50DFF}"/>
              </a:ext>
            </a:extLst>
          </p:cNvPr>
          <p:cNvSpPr txBox="1"/>
          <p:nvPr/>
        </p:nvSpPr>
        <p:spPr bwMode="auto">
          <a:xfrm rot="16200000">
            <a:off x="-286360" y="3591086"/>
            <a:ext cx="1784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Probability of OS</a:t>
            </a:r>
          </a:p>
        </p:txBody>
      </p:sp>
      <p:sp>
        <p:nvSpPr>
          <p:cNvPr id="11" name="TextBox 10">
            <a:extLst>
              <a:ext uri="{FF2B5EF4-FFF2-40B4-BE49-F238E27FC236}">
                <a16:creationId xmlns:a16="http://schemas.microsoft.com/office/drawing/2014/main" id="{4EE17918-F274-0DB8-815F-8798F001B6B7}"/>
              </a:ext>
            </a:extLst>
          </p:cNvPr>
          <p:cNvSpPr txBox="1"/>
          <p:nvPr/>
        </p:nvSpPr>
        <p:spPr bwMode="auto">
          <a:xfrm rot="16200000">
            <a:off x="5489676" y="3556542"/>
            <a:ext cx="1932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Probability of PFS</a:t>
            </a:r>
          </a:p>
        </p:txBody>
      </p:sp>
      <p:sp>
        <p:nvSpPr>
          <p:cNvPr id="12" name="TextBox 11">
            <a:extLst>
              <a:ext uri="{FF2B5EF4-FFF2-40B4-BE49-F238E27FC236}">
                <a16:creationId xmlns:a16="http://schemas.microsoft.com/office/drawing/2014/main" id="{DA77D695-A14B-7C7F-34E4-80F7E2A8500E}"/>
              </a:ext>
            </a:extLst>
          </p:cNvPr>
          <p:cNvSpPr txBox="1"/>
          <p:nvPr/>
        </p:nvSpPr>
        <p:spPr bwMode="auto">
          <a:xfrm>
            <a:off x="1163582" y="4974424"/>
            <a:ext cx="459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 Since Randomization</a:t>
            </a:r>
          </a:p>
        </p:txBody>
      </p:sp>
      <p:sp>
        <p:nvSpPr>
          <p:cNvPr id="14" name="TextBox 13">
            <a:extLst>
              <a:ext uri="{FF2B5EF4-FFF2-40B4-BE49-F238E27FC236}">
                <a16:creationId xmlns:a16="http://schemas.microsoft.com/office/drawing/2014/main" id="{BA930F62-571D-80BC-DEBA-4BF046BB37A3}"/>
              </a:ext>
            </a:extLst>
          </p:cNvPr>
          <p:cNvSpPr txBox="1"/>
          <p:nvPr/>
        </p:nvSpPr>
        <p:spPr bwMode="auto">
          <a:xfrm>
            <a:off x="250702" y="5034893"/>
            <a:ext cx="8527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Aft>
                <a:spcPct val="0"/>
              </a:spcAft>
              <a:buClrTx/>
              <a:buFontTx/>
              <a:buNone/>
            </a:pPr>
            <a:r>
              <a:rPr lang="en-US" sz="1000" b="1">
                <a:solidFill>
                  <a:schemeClr val="bg1"/>
                </a:solidFill>
                <a:latin typeface="Calibri" panose="020F0502020204030204" pitchFamily="34" charset="0"/>
              </a:rPr>
              <a:t>Patients</a:t>
            </a:r>
            <a:br>
              <a:rPr lang="en-US" sz="1000" b="1">
                <a:solidFill>
                  <a:schemeClr val="bg1"/>
                </a:solidFill>
                <a:latin typeface="Calibri" panose="020F0502020204030204" pitchFamily="34" charset="0"/>
              </a:rPr>
            </a:br>
            <a:r>
              <a:rPr lang="en-US" sz="1000" b="1">
                <a:solidFill>
                  <a:schemeClr val="bg1"/>
                </a:solidFill>
                <a:latin typeface="Calibri" panose="020F0502020204030204" pitchFamily="34" charset="0"/>
              </a:rPr>
              <a:t>at Risk, n</a:t>
            </a:r>
          </a:p>
          <a:p>
            <a:pPr algn="r">
              <a:lnSpc>
                <a:spcPct val="100000"/>
              </a:lnSpc>
              <a:spcAft>
                <a:spcPct val="0"/>
              </a:spcAft>
              <a:buClrTx/>
              <a:buFontTx/>
              <a:buNone/>
            </a:pPr>
            <a:r>
              <a:rPr lang="en-US" sz="1000" b="1">
                <a:solidFill>
                  <a:schemeClr val="accent1"/>
                </a:solidFill>
                <a:latin typeface="Calibri" panose="020F0502020204030204" pitchFamily="34" charset="0"/>
              </a:rPr>
              <a:t>Durvalumab</a:t>
            </a:r>
          </a:p>
          <a:p>
            <a:pPr algn="r">
              <a:lnSpc>
                <a:spcPct val="100000"/>
              </a:lnSpc>
              <a:spcAft>
                <a:spcPct val="0"/>
              </a:spcAft>
              <a:buClrTx/>
              <a:buFontTx/>
              <a:buNone/>
            </a:pPr>
            <a:r>
              <a:rPr lang="en-US" sz="1000" b="1">
                <a:solidFill>
                  <a:schemeClr val="accent3"/>
                </a:solidFill>
                <a:latin typeface="Calibri" panose="020F0502020204030204" pitchFamily="34" charset="0"/>
              </a:rPr>
              <a:t>Placebo</a:t>
            </a:r>
          </a:p>
        </p:txBody>
      </p:sp>
      <p:graphicFrame>
        <p:nvGraphicFramePr>
          <p:cNvPr id="16" name="Table 15">
            <a:extLst>
              <a:ext uri="{FF2B5EF4-FFF2-40B4-BE49-F238E27FC236}">
                <a16:creationId xmlns:a16="http://schemas.microsoft.com/office/drawing/2014/main" id="{27B25604-EA2F-11F3-A582-3347C3A46ADD}"/>
              </a:ext>
            </a:extLst>
          </p:cNvPr>
          <p:cNvGraphicFramePr>
            <a:graphicFrameLocks noGrp="1"/>
          </p:cNvGraphicFramePr>
          <p:nvPr>
            <p:extLst>
              <p:ext uri="{D42A27DB-BD31-4B8C-83A1-F6EECF244321}">
                <p14:modId xmlns:p14="http://schemas.microsoft.com/office/powerpoint/2010/main" val="1651578290"/>
              </p:ext>
            </p:extLst>
          </p:nvPr>
        </p:nvGraphicFramePr>
        <p:xfrm>
          <a:off x="237651" y="1349741"/>
          <a:ext cx="5835014" cy="1261872"/>
        </p:xfrm>
        <a:graphic>
          <a:graphicData uri="http://schemas.openxmlformats.org/drawingml/2006/table">
            <a:tbl>
              <a:tblPr firstRow="1" bandRow="1">
                <a:tableStyleId>{5C22544A-7EE6-4342-B048-85BDC9FD1C3A}</a:tableStyleId>
              </a:tblPr>
              <a:tblGrid>
                <a:gridCol w="2487930">
                  <a:extLst>
                    <a:ext uri="{9D8B030D-6E8A-4147-A177-3AD203B41FA5}">
                      <a16:colId xmlns:a16="http://schemas.microsoft.com/office/drawing/2014/main" val="1375798748"/>
                    </a:ext>
                  </a:extLst>
                </a:gridCol>
                <a:gridCol w="1635442">
                  <a:extLst>
                    <a:ext uri="{9D8B030D-6E8A-4147-A177-3AD203B41FA5}">
                      <a16:colId xmlns:a16="http://schemas.microsoft.com/office/drawing/2014/main" val="536040759"/>
                    </a:ext>
                  </a:extLst>
                </a:gridCol>
                <a:gridCol w="1711642">
                  <a:extLst>
                    <a:ext uri="{9D8B030D-6E8A-4147-A177-3AD203B41FA5}">
                      <a16:colId xmlns:a16="http://schemas.microsoft.com/office/drawing/2014/main" val="898407064"/>
                    </a:ext>
                  </a:extLst>
                </a:gridCol>
              </a:tblGrid>
              <a:tr h="225724">
                <a:tc>
                  <a:txBody>
                    <a:bodyPr/>
                    <a:lstStyle/>
                    <a:p>
                      <a:pPr>
                        <a:lnSpc>
                          <a:spcPct val="90000"/>
                        </a:lnSpc>
                      </a:pPr>
                      <a:r>
                        <a:rPr lang="en-US" sz="2400"/>
                        <a:t>OS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800"/>
                        <a:t>Durvalumab</a:t>
                      </a:r>
                    </a:p>
                    <a:p>
                      <a:pPr algn="ctr">
                        <a:lnSpc>
                          <a:spcPct val="90000"/>
                        </a:lnSpc>
                      </a:pPr>
                      <a:r>
                        <a:rPr lang="en-US" sz="1800"/>
                        <a:t>(n = 264)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800"/>
                        <a:t>Placebo</a:t>
                      </a:r>
                    </a:p>
                    <a:p>
                      <a:pPr algn="ctr">
                        <a:lnSpc>
                          <a:spcPct val="90000"/>
                        </a:lnSpc>
                      </a:pPr>
                      <a:r>
                        <a:rPr lang="en-US" sz="1800"/>
                        <a:t>(n = 266)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60017701"/>
                  </a:ext>
                </a:extLst>
              </a:tr>
              <a:tr h="137398">
                <a:tc>
                  <a:txBody>
                    <a:bodyPr/>
                    <a:lstStyle/>
                    <a:p>
                      <a:pPr>
                        <a:lnSpc>
                          <a:spcPct val="90000"/>
                        </a:lnSpc>
                      </a:pPr>
                      <a:r>
                        <a:rPr lang="en-US" sz="1800">
                          <a:solidFill>
                            <a:schemeClr val="bg1"/>
                          </a:solidFill>
                        </a:rPr>
                        <a:t>Events,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a:solidFill>
                            <a:schemeClr val="bg1"/>
                          </a:solidFill>
                        </a:rPr>
                        <a:t>115 (43.6)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a:solidFill>
                            <a:schemeClr val="bg1"/>
                          </a:solidFill>
                        </a:rPr>
                        <a:t>146 (54.9)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2623288"/>
                  </a:ext>
                </a:extLst>
              </a:tr>
              <a:tr h="137398">
                <a:tc>
                  <a:txBody>
                    <a:bodyPr/>
                    <a:lstStyle/>
                    <a:p>
                      <a:pPr>
                        <a:lnSpc>
                          <a:spcPct val="90000"/>
                        </a:lnSpc>
                      </a:pPr>
                      <a:r>
                        <a:rPr lang="en-US" sz="1800">
                          <a:solidFill>
                            <a:schemeClr val="bg1"/>
                          </a:solidFill>
                        </a:rPr>
                        <a:t>Median OS,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800">
                          <a:solidFill>
                            <a:schemeClr val="bg1"/>
                          </a:solidFill>
                        </a:rPr>
                        <a:t>55.9 (37.3-NE)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800">
                          <a:solidFill>
                            <a:schemeClr val="bg1"/>
                          </a:solidFill>
                        </a:rPr>
                        <a:t>33.4 (25.5-39.9)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63951947"/>
                  </a:ext>
                </a:extLst>
              </a:tr>
            </a:tbl>
          </a:graphicData>
        </a:graphic>
      </p:graphicFrame>
      <p:graphicFrame>
        <p:nvGraphicFramePr>
          <p:cNvPr id="17" name="Table 16">
            <a:extLst>
              <a:ext uri="{FF2B5EF4-FFF2-40B4-BE49-F238E27FC236}">
                <a16:creationId xmlns:a16="http://schemas.microsoft.com/office/drawing/2014/main" id="{CF073E2E-1FC3-C208-162D-0CD41CE739AB}"/>
              </a:ext>
            </a:extLst>
          </p:cNvPr>
          <p:cNvGraphicFramePr>
            <a:graphicFrameLocks noGrp="1"/>
          </p:cNvGraphicFramePr>
          <p:nvPr>
            <p:extLst>
              <p:ext uri="{D42A27DB-BD31-4B8C-83A1-F6EECF244321}">
                <p14:modId xmlns:p14="http://schemas.microsoft.com/office/powerpoint/2010/main" val="1977704430"/>
              </p:ext>
            </p:extLst>
          </p:nvPr>
        </p:nvGraphicFramePr>
        <p:xfrm>
          <a:off x="6188559" y="1360180"/>
          <a:ext cx="5747639" cy="1261872"/>
        </p:xfrm>
        <a:graphic>
          <a:graphicData uri="http://schemas.openxmlformats.org/drawingml/2006/table">
            <a:tbl>
              <a:tblPr firstRow="1" bandRow="1">
                <a:tableStyleId>{5C22544A-7EE6-4342-B048-85BDC9FD1C3A}</a:tableStyleId>
              </a:tblPr>
              <a:tblGrid>
                <a:gridCol w="2556129">
                  <a:extLst>
                    <a:ext uri="{9D8B030D-6E8A-4147-A177-3AD203B41FA5}">
                      <a16:colId xmlns:a16="http://schemas.microsoft.com/office/drawing/2014/main" val="1375798748"/>
                    </a:ext>
                  </a:extLst>
                </a:gridCol>
                <a:gridCol w="1711642">
                  <a:extLst>
                    <a:ext uri="{9D8B030D-6E8A-4147-A177-3AD203B41FA5}">
                      <a16:colId xmlns:a16="http://schemas.microsoft.com/office/drawing/2014/main" val="536040759"/>
                    </a:ext>
                  </a:extLst>
                </a:gridCol>
                <a:gridCol w="1479868">
                  <a:extLst>
                    <a:ext uri="{9D8B030D-6E8A-4147-A177-3AD203B41FA5}">
                      <a16:colId xmlns:a16="http://schemas.microsoft.com/office/drawing/2014/main" val="898407064"/>
                    </a:ext>
                  </a:extLst>
                </a:gridCol>
              </a:tblGrid>
              <a:tr h="363413">
                <a:tc>
                  <a:txBody>
                    <a:bodyPr/>
                    <a:lstStyle/>
                    <a:p>
                      <a:pPr>
                        <a:lnSpc>
                          <a:spcPct val="90000"/>
                        </a:lnSpc>
                      </a:pPr>
                      <a:r>
                        <a:rPr lang="en-US" sz="2400"/>
                        <a:t>PFS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800"/>
                        <a:t>Durvalumab</a:t>
                      </a:r>
                    </a:p>
                    <a:p>
                      <a:pPr algn="ctr">
                        <a:lnSpc>
                          <a:spcPct val="90000"/>
                        </a:lnSpc>
                      </a:pPr>
                      <a:r>
                        <a:rPr lang="en-US" sz="1800"/>
                        <a:t>(n = 264)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800"/>
                        <a:t>Placebo</a:t>
                      </a:r>
                    </a:p>
                    <a:p>
                      <a:pPr algn="ctr">
                        <a:lnSpc>
                          <a:spcPct val="90000"/>
                        </a:lnSpc>
                      </a:pPr>
                      <a:r>
                        <a:rPr lang="en-US" sz="1800"/>
                        <a:t>(n = 266)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60017701"/>
                  </a:ext>
                </a:extLst>
              </a:tr>
              <a:tr h="210098">
                <a:tc>
                  <a:txBody>
                    <a:bodyPr/>
                    <a:lstStyle/>
                    <a:p>
                      <a:pPr>
                        <a:lnSpc>
                          <a:spcPct val="90000"/>
                        </a:lnSpc>
                      </a:pPr>
                      <a:r>
                        <a:rPr lang="en-US" sz="1800">
                          <a:solidFill>
                            <a:schemeClr val="bg1"/>
                          </a:solidFill>
                        </a:rPr>
                        <a:t>Events,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a:solidFill>
                            <a:schemeClr val="bg1"/>
                          </a:solidFill>
                        </a:rPr>
                        <a:t>139 (52.7)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a:solidFill>
                            <a:schemeClr val="bg1"/>
                          </a:solidFill>
                        </a:rPr>
                        <a:t>169 (63.5)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2623288"/>
                  </a:ext>
                </a:extLst>
              </a:tr>
              <a:tr h="210098">
                <a:tc>
                  <a:txBody>
                    <a:bodyPr/>
                    <a:lstStyle/>
                    <a:p>
                      <a:pPr>
                        <a:lnSpc>
                          <a:spcPct val="90000"/>
                        </a:lnSpc>
                      </a:pPr>
                      <a:r>
                        <a:rPr lang="en-US" sz="1800">
                          <a:solidFill>
                            <a:schemeClr val="bg1"/>
                          </a:solidFill>
                        </a:rPr>
                        <a:t>Median PFS,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800">
                          <a:solidFill>
                            <a:schemeClr val="bg1"/>
                          </a:solidFill>
                        </a:rPr>
                        <a:t>16.6 (10.2-28.2)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800">
                          <a:solidFill>
                            <a:schemeClr val="bg1"/>
                          </a:solidFill>
                        </a:rPr>
                        <a:t>9.2 (7.4-12.9)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63951947"/>
                  </a:ext>
                </a:extLst>
              </a:tr>
            </a:tbl>
          </a:graphicData>
        </a:graphic>
      </p:graphicFrame>
      <p:sp>
        <p:nvSpPr>
          <p:cNvPr id="18" name="TextBox 17">
            <a:extLst>
              <a:ext uri="{FF2B5EF4-FFF2-40B4-BE49-F238E27FC236}">
                <a16:creationId xmlns:a16="http://schemas.microsoft.com/office/drawing/2014/main" id="{D8A4AA25-1515-FFF8-41EC-B6EE8C58224F}"/>
              </a:ext>
            </a:extLst>
          </p:cNvPr>
          <p:cNvSpPr txBox="1"/>
          <p:nvPr/>
        </p:nvSpPr>
        <p:spPr bwMode="auto">
          <a:xfrm>
            <a:off x="2845507" y="3054740"/>
            <a:ext cx="1005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1"/>
                </a:solidFill>
                <a:latin typeface="Calibri" panose="020F0502020204030204" pitchFamily="34" charset="0"/>
              </a:rPr>
              <a:t>68.0%</a:t>
            </a:r>
          </a:p>
        </p:txBody>
      </p:sp>
      <p:sp>
        <p:nvSpPr>
          <p:cNvPr id="19" name="TextBox 18">
            <a:extLst>
              <a:ext uri="{FF2B5EF4-FFF2-40B4-BE49-F238E27FC236}">
                <a16:creationId xmlns:a16="http://schemas.microsoft.com/office/drawing/2014/main" id="{6BFD0E64-6DED-EE4F-334F-03B6DF414970}"/>
              </a:ext>
            </a:extLst>
          </p:cNvPr>
          <p:cNvSpPr txBox="1"/>
          <p:nvPr/>
        </p:nvSpPr>
        <p:spPr bwMode="auto">
          <a:xfrm>
            <a:off x="2845507" y="3685400"/>
            <a:ext cx="8229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3"/>
                </a:solidFill>
                <a:latin typeface="Calibri" panose="020F0502020204030204" pitchFamily="34" charset="0"/>
              </a:rPr>
              <a:t>58.5%</a:t>
            </a:r>
          </a:p>
        </p:txBody>
      </p:sp>
      <p:sp>
        <p:nvSpPr>
          <p:cNvPr id="20" name="TextBox 19">
            <a:extLst>
              <a:ext uri="{FF2B5EF4-FFF2-40B4-BE49-F238E27FC236}">
                <a16:creationId xmlns:a16="http://schemas.microsoft.com/office/drawing/2014/main" id="{67BDC70E-3ADD-5D14-9C65-8053C40FEE1B}"/>
              </a:ext>
            </a:extLst>
          </p:cNvPr>
          <p:cNvSpPr txBox="1"/>
          <p:nvPr/>
        </p:nvSpPr>
        <p:spPr bwMode="auto">
          <a:xfrm>
            <a:off x="3746669" y="3883142"/>
            <a:ext cx="8229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3"/>
                </a:solidFill>
                <a:latin typeface="Calibri" panose="020F0502020204030204" pitchFamily="34" charset="0"/>
              </a:rPr>
              <a:t>47.6%</a:t>
            </a:r>
          </a:p>
        </p:txBody>
      </p:sp>
      <p:sp>
        <p:nvSpPr>
          <p:cNvPr id="21" name="TextBox 20">
            <a:extLst>
              <a:ext uri="{FF2B5EF4-FFF2-40B4-BE49-F238E27FC236}">
                <a16:creationId xmlns:a16="http://schemas.microsoft.com/office/drawing/2014/main" id="{26F7218A-9AC6-F30E-1EA9-A7635089185B}"/>
              </a:ext>
            </a:extLst>
          </p:cNvPr>
          <p:cNvSpPr txBox="1"/>
          <p:nvPr/>
        </p:nvSpPr>
        <p:spPr bwMode="auto">
          <a:xfrm>
            <a:off x="3675168" y="3198202"/>
            <a:ext cx="1005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1"/>
                </a:solidFill>
                <a:latin typeface="Calibri" panose="020F0502020204030204" pitchFamily="34" charset="0"/>
              </a:rPr>
              <a:t>56.5%</a:t>
            </a:r>
          </a:p>
        </p:txBody>
      </p:sp>
      <p:sp>
        <p:nvSpPr>
          <p:cNvPr id="22" name="TextBox 21">
            <a:extLst>
              <a:ext uri="{FF2B5EF4-FFF2-40B4-BE49-F238E27FC236}">
                <a16:creationId xmlns:a16="http://schemas.microsoft.com/office/drawing/2014/main" id="{1D7A4436-6A6B-F05B-7057-BDF4BA0F1BBC}"/>
              </a:ext>
            </a:extLst>
          </p:cNvPr>
          <p:cNvSpPr txBox="1"/>
          <p:nvPr/>
        </p:nvSpPr>
        <p:spPr bwMode="auto">
          <a:xfrm>
            <a:off x="8021898" y="3399477"/>
            <a:ext cx="1062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1"/>
                </a:solidFill>
                <a:latin typeface="Calibri" panose="020F0502020204030204" pitchFamily="34" charset="0"/>
              </a:rPr>
              <a:t>48.8%</a:t>
            </a:r>
          </a:p>
        </p:txBody>
      </p:sp>
      <p:sp>
        <p:nvSpPr>
          <p:cNvPr id="23" name="TextBox 22">
            <a:extLst>
              <a:ext uri="{FF2B5EF4-FFF2-40B4-BE49-F238E27FC236}">
                <a16:creationId xmlns:a16="http://schemas.microsoft.com/office/drawing/2014/main" id="{D88F7325-CAD0-1953-7B01-6323F49BF8DC}"/>
              </a:ext>
            </a:extLst>
          </p:cNvPr>
          <p:cNvSpPr txBox="1"/>
          <p:nvPr/>
        </p:nvSpPr>
        <p:spPr bwMode="auto">
          <a:xfrm>
            <a:off x="7697758" y="3985627"/>
            <a:ext cx="1062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3"/>
                </a:solidFill>
                <a:latin typeface="Calibri" panose="020F0502020204030204" pitchFamily="34" charset="0"/>
              </a:rPr>
              <a:t>36.1%</a:t>
            </a:r>
          </a:p>
        </p:txBody>
      </p:sp>
      <p:sp>
        <p:nvSpPr>
          <p:cNvPr id="24" name="TextBox 23">
            <a:extLst>
              <a:ext uri="{FF2B5EF4-FFF2-40B4-BE49-F238E27FC236}">
                <a16:creationId xmlns:a16="http://schemas.microsoft.com/office/drawing/2014/main" id="{D963FC81-272F-C8EA-A121-D20F2086CB77}"/>
              </a:ext>
            </a:extLst>
          </p:cNvPr>
          <p:cNvSpPr txBox="1"/>
          <p:nvPr/>
        </p:nvSpPr>
        <p:spPr bwMode="auto">
          <a:xfrm>
            <a:off x="8804893" y="4088683"/>
            <a:ext cx="1062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3"/>
                </a:solidFill>
                <a:latin typeface="Calibri" panose="020F0502020204030204" pitchFamily="34" charset="0"/>
              </a:rPr>
              <a:t>34.2%</a:t>
            </a:r>
          </a:p>
        </p:txBody>
      </p:sp>
      <p:sp>
        <p:nvSpPr>
          <p:cNvPr id="25" name="TextBox 24">
            <a:extLst>
              <a:ext uri="{FF2B5EF4-FFF2-40B4-BE49-F238E27FC236}">
                <a16:creationId xmlns:a16="http://schemas.microsoft.com/office/drawing/2014/main" id="{8DFC1EF3-9B39-B21F-F8D2-D726F606B93F}"/>
              </a:ext>
            </a:extLst>
          </p:cNvPr>
          <p:cNvSpPr txBox="1"/>
          <p:nvPr/>
        </p:nvSpPr>
        <p:spPr bwMode="auto">
          <a:xfrm>
            <a:off x="8703494" y="3424487"/>
            <a:ext cx="1062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accent1"/>
                </a:solidFill>
                <a:latin typeface="Calibri" panose="020F0502020204030204" pitchFamily="34" charset="0"/>
              </a:rPr>
              <a:t>46.2%</a:t>
            </a:r>
          </a:p>
        </p:txBody>
      </p:sp>
      <p:grpSp>
        <p:nvGrpSpPr>
          <p:cNvPr id="48" name="Group 47">
            <a:extLst>
              <a:ext uri="{FF2B5EF4-FFF2-40B4-BE49-F238E27FC236}">
                <a16:creationId xmlns:a16="http://schemas.microsoft.com/office/drawing/2014/main" id="{0B0823E7-3422-8D1C-7A38-7A6373469386}"/>
              </a:ext>
            </a:extLst>
          </p:cNvPr>
          <p:cNvGrpSpPr/>
          <p:nvPr/>
        </p:nvGrpSpPr>
        <p:grpSpPr>
          <a:xfrm>
            <a:off x="1000735" y="4723401"/>
            <a:ext cx="4958541" cy="338554"/>
            <a:chOff x="831687" y="4723401"/>
            <a:chExt cx="4958541" cy="338554"/>
          </a:xfrm>
        </p:grpSpPr>
        <p:sp>
          <p:nvSpPr>
            <p:cNvPr id="26" name="TextBox 25">
              <a:extLst>
                <a:ext uri="{FF2B5EF4-FFF2-40B4-BE49-F238E27FC236}">
                  <a16:creationId xmlns:a16="http://schemas.microsoft.com/office/drawing/2014/main" id="{3E99A876-EFE4-16D5-A3CE-5131974F8316}"/>
                </a:ext>
              </a:extLst>
            </p:cNvPr>
            <p:cNvSpPr txBox="1"/>
            <p:nvPr/>
          </p:nvSpPr>
          <p:spPr bwMode="auto">
            <a:xfrm>
              <a:off x="1661628"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12</a:t>
              </a:r>
              <a:endParaRPr lang="en-US" sz="1600" b="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21D04570-C637-93E1-ECEA-40809A95837E}"/>
                </a:ext>
              </a:extLst>
            </p:cNvPr>
            <p:cNvSpPr txBox="1"/>
            <p:nvPr/>
          </p:nvSpPr>
          <p:spPr bwMode="auto">
            <a:xfrm>
              <a:off x="1882943"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15</a:t>
              </a:r>
              <a:endParaRPr lang="en-US" sz="1600" b="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3B4CE295-F8DA-2A44-AFEE-667E6024E42F}"/>
                </a:ext>
              </a:extLst>
            </p:cNvPr>
            <p:cNvSpPr txBox="1"/>
            <p:nvPr/>
          </p:nvSpPr>
          <p:spPr bwMode="auto">
            <a:xfrm>
              <a:off x="2104258"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18</a:t>
              </a:r>
              <a:endParaRPr lang="en-US" sz="1600" b="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528A1B71-EF01-2D38-C764-692ADD079653}"/>
                </a:ext>
              </a:extLst>
            </p:cNvPr>
            <p:cNvSpPr txBox="1"/>
            <p:nvPr/>
          </p:nvSpPr>
          <p:spPr bwMode="auto">
            <a:xfrm>
              <a:off x="2325573"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21</a:t>
              </a:r>
              <a:endParaRPr lang="en-US" sz="1600" b="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42FC7F4F-40C7-D8FB-22DB-7F2E958DBCC6}"/>
                </a:ext>
              </a:extLst>
            </p:cNvPr>
            <p:cNvSpPr txBox="1"/>
            <p:nvPr/>
          </p:nvSpPr>
          <p:spPr bwMode="auto">
            <a:xfrm>
              <a:off x="2543044"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24</a:t>
              </a:r>
              <a:endParaRPr lang="en-US" sz="1600" b="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22B6005F-4B3B-1593-10E7-67592ACDBD1A}"/>
                </a:ext>
              </a:extLst>
            </p:cNvPr>
            <p:cNvSpPr txBox="1"/>
            <p:nvPr/>
          </p:nvSpPr>
          <p:spPr bwMode="auto">
            <a:xfrm>
              <a:off x="2764359"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27</a:t>
              </a:r>
              <a:endParaRPr lang="en-US" sz="1600" b="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713BD775-E20A-94DC-3971-0EA782FAF507}"/>
                </a:ext>
              </a:extLst>
            </p:cNvPr>
            <p:cNvSpPr txBox="1"/>
            <p:nvPr/>
          </p:nvSpPr>
          <p:spPr bwMode="auto">
            <a:xfrm>
              <a:off x="2985674"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30</a:t>
              </a:r>
              <a:endParaRPr lang="en-US" sz="1600" b="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E099BA73-9F63-5FA2-FCFA-F0EE51C8048A}"/>
                </a:ext>
              </a:extLst>
            </p:cNvPr>
            <p:cNvSpPr txBox="1"/>
            <p:nvPr/>
          </p:nvSpPr>
          <p:spPr bwMode="auto">
            <a:xfrm>
              <a:off x="3206989"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33</a:t>
              </a:r>
              <a:endParaRPr lang="en-US" sz="1600" b="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D2D2AD35-371C-DC8C-B5A4-1BF54DEEA425}"/>
                </a:ext>
              </a:extLst>
            </p:cNvPr>
            <p:cNvSpPr txBox="1"/>
            <p:nvPr/>
          </p:nvSpPr>
          <p:spPr bwMode="auto">
            <a:xfrm>
              <a:off x="3425129"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36</a:t>
              </a:r>
              <a:endParaRPr lang="en-US" sz="1600" b="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9302EED7-B187-CB54-AC1D-715DC79DF534}"/>
                </a:ext>
              </a:extLst>
            </p:cNvPr>
            <p:cNvSpPr txBox="1"/>
            <p:nvPr/>
          </p:nvSpPr>
          <p:spPr bwMode="auto">
            <a:xfrm>
              <a:off x="3646444"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39</a:t>
              </a:r>
              <a:endParaRPr lang="en-US" sz="1600" b="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E68F3D92-D37F-539D-F1BD-873CFD27A92E}"/>
                </a:ext>
              </a:extLst>
            </p:cNvPr>
            <p:cNvSpPr txBox="1"/>
            <p:nvPr/>
          </p:nvSpPr>
          <p:spPr bwMode="auto">
            <a:xfrm>
              <a:off x="3867759"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42</a:t>
              </a:r>
              <a:endParaRPr lang="en-US" sz="1600" b="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B78BD464-04E5-F2C8-ECF4-DC7A3A639883}"/>
                </a:ext>
              </a:extLst>
            </p:cNvPr>
            <p:cNvSpPr txBox="1"/>
            <p:nvPr/>
          </p:nvSpPr>
          <p:spPr bwMode="auto">
            <a:xfrm>
              <a:off x="4085230"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45</a:t>
              </a:r>
              <a:endParaRPr lang="en-US" sz="1600" b="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310F074A-5D4A-A26B-2E49-9D9E22B6B745}"/>
                </a:ext>
              </a:extLst>
            </p:cNvPr>
            <p:cNvSpPr txBox="1"/>
            <p:nvPr/>
          </p:nvSpPr>
          <p:spPr bwMode="auto">
            <a:xfrm>
              <a:off x="4306545"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48</a:t>
              </a:r>
              <a:endParaRPr lang="en-US" sz="1600" b="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007B23A2-8067-592E-2C20-8FCEBF1E5EC0}"/>
                </a:ext>
              </a:extLst>
            </p:cNvPr>
            <p:cNvSpPr txBox="1"/>
            <p:nvPr/>
          </p:nvSpPr>
          <p:spPr bwMode="auto">
            <a:xfrm>
              <a:off x="4527860"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51</a:t>
              </a:r>
            </a:p>
          </p:txBody>
        </p:sp>
        <p:sp>
          <p:nvSpPr>
            <p:cNvPr id="40" name="TextBox 39">
              <a:extLst>
                <a:ext uri="{FF2B5EF4-FFF2-40B4-BE49-F238E27FC236}">
                  <a16:creationId xmlns:a16="http://schemas.microsoft.com/office/drawing/2014/main" id="{E9728096-0BB4-264C-F139-BDE1489B0096}"/>
                </a:ext>
              </a:extLst>
            </p:cNvPr>
            <p:cNvSpPr txBox="1"/>
            <p:nvPr/>
          </p:nvSpPr>
          <p:spPr bwMode="auto">
            <a:xfrm>
              <a:off x="4749175"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54</a:t>
              </a:r>
              <a:endParaRPr lang="en-US" sz="1600" b="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7C307C38-E3F2-401B-B537-76D5C6400E12}"/>
                </a:ext>
              </a:extLst>
            </p:cNvPr>
            <p:cNvSpPr txBox="1"/>
            <p:nvPr/>
          </p:nvSpPr>
          <p:spPr bwMode="auto">
            <a:xfrm>
              <a:off x="4954542"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57</a:t>
              </a:r>
              <a:endParaRPr lang="en-US" sz="1600" b="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F9E3A39B-89DE-0F99-4F04-369538AD10E2}"/>
                </a:ext>
              </a:extLst>
            </p:cNvPr>
            <p:cNvSpPr txBox="1"/>
            <p:nvPr/>
          </p:nvSpPr>
          <p:spPr bwMode="auto">
            <a:xfrm>
              <a:off x="5175857"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EF5EF31E-48E6-FA90-219D-7D235EDA5DD4}"/>
                </a:ext>
              </a:extLst>
            </p:cNvPr>
            <p:cNvSpPr txBox="1"/>
            <p:nvPr/>
          </p:nvSpPr>
          <p:spPr bwMode="auto">
            <a:xfrm>
              <a:off x="5397172" y="4723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63</a:t>
              </a:r>
              <a:endParaRPr lang="en-US" sz="1600" b="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F84F98B6-25DE-E86F-F054-397625EF4C5E}"/>
                </a:ext>
              </a:extLst>
            </p:cNvPr>
            <p:cNvSpPr txBox="1"/>
            <p:nvPr/>
          </p:nvSpPr>
          <p:spPr bwMode="auto">
            <a:xfrm>
              <a:off x="831687"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0</a:t>
              </a:r>
              <a:endParaRPr lang="en-US" sz="1600" b="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674B813B-D1DE-4F4A-786B-FA8E51FE17FF}"/>
                </a:ext>
              </a:extLst>
            </p:cNvPr>
            <p:cNvSpPr txBox="1"/>
            <p:nvPr/>
          </p:nvSpPr>
          <p:spPr bwMode="auto">
            <a:xfrm>
              <a:off x="1053002"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a:t>
              </a:r>
              <a:endParaRPr lang="en-US" sz="1600" b="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84C4A0F6-0F92-03CE-47B6-1F843955FBCA}"/>
                </a:ext>
              </a:extLst>
            </p:cNvPr>
            <p:cNvSpPr txBox="1"/>
            <p:nvPr/>
          </p:nvSpPr>
          <p:spPr bwMode="auto">
            <a:xfrm>
              <a:off x="1274317"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6</a:t>
              </a:r>
              <a:endParaRPr lang="en-US" sz="1600" b="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E1EC0745-E705-947A-1ED2-FC49829A9879}"/>
                </a:ext>
              </a:extLst>
            </p:cNvPr>
            <p:cNvSpPr txBox="1"/>
            <p:nvPr/>
          </p:nvSpPr>
          <p:spPr bwMode="auto">
            <a:xfrm>
              <a:off x="1495632"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9</a:t>
              </a:r>
              <a:endParaRPr lang="en-US" sz="1600" b="0">
                <a:solidFill>
                  <a:schemeClr val="bg1"/>
                </a:solidFill>
                <a:latin typeface="Calibri" panose="020F0502020204030204" pitchFamily="34" charset="0"/>
              </a:endParaRPr>
            </a:p>
          </p:txBody>
        </p:sp>
      </p:grpSp>
      <p:grpSp>
        <p:nvGrpSpPr>
          <p:cNvPr id="49" name="Group 48">
            <a:extLst>
              <a:ext uri="{FF2B5EF4-FFF2-40B4-BE49-F238E27FC236}">
                <a16:creationId xmlns:a16="http://schemas.microsoft.com/office/drawing/2014/main" id="{0A5BF117-1C0E-AF45-4922-C908829BD7EF}"/>
              </a:ext>
            </a:extLst>
          </p:cNvPr>
          <p:cNvGrpSpPr/>
          <p:nvPr/>
        </p:nvGrpSpPr>
        <p:grpSpPr>
          <a:xfrm>
            <a:off x="954247" y="5344508"/>
            <a:ext cx="4933696" cy="400110"/>
            <a:chOff x="785199" y="4723401"/>
            <a:chExt cx="4933696" cy="400110"/>
          </a:xfrm>
        </p:grpSpPr>
        <p:sp>
          <p:nvSpPr>
            <p:cNvPr id="50" name="TextBox 49">
              <a:extLst>
                <a:ext uri="{FF2B5EF4-FFF2-40B4-BE49-F238E27FC236}">
                  <a16:creationId xmlns:a16="http://schemas.microsoft.com/office/drawing/2014/main" id="{20BBF467-CA1C-85D0-B126-7847E3202A3F}"/>
                </a:ext>
              </a:extLst>
            </p:cNvPr>
            <p:cNvSpPr txBox="1"/>
            <p:nvPr/>
          </p:nvSpPr>
          <p:spPr bwMode="auto">
            <a:xfrm>
              <a:off x="1667238"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223</a:t>
              </a:r>
            </a:p>
            <a:p>
              <a:pPr algn="ctr">
                <a:lnSpc>
                  <a:spcPct val="100000"/>
                </a:lnSpc>
                <a:spcAft>
                  <a:spcPct val="0"/>
                </a:spcAft>
                <a:buClrTx/>
                <a:buFontTx/>
                <a:buNone/>
              </a:pPr>
              <a:r>
                <a:rPr lang="en-US" sz="1000" b="0">
                  <a:solidFill>
                    <a:schemeClr val="bg1"/>
                  </a:solidFill>
                  <a:latin typeface="Calibri" panose="020F0502020204030204" pitchFamily="34" charset="0"/>
                </a:rPr>
                <a:t>214</a:t>
              </a:r>
            </a:p>
          </p:txBody>
        </p:sp>
        <p:sp>
          <p:nvSpPr>
            <p:cNvPr id="51" name="TextBox 50">
              <a:extLst>
                <a:ext uri="{FF2B5EF4-FFF2-40B4-BE49-F238E27FC236}">
                  <a16:creationId xmlns:a16="http://schemas.microsoft.com/office/drawing/2014/main" id="{1FBE93A9-7226-8647-AF65-865536C324A4}"/>
                </a:ext>
              </a:extLst>
            </p:cNvPr>
            <p:cNvSpPr txBox="1"/>
            <p:nvPr/>
          </p:nvSpPr>
          <p:spPr bwMode="auto">
            <a:xfrm>
              <a:off x="1888553"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207</a:t>
              </a:r>
            </a:p>
            <a:p>
              <a:pPr algn="ctr">
                <a:lnSpc>
                  <a:spcPct val="100000"/>
                </a:lnSpc>
                <a:spcAft>
                  <a:spcPct val="0"/>
                </a:spcAft>
                <a:buClrTx/>
                <a:buFontTx/>
                <a:buNone/>
              </a:pPr>
              <a:r>
                <a:rPr lang="en-US" sz="1000" b="0">
                  <a:solidFill>
                    <a:schemeClr val="bg1"/>
                  </a:solidFill>
                  <a:latin typeface="Calibri" panose="020F0502020204030204" pitchFamily="34" charset="0"/>
                </a:rPr>
                <a:t>195</a:t>
              </a:r>
            </a:p>
          </p:txBody>
        </p:sp>
        <p:sp>
          <p:nvSpPr>
            <p:cNvPr id="52" name="TextBox 51">
              <a:extLst>
                <a:ext uri="{FF2B5EF4-FFF2-40B4-BE49-F238E27FC236}">
                  <a16:creationId xmlns:a16="http://schemas.microsoft.com/office/drawing/2014/main" id="{B358C3F2-29A6-F87A-D0A6-D0DA4E5BF8C6}"/>
                </a:ext>
              </a:extLst>
            </p:cNvPr>
            <p:cNvSpPr txBox="1"/>
            <p:nvPr/>
          </p:nvSpPr>
          <p:spPr bwMode="auto">
            <a:xfrm>
              <a:off x="2109868"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189</a:t>
              </a:r>
            </a:p>
            <a:p>
              <a:pPr algn="ctr">
                <a:lnSpc>
                  <a:spcPct val="100000"/>
                </a:lnSpc>
                <a:spcAft>
                  <a:spcPct val="0"/>
                </a:spcAft>
                <a:buClrTx/>
                <a:buFontTx/>
                <a:buNone/>
              </a:pPr>
              <a:r>
                <a:rPr lang="en-US" sz="1000" b="0">
                  <a:solidFill>
                    <a:schemeClr val="bg1"/>
                  </a:solidFill>
                  <a:latin typeface="Calibri" panose="020F0502020204030204" pitchFamily="34" charset="0"/>
                </a:rPr>
                <a:t>175</a:t>
              </a:r>
            </a:p>
          </p:txBody>
        </p:sp>
        <p:sp>
          <p:nvSpPr>
            <p:cNvPr id="53" name="TextBox 52">
              <a:extLst>
                <a:ext uri="{FF2B5EF4-FFF2-40B4-BE49-F238E27FC236}">
                  <a16:creationId xmlns:a16="http://schemas.microsoft.com/office/drawing/2014/main" id="{39DE147B-89D5-A1C0-21DD-C3E2A7D56FE3}"/>
                </a:ext>
              </a:extLst>
            </p:cNvPr>
            <p:cNvSpPr txBox="1"/>
            <p:nvPr/>
          </p:nvSpPr>
          <p:spPr bwMode="auto">
            <a:xfrm>
              <a:off x="2331183"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183</a:t>
              </a:r>
            </a:p>
            <a:p>
              <a:pPr algn="ctr">
                <a:lnSpc>
                  <a:spcPct val="100000"/>
                </a:lnSpc>
                <a:spcAft>
                  <a:spcPct val="0"/>
                </a:spcAft>
                <a:buClrTx/>
                <a:buFontTx/>
                <a:buNone/>
              </a:pPr>
              <a:r>
                <a:rPr lang="en-US" sz="1000" b="0">
                  <a:solidFill>
                    <a:schemeClr val="bg1"/>
                  </a:solidFill>
                  <a:latin typeface="Calibri" panose="020F0502020204030204" pitchFamily="34" charset="0"/>
                </a:rPr>
                <a:t>164</a:t>
              </a:r>
            </a:p>
          </p:txBody>
        </p:sp>
        <p:sp>
          <p:nvSpPr>
            <p:cNvPr id="54" name="TextBox 53">
              <a:extLst>
                <a:ext uri="{FF2B5EF4-FFF2-40B4-BE49-F238E27FC236}">
                  <a16:creationId xmlns:a16="http://schemas.microsoft.com/office/drawing/2014/main" id="{4CB52404-D588-70CB-4F25-E2210CCF9D0F}"/>
                </a:ext>
              </a:extLst>
            </p:cNvPr>
            <p:cNvSpPr txBox="1"/>
            <p:nvPr/>
          </p:nvSpPr>
          <p:spPr bwMode="auto">
            <a:xfrm>
              <a:off x="2548654"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172</a:t>
              </a:r>
            </a:p>
            <a:p>
              <a:pPr algn="ctr">
                <a:lnSpc>
                  <a:spcPct val="100000"/>
                </a:lnSpc>
                <a:spcAft>
                  <a:spcPct val="0"/>
                </a:spcAft>
                <a:buClrTx/>
                <a:buFontTx/>
                <a:buNone/>
              </a:pPr>
              <a:r>
                <a:rPr lang="en-US" sz="1000" b="0">
                  <a:solidFill>
                    <a:schemeClr val="bg1"/>
                  </a:solidFill>
                  <a:latin typeface="Calibri" panose="020F0502020204030204" pitchFamily="34" charset="0"/>
                </a:rPr>
                <a:t>151</a:t>
              </a:r>
            </a:p>
          </p:txBody>
        </p:sp>
        <p:sp>
          <p:nvSpPr>
            <p:cNvPr id="55" name="TextBox 54">
              <a:extLst>
                <a:ext uri="{FF2B5EF4-FFF2-40B4-BE49-F238E27FC236}">
                  <a16:creationId xmlns:a16="http://schemas.microsoft.com/office/drawing/2014/main" id="{8E32F5BE-D300-AD12-ECB3-33C1EC8C6ACF}"/>
                </a:ext>
              </a:extLst>
            </p:cNvPr>
            <p:cNvSpPr txBox="1"/>
            <p:nvPr/>
          </p:nvSpPr>
          <p:spPr bwMode="auto">
            <a:xfrm>
              <a:off x="2769969"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162</a:t>
              </a:r>
            </a:p>
            <a:p>
              <a:pPr algn="ctr">
                <a:lnSpc>
                  <a:spcPct val="100000"/>
                </a:lnSpc>
                <a:spcAft>
                  <a:spcPct val="0"/>
                </a:spcAft>
                <a:buClrTx/>
                <a:buFontTx/>
                <a:buNone/>
              </a:pPr>
              <a:r>
                <a:rPr lang="en-US" sz="1000" b="0">
                  <a:solidFill>
                    <a:schemeClr val="bg1"/>
                  </a:solidFill>
                  <a:latin typeface="Calibri" panose="020F0502020204030204" pitchFamily="34" charset="0"/>
                </a:rPr>
                <a:t>143</a:t>
              </a:r>
            </a:p>
          </p:txBody>
        </p:sp>
        <p:sp>
          <p:nvSpPr>
            <p:cNvPr id="56" name="TextBox 55">
              <a:extLst>
                <a:ext uri="{FF2B5EF4-FFF2-40B4-BE49-F238E27FC236}">
                  <a16:creationId xmlns:a16="http://schemas.microsoft.com/office/drawing/2014/main" id="{43ED3013-5F4A-B3B6-4691-4C6D0DBF0318}"/>
                </a:ext>
              </a:extLst>
            </p:cNvPr>
            <p:cNvSpPr txBox="1"/>
            <p:nvPr/>
          </p:nvSpPr>
          <p:spPr bwMode="auto">
            <a:xfrm>
              <a:off x="2991284"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141</a:t>
              </a:r>
            </a:p>
            <a:p>
              <a:pPr algn="ctr">
                <a:lnSpc>
                  <a:spcPct val="100000"/>
                </a:lnSpc>
                <a:spcAft>
                  <a:spcPct val="0"/>
                </a:spcAft>
                <a:buClrTx/>
                <a:buFontTx/>
                <a:buNone/>
              </a:pPr>
              <a:r>
                <a:rPr lang="en-US" sz="1000" b="0">
                  <a:solidFill>
                    <a:schemeClr val="bg1"/>
                  </a:solidFill>
                  <a:latin typeface="Calibri" panose="020F0502020204030204" pitchFamily="34" charset="0"/>
                </a:rPr>
                <a:t>123</a:t>
              </a:r>
            </a:p>
          </p:txBody>
        </p:sp>
        <p:sp>
          <p:nvSpPr>
            <p:cNvPr id="57" name="TextBox 56">
              <a:extLst>
                <a:ext uri="{FF2B5EF4-FFF2-40B4-BE49-F238E27FC236}">
                  <a16:creationId xmlns:a16="http://schemas.microsoft.com/office/drawing/2014/main" id="{E5A213A6-A7BA-7F79-E939-C79154858F38}"/>
                </a:ext>
              </a:extLst>
            </p:cNvPr>
            <p:cNvSpPr txBox="1"/>
            <p:nvPr/>
          </p:nvSpPr>
          <p:spPr bwMode="auto">
            <a:xfrm>
              <a:off x="3212599"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110</a:t>
              </a:r>
            </a:p>
            <a:p>
              <a:pPr algn="ctr">
                <a:lnSpc>
                  <a:spcPct val="100000"/>
                </a:lnSpc>
                <a:spcAft>
                  <a:spcPct val="0"/>
                </a:spcAft>
                <a:buClrTx/>
                <a:buFontTx/>
                <a:buNone/>
              </a:pPr>
              <a:r>
                <a:rPr lang="en-US" sz="1000" b="0">
                  <a:solidFill>
                    <a:schemeClr val="bg1"/>
                  </a:solidFill>
                  <a:latin typeface="Calibri" panose="020F0502020204030204" pitchFamily="34" charset="0"/>
                </a:rPr>
                <a:t>97</a:t>
              </a:r>
            </a:p>
          </p:txBody>
        </p:sp>
        <p:sp>
          <p:nvSpPr>
            <p:cNvPr id="58" name="TextBox 57">
              <a:extLst>
                <a:ext uri="{FF2B5EF4-FFF2-40B4-BE49-F238E27FC236}">
                  <a16:creationId xmlns:a16="http://schemas.microsoft.com/office/drawing/2014/main" id="{96DB9C7F-1355-EBD3-CF95-733C4C3AE5F0}"/>
                </a:ext>
              </a:extLst>
            </p:cNvPr>
            <p:cNvSpPr txBox="1"/>
            <p:nvPr/>
          </p:nvSpPr>
          <p:spPr bwMode="auto">
            <a:xfrm>
              <a:off x="3463601"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90</a:t>
              </a:r>
            </a:p>
            <a:p>
              <a:pPr algn="ctr">
                <a:lnSpc>
                  <a:spcPct val="100000"/>
                </a:lnSpc>
                <a:spcAft>
                  <a:spcPct val="0"/>
                </a:spcAft>
                <a:buClrTx/>
                <a:buFontTx/>
                <a:buNone/>
              </a:pPr>
              <a:r>
                <a:rPr lang="en-US" sz="1000" b="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D70AFFDA-8158-478C-DBBC-62F141B60DE5}"/>
                </a:ext>
              </a:extLst>
            </p:cNvPr>
            <p:cNvSpPr txBox="1"/>
            <p:nvPr/>
          </p:nvSpPr>
          <p:spPr bwMode="auto">
            <a:xfrm>
              <a:off x="3684916"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68</a:t>
              </a:r>
            </a:p>
            <a:p>
              <a:pPr algn="ctr">
                <a:lnSpc>
                  <a:spcPct val="100000"/>
                </a:lnSpc>
                <a:spcAft>
                  <a:spcPct val="0"/>
                </a:spcAft>
                <a:buClrTx/>
                <a:buFontTx/>
                <a:buNone/>
              </a:pPr>
              <a:r>
                <a:rPr lang="en-US" sz="1000" b="0">
                  <a:solidFill>
                    <a:schemeClr val="bg1"/>
                  </a:solidFill>
                  <a:latin typeface="Calibri" panose="020F0502020204030204" pitchFamily="34" charset="0"/>
                </a:rPr>
                <a:t>62</a:t>
              </a:r>
            </a:p>
          </p:txBody>
        </p:sp>
        <p:sp>
          <p:nvSpPr>
            <p:cNvPr id="60" name="TextBox 59">
              <a:extLst>
                <a:ext uri="{FF2B5EF4-FFF2-40B4-BE49-F238E27FC236}">
                  <a16:creationId xmlns:a16="http://schemas.microsoft.com/office/drawing/2014/main" id="{7012D3C7-17F9-31C3-8E7F-1897936D049B}"/>
                </a:ext>
              </a:extLst>
            </p:cNvPr>
            <p:cNvSpPr txBox="1"/>
            <p:nvPr/>
          </p:nvSpPr>
          <p:spPr bwMode="auto">
            <a:xfrm>
              <a:off x="3906231"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51</a:t>
              </a:r>
            </a:p>
            <a:p>
              <a:pPr algn="ctr">
                <a:lnSpc>
                  <a:spcPct val="100000"/>
                </a:lnSpc>
                <a:spcAft>
                  <a:spcPct val="0"/>
                </a:spcAft>
                <a:buClrTx/>
                <a:buFontTx/>
                <a:buNone/>
              </a:pPr>
              <a:r>
                <a:rPr lang="en-US" sz="1000" b="0">
                  <a:solidFill>
                    <a:schemeClr val="bg1"/>
                  </a:solidFill>
                  <a:latin typeface="Calibri" panose="020F0502020204030204" pitchFamily="34" charset="0"/>
                </a:rPr>
                <a:t>44</a:t>
              </a:r>
            </a:p>
          </p:txBody>
        </p:sp>
        <p:sp>
          <p:nvSpPr>
            <p:cNvPr id="61" name="TextBox 60">
              <a:extLst>
                <a:ext uri="{FF2B5EF4-FFF2-40B4-BE49-F238E27FC236}">
                  <a16:creationId xmlns:a16="http://schemas.microsoft.com/office/drawing/2014/main" id="{8772D7E9-B5B4-CC5B-33FE-FB509E3B10AA}"/>
                </a:ext>
              </a:extLst>
            </p:cNvPr>
            <p:cNvSpPr txBox="1"/>
            <p:nvPr/>
          </p:nvSpPr>
          <p:spPr bwMode="auto">
            <a:xfrm>
              <a:off x="4123702"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39</a:t>
              </a:r>
            </a:p>
            <a:p>
              <a:pPr algn="ctr">
                <a:lnSpc>
                  <a:spcPct val="100000"/>
                </a:lnSpc>
                <a:spcAft>
                  <a:spcPct val="0"/>
                </a:spcAft>
                <a:buClrTx/>
                <a:buFontTx/>
                <a:buNone/>
              </a:pPr>
              <a:r>
                <a:rPr lang="en-US" sz="1000" b="0">
                  <a:solidFill>
                    <a:schemeClr val="bg1"/>
                  </a:solidFill>
                  <a:latin typeface="Calibri" panose="020F0502020204030204" pitchFamily="34" charset="0"/>
                </a:rPr>
                <a:t>31</a:t>
              </a:r>
            </a:p>
          </p:txBody>
        </p:sp>
        <p:sp>
          <p:nvSpPr>
            <p:cNvPr id="62" name="TextBox 61">
              <a:extLst>
                <a:ext uri="{FF2B5EF4-FFF2-40B4-BE49-F238E27FC236}">
                  <a16:creationId xmlns:a16="http://schemas.microsoft.com/office/drawing/2014/main" id="{A41D7B15-9302-8033-6DE2-FA4C46D9A4D9}"/>
                </a:ext>
              </a:extLst>
            </p:cNvPr>
            <p:cNvSpPr txBox="1"/>
            <p:nvPr/>
          </p:nvSpPr>
          <p:spPr bwMode="auto">
            <a:xfrm>
              <a:off x="4345017"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27</a:t>
              </a:r>
            </a:p>
            <a:p>
              <a:pPr algn="ctr">
                <a:lnSpc>
                  <a:spcPct val="100000"/>
                </a:lnSpc>
                <a:spcAft>
                  <a:spcPct val="0"/>
                </a:spcAft>
                <a:buClrTx/>
                <a:buFontTx/>
                <a:buNone/>
              </a:pPr>
              <a:r>
                <a:rPr lang="en-US" sz="1000" b="0">
                  <a:solidFill>
                    <a:schemeClr val="bg1"/>
                  </a:solidFill>
                  <a:latin typeface="Calibri" panose="020F0502020204030204" pitchFamily="34" charset="0"/>
                </a:rPr>
                <a:t>23</a:t>
              </a:r>
            </a:p>
          </p:txBody>
        </p:sp>
        <p:sp>
          <p:nvSpPr>
            <p:cNvPr id="63" name="TextBox 62">
              <a:extLst>
                <a:ext uri="{FF2B5EF4-FFF2-40B4-BE49-F238E27FC236}">
                  <a16:creationId xmlns:a16="http://schemas.microsoft.com/office/drawing/2014/main" id="{E6559275-923D-691E-2847-63A1B7A62649}"/>
                </a:ext>
              </a:extLst>
            </p:cNvPr>
            <p:cNvSpPr txBox="1"/>
            <p:nvPr/>
          </p:nvSpPr>
          <p:spPr bwMode="auto">
            <a:xfrm>
              <a:off x="4566332"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19</a:t>
              </a:r>
            </a:p>
            <a:p>
              <a:pPr algn="ctr">
                <a:lnSpc>
                  <a:spcPct val="100000"/>
                </a:lnSpc>
                <a:spcAft>
                  <a:spcPct val="0"/>
                </a:spcAft>
                <a:buClrTx/>
                <a:buFontTx/>
                <a:buNone/>
              </a:pPr>
              <a:r>
                <a:rPr lang="en-US" sz="1000">
                  <a:solidFill>
                    <a:schemeClr val="bg1"/>
                  </a:solidFill>
                  <a:latin typeface="Calibri" panose="020F0502020204030204" pitchFamily="34" charset="0"/>
                </a:rPr>
                <a:t>19</a:t>
              </a:r>
              <a:endParaRPr lang="en-US" sz="1000" b="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12AD01D2-98FA-BE2C-69D3-0AC381E7DE1C}"/>
                </a:ext>
              </a:extLst>
            </p:cNvPr>
            <p:cNvSpPr txBox="1"/>
            <p:nvPr/>
          </p:nvSpPr>
          <p:spPr bwMode="auto">
            <a:xfrm>
              <a:off x="4787647"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11</a:t>
              </a:r>
            </a:p>
            <a:p>
              <a:pPr algn="ctr">
                <a:lnSpc>
                  <a:spcPct val="100000"/>
                </a:lnSpc>
                <a:spcAft>
                  <a:spcPct val="0"/>
                </a:spcAft>
                <a:buClrTx/>
                <a:buFontTx/>
                <a:buNone/>
              </a:pPr>
              <a:r>
                <a:rPr lang="en-US" sz="1000" b="0">
                  <a:solidFill>
                    <a:schemeClr val="bg1"/>
                  </a:solidFill>
                  <a:latin typeface="Calibri" panose="020F0502020204030204" pitchFamily="34" charset="0"/>
                </a:rPr>
                <a:t>8</a:t>
              </a:r>
            </a:p>
          </p:txBody>
        </p:sp>
        <p:sp>
          <p:nvSpPr>
            <p:cNvPr id="65" name="TextBox 64">
              <a:extLst>
                <a:ext uri="{FF2B5EF4-FFF2-40B4-BE49-F238E27FC236}">
                  <a16:creationId xmlns:a16="http://schemas.microsoft.com/office/drawing/2014/main" id="{A9C43410-D553-29FB-0BD5-9A1A7E23E30C}"/>
                </a:ext>
              </a:extLst>
            </p:cNvPr>
            <p:cNvSpPr txBox="1"/>
            <p:nvPr/>
          </p:nvSpPr>
          <p:spPr bwMode="auto">
            <a:xfrm>
              <a:off x="5025875"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5</a:t>
              </a:r>
            </a:p>
            <a:p>
              <a:pPr algn="ctr">
                <a:lnSpc>
                  <a:spcPct val="100000"/>
                </a:lnSpc>
                <a:spcAft>
                  <a:spcPct val="0"/>
                </a:spcAft>
                <a:buClrTx/>
                <a:buFontTx/>
                <a:buNone/>
              </a:pPr>
              <a:r>
                <a:rPr lang="en-US" sz="1000" b="0">
                  <a:solidFill>
                    <a:schemeClr val="bg1"/>
                  </a:solidFill>
                  <a:latin typeface="Calibri" panose="020F0502020204030204" pitchFamily="34" charset="0"/>
                </a:rPr>
                <a:t>5</a:t>
              </a:r>
            </a:p>
          </p:txBody>
        </p:sp>
        <p:sp>
          <p:nvSpPr>
            <p:cNvPr id="66" name="TextBox 65">
              <a:extLst>
                <a:ext uri="{FF2B5EF4-FFF2-40B4-BE49-F238E27FC236}">
                  <a16:creationId xmlns:a16="http://schemas.microsoft.com/office/drawing/2014/main" id="{B89E6CBF-6EE8-7E32-5AD0-C0F367C7819B}"/>
                </a:ext>
              </a:extLst>
            </p:cNvPr>
            <p:cNvSpPr txBox="1"/>
            <p:nvPr/>
          </p:nvSpPr>
          <p:spPr bwMode="auto">
            <a:xfrm>
              <a:off x="5247190"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a:t>
              </a:r>
            </a:p>
            <a:p>
              <a:pPr algn="ctr">
                <a:lnSpc>
                  <a:spcPct val="100000"/>
                </a:lnSpc>
                <a:spcAft>
                  <a:spcPct val="0"/>
                </a:spcAft>
                <a:buClrTx/>
                <a:buFontTx/>
                <a:buNone/>
              </a:pPr>
              <a:r>
                <a:rPr lang="en-US" sz="1000">
                  <a:solidFill>
                    <a:schemeClr val="bg1"/>
                  </a:solidFill>
                  <a:latin typeface="Calibri" panose="020F0502020204030204" pitchFamily="34" charset="0"/>
                </a:rPr>
                <a:t>1</a:t>
              </a:r>
              <a:endParaRPr lang="en-US" sz="1000" b="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C967466C-C6F9-4B85-5319-40451E9817C4}"/>
                </a:ext>
              </a:extLst>
            </p:cNvPr>
            <p:cNvSpPr txBox="1"/>
            <p:nvPr/>
          </p:nvSpPr>
          <p:spPr bwMode="auto">
            <a:xfrm>
              <a:off x="5468505"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0</a:t>
              </a:r>
            </a:p>
            <a:p>
              <a:pPr algn="ctr">
                <a:lnSpc>
                  <a:spcPct val="100000"/>
                </a:lnSpc>
                <a:spcAft>
                  <a:spcPct val="0"/>
                </a:spcAft>
                <a:buClrTx/>
                <a:buFontTx/>
                <a:buNone/>
              </a:pPr>
              <a:r>
                <a:rPr lang="en-US" sz="1000" b="0">
                  <a:solidFill>
                    <a:schemeClr val="bg1"/>
                  </a:solidFill>
                  <a:latin typeface="Calibri" panose="020F0502020204030204" pitchFamily="34" charset="0"/>
                </a:rPr>
                <a:t>0</a:t>
              </a:r>
            </a:p>
          </p:txBody>
        </p:sp>
        <p:sp>
          <p:nvSpPr>
            <p:cNvPr id="68" name="TextBox 67">
              <a:extLst>
                <a:ext uri="{FF2B5EF4-FFF2-40B4-BE49-F238E27FC236}">
                  <a16:creationId xmlns:a16="http://schemas.microsoft.com/office/drawing/2014/main" id="{A26E3EB5-2EDD-4AD7-FB3F-2CC561395B90}"/>
                </a:ext>
              </a:extLst>
            </p:cNvPr>
            <p:cNvSpPr txBox="1"/>
            <p:nvPr/>
          </p:nvSpPr>
          <p:spPr bwMode="auto">
            <a:xfrm>
              <a:off x="785199"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264</a:t>
              </a:r>
            </a:p>
            <a:p>
              <a:pPr algn="ctr">
                <a:lnSpc>
                  <a:spcPct val="100000"/>
                </a:lnSpc>
                <a:spcAft>
                  <a:spcPct val="0"/>
                </a:spcAft>
                <a:buClrTx/>
                <a:buFontTx/>
                <a:buNone/>
              </a:pPr>
              <a:r>
                <a:rPr lang="en-US" sz="1000" b="0">
                  <a:solidFill>
                    <a:schemeClr val="bg1"/>
                  </a:solidFill>
                  <a:latin typeface="Calibri" panose="020F0502020204030204" pitchFamily="34" charset="0"/>
                </a:rPr>
                <a:t>266</a:t>
              </a:r>
            </a:p>
          </p:txBody>
        </p:sp>
        <p:sp>
          <p:nvSpPr>
            <p:cNvPr id="69" name="TextBox 68">
              <a:extLst>
                <a:ext uri="{FF2B5EF4-FFF2-40B4-BE49-F238E27FC236}">
                  <a16:creationId xmlns:a16="http://schemas.microsoft.com/office/drawing/2014/main" id="{C774A1EE-9DAA-88BD-EFFB-5529791AFB15}"/>
                </a:ext>
              </a:extLst>
            </p:cNvPr>
            <p:cNvSpPr txBox="1"/>
            <p:nvPr/>
          </p:nvSpPr>
          <p:spPr bwMode="auto">
            <a:xfrm>
              <a:off x="1006514"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261</a:t>
              </a:r>
            </a:p>
            <a:p>
              <a:pPr algn="ctr">
                <a:lnSpc>
                  <a:spcPct val="100000"/>
                </a:lnSpc>
                <a:spcAft>
                  <a:spcPct val="0"/>
                </a:spcAft>
                <a:buClrTx/>
                <a:buFontTx/>
                <a:buNone/>
              </a:pPr>
              <a:r>
                <a:rPr lang="en-US" sz="1000" b="0">
                  <a:solidFill>
                    <a:schemeClr val="bg1"/>
                  </a:solidFill>
                  <a:latin typeface="Calibri" panose="020F0502020204030204" pitchFamily="34" charset="0"/>
                </a:rPr>
                <a:t>260</a:t>
              </a:r>
            </a:p>
          </p:txBody>
        </p:sp>
        <p:sp>
          <p:nvSpPr>
            <p:cNvPr id="70" name="TextBox 69">
              <a:extLst>
                <a:ext uri="{FF2B5EF4-FFF2-40B4-BE49-F238E27FC236}">
                  <a16:creationId xmlns:a16="http://schemas.microsoft.com/office/drawing/2014/main" id="{4B29B248-F54E-02E0-ADEC-B1722A40CC1F}"/>
                </a:ext>
              </a:extLst>
            </p:cNvPr>
            <p:cNvSpPr txBox="1"/>
            <p:nvPr/>
          </p:nvSpPr>
          <p:spPr bwMode="auto">
            <a:xfrm>
              <a:off x="1227829"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248</a:t>
              </a:r>
            </a:p>
            <a:p>
              <a:pPr algn="ctr">
                <a:lnSpc>
                  <a:spcPct val="100000"/>
                </a:lnSpc>
                <a:spcAft>
                  <a:spcPct val="0"/>
                </a:spcAft>
                <a:buClrTx/>
                <a:buFontTx/>
                <a:buNone/>
              </a:pPr>
              <a:r>
                <a:rPr lang="en-US" sz="1000" b="0">
                  <a:solidFill>
                    <a:schemeClr val="bg1"/>
                  </a:solidFill>
                  <a:latin typeface="Calibri" panose="020F0502020204030204" pitchFamily="34" charset="0"/>
                </a:rPr>
                <a:t>247</a:t>
              </a:r>
            </a:p>
          </p:txBody>
        </p:sp>
        <p:sp>
          <p:nvSpPr>
            <p:cNvPr id="71" name="TextBox 70">
              <a:extLst>
                <a:ext uri="{FF2B5EF4-FFF2-40B4-BE49-F238E27FC236}">
                  <a16:creationId xmlns:a16="http://schemas.microsoft.com/office/drawing/2014/main" id="{298D1150-097F-06E0-656C-9B5B418AF594}"/>
                </a:ext>
              </a:extLst>
            </p:cNvPr>
            <p:cNvSpPr txBox="1"/>
            <p:nvPr/>
          </p:nvSpPr>
          <p:spPr bwMode="auto">
            <a:xfrm>
              <a:off x="1449144"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236</a:t>
              </a:r>
            </a:p>
            <a:p>
              <a:pPr algn="ctr">
                <a:lnSpc>
                  <a:spcPct val="100000"/>
                </a:lnSpc>
                <a:spcAft>
                  <a:spcPct val="0"/>
                </a:spcAft>
                <a:buClrTx/>
                <a:buFontTx/>
                <a:buNone/>
              </a:pPr>
              <a:r>
                <a:rPr lang="en-US" sz="1000" b="0">
                  <a:solidFill>
                    <a:schemeClr val="bg1"/>
                  </a:solidFill>
                  <a:latin typeface="Calibri" panose="020F0502020204030204" pitchFamily="34" charset="0"/>
                </a:rPr>
                <a:t>231</a:t>
              </a:r>
            </a:p>
          </p:txBody>
        </p:sp>
      </p:grpSp>
      <p:grpSp>
        <p:nvGrpSpPr>
          <p:cNvPr id="78" name="Group 77">
            <a:extLst>
              <a:ext uri="{FF2B5EF4-FFF2-40B4-BE49-F238E27FC236}">
                <a16:creationId xmlns:a16="http://schemas.microsoft.com/office/drawing/2014/main" id="{8A961873-4BA3-88B9-62EA-606A0CE0BC0F}"/>
              </a:ext>
            </a:extLst>
          </p:cNvPr>
          <p:cNvGrpSpPr/>
          <p:nvPr/>
        </p:nvGrpSpPr>
        <p:grpSpPr>
          <a:xfrm>
            <a:off x="662547" y="2577786"/>
            <a:ext cx="476412" cy="2331010"/>
            <a:chOff x="514519" y="2609316"/>
            <a:chExt cx="476412" cy="2331010"/>
          </a:xfrm>
        </p:grpSpPr>
        <p:sp>
          <p:nvSpPr>
            <p:cNvPr id="72" name="TextBox 71">
              <a:extLst>
                <a:ext uri="{FF2B5EF4-FFF2-40B4-BE49-F238E27FC236}">
                  <a16:creationId xmlns:a16="http://schemas.microsoft.com/office/drawing/2014/main" id="{6C5C5187-133E-51D3-FB0F-B6765854C1E2}"/>
                </a:ext>
              </a:extLst>
            </p:cNvPr>
            <p:cNvSpPr txBox="1"/>
            <p:nvPr/>
          </p:nvSpPr>
          <p:spPr bwMode="auto">
            <a:xfrm>
              <a:off x="514519" y="260931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73" name="TextBox 72">
              <a:extLst>
                <a:ext uri="{FF2B5EF4-FFF2-40B4-BE49-F238E27FC236}">
                  <a16:creationId xmlns:a16="http://schemas.microsoft.com/office/drawing/2014/main" id="{F19B4715-1515-4C27-EDE6-D327B7111A68}"/>
                </a:ext>
              </a:extLst>
            </p:cNvPr>
            <p:cNvSpPr txBox="1"/>
            <p:nvPr/>
          </p:nvSpPr>
          <p:spPr bwMode="auto">
            <a:xfrm>
              <a:off x="514519" y="300324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0.8</a:t>
              </a:r>
            </a:p>
          </p:txBody>
        </p:sp>
        <p:sp>
          <p:nvSpPr>
            <p:cNvPr id="74" name="TextBox 73">
              <a:extLst>
                <a:ext uri="{FF2B5EF4-FFF2-40B4-BE49-F238E27FC236}">
                  <a16:creationId xmlns:a16="http://schemas.microsoft.com/office/drawing/2014/main" id="{B6D619D4-14FA-2A7C-9413-99A4462C0AED}"/>
                </a:ext>
              </a:extLst>
            </p:cNvPr>
            <p:cNvSpPr txBox="1"/>
            <p:nvPr/>
          </p:nvSpPr>
          <p:spPr bwMode="auto">
            <a:xfrm>
              <a:off x="514519" y="338921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0.6</a:t>
              </a:r>
            </a:p>
          </p:txBody>
        </p:sp>
        <p:sp>
          <p:nvSpPr>
            <p:cNvPr id="75" name="TextBox 74">
              <a:extLst>
                <a:ext uri="{FF2B5EF4-FFF2-40B4-BE49-F238E27FC236}">
                  <a16:creationId xmlns:a16="http://schemas.microsoft.com/office/drawing/2014/main" id="{4FD7FFE4-905F-57DB-FF49-D60A0A292205}"/>
                </a:ext>
              </a:extLst>
            </p:cNvPr>
            <p:cNvSpPr txBox="1"/>
            <p:nvPr/>
          </p:nvSpPr>
          <p:spPr bwMode="auto">
            <a:xfrm>
              <a:off x="514519" y="378314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0.4</a:t>
              </a:r>
            </a:p>
          </p:txBody>
        </p:sp>
        <p:sp>
          <p:nvSpPr>
            <p:cNvPr id="76" name="TextBox 75">
              <a:extLst>
                <a:ext uri="{FF2B5EF4-FFF2-40B4-BE49-F238E27FC236}">
                  <a16:creationId xmlns:a16="http://schemas.microsoft.com/office/drawing/2014/main" id="{B5545B19-9051-5E16-38F7-6FA23099D954}"/>
                </a:ext>
              </a:extLst>
            </p:cNvPr>
            <p:cNvSpPr txBox="1"/>
            <p:nvPr/>
          </p:nvSpPr>
          <p:spPr bwMode="auto">
            <a:xfrm>
              <a:off x="514519" y="417706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0.2</a:t>
              </a:r>
            </a:p>
          </p:txBody>
        </p:sp>
        <p:sp>
          <p:nvSpPr>
            <p:cNvPr id="77" name="TextBox 76">
              <a:extLst>
                <a:ext uri="{FF2B5EF4-FFF2-40B4-BE49-F238E27FC236}">
                  <a16:creationId xmlns:a16="http://schemas.microsoft.com/office/drawing/2014/main" id="{E144DEA9-8200-E091-11DC-EEA34B8F0B2B}"/>
                </a:ext>
              </a:extLst>
            </p:cNvPr>
            <p:cNvSpPr txBox="1"/>
            <p:nvPr/>
          </p:nvSpPr>
          <p:spPr bwMode="auto">
            <a:xfrm>
              <a:off x="689245" y="457099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sp>
        <p:nvSpPr>
          <p:cNvPr id="79" name="Freeform: Shape 78">
            <a:extLst>
              <a:ext uri="{FF2B5EF4-FFF2-40B4-BE49-F238E27FC236}">
                <a16:creationId xmlns:a16="http://schemas.microsoft.com/office/drawing/2014/main" id="{13A985EE-40CA-0600-F343-78192AEA5A2B}"/>
              </a:ext>
            </a:extLst>
          </p:cNvPr>
          <p:cNvSpPr/>
          <p:nvPr/>
        </p:nvSpPr>
        <p:spPr bwMode="auto">
          <a:xfrm>
            <a:off x="1146948" y="2760133"/>
            <a:ext cx="4614333" cy="1947334"/>
          </a:xfrm>
          <a:custGeom>
            <a:avLst/>
            <a:gdLst>
              <a:gd name="connsiteX0" fmla="*/ 0 w 4614333"/>
              <a:gd name="connsiteY0" fmla="*/ 0 h 1947334"/>
              <a:gd name="connsiteX1" fmla="*/ 0 w 4614333"/>
              <a:gd name="connsiteY1" fmla="*/ 1947334 h 1947334"/>
              <a:gd name="connsiteX2" fmla="*/ 4614333 w 4614333"/>
              <a:gd name="connsiteY2" fmla="*/ 1947334 h 1947334"/>
            </a:gdLst>
            <a:ahLst/>
            <a:cxnLst>
              <a:cxn ang="0">
                <a:pos x="connsiteX0" y="connsiteY0"/>
              </a:cxn>
              <a:cxn ang="0">
                <a:pos x="connsiteX1" y="connsiteY1"/>
              </a:cxn>
              <a:cxn ang="0">
                <a:pos x="connsiteX2" y="connsiteY2"/>
              </a:cxn>
            </a:cxnLst>
            <a:rect l="l" t="t" r="r" b="b"/>
            <a:pathLst>
              <a:path w="4614333" h="1947334">
                <a:moveTo>
                  <a:pt x="0" y="0"/>
                </a:moveTo>
                <a:lnTo>
                  <a:pt x="0" y="1947334"/>
                </a:lnTo>
                <a:lnTo>
                  <a:pt x="4614333" y="1947334"/>
                </a:lnTo>
              </a:path>
            </a:pathLst>
          </a:custGeom>
          <a:noFill/>
          <a:ln w="28575">
            <a:solidFill>
              <a:schemeClr val="bg1"/>
            </a:solidFill>
            <a:miter lim="800000"/>
            <a:headEnd/>
            <a:tailEnd/>
          </a:ln>
        </p:spPr>
        <p:txBody>
          <a:bodyPr rtlCol="0" anchor="ctr"/>
          <a:lstStyle/>
          <a:p>
            <a:pPr algn="ctr"/>
            <a:endParaRPr lang="en-US"/>
          </a:p>
        </p:txBody>
      </p:sp>
      <p:grpSp>
        <p:nvGrpSpPr>
          <p:cNvPr id="87" name="Group 86">
            <a:extLst>
              <a:ext uri="{FF2B5EF4-FFF2-40B4-BE49-F238E27FC236}">
                <a16:creationId xmlns:a16="http://schemas.microsoft.com/office/drawing/2014/main" id="{8E8AAA3D-B75E-9890-3AA2-F11F51AE4A5A}"/>
              </a:ext>
            </a:extLst>
          </p:cNvPr>
          <p:cNvGrpSpPr/>
          <p:nvPr/>
        </p:nvGrpSpPr>
        <p:grpSpPr>
          <a:xfrm>
            <a:off x="1083447" y="2760133"/>
            <a:ext cx="79375" cy="1948246"/>
            <a:chOff x="823987" y="2760133"/>
            <a:chExt cx="442630" cy="1948246"/>
          </a:xfrm>
        </p:grpSpPr>
        <p:cxnSp>
          <p:nvCxnSpPr>
            <p:cNvPr id="81" name="Straight Connector 80">
              <a:extLst>
                <a:ext uri="{FF2B5EF4-FFF2-40B4-BE49-F238E27FC236}">
                  <a16:creationId xmlns:a16="http://schemas.microsoft.com/office/drawing/2014/main" id="{F2FE40C9-B619-F303-6F4A-995C41D9DE5E}"/>
                </a:ext>
              </a:extLst>
            </p:cNvPr>
            <p:cNvCxnSpPr>
              <a:cxnSpLocks/>
            </p:cNvCxnSpPr>
            <p:nvPr/>
          </p:nvCxnSpPr>
          <p:spPr bwMode="auto">
            <a:xfrm>
              <a:off x="823987" y="2760133"/>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457A52D-0EAE-C33C-80B8-49E4F58199D2}"/>
                </a:ext>
              </a:extLst>
            </p:cNvPr>
            <p:cNvCxnSpPr>
              <a:cxnSpLocks/>
            </p:cNvCxnSpPr>
            <p:nvPr/>
          </p:nvCxnSpPr>
          <p:spPr bwMode="auto">
            <a:xfrm>
              <a:off x="823987" y="3149782"/>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9037AE7-39E4-2141-4832-FEC7CEF8422D}"/>
                </a:ext>
              </a:extLst>
            </p:cNvPr>
            <p:cNvCxnSpPr>
              <a:cxnSpLocks/>
            </p:cNvCxnSpPr>
            <p:nvPr/>
          </p:nvCxnSpPr>
          <p:spPr bwMode="auto">
            <a:xfrm>
              <a:off x="823987" y="3539431"/>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5AA3078-164A-2142-3E26-AD58E0848A3E}"/>
                </a:ext>
              </a:extLst>
            </p:cNvPr>
            <p:cNvCxnSpPr>
              <a:cxnSpLocks/>
            </p:cNvCxnSpPr>
            <p:nvPr/>
          </p:nvCxnSpPr>
          <p:spPr bwMode="auto">
            <a:xfrm>
              <a:off x="823987" y="3929080"/>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2A6260E-1531-8239-CC64-E8A4A518620A}"/>
                </a:ext>
              </a:extLst>
            </p:cNvPr>
            <p:cNvCxnSpPr>
              <a:cxnSpLocks/>
            </p:cNvCxnSpPr>
            <p:nvPr/>
          </p:nvCxnSpPr>
          <p:spPr bwMode="auto">
            <a:xfrm>
              <a:off x="823987" y="4318729"/>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3619745-B030-9DA6-0715-BBC9F0318DA6}"/>
                </a:ext>
              </a:extLst>
            </p:cNvPr>
            <p:cNvCxnSpPr>
              <a:cxnSpLocks/>
            </p:cNvCxnSpPr>
            <p:nvPr/>
          </p:nvCxnSpPr>
          <p:spPr bwMode="auto">
            <a:xfrm>
              <a:off x="823987" y="4708379"/>
              <a:ext cx="4426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735CF05C-7A89-29EC-67AB-19599385252A}"/>
              </a:ext>
            </a:extLst>
          </p:cNvPr>
          <p:cNvGrpSpPr/>
          <p:nvPr/>
        </p:nvGrpSpPr>
        <p:grpSpPr>
          <a:xfrm>
            <a:off x="1146948" y="4704850"/>
            <a:ext cx="4619951" cy="80599"/>
            <a:chOff x="977900" y="4511679"/>
            <a:chExt cx="4619951" cy="259028"/>
          </a:xfrm>
        </p:grpSpPr>
        <p:cxnSp>
          <p:nvCxnSpPr>
            <p:cNvPr id="89" name="Straight Connector 88">
              <a:extLst>
                <a:ext uri="{FF2B5EF4-FFF2-40B4-BE49-F238E27FC236}">
                  <a16:creationId xmlns:a16="http://schemas.microsoft.com/office/drawing/2014/main" id="{478B208E-503B-FB62-9249-100ACA3AA9F4}"/>
                </a:ext>
              </a:extLst>
            </p:cNvPr>
            <p:cNvCxnSpPr>
              <a:cxnSpLocks/>
            </p:cNvCxnSpPr>
            <p:nvPr/>
          </p:nvCxnSpPr>
          <p:spPr bwMode="auto">
            <a:xfrm rot="5400000">
              <a:off x="194693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25EE457-53BB-656C-430B-104EE0A5AE3F}"/>
                </a:ext>
              </a:extLst>
            </p:cNvPr>
            <p:cNvCxnSpPr>
              <a:cxnSpLocks/>
            </p:cNvCxnSpPr>
            <p:nvPr/>
          </p:nvCxnSpPr>
          <p:spPr bwMode="auto">
            <a:xfrm rot="5400000">
              <a:off x="172722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B4BC3B6-EFAD-584B-C1B1-1E7D7C413120}"/>
                </a:ext>
              </a:extLst>
            </p:cNvPr>
            <p:cNvCxnSpPr>
              <a:cxnSpLocks/>
            </p:cNvCxnSpPr>
            <p:nvPr/>
          </p:nvCxnSpPr>
          <p:spPr bwMode="auto">
            <a:xfrm rot="5400000">
              <a:off x="150751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91BD3E1-2DBE-D1CB-D4A6-D96B771A156B}"/>
                </a:ext>
              </a:extLst>
            </p:cNvPr>
            <p:cNvCxnSpPr>
              <a:cxnSpLocks/>
            </p:cNvCxnSpPr>
            <p:nvPr/>
          </p:nvCxnSpPr>
          <p:spPr bwMode="auto">
            <a:xfrm rot="5400000">
              <a:off x="128780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595B534-A442-23A8-1371-00EF142C6BD5}"/>
                </a:ext>
              </a:extLst>
            </p:cNvPr>
            <p:cNvCxnSpPr>
              <a:cxnSpLocks/>
            </p:cNvCxnSpPr>
            <p:nvPr/>
          </p:nvCxnSpPr>
          <p:spPr bwMode="auto">
            <a:xfrm rot="5400000">
              <a:off x="106809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B5113C5-3E41-7F6F-3733-D026DEADC9CC}"/>
                </a:ext>
              </a:extLst>
            </p:cNvPr>
            <p:cNvCxnSpPr>
              <a:cxnSpLocks/>
            </p:cNvCxnSpPr>
            <p:nvPr/>
          </p:nvCxnSpPr>
          <p:spPr bwMode="auto">
            <a:xfrm rot="5400000">
              <a:off x="84838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62E853D-7E39-26F7-9E67-FD758B1AC366}"/>
                </a:ext>
              </a:extLst>
            </p:cNvPr>
            <p:cNvCxnSpPr>
              <a:cxnSpLocks/>
            </p:cNvCxnSpPr>
            <p:nvPr/>
          </p:nvCxnSpPr>
          <p:spPr bwMode="auto">
            <a:xfrm rot="5400000">
              <a:off x="326207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031C1FF-3D56-4D96-78B7-7BED58F4A904}"/>
                </a:ext>
              </a:extLst>
            </p:cNvPr>
            <p:cNvCxnSpPr>
              <a:cxnSpLocks/>
            </p:cNvCxnSpPr>
            <p:nvPr/>
          </p:nvCxnSpPr>
          <p:spPr bwMode="auto">
            <a:xfrm rot="5400000">
              <a:off x="304236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D6396D6-4BDD-2D7D-BA42-EDA6645B4F8B}"/>
                </a:ext>
              </a:extLst>
            </p:cNvPr>
            <p:cNvCxnSpPr>
              <a:cxnSpLocks/>
            </p:cNvCxnSpPr>
            <p:nvPr/>
          </p:nvCxnSpPr>
          <p:spPr bwMode="auto">
            <a:xfrm rot="5400000">
              <a:off x="282265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CE53459-99EC-EEAB-E0AD-03CBA1F8FDBE}"/>
                </a:ext>
              </a:extLst>
            </p:cNvPr>
            <p:cNvCxnSpPr>
              <a:cxnSpLocks/>
            </p:cNvCxnSpPr>
            <p:nvPr/>
          </p:nvCxnSpPr>
          <p:spPr bwMode="auto">
            <a:xfrm rot="5400000">
              <a:off x="260294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3EA20C6-94F1-5358-9ED7-E657124B560D}"/>
                </a:ext>
              </a:extLst>
            </p:cNvPr>
            <p:cNvCxnSpPr>
              <a:cxnSpLocks/>
            </p:cNvCxnSpPr>
            <p:nvPr/>
          </p:nvCxnSpPr>
          <p:spPr bwMode="auto">
            <a:xfrm rot="5400000">
              <a:off x="238323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F9C26BB-4C50-27AC-E68B-5A16EF5D16DB}"/>
                </a:ext>
              </a:extLst>
            </p:cNvPr>
            <p:cNvCxnSpPr>
              <a:cxnSpLocks/>
            </p:cNvCxnSpPr>
            <p:nvPr/>
          </p:nvCxnSpPr>
          <p:spPr bwMode="auto">
            <a:xfrm rot="5400000">
              <a:off x="216352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90603AD-28F9-0DC9-E744-BEE1492010D0}"/>
                </a:ext>
              </a:extLst>
            </p:cNvPr>
            <p:cNvCxnSpPr>
              <a:cxnSpLocks/>
            </p:cNvCxnSpPr>
            <p:nvPr/>
          </p:nvCxnSpPr>
          <p:spPr bwMode="auto">
            <a:xfrm rot="5400000">
              <a:off x="459203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525A670-5491-3217-9CF6-1119D3B89670}"/>
                </a:ext>
              </a:extLst>
            </p:cNvPr>
            <p:cNvCxnSpPr>
              <a:cxnSpLocks/>
            </p:cNvCxnSpPr>
            <p:nvPr/>
          </p:nvCxnSpPr>
          <p:spPr bwMode="auto">
            <a:xfrm rot="5400000">
              <a:off x="437232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37ED76B-EA5C-2D2F-338D-FE4FED28155D}"/>
                </a:ext>
              </a:extLst>
            </p:cNvPr>
            <p:cNvCxnSpPr>
              <a:cxnSpLocks/>
            </p:cNvCxnSpPr>
            <p:nvPr/>
          </p:nvCxnSpPr>
          <p:spPr bwMode="auto">
            <a:xfrm rot="5400000">
              <a:off x="415261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C796DF0-3F5C-5D45-15B1-BDC0176400B4}"/>
                </a:ext>
              </a:extLst>
            </p:cNvPr>
            <p:cNvCxnSpPr>
              <a:cxnSpLocks/>
            </p:cNvCxnSpPr>
            <p:nvPr/>
          </p:nvCxnSpPr>
          <p:spPr bwMode="auto">
            <a:xfrm rot="5400000">
              <a:off x="393290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EE0E697-5BA0-567B-5177-526E2E7C352B}"/>
                </a:ext>
              </a:extLst>
            </p:cNvPr>
            <p:cNvCxnSpPr>
              <a:cxnSpLocks/>
            </p:cNvCxnSpPr>
            <p:nvPr/>
          </p:nvCxnSpPr>
          <p:spPr bwMode="auto">
            <a:xfrm rot="5400000">
              <a:off x="371319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E9075F3-DD9B-A8DC-0C73-8FE43ED80834}"/>
                </a:ext>
              </a:extLst>
            </p:cNvPr>
            <p:cNvCxnSpPr>
              <a:cxnSpLocks/>
            </p:cNvCxnSpPr>
            <p:nvPr/>
          </p:nvCxnSpPr>
          <p:spPr bwMode="auto">
            <a:xfrm rot="5400000">
              <a:off x="349348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98516BD-6FDA-C334-C811-B54BDD697213}"/>
                </a:ext>
              </a:extLst>
            </p:cNvPr>
            <p:cNvCxnSpPr>
              <a:cxnSpLocks/>
            </p:cNvCxnSpPr>
            <p:nvPr/>
          </p:nvCxnSpPr>
          <p:spPr bwMode="auto">
            <a:xfrm rot="5400000">
              <a:off x="546833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1A1CF9B-1ACC-2330-A19E-A8361A9A33BA}"/>
                </a:ext>
              </a:extLst>
            </p:cNvPr>
            <p:cNvCxnSpPr>
              <a:cxnSpLocks/>
            </p:cNvCxnSpPr>
            <p:nvPr/>
          </p:nvCxnSpPr>
          <p:spPr bwMode="auto">
            <a:xfrm rot="5400000">
              <a:off x="524862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D9F5990-6346-546F-F14F-FF448670BCD2}"/>
                </a:ext>
              </a:extLst>
            </p:cNvPr>
            <p:cNvCxnSpPr>
              <a:cxnSpLocks/>
            </p:cNvCxnSpPr>
            <p:nvPr/>
          </p:nvCxnSpPr>
          <p:spPr bwMode="auto">
            <a:xfrm rot="5400000">
              <a:off x="502891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5235AD0-0A2F-8A72-0AD7-47EB3D8F6238}"/>
                </a:ext>
              </a:extLst>
            </p:cNvPr>
            <p:cNvCxnSpPr>
              <a:cxnSpLocks/>
            </p:cNvCxnSpPr>
            <p:nvPr/>
          </p:nvCxnSpPr>
          <p:spPr bwMode="auto">
            <a:xfrm rot="5400000">
              <a:off x="4809207" y="4641193"/>
              <a:ext cx="259028"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5" name="Straight Connector 124">
            <a:extLst>
              <a:ext uri="{FF2B5EF4-FFF2-40B4-BE49-F238E27FC236}">
                <a16:creationId xmlns:a16="http://schemas.microsoft.com/office/drawing/2014/main" id="{92BA00A8-66D7-3E6B-AEDD-42D0E62CF988}"/>
              </a:ext>
            </a:extLst>
          </p:cNvPr>
          <p:cNvCxnSpPr>
            <a:cxnSpLocks/>
          </p:cNvCxnSpPr>
          <p:nvPr/>
        </p:nvCxnSpPr>
        <p:spPr bwMode="auto">
          <a:xfrm>
            <a:off x="2896372" y="3382433"/>
            <a:ext cx="0" cy="1325034"/>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127" name="Straight Connector 126">
            <a:extLst>
              <a:ext uri="{FF2B5EF4-FFF2-40B4-BE49-F238E27FC236}">
                <a16:creationId xmlns:a16="http://schemas.microsoft.com/office/drawing/2014/main" id="{F1DAA87A-CEEF-6238-9AB6-454487CD9FBA}"/>
              </a:ext>
            </a:extLst>
          </p:cNvPr>
          <p:cNvCxnSpPr>
            <a:cxnSpLocks/>
          </p:cNvCxnSpPr>
          <p:nvPr/>
        </p:nvCxnSpPr>
        <p:spPr bwMode="auto">
          <a:xfrm>
            <a:off x="3793838" y="3606338"/>
            <a:ext cx="0" cy="1101129"/>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197" name="TextBox 196">
            <a:extLst>
              <a:ext uri="{FF2B5EF4-FFF2-40B4-BE49-F238E27FC236}">
                <a16:creationId xmlns:a16="http://schemas.microsoft.com/office/drawing/2014/main" id="{31E4C895-65C2-A025-A54A-D6729601CF0F}"/>
              </a:ext>
            </a:extLst>
          </p:cNvPr>
          <p:cNvSpPr txBox="1"/>
          <p:nvPr/>
        </p:nvSpPr>
        <p:spPr bwMode="auto">
          <a:xfrm>
            <a:off x="7074673" y="4974424"/>
            <a:ext cx="459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 Since Randomization</a:t>
            </a:r>
          </a:p>
        </p:txBody>
      </p:sp>
      <p:sp>
        <p:nvSpPr>
          <p:cNvPr id="198" name="TextBox 197">
            <a:extLst>
              <a:ext uri="{FF2B5EF4-FFF2-40B4-BE49-F238E27FC236}">
                <a16:creationId xmlns:a16="http://schemas.microsoft.com/office/drawing/2014/main" id="{47498276-D410-A625-7C65-0ED5B03AAC05}"/>
              </a:ext>
            </a:extLst>
          </p:cNvPr>
          <p:cNvSpPr txBox="1"/>
          <p:nvPr/>
        </p:nvSpPr>
        <p:spPr bwMode="auto">
          <a:xfrm>
            <a:off x="6161793" y="5034893"/>
            <a:ext cx="8527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Aft>
                <a:spcPct val="0"/>
              </a:spcAft>
              <a:buClrTx/>
              <a:buFontTx/>
              <a:buNone/>
            </a:pPr>
            <a:r>
              <a:rPr lang="en-US" sz="1000" b="1">
                <a:solidFill>
                  <a:schemeClr val="bg1"/>
                </a:solidFill>
                <a:latin typeface="Calibri" panose="020F0502020204030204" pitchFamily="34" charset="0"/>
              </a:rPr>
              <a:t>Patients</a:t>
            </a:r>
            <a:br>
              <a:rPr lang="en-US" sz="1000" b="1">
                <a:solidFill>
                  <a:schemeClr val="bg1"/>
                </a:solidFill>
                <a:latin typeface="Calibri" panose="020F0502020204030204" pitchFamily="34" charset="0"/>
              </a:rPr>
            </a:br>
            <a:r>
              <a:rPr lang="en-US" sz="1000" b="1">
                <a:solidFill>
                  <a:schemeClr val="bg1"/>
                </a:solidFill>
                <a:latin typeface="Calibri" panose="020F0502020204030204" pitchFamily="34" charset="0"/>
              </a:rPr>
              <a:t>at Risk, n</a:t>
            </a:r>
          </a:p>
          <a:p>
            <a:pPr algn="r">
              <a:lnSpc>
                <a:spcPct val="100000"/>
              </a:lnSpc>
              <a:spcAft>
                <a:spcPct val="0"/>
              </a:spcAft>
              <a:buClrTx/>
              <a:buFontTx/>
              <a:buNone/>
            </a:pPr>
            <a:r>
              <a:rPr lang="en-US" sz="1000" b="1">
                <a:solidFill>
                  <a:schemeClr val="accent1"/>
                </a:solidFill>
                <a:latin typeface="Calibri" panose="020F0502020204030204" pitchFamily="34" charset="0"/>
              </a:rPr>
              <a:t>Durvalumab</a:t>
            </a:r>
          </a:p>
          <a:p>
            <a:pPr algn="r">
              <a:lnSpc>
                <a:spcPct val="100000"/>
              </a:lnSpc>
              <a:spcAft>
                <a:spcPct val="0"/>
              </a:spcAft>
              <a:buClrTx/>
              <a:buFontTx/>
              <a:buNone/>
            </a:pPr>
            <a:r>
              <a:rPr lang="en-US" sz="1000" b="1">
                <a:solidFill>
                  <a:schemeClr val="accent3"/>
                </a:solidFill>
                <a:latin typeface="Calibri" panose="020F0502020204030204" pitchFamily="34" charset="0"/>
              </a:rPr>
              <a:t>Placebo</a:t>
            </a:r>
          </a:p>
        </p:txBody>
      </p:sp>
      <p:grpSp>
        <p:nvGrpSpPr>
          <p:cNvPr id="199" name="Group 198">
            <a:extLst>
              <a:ext uri="{FF2B5EF4-FFF2-40B4-BE49-F238E27FC236}">
                <a16:creationId xmlns:a16="http://schemas.microsoft.com/office/drawing/2014/main" id="{64F93C33-A884-3417-68C7-6AEEEAC36718}"/>
              </a:ext>
            </a:extLst>
          </p:cNvPr>
          <p:cNvGrpSpPr/>
          <p:nvPr/>
        </p:nvGrpSpPr>
        <p:grpSpPr>
          <a:xfrm>
            <a:off x="6911826" y="4723401"/>
            <a:ext cx="4958542" cy="338554"/>
            <a:chOff x="831687" y="4723401"/>
            <a:chExt cx="4958542" cy="338554"/>
          </a:xfrm>
        </p:grpSpPr>
        <p:sp>
          <p:nvSpPr>
            <p:cNvPr id="200" name="TextBox 199">
              <a:extLst>
                <a:ext uri="{FF2B5EF4-FFF2-40B4-BE49-F238E27FC236}">
                  <a16:creationId xmlns:a16="http://schemas.microsoft.com/office/drawing/2014/main" id="{E06C1A83-1374-C7DF-DB1F-825C1ED509C5}"/>
                </a:ext>
              </a:extLst>
            </p:cNvPr>
            <p:cNvSpPr txBox="1"/>
            <p:nvPr/>
          </p:nvSpPr>
          <p:spPr bwMode="auto">
            <a:xfrm>
              <a:off x="1661628"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12</a:t>
              </a:r>
              <a:endParaRPr lang="en-US" sz="1600" b="0">
                <a:solidFill>
                  <a:schemeClr val="bg1"/>
                </a:solidFill>
                <a:latin typeface="Calibri" panose="020F0502020204030204" pitchFamily="34" charset="0"/>
              </a:endParaRPr>
            </a:p>
          </p:txBody>
        </p:sp>
        <p:sp>
          <p:nvSpPr>
            <p:cNvPr id="201" name="TextBox 200">
              <a:extLst>
                <a:ext uri="{FF2B5EF4-FFF2-40B4-BE49-F238E27FC236}">
                  <a16:creationId xmlns:a16="http://schemas.microsoft.com/office/drawing/2014/main" id="{63270F53-8465-378D-0BD4-1C84EC8EE744}"/>
                </a:ext>
              </a:extLst>
            </p:cNvPr>
            <p:cNvSpPr txBox="1"/>
            <p:nvPr/>
          </p:nvSpPr>
          <p:spPr bwMode="auto">
            <a:xfrm>
              <a:off x="1882943"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15</a:t>
              </a:r>
              <a:endParaRPr lang="en-US" sz="1600" b="0">
                <a:solidFill>
                  <a:schemeClr val="bg1"/>
                </a:solidFill>
                <a:latin typeface="Calibri" panose="020F0502020204030204" pitchFamily="34" charset="0"/>
              </a:endParaRPr>
            </a:p>
          </p:txBody>
        </p:sp>
        <p:sp>
          <p:nvSpPr>
            <p:cNvPr id="202" name="TextBox 201">
              <a:extLst>
                <a:ext uri="{FF2B5EF4-FFF2-40B4-BE49-F238E27FC236}">
                  <a16:creationId xmlns:a16="http://schemas.microsoft.com/office/drawing/2014/main" id="{18884E7F-7959-0701-563D-D5E005CBC1D0}"/>
                </a:ext>
              </a:extLst>
            </p:cNvPr>
            <p:cNvSpPr txBox="1"/>
            <p:nvPr/>
          </p:nvSpPr>
          <p:spPr bwMode="auto">
            <a:xfrm>
              <a:off x="2104258"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18</a:t>
              </a:r>
              <a:endParaRPr lang="en-US" sz="1600" b="0">
                <a:solidFill>
                  <a:schemeClr val="bg1"/>
                </a:solidFill>
                <a:latin typeface="Calibri" panose="020F0502020204030204" pitchFamily="34" charset="0"/>
              </a:endParaRPr>
            </a:p>
          </p:txBody>
        </p:sp>
        <p:sp>
          <p:nvSpPr>
            <p:cNvPr id="203" name="TextBox 202">
              <a:extLst>
                <a:ext uri="{FF2B5EF4-FFF2-40B4-BE49-F238E27FC236}">
                  <a16:creationId xmlns:a16="http://schemas.microsoft.com/office/drawing/2014/main" id="{1FB5C70D-A50F-20E4-7374-CD93663A1C18}"/>
                </a:ext>
              </a:extLst>
            </p:cNvPr>
            <p:cNvSpPr txBox="1"/>
            <p:nvPr/>
          </p:nvSpPr>
          <p:spPr bwMode="auto">
            <a:xfrm>
              <a:off x="2325573"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21</a:t>
              </a:r>
              <a:endParaRPr lang="en-US" sz="1600" b="0">
                <a:solidFill>
                  <a:schemeClr val="bg1"/>
                </a:solidFill>
                <a:latin typeface="Calibri" panose="020F0502020204030204" pitchFamily="34" charset="0"/>
              </a:endParaRPr>
            </a:p>
          </p:txBody>
        </p:sp>
        <p:sp>
          <p:nvSpPr>
            <p:cNvPr id="204" name="TextBox 203">
              <a:extLst>
                <a:ext uri="{FF2B5EF4-FFF2-40B4-BE49-F238E27FC236}">
                  <a16:creationId xmlns:a16="http://schemas.microsoft.com/office/drawing/2014/main" id="{29F1D31E-39F3-360B-025F-F80C53B4932F}"/>
                </a:ext>
              </a:extLst>
            </p:cNvPr>
            <p:cNvSpPr txBox="1"/>
            <p:nvPr/>
          </p:nvSpPr>
          <p:spPr bwMode="auto">
            <a:xfrm>
              <a:off x="2543044"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24</a:t>
              </a:r>
              <a:endParaRPr lang="en-US" sz="1600" b="0">
                <a:solidFill>
                  <a:schemeClr val="bg1"/>
                </a:solidFill>
                <a:latin typeface="Calibri" panose="020F0502020204030204" pitchFamily="34" charset="0"/>
              </a:endParaRPr>
            </a:p>
          </p:txBody>
        </p:sp>
        <p:sp>
          <p:nvSpPr>
            <p:cNvPr id="205" name="TextBox 204">
              <a:extLst>
                <a:ext uri="{FF2B5EF4-FFF2-40B4-BE49-F238E27FC236}">
                  <a16:creationId xmlns:a16="http://schemas.microsoft.com/office/drawing/2014/main" id="{6AF78142-1368-8C92-024C-A123C560BFEA}"/>
                </a:ext>
              </a:extLst>
            </p:cNvPr>
            <p:cNvSpPr txBox="1"/>
            <p:nvPr/>
          </p:nvSpPr>
          <p:spPr bwMode="auto">
            <a:xfrm>
              <a:off x="2764359"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27</a:t>
              </a:r>
              <a:endParaRPr lang="en-US" sz="1600" b="0">
                <a:solidFill>
                  <a:schemeClr val="bg1"/>
                </a:solidFill>
                <a:latin typeface="Calibri" panose="020F0502020204030204" pitchFamily="34" charset="0"/>
              </a:endParaRPr>
            </a:p>
          </p:txBody>
        </p:sp>
        <p:sp>
          <p:nvSpPr>
            <p:cNvPr id="206" name="TextBox 205">
              <a:extLst>
                <a:ext uri="{FF2B5EF4-FFF2-40B4-BE49-F238E27FC236}">
                  <a16:creationId xmlns:a16="http://schemas.microsoft.com/office/drawing/2014/main" id="{B5399A5D-5897-CA4C-7AA3-DB8B8998CFCB}"/>
                </a:ext>
              </a:extLst>
            </p:cNvPr>
            <p:cNvSpPr txBox="1"/>
            <p:nvPr/>
          </p:nvSpPr>
          <p:spPr bwMode="auto">
            <a:xfrm>
              <a:off x="2985674"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30</a:t>
              </a:r>
              <a:endParaRPr lang="en-US" sz="1600" b="0">
                <a:solidFill>
                  <a:schemeClr val="bg1"/>
                </a:solidFill>
                <a:latin typeface="Calibri" panose="020F0502020204030204" pitchFamily="34" charset="0"/>
              </a:endParaRPr>
            </a:p>
          </p:txBody>
        </p:sp>
        <p:sp>
          <p:nvSpPr>
            <p:cNvPr id="207" name="TextBox 206">
              <a:extLst>
                <a:ext uri="{FF2B5EF4-FFF2-40B4-BE49-F238E27FC236}">
                  <a16:creationId xmlns:a16="http://schemas.microsoft.com/office/drawing/2014/main" id="{8842D6B3-CEB0-FB9F-2167-6650C193D3E5}"/>
                </a:ext>
              </a:extLst>
            </p:cNvPr>
            <p:cNvSpPr txBox="1"/>
            <p:nvPr/>
          </p:nvSpPr>
          <p:spPr bwMode="auto">
            <a:xfrm>
              <a:off x="3206989"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33</a:t>
              </a:r>
              <a:endParaRPr lang="en-US" sz="1600" b="0">
                <a:solidFill>
                  <a:schemeClr val="bg1"/>
                </a:solidFill>
                <a:latin typeface="Calibri" panose="020F0502020204030204" pitchFamily="34" charset="0"/>
              </a:endParaRPr>
            </a:p>
          </p:txBody>
        </p:sp>
        <p:sp>
          <p:nvSpPr>
            <p:cNvPr id="208" name="TextBox 207">
              <a:extLst>
                <a:ext uri="{FF2B5EF4-FFF2-40B4-BE49-F238E27FC236}">
                  <a16:creationId xmlns:a16="http://schemas.microsoft.com/office/drawing/2014/main" id="{ED0ABD4A-433F-26A0-6D7B-95238FC62EB0}"/>
                </a:ext>
              </a:extLst>
            </p:cNvPr>
            <p:cNvSpPr txBox="1"/>
            <p:nvPr/>
          </p:nvSpPr>
          <p:spPr bwMode="auto">
            <a:xfrm>
              <a:off x="3425129"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36</a:t>
              </a:r>
              <a:endParaRPr lang="en-US" sz="1600" b="0">
                <a:solidFill>
                  <a:schemeClr val="bg1"/>
                </a:solidFill>
                <a:latin typeface="Calibri" panose="020F0502020204030204" pitchFamily="34" charset="0"/>
              </a:endParaRPr>
            </a:p>
          </p:txBody>
        </p:sp>
        <p:sp>
          <p:nvSpPr>
            <p:cNvPr id="209" name="TextBox 208">
              <a:extLst>
                <a:ext uri="{FF2B5EF4-FFF2-40B4-BE49-F238E27FC236}">
                  <a16:creationId xmlns:a16="http://schemas.microsoft.com/office/drawing/2014/main" id="{98E4B354-8A1D-E692-A662-8A3EAC4C4F6F}"/>
                </a:ext>
              </a:extLst>
            </p:cNvPr>
            <p:cNvSpPr txBox="1"/>
            <p:nvPr/>
          </p:nvSpPr>
          <p:spPr bwMode="auto">
            <a:xfrm>
              <a:off x="3646444"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39</a:t>
              </a:r>
              <a:endParaRPr lang="en-US" sz="1600" b="0">
                <a:solidFill>
                  <a:schemeClr val="bg1"/>
                </a:solidFill>
                <a:latin typeface="Calibri" panose="020F0502020204030204" pitchFamily="34" charset="0"/>
              </a:endParaRPr>
            </a:p>
          </p:txBody>
        </p:sp>
        <p:sp>
          <p:nvSpPr>
            <p:cNvPr id="210" name="TextBox 209">
              <a:extLst>
                <a:ext uri="{FF2B5EF4-FFF2-40B4-BE49-F238E27FC236}">
                  <a16:creationId xmlns:a16="http://schemas.microsoft.com/office/drawing/2014/main" id="{470371A7-2731-5EA6-2285-79F222D6B57F}"/>
                </a:ext>
              </a:extLst>
            </p:cNvPr>
            <p:cNvSpPr txBox="1"/>
            <p:nvPr/>
          </p:nvSpPr>
          <p:spPr bwMode="auto">
            <a:xfrm>
              <a:off x="3867759"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42</a:t>
              </a:r>
              <a:endParaRPr lang="en-US" sz="1600" b="0">
                <a:solidFill>
                  <a:schemeClr val="bg1"/>
                </a:solidFill>
                <a:latin typeface="Calibri" panose="020F0502020204030204" pitchFamily="34" charset="0"/>
              </a:endParaRPr>
            </a:p>
          </p:txBody>
        </p:sp>
        <p:sp>
          <p:nvSpPr>
            <p:cNvPr id="211" name="TextBox 210">
              <a:extLst>
                <a:ext uri="{FF2B5EF4-FFF2-40B4-BE49-F238E27FC236}">
                  <a16:creationId xmlns:a16="http://schemas.microsoft.com/office/drawing/2014/main" id="{2F757A56-4217-A27D-0A4B-5262F964AF3A}"/>
                </a:ext>
              </a:extLst>
            </p:cNvPr>
            <p:cNvSpPr txBox="1"/>
            <p:nvPr/>
          </p:nvSpPr>
          <p:spPr bwMode="auto">
            <a:xfrm>
              <a:off x="4085230"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45</a:t>
              </a:r>
              <a:endParaRPr lang="en-US" sz="1600" b="0">
                <a:solidFill>
                  <a:schemeClr val="bg1"/>
                </a:solidFill>
                <a:latin typeface="Calibri" panose="020F0502020204030204" pitchFamily="34" charset="0"/>
              </a:endParaRPr>
            </a:p>
          </p:txBody>
        </p:sp>
        <p:sp>
          <p:nvSpPr>
            <p:cNvPr id="212" name="TextBox 211">
              <a:extLst>
                <a:ext uri="{FF2B5EF4-FFF2-40B4-BE49-F238E27FC236}">
                  <a16:creationId xmlns:a16="http://schemas.microsoft.com/office/drawing/2014/main" id="{DBE1D173-7FFC-5C2C-C283-5B972F15196F}"/>
                </a:ext>
              </a:extLst>
            </p:cNvPr>
            <p:cNvSpPr txBox="1"/>
            <p:nvPr/>
          </p:nvSpPr>
          <p:spPr bwMode="auto">
            <a:xfrm>
              <a:off x="4306545"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48</a:t>
              </a:r>
              <a:endParaRPr lang="en-US" sz="1600" b="0">
                <a:solidFill>
                  <a:schemeClr val="bg1"/>
                </a:solidFill>
                <a:latin typeface="Calibri" panose="020F0502020204030204" pitchFamily="34" charset="0"/>
              </a:endParaRPr>
            </a:p>
          </p:txBody>
        </p:sp>
        <p:sp>
          <p:nvSpPr>
            <p:cNvPr id="213" name="TextBox 212">
              <a:extLst>
                <a:ext uri="{FF2B5EF4-FFF2-40B4-BE49-F238E27FC236}">
                  <a16:creationId xmlns:a16="http://schemas.microsoft.com/office/drawing/2014/main" id="{CAB62AE5-290F-2FD9-702C-8A0AFDB62B55}"/>
                </a:ext>
              </a:extLst>
            </p:cNvPr>
            <p:cNvSpPr txBox="1"/>
            <p:nvPr/>
          </p:nvSpPr>
          <p:spPr bwMode="auto">
            <a:xfrm>
              <a:off x="4527860"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51</a:t>
              </a:r>
            </a:p>
          </p:txBody>
        </p:sp>
        <p:sp>
          <p:nvSpPr>
            <p:cNvPr id="214" name="TextBox 213">
              <a:extLst>
                <a:ext uri="{FF2B5EF4-FFF2-40B4-BE49-F238E27FC236}">
                  <a16:creationId xmlns:a16="http://schemas.microsoft.com/office/drawing/2014/main" id="{BC239C14-05FA-4F9D-4561-F1067FC78FA8}"/>
                </a:ext>
              </a:extLst>
            </p:cNvPr>
            <p:cNvSpPr txBox="1"/>
            <p:nvPr/>
          </p:nvSpPr>
          <p:spPr bwMode="auto">
            <a:xfrm>
              <a:off x="4749175"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54</a:t>
              </a:r>
              <a:endParaRPr lang="en-US" sz="1600" b="0">
                <a:solidFill>
                  <a:schemeClr val="bg1"/>
                </a:solidFill>
                <a:latin typeface="Calibri" panose="020F0502020204030204" pitchFamily="34" charset="0"/>
              </a:endParaRPr>
            </a:p>
          </p:txBody>
        </p:sp>
        <p:sp>
          <p:nvSpPr>
            <p:cNvPr id="215" name="TextBox 214">
              <a:extLst>
                <a:ext uri="{FF2B5EF4-FFF2-40B4-BE49-F238E27FC236}">
                  <a16:creationId xmlns:a16="http://schemas.microsoft.com/office/drawing/2014/main" id="{58744BB6-5B3F-80F2-81E3-7D568A0F2374}"/>
                </a:ext>
              </a:extLst>
            </p:cNvPr>
            <p:cNvSpPr txBox="1"/>
            <p:nvPr/>
          </p:nvSpPr>
          <p:spPr bwMode="auto">
            <a:xfrm>
              <a:off x="4954542"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57</a:t>
              </a:r>
              <a:endParaRPr lang="en-US" sz="1600" b="0">
                <a:solidFill>
                  <a:schemeClr val="bg1"/>
                </a:solidFill>
                <a:latin typeface="Calibri" panose="020F0502020204030204" pitchFamily="34" charset="0"/>
              </a:endParaRPr>
            </a:p>
          </p:txBody>
        </p:sp>
        <p:sp>
          <p:nvSpPr>
            <p:cNvPr id="216" name="TextBox 215">
              <a:extLst>
                <a:ext uri="{FF2B5EF4-FFF2-40B4-BE49-F238E27FC236}">
                  <a16:creationId xmlns:a16="http://schemas.microsoft.com/office/drawing/2014/main" id="{DDAAA731-0F1B-899A-8B4A-AEBA15CB7E37}"/>
                </a:ext>
              </a:extLst>
            </p:cNvPr>
            <p:cNvSpPr txBox="1"/>
            <p:nvPr/>
          </p:nvSpPr>
          <p:spPr bwMode="auto">
            <a:xfrm>
              <a:off x="5175857"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217" name="TextBox 216">
              <a:extLst>
                <a:ext uri="{FF2B5EF4-FFF2-40B4-BE49-F238E27FC236}">
                  <a16:creationId xmlns:a16="http://schemas.microsoft.com/office/drawing/2014/main" id="{B42C0B81-46F4-4862-E0F6-99869CC50F95}"/>
                </a:ext>
              </a:extLst>
            </p:cNvPr>
            <p:cNvSpPr txBox="1"/>
            <p:nvPr/>
          </p:nvSpPr>
          <p:spPr bwMode="auto">
            <a:xfrm>
              <a:off x="5397172" y="472340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63</a:t>
              </a:r>
              <a:endParaRPr lang="en-US" sz="1600" b="0">
                <a:solidFill>
                  <a:schemeClr val="bg1"/>
                </a:solidFill>
                <a:latin typeface="Calibri" panose="020F0502020204030204" pitchFamily="34" charset="0"/>
              </a:endParaRPr>
            </a:p>
          </p:txBody>
        </p:sp>
        <p:sp>
          <p:nvSpPr>
            <p:cNvPr id="218" name="TextBox 217">
              <a:extLst>
                <a:ext uri="{FF2B5EF4-FFF2-40B4-BE49-F238E27FC236}">
                  <a16:creationId xmlns:a16="http://schemas.microsoft.com/office/drawing/2014/main" id="{B07512FB-BEA0-EB72-47B2-19AA203ABB88}"/>
                </a:ext>
              </a:extLst>
            </p:cNvPr>
            <p:cNvSpPr txBox="1"/>
            <p:nvPr/>
          </p:nvSpPr>
          <p:spPr bwMode="auto">
            <a:xfrm>
              <a:off x="831687"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0</a:t>
              </a:r>
              <a:endParaRPr lang="en-US" sz="1600" b="0">
                <a:solidFill>
                  <a:schemeClr val="bg1"/>
                </a:solidFill>
                <a:latin typeface="Calibri" panose="020F0502020204030204" pitchFamily="34" charset="0"/>
              </a:endParaRPr>
            </a:p>
          </p:txBody>
        </p:sp>
        <p:sp>
          <p:nvSpPr>
            <p:cNvPr id="219" name="TextBox 218">
              <a:extLst>
                <a:ext uri="{FF2B5EF4-FFF2-40B4-BE49-F238E27FC236}">
                  <a16:creationId xmlns:a16="http://schemas.microsoft.com/office/drawing/2014/main" id="{2553EB19-39C9-2289-8DA1-E049BB09A572}"/>
                </a:ext>
              </a:extLst>
            </p:cNvPr>
            <p:cNvSpPr txBox="1"/>
            <p:nvPr/>
          </p:nvSpPr>
          <p:spPr bwMode="auto">
            <a:xfrm>
              <a:off x="1053002"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a:t>
              </a:r>
              <a:endParaRPr lang="en-US" sz="1600" b="0">
                <a:solidFill>
                  <a:schemeClr val="bg1"/>
                </a:solidFill>
                <a:latin typeface="Calibri" panose="020F0502020204030204" pitchFamily="34" charset="0"/>
              </a:endParaRPr>
            </a:p>
          </p:txBody>
        </p:sp>
        <p:sp>
          <p:nvSpPr>
            <p:cNvPr id="220" name="TextBox 219">
              <a:extLst>
                <a:ext uri="{FF2B5EF4-FFF2-40B4-BE49-F238E27FC236}">
                  <a16:creationId xmlns:a16="http://schemas.microsoft.com/office/drawing/2014/main" id="{AEF159BB-EF75-05F3-BFC8-4C4FD968E806}"/>
                </a:ext>
              </a:extLst>
            </p:cNvPr>
            <p:cNvSpPr txBox="1"/>
            <p:nvPr/>
          </p:nvSpPr>
          <p:spPr bwMode="auto">
            <a:xfrm>
              <a:off x="1274317"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6</a:t>
              </a:r>
              <a:endParaRPr lang="en-US" sz="1600" b="0">
                <a:solidFill>
                  <a:schemeClr val="bg1"/>
                </a:solidFill>
                <a:latin typeface="Calibri" panose="020F0502020204030204" pitchFamily="34" charset="0"/>
              </a:endParaRPr>
            </a:p>
          </p:txBody>
        </p:sp>
        <p:sp>
          <p:nvSpPr>
            <p:cNvPr id="221" name="TextBox 220">
              <a:extLst>
                <a:ext uri="{FF2B5EF4-FFF2-40B4-BE49-F238E27FC236}">
                  <a16:creationId xmlns:a16="http://schemas.microsoft.com/office/drawing/2014/main" id="{089584C9-F40A-7E75-A262-084378B31C44}"/>
                </a:ext>
              </a:extLst>
            </p:cNvPr>
            <p:cNvSpPr txBox="1"/>
            <p:nvPr/>
          </p:nvSpPr>
          <p:spPr bwMode="auto">
            <a:xfrm>
              <a:off x="1495632" y="472340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9</a:t>
              </a:r>
              <a:endParaRPr lang="en-US" sz="1600" b="0">
                <a:solidFill>
                  <a:schemeClr val="bg1"/>
                </a:solidFill>
                <a:latin typeface="Calibri" panose="020F0502020204030204" pitchFamily="34" charset="0"/>
              </a:endParaRPr>
            </a:p>
          </p:txBody>
        </p:sp>
      </p:grpSp>
      <p:grpSp>
        <p:nvGrpSpPr>
          <p:cNvPr id="222" name="Group 221">
            <a:extLst>
              <a:ext uri="{FF2B5EF4-FFF2-40B4-BE49-F238E27FC236}">
                <a16:creationId xmlns:a16="http://schemas.microsoft.com/office/drawing/2014/main" id="{72C01AB2-CB6F-1D6F-B01F-C513BFF09BF3}"/>
              </a:ext>
            </a:extLst>
          </p:cNvPr>
          <p:cNvGrpSpPr/>
          <p:nvPr/>
        </p:nvGrpSpPr>
        <p:grpSpPr>
          <a:xfrm>
            <a:off x="6865338" y="5344508"/>
            <a:ext cx="4933696" cy="400110"/>
            <a:chOff x="785199" y="4723401"/>
            <a:chExt cx="4933696" cy="400110"/>
          </a:xfrm>
        </p:grpSpPr>
        <p:sp>
          <p:nvSpPr>
            <p:cNvPr id="223" name="TextBox 222">
              <a:extLst>
                <a:ext uri="{FF2B5EF4-FFF2-40B4-BE49-F238E27FC236}">
                  <a16:creationId xmlns:a16="http://schemas.microsoft.com/office/drawing/2014/main" id="{8B3B72FA-437C-7523-91D6-AAA47A8CBEA2}"/>
                </a:ext>
              </a:extLst>
            </p:cNvPr>
            <p:cNvSpPr txBox="1"/>
            <p:nvPr/>
          </p:nvSpPr>
          <p:spPr bwMode="auto">
            <a:xfrm>
              <a:off x="1667237"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113</a:t>
              </a:r>
            </a:p>
            <a:p>
              <a:pPr algn="ctr">
                <a:lnSpc>
                  <a:spcPct val="100000"/>
                </a:lnSpc>
                <a:spcAft>
                  <a:spcPct val="0"/>
                </a:spcAft>
                <a:buClrTx/>
                <a:buFontTx/>
                <a:buNone/>
              </a:pPr>
              <a:r>
                <a:rPr lang="en-US" sz="1000" b="0">
                  <a:solidFill>
                    <a:schemeClr val="bg1"/>
                  </a:solidFill>
                  <a:latin typeface="Calibri" panose="020F0502020204030204" pitchFamily="34" charset="0"/>
                </a:rPr>
                <a:t>100</a:t>
              </a:r>
            </a:p>
          </p:txBody>
        </p:sp>
        <p:sp>
          <p:nvSpPr>
            <p:cNvPr id="224" name="TextBox 223">
              <a:extLst>
                <a:ext uri="{FF2B5EF4-FFF2-40B4-BE49-F238E27FC236}">
                  <a16:creationId xmlns:a16="http://schemas.microsoft.com/office/drawing/2014/main" id="{37E38E81-A0B8-3966-2ACC-0854891D3E9A}"/>
                </a:ext>
              </a:extLst>
            </p:cNvPr>
            <p:cNvSpPr txBox="1"/>
            <p:nvPr/>
          </p:nvSpPr>
          <p:spPr bwMode="auto">
            <a:xfrm>
              <a:off x="1888552"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105</a:t>
              </a:r>
            </a:p>
            <a:p>
              <a:pPr algn="ctr">
                <a:lnSpc>
                  <a:spcPct val="100000"/>
                </a:lnSpc>
                <a:spcAft>
                  <a:spcPct val="0"/>
                </a:spcAft>
                <a:buClrTx/>
                <a:buFontTx/>
                <a:buNone/>
              </a:pPr>
              <a:r>
                <a:rPr lang="en-US" sz="1000" b="0">
                  <a:solidFill>
                    <a:schemeClr val="bg1"/>
                  </a:solidFill>
                  <a:latin typeface="Calibri" panose="020F0502020204030204" pitchFamily="34" charset="0"/>
                </a:rPr>
                <a:t>88</a:t>
              </a:r>
            </a:p>
          </p:txBody>
        </p:sp>
        <p:sp>
          <p:nvSpPr>
            <p:cNvPr id="225" name="TextBox 224">
              <a:extLst>
                <a:ext uri="{FF2B5EF4-FFF2-40B4-BE49-F238E27FC236}">
                  <a16:creationId xmlns:a16="http://schemas.microsoft.com/office/drawing/2014/main" id="{9AB2C3A4-B21D-323B-9010-CEAF2E80E3DD}"/>
                </a:ext>
              </a:extLst>
            </p:cNvPr>
            <p:cNvSpPr txBox="1"/>
            <p:nvPr/>
          </p:nvSpPr>
          <p:spPr bwMode="auto">
            <a:xfrm>
              <a:off x="2109868"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101</a:t>
              </a:r>
            </a:p>
            <a:p>
              <a:pPr algn="ctr">
                <a:lnSpc>
                  <a:spcPct val="100000"/>
                </a:lnSpc>
                <a:spcAft>
                  <a:spcPct val="0"/>
                </a:spcAft>
                <a:buClrTx/>
                <a:buFontTx/>
                <a:buNone/>
              </a:pPr>
              <a:r>
                <a:rPr lang="en-US" sz="1000">
                  <a:solidFill>
                    <a:schemeClr val="bg1"/>
                  </a:solidFill>
                  <a:latin typeface="Calibri" panose="020F0502020204030204" pitchFamily="34" charset="0"/>
                </a:rPr>
                <a:t>79</a:t>
              </a:r>
              <a:endParaRPr lang="en-US" sz="1000" b="0">
                <a:solidFill>
                  <a:schemeClr val="bg1"/>
                </a:solidFill>
                <a:latin typeface="Calibri" panose="020F0502020204030204" pitchFamily="34" charset="0"/>
              </a:endParaRPr>
            </a:p>
          </p:txBody>
        </p:sp>
        <p:sp>
          <p:nvSpPr>
            <p:cNvPr id="226" name="TextBox 225">
              <a:extLst>
                <a:ext uri="{FF2B5EF4-FFF2-40B4-BE49-F238E27FC236}">
                  <a16:creationId xmlns:a16="http://schemas.microsoft.com/office/drawing/2014/main" id="{7A8C3269-CA45-AC44-7647-4BF749788692}"/>
                </a:ext>
              </a:extLst>
            </p:cNvPr>
            <p:cNvSpPr txBox="1"/>
            <p:nvPr/>
          </p:nvSpPr>
          <p:spPr bwMode="auto">
            <a:xfrm>
              <a:off x="2364045"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98</a:t>
              </a:r>
            </a:p>
            <a:p>
              <a:pPr algn="ctr">
                <a:lnSpc>
                  <a:spcPct val="100000"/>
                </a:lnSpc>
                <a:spcAft>
                  <a:spcPct val="0"/>
                </a:spcAft>
                <a:buClrTx/>
                <a:buFontTx/>
                <a:buNone/>
              </a:pPr>
              <a:r>
                <a:rPr lang="en-US" sz="1000">
                  <a:solidFill>
                    <a:schemeClr val="bg1"/>
                  </a:solidFill>
                  <a:latin typeface="Calibri" panose="020F0502020204030204" pitchFamily="34" charset="0"/>
                </a:rPr>
                <a:t>76</a:t>
              </a:r>
              <a:endParaRPr lang="en-US" sz="1000" b="0">
                <a:solidFill>
                  <a:schemeClr val="bg1"/>
                </a:solidFill>
                <a:latin typeface="Calibri" panose="020F0502020204030204" pitchFamily="34" charset="0"/>
              </a:endParaRPr>
            </a:p>
          </p:txBody>
        </p:sp>
        <p:sp>
          <p:nvSpPr>
            <p:cNvPr id="227" name="TextBox 226">
              <a:extLst>
                <a:ext uri="{FF2B5EF4-FFF2-40B4-BE49-F238E27FC236}">
                  <a16:creationId xmlns:a16="http://schemas.microsoft.com/office/drawing/2014/main" id="{1BDF1D47-7F91-EE6C-1DE3-BDB7C431DE9A}"/>
                </a:ext>
              </a:extLst>
            </p:cNvPr>
            <p:cNvSpPr txBox="1"/>
            <p:nvPr/>
          </p:nvSpPr>
          <p:spPr bwMode="auto">
            <a:xfrm>
              <a:off x="2581515"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84</a:t>
              </a:r>
            </a:p>
            <a:p>
              <a:pPr algn="ctr">
                <a:lnSpc>
                  <a:spcPct val="100000"/>
                </a:lnSpc>
                <a:spcAft>
                  <a:spcPct val="0"/>
                </a:spcAft>
                <a:buClrTx/>
                <a:buFontTx/>
                <a:buNone/>
              </a:pPr>
              <a:r>
                <a:rPr lang="en-US" sz="1000">
                  <a:solidFill>
                    <a:schemeClr val="bg1"/>
                  </a:solidFill>
                  <a:latin typeface="Calibri" panose="020F0502020204030204" pitchFamily="34" charset="0"/>
                </a:rPr>
                <a:t>71</a:t>
              </a:r>
              <a:endParaRPr lang="en-US" sz="1000" b="0">
                <a:solidFill>
                  <a:schemeClr val="bg1"/>
                </a:solidFill>
                <a:latin typeface="Calibri" panose="020F0502020204030204" pitchFamily="34" charset="0"/>
              </a:endParaRPr>
            </a:p>
          </p:txBody>
        </p:sp>
        <p:sp>
          <p:nvSpPr>
            <p:cNvPr id="228" name="TextBox 227">
              <a:extLst>
                <a:ext uri="{FF2B5EF4-FFF2-40B4-BE49-F238E27FC236}">
                  <a16:creationId xmlns:a16="http://schemas.microsoft.com/office/drawing/2014/main" id="{8B163C4C-8273-87B8-90D2-6270F9B9F52A}"/>
                </a:ext>
              </a:extLst>
            </p:cNvPr>
            <p:cNvSpPr txBox="1"/>
            <p:nvPr/>
          </p:nvSpPr>
          <p:spPr bwMode="auto">
            <a:xfrm>
              <a:off x="2802831"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78</a:t>
              </a:r>
            </a:p>
            <a:p>
              <a:pPr algn="ctr">
                <a:lnSpc>
                  <a:spcPct val="100000"/>
                </a:lnSpc>
                <a:spcAft>
                  <a:spcPct val="0"/>
                </a:spcAft>
                <a:buClrTx/>
                <a:buFontTx/>
                <a:buNone/>
              </a:pPr>
              <a:r>
                <a:rPr lang="en-US" sz="1000">
                  <a:solidFill>
                    <a:schemeClr val="bg1"/>
                  </a:solidFill>
                  <a:latin typeface="Calibri" panose="020F0502020204030204" pitchFamily="34" charset="0"/>
                </a:rPr>
                <a:t>69</a:t>
              </a:r>
              <a:endParaRPr lang="en-US" sz="1000" b="0">
                <a:solidFill>
                  <a:schemeClr val="bg1"/>
                </a:solidFill>
                <a:latin typeface="Calibri" panose="020F0502020204030204" pitchFamily="34" charset="0"/>
              </a:endParaRPr>
            </a:p>
          </p:txBody>
        </p:sp>
        <p:sp>
          <p:nvSpPr>
            <p:cNvPr id="229" name="TextBox 228">
              <a:extLst>
                <a:ext uri="{FF2B5EF4-FFF2-40B4-BE49-F238E27FC236}">
                  <a16:creationId xmlns:a16="http://schemas.microsoft.com/office/drawing/2014/main" id="{120AD54D-A96C-09C1-362F-A9532AFBA59D}"/>
                </a:ext>
              </a:extLst>
            </p:cNvPr>
            <p:cNvSpPr txBox="1"/>
            <p:nvPr/>
          </p:nvSpPr>
          <p:spPr bwMode="auto">
            <a:xfrm>
              <a:off x="3024146"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51</a:t>
              </a:r>
            </a:p>
            <a:p>
              <a:pPr algn="ctr">
                <a:lnSpc>
                  <a:spcPct val="100000"/>
                </a:lnSpc>
                <a:spcAft>
                  <a:spcPct val="0"/>
                </a:spcAft>
                <a:buClrTx/>
                <a:buFontTx/>
                <a:buNone/>
              </a:pPr>
              <a:r>
                <a:rPr lang="en-US" sz="1000">
                  <a:solidFill>
                    <a:schemeClr val="bg1"/>
                  </a:solidFill>
                  <a:latin typeface="Calibri" panose="020F0502020204030204" pitchFamily="34" charset="0"/>
                </a:rPr>
                <a:t>47</a:t>
              </a:r>
              <a:endParaRPr lang="en-US" sz="1000" b="0">
                <a:solidFill>
                  <a:schemeClr val="bg1"/>
                </a:solidFill>
                <a:latin typeface="Calibri" panose="020F0502020204030204" pitchFamily="34" charset="0"/>
              </a:endParaRPr>
            </a:p>
          </p:txBody>
        </p:sp>
        <p:sp>
          <p:nvSpPr>
            <p:cNvPr id="230" name="TextBox 229">
              <a:extLst>
                <a:ext uri="{FF2B5EF4-FFF2-40B4-BE49-F238E27FC236}">
                  <a16:creationId xmlns:a16="http://schemas.microsoft.com/office/drawing/2014/main" id="{B6680BEF-4581-58D8-AF95-06DF6C22D08E}"/>
                </a:ext>
              </a:extLst>
            </p:cNvPr>
            <p:cNvSpPr txBox="1"/>
            <p:nvPr/>
          </p:nvSpPr>
          <p:spPr bwMode="auto">
            <a:xfrm>
              <a:off x="3245461"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51</a:t>
              </a:r>
            </a:p>
            <a:p>
              <a:pPr algn="ctr">
                <a:lnSpc>
                  <a:spcPct val="100000"/>
                </a:lnSpc>
                <a:spcAft>
                  <a:spcPct val="0"/>
                </a:spcAft>
                <a:buClrTx/>
                <a:buFontTx/>
                <a:buNone/>
              </a:pPr>
              <a:r>
                <a:rPr lang="en-US" sz="1000" b="0">
                  <a:solidFill>
                    <a:schemeClr val="bg1"/>
                  </a:solidFill>
                  <a:latin typeface="Calibri" panose="020F0502020204030204" pitchFamily="34" charset="0"/>
                </a:rPr>
                <a:t>47</a:t>
              </a:r>
            </a:p>
          </p:txBody>
        </p:sp>
        <p:sp>
          <p:nvSpPr>
            <p:cNvPr id="231" name="TextBox 230">
              <a:extLst>
                <a:ext uri="{FF2B5EF4-FFF2-40B4-BE49-F238E27FC236}">
                  <a16:creationId xmlns:a16="http://schemas.microsoft.com/office/drawing/2014/main" id="{491E956E-47FB-E6BB-5723-5177F724D4F9}"/>
                </a:ext>
              </a:extLst>
            </p:cNvPr>
            <p:cNvSpPr txBox="1"/>
            <p:nvPr/>
          </p:nvSpPr>
          <p:spPr bwMode="auto">
            <a:xfrm>
              <a:off x="3463601"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33</a:t>
              </a:r>
            </a:p>
            <a:p>
              <a:pPr algn="ctr">
                <a:lnSpc>
                  <a:spcPct val="100000"/>
                </a:lnSpc>
                <a:spcAft>
                  <a:spcPct val="0"/>
                </a:spcAft>
                <a:buClrTx/>
                <a:buFontTx/>
                <a:buNone/>
              </a:pPr>
              <a:r>
                <a:rPr lang="en-US" sz="1000">
                  <a:solidFill>
                    <a:schemeClr val="bg1"/>
                  </a:solidFill>
                  <a:latin typeface="Calibri" panose="020F0502020204030204" pitchFamily="34" charset="0"/>
                </a:rPr>
                <a:t>34</a:t>
              </a:r>
              <a:endParaRPr lang="en-US" sz="1000" b="0">
                <a:solidFill>
                  <a:schemeClr val="bg1"/>
                </a:solidFill>
                <a:latin typeface="Calibri" panose="020F0502020204030204" pitchFamily="34" charset="0"/>
              </a:endParaRPr>
            </a:p>
          </p:txBody>
        </p:sp>
        <p:sp>
          <p:nvSpPr>
            <p:cNvPr id="232" name="TextBox 231">
              <a:extLst>
                <a:ext uri="{FF2B5EF4-FFF2-40B4-BE49-F238E27FC236}">
                  <a16:creationId xmlns:a16="http://schemas.microsoft.com/office/drawing/2014/main" id="{C286F6F0-8DD4-98D4-6EEC-747F73497E49}"/>
                </a:ext>
              </a:extLst>
            </p:cNvPr>
            <p:cNvSpPr txBox="1"/>
            <p:nvPr/>
          </p:nvSpPr>
          <p:spPr bwMode="auto">
            <a:xfrm>
              <a:off x="3684916"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21</a:t>
              </a:r>
            </a:p>
            <a:p>
              <a:pPr algn="ctr">
                <a:lnSpc>
                  <a:spcPct val="100000"/>
                </a:lnSpc>
                <a:spcAft>
                  <a:spcPct val="0"/>
                </a:spcAft>
                <a:buClrTx/>
                <a:buFontTx/>
                <a:buNone/>
              </a:pPr>
              <a:r>
                <a:rPr lang="en-US" sz="1000">
                  <a:solidFill>
                    <a:schemeClr val="bg1"/>
                  </a:solidFill>
                  <a:latin typeface="Calibri" panose="020F0502020204030204" pitchFamily="34" charset="0"/>
                </a:rPr>
                <a:t>23</a:t>
              </a:r>
              <a:endParaRPr lang="en-US" sz="1000" b="0">
                <a:solidFill>
                  <a:schemeClr val="bg1"/>
                </a:solidFill>
                <a:latin typeface="Calibri" panose="020F0502020204030204" pitchFamily="34" charset="0"/>
              </a:endParaRPr>
            </a:p>
          </p:txBody>
        </p:sp>
        <p:sp>
          <p:nvSpPr>
            <p:cNvPr id="233" name="TextBox 232">
              <a:extLst>
                <a:ext uri="{FF2B5EF4-FFF2-40B4-BE49-F238E27FC236}">
                  <a16:creationId xmlns:a16="http://schemas.microsoft.com/office/drawing/2014/main" id="{21927EB2-DBB2-7C42-5E4F-EF91AAA35091}"/>
                </a:ext>
              </a:extLst>
            </p:cNvPr>
            <p:cNvSpPr txBox="1"/>
            <p:nvPr/>
          </p:nvSpPr>
          <p:spPr bwMode="auto">
            <a:xfrm>
              <a:off x="3906231"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19</a:t>
              </a:r>
            </a:p>
            <a:p>
              <a:pPr algn="ctr">
                <a:lnSpc>
                  <a:spcPct val="100000"/>
                </a:lnSpc>
                <a:spcAft>
                  <a:spcPct val="0"/>
                </a:spcAft>
                <a:buClrTx/>
                <a:buFontTx/>
                <a:buNone/>
              </a:pPr>
              <a:r>
                <a:rPr lang="en-US" sz="1000">
                  <a:solidFill>
                    <a:schemeClr val="bg1"/>
                  </a:solidFill>
                  <a:latin typeface="Calibri" panose="020F0502020204030204" pitchFamily="34" charset="0"/>
                </a:rPr>
                <a:t>22</a:t>
              </a:r>
              <a:endParaRPr lang="en-US" sz="1000" b="0">
                <a:solidFill>
                  <a:schemeClr val="bg1"/>
                </a:solidFill>
                <a:latin typeface="Calibri" panose="020F0502020204030204" pitchFamily="34" charset="0"/>
              </a:endParaRPr>
            </a:p>
          </p:txBody>
        </p:sp>
        <p:sp>
          <p:nvSpPr>
            <p:cNvPr id="234" name="TextBox 233">
              <a:extLst>
                <a:ext uri="{FF2B5EF4-FFF2-40B4-BE49-F238E27FC236}">
                  <a16:creationId xmlns:a16="http://schemas.microsoft.com/office/drawing/2014/main" id="{8248AE56-011C-465B-AEFA-D443063554E6}"/>
                </a:ext>
              </a:extLst>
            </p:cNvPr>
            <p:cNvSpPr txBox="1"/>
            <p:nvPr/>
          </p:nvSpPr>
          <p:spPr bwMode="auto">
            <a:xfrm>
              <a:off x="4123702"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10</a:t>
              </a:r>
            </a:p>
            <a:p>
              <a:pPr algn="ctr">
                <a:lnSpc>
                  <a:spcPct val="100000"/>
                </a:lnSpc>
                <a:spcAft>
                  <a:spcPct val="0"/>
                </a:spcAft>
                <a:buClrTx/>
                <a:buFontTx/>
                <a:buNone/>
              </a:pPr>
              <a:r>
                <a:rPr lang="en-US" sz="1000">
                  <a:solidFill>
                    <a:schemeClr val="bg1"/>
                  </a:solidFill>
                  <a:latin typeface="Calibri" panose="020F0502020204030204" pitchFamily="34" charset="0"/>
                </a:rPr>
                <a:t>15</a:t>
              </a:r>
              <a:endParaRPr lang="en-US" sz="1000" b="0">
                <a:solidFill>
                  <a:schemeClr val="bg1"/>
                </a:solidFill>
                <a:latin typeface="Calibri" panose="020F0502020204030204" pitchFamily="34" charset="0"/>
              </a:endParaRPr>
            </a:p>
          </p:txBody>
        </p:sp>
        <p:sp>
          <p:nvSpPr>
            <p:cNvPr id="235" name="TextBox 234">
              <a:extLst>
                <a:ext uri="{FF2B5EF4-FFF2-40B4-BE49-F238E27FC236}">
                  <a16:creationId xmlns:a16="http://schemas.microsoft.com/office/drawing/2014/main" id="{8A7AD8BF-BD28-A949-B4B1-1DE401FD8898}"/>
                </a:ext>
              </a:extLst>
            </p:cNvPr>
            <p:cNvSpPr txBox="1"/>
            <p:nvPr/>
          </p:nvSpPr>
          <p:spPr bwMode="auto">
            <a:xfrm>
              <a:off x="4345017" y="4723401"/>
              <a:ext cx="3161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10</a:t>
              </a:r>
            </a:p>
            <a:p>
              <a:pPr algn="ctr">
                <a:lnSpc>
                  <a:spcPct val="100000"/>
                </a:lnSpc>
                <a:spcAft>
                  <a:spcPct val="0"/>
                </a:spcAft>
                <a:buClrTx/>
                <a:buFontTx/>
                <a:buNone/>
              </a:pPr>
              <a:r>
                <a:rPr lang="en-US" sz="1000" b="0">
                  <a:solidFill>
                    <a:schemeClr val="bg1"/>
                  </a:solidFill>
                  <a:latin typeface="Calibri" panose="020F0502020204030204" pitchFamily="34" charset="0"/>
                </a:rPr>
                <a:t>14</a:t>
              </a:r>
            </a:p>
          </p:txBody>
        </p:sp>
        <p:sp>
          <p:nvSpPr>
            <p:cNvPr id="236" name="TextBox 235">
              <a:extLst>
                <a:ext uri="{FF2B5EF4-FFF2-40B4-BE49-F238E27FC236}">
                  <a16:creationId xmlns:a16="http://schemas.microsoft.com/office/drawing/2014/main" id="{AB883034-ADEE-ADCF-2825-217BA68F6DB0}"/>
                </a:ext>
              </a:extLst>
            </p:cNvPr>
            <p:cNvSpPr txBox="1"/>
            <p:nvPr/>
          </p:nvSpPr>
          <p:spPr bwMode="auto">
            <a:xfrm>
              <a:off x="4599193"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4</a:t>
              </a:r>
            </a:p>
            <a:p>
              <a:pPr algn="ctr">
                <a:lnSpc>
                  <a:spcPct val="100000"/>
                </a:lnSpc>
                <a:spcAft>
                  <a:spcPct val="0"/>
                </a:spcAft>
                <a:buClrTx/>
                <a:buFontTx/>
                <a:buNone/>
              </a:pPr>
              <a:r>
                <a:rPr lang="en-US" sz="1000">
                  <a:solidFill>
                    <a:schemeClr val="bg1"/>
                  </a:solidFill>
                  <a:latin typeface="Calibri" panose="020F0502020204030204" pitchFamily="34" charset="0"/>
                </a:rPr>
                <a:t>5</a:t>
              </a:r>
              <a:endParaRPr lang="en-US" sz="1000" b="0">
                <a:solidFill>
                  <a:schemeClr val="bg1"/>
                </a:solidFill>
                <a:latin typeface="Calibri" panose="020F0502020204030204" pitchFamily="34" charset="0"/>
              </a:endParaRPr>
            </a:p>
          </p:txBody>
        </p:sp>
        <p:sp>
          <p:nvSpPr>
            <p:cNvPr id="237" name="TextBox 236">
              <a:extLst>
                <a:ext uri="{FF2B5EF4-FFF2-40B4-BE49-F238E27FC236}">
                  <a16:creationId xmlns:a16="http://schemas.microsoft.com/office/drawing/2014/main" id="{0464920D-1FE3-82CD-D5D5-712F1B9E734A}"/>
                </a:ext>
              </a:extLst>
            </p:cNvPr>
            <p:cNvSpPr txBox="1"/>
            <p:nvPr/>
          </p:nvSpPr>
          <p:spPr bwMode="auto">
            <a:xfrm>
              <a:off x="4820508"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4</a:t>
              </a:r>
            </a:p>
            <a:p>
              <a:pPr algn="ctr">
                <a:lnSpc>
                  <a:spcPct val="100000"/>
                </a:lnSpc>
                <a:spcAft>
                  <a:spcPct val="0"/>
                </a:spcAft>
                <a:buClrTx/>
                <a:buFontTx/>
                <a:buNone/>
              </a:pPr>
              <a:r>
                <a:rPr lang="en-US" sz="1000">
                  <a:solidFill>
                    <a:schemeClr val="bg1"/>
                  </a:solidFill>
                  <a:latin typeface="Calibri" panose="020F0502020204030204" pitchFamily="34" charset="0"/>
                </a:rPr>
                <a:t>5</a:t>
              </a:r>
              <a:endParaRPr lang="en-US" sz="1000" b="0">
                <a:solidFill>
                  <a:schemeClr val="bg1"/>
                </a:solidFill>
                <a:latin typeface="Calibri" panose="020F0502020204030204" pitchFamily="34" charset="0"/>
              </a:endParaRPr>
            </a:p>
          </p:txBody>
        </p:sp>
        <p:sp>
          <p:nvSpPr>
            <p:cNvPr id="238" name="TextBox 237">
              <a:extLst>
                <a:ext uri="{FF2B5EF4-FFF2-40B4-BE49-F238E27FC236}">
                  <a16:creationId xmlns:a16="http://schemas.microsoft.com/office/drawing/2014/main" id="{029A6F8D-587B-F723-D481-FBF8A75D9B0F}"/>
                </a:ext>
              </a:extLst>
            </p:cNvPr>
            <p:cNvSpPr txBox="1"/>
            <p:nvPr/>
          </p:nvSpPr>
          <p:spPr bwMode="auto">
            <a:xfrm>
              <a:off x="5025875"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0</a:t>
              </a:r>
            </a:p>
            <a:p>
              <a:pPr algn="ctr">
                <a:lnSpc>
                  <a:spcPct val="100000"/>
                </a:lnSpc>
                <a:spcAft>
                  <a:spcPct val="0"/>
                </a:spcAft>
                <a:buClrTx/>
                <a:buFontTx/>
                <a:buNone/>
              </a:pPr>
              <a:r>
                <a:rPr lang="en-US" sz="1000">
                  <a:solidFill>
                    <a:schemeClr val="bg1"/>
                  </a:solidFill>
                  <a:latin typeface="Calibri" panose="020F0502020204030204" pitchFamily="34" charset="0"/>
                </a:rPr>
                <a:t>0</a:t>
              </a:r>
              <a:endParaRPr lang="en-US" sz="1000" b="0">
                <a:solidFill>
                  <a:schemeClr val="bg1"/>
                </a:solidFill>
                <a:latin typeface="Calibri" panose="020F0502020204030204" pitchFamily="34" charset="0"/>
              </a:endParaRPr>
            </a:p>
          </p:txBody>
        </p:sp>
        <p:sp>
          <p:nvSpPr>
            <p:cNvPr id="239" name="TextBox 238">
              <a:extLst>
                <a:ext uri="{FF2B5EF4-FFF2-40B4-BE49-F238E27FC236}">
                  <a16:creationId xmlns:a16="http://schemas.microsoft.com/office/drawing/2014/main" id="{AA7E4483-1010-5B99-0B51-6C3B4CFEA21D}"/>
                </a:ext>
              </a:extLst>
            </p:cNvPr>
            <p:cNvSpPr txBox="1"/>
            <p:nvPr/>
          </p:nvSpPr>
          <p:spPr bwMode="auto">
            <a:xfrm>
              <a:off x="5247190"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0</a:t>
              </a:r>
            </a:p>
            <a:p>
              <a:pPr algn="ctr">
                <a:lnSpc>
                  <a:spcPct val="100000"/>
                </a:lnSpc>
                <a:spcAft>
                  <a:spcPct val="0"/>
                </a:spcAft>
                <a:buClrTx/>
                <a:buFontTx/>
                <a:buNone/>
              </a:pPr>
              <a:r>
                <a:rPr lang="en-US" sz="1000">
                  <a:solidFill>
                    <a:schemeClr val="bg1"/>
                  </a:solidFill>
                  <a:latin typeface="Calibri" panose="020F0502020204030204" pitchFamily="34" charset="0"/>
                </a:rPr>
                <a:t>0</a:t>
              </a:r>
              <a:endParaRPr lang="en-US" sz="1000" b="0">
                <a:solidFill>
                  <a:schemeClr val="bg1"/>
                </a:solidFill>
                <a:latin typeface="Calibri" panose="020F0502020204030204" pitchFamily="34" charset="0"/>
              </a:endParaRPr>
            </a:p>
          </p:txBody>
        </p:sp>
        <p:sp>
          <p:nvSpPr>
            <p:cNvPr id="240" name="TextBox 239">
              <a:extLst>
                <a:ext uri="{FF2B5EF4-FFF2-40B4-BE49-F238E27FC236}">
                  <a16:creationId xmlns:a16="http://schemas.microsoft.com/office/drawing/2014/main" id="{1D7B9126-3347-7390-302F-8E3F5966128F}"/>
                </a:ext>
              </a:extLst>
            </p:cNvPr>
            <p:cNvSpPr txBox="1"/>
            <p:nvPr/>
          </p:nvSpPr>
          <p:spPr bwMode="auto">
            <a:xfrm>
              <a:off x="5468505" y="4723401"/>
              <a:ext cx="2503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0</a:t>
              </a:r>
            </a:p>
            <a:p>
              <a:pPr algn="ctr">
                <a:lnSpc>
                  <a:spcPct val="100000"/>
                </a:lnSpc>
                <a:spcAft>
                  <a:spcPct val="0"/>
                </a:spcAft>
                <a:buClrTx/>
                <a:buFontTx/>
                <a:buNone/>
              </a:pPr>
              <a:r>
                <a:rPr lang="en-US" sz="1000" b="0">
                  <a:solidFill>
                    <a:schemeClr val="bg1"/>
                  </a:solidFill>
                  <a:latin typeface="Calibri" panose="020F0502020204030204" pitchFamily="34" charset="0"/>
                </a:rPr>
                <a:t>0</a:t>
              </a:r>
            </a:p>
          </p:txBody>
        </p:sp>
        <p:sp>
          <p:nvSpPr>
            <p:cNvPr id="241" name="TextBox 240">
              <a:extLst>
                <a:ext uri="{FF2B5EF4-FFF2-40B4-BE49-F238E27FC236}">
                  <a16:creationId xmlns:a16="http://schemas.microsoft.com/office/drawing/2014/main" id="{BAD5C12C-CF18-31CA-F121-CFC38BFA5C73}"/>
                </a:ext>
              </a:extLst>
            </p:cNvPr>
            <p:cNvSpPr txBox="1"/>
            <p:nvPr/>
          </p:nvSpPr>
          <p:spPr bwMode="auto">
            <a:xfrm>
              <a:off x="785199"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a:solidFill>
                    <a:schemeClr val="bg1"/>
                  </a:solidFill>
                  <a:latin typeface="Calibri" panose="020F0502020204030204" pitchFamily="34" charset="0"/>
                </a:rPr>
                <a:t>264</a:t>
              </a:r>
            </a:p>
            <a:p>
              <a:pPr algn="ctr">
                <a:lnSpc>
                  <a:spcPct val="100000"/>
                </a:lnSpc>
                <a:spcAft>
                  <a:spcPct val="0"/>
                </a:spcAft>
                <a:buClrTx/>
                <a:buFontTx/>
                <a:buNone/>
              </a:pPr>
              <a:r>
                <a:rPr lang="en-US" sz="1000" b="0">
                  <a:solidFill>
                    <a:schemeClr val="bg1"/>
                  </a:solidFill>
                  <a:latin typeface="Calibri" panose="020F0502020204030204" pitchFamily="34" charset="0"/>
                </a:rPr>
                <a:t>266</a:t>
              </a:r>
            </a:p>
          </p:txBody>
        </p:sp>
        <p:sp>
          <p:nvSpPr>
            <p:cNvPr id="242" name="TextBox 241">
              <a:extLst>
                <a:ext uri="{FF2B5EF4-FFF2-40B4-BE49-F238E27FC236}">
                  <a16:creationId xmlns:a16="http://schemas.microsoft.com/office/drawing/2014/main" id="{2E0F4C13-F79F-6428-33D2-E163B8AEA91B}"/>
                </a:ext>
              </a:extLst>
            </p:cNvPr>
            <p:cNvSpPr txBox="1"/>
            <p:nvPr/>
          </p:nvSpPr>
          <p:spPr bwMode="auto">
            <a:xfrm>
              <a:off x="1006514"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212</a:t>
              </a:r>
            </a:p>
            <a:p>
              <a:pPr algn="ctr">
                <a:lnSpc>
                  <a:spcPct val="100000"/>
                </a:lnSpc>
                <a:spcAft>
                  <a:spcPct val="0"/>
                </a:spcAft>
                <a:buClrTx/>
                <a:buFontTx/>
                <a:buNone/>
              </a:pPr>
              <a:r>
                <a:rPr lang="en-US" sz="1000">
                  <a:solidFill>
                    <a:schemeClr val="bg1"/>
                  </a:solidFill>
                  <a:latin typeface="Calibri" panose="020F0502020204030204" pitchFamily="34" charset="0"/>
                </a:rPr>
                <a:t>208</a:t>
              </a:r>
              <a:endParaRPr lang="en-US" sz="1000" b="0">
                <a:solidFill>
                  <a:schemeClr val="bg1"/>
                </a:solidFill>
                <a:latin typeface="Calibri" panose="020F0502020204030204" pitchFamily="34" charset="0"/>
              </a:endParaRPr>
            </a:p>
          </p:txBody>
        </p:sp>
        <p:sp>
          <p:nvSpPr>
            <p:cNvPr id="243" name="TextBox 242">
              <a:extLst>
                <a:ext uri="{FF2B5EF4-FFF2-40B4-BE49-F238E27FC236}">
                  <a16:creationId xmlns:a16="http://schemas.microsoft.com/office/drawing/2014/main" id="{E5842216-F4D1-06E1-33D1-E1DB1D96E434}"/>
                </a:ext>
              </a:extLst>
            </p:cNvPr>
            <p:cNvSpPr txBox="1"/>
            <p:nvPr/>
          </p:nvSpPr>
          <p:spPr bwMode="auto">
            <a:xfrm>
              <a:off x="1227829"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161</a:t>
              </a:r>
            </a:p>
            <a:p>
              <a:pPr algn="ctr">
                <a:lnSpc>
                  <a:spcPct val="100000"/>
                </a:lnSpc>
                <a:spcAft>
                  <a:spcPct val="0"/>
                </a:spcAft>
                <a:buClrTx/>
                <a:buFontTx/>
                <a:buNone/>
              </a:pPr>
              <a:r>
                <a:rPr lang="en-US" sz="1000">
                  <a:solidFill>
                    <a:schemeClr val="bg1"/>
                  </a:solidFill>
                  <a:latin typeface="Calibri" panose="020F0502020204030204" pitchFamily="34" charset="0"/>
                </a:rPr>
                <a:t>146</a:t>
              </a:r>
              <a:endParaRPr lang="en-US" sz="1000" b="0">
                <a:solidFill>
                  <a:schemeClr val="bg1"/>
                </a:solidFill>
                <a:latin typeface="Calibri" panose="020F0502020204030204" pitchFamily="34" charset="0"/>
              </a:endParaRPr>
            </a:p>
          </p:txBody>
        </p:sp>
        <p:sp>
          <p:nvSpPr>
            <p:cNvPr id="244" name="TextBox 243">
              <a:extLst>
                <a:ext uri="{FF2B5EF4-FFF2-40B4-BE49-F238E27FC236}">
                  <a16:creationId xmlns:a16="http://schemas.microsoft.com/office/drawing/2014/main" id="{2A0337A0-8E05-F2AC-8CFE-CE00A150EE7B}"/>
                </a:ext>
              </a:extLst>
            </p:cNvPr>
            <p:cNvSpPr txBox="1"/>
            <p:nvPr/>
          </p:nvSpPr>
          <p:spPr bwMode="auto">
            <a:xfrm>
              <a:off x="1449144" y="4723401"/>
              <a:ext cx="381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000" b="0">
                  <a:solidFill>
                    <a:schemeClr val="bg1"/>
                  </a:solidFill>
                  <a:latin typeface="Calibri" panose="020F0502020204030204" pitchFamily="34" charset="0"/>
                </a:rPr>
                <a:t>135</a:t>
              </a:r>
            </a:p>
            <a:p>
              <a:pPr algn="ctr">
                <a:lnSpc>
                  <a:spcPct val="100000"/>
                </a:lnSpc>
                <a:spcAft>
                  <a:spcPct val="0"/>
                </a:spcAft>
                <a:buClrTx/>
                <a:buFontTx/>
                <a:buNone/>
              </a:pPr>
              <a:r>
                <a:rPr lang="en-US" sz="1000">
                  <a:solidFill>
                    <a:schemeClr val="bg1"/>
                  </a:solidFill>
                  <a:latin typeface="Calibri" panose="020F0502020204030204" pitchFamily="34" charset="0"/>
                </a:rPr>
                <a:t>122</a:t>
              </a:r>
              <a:endParaRPr lang="en-US" sz="1000" b="0">
                <a:solidFill>
                  <a:schemeClr val="bg1"/>
                </a:solidFill>
                <a:latin typeface="Calibri" panose="020F0502020204030204" pitchFamily="34" charset="0"/>
              </a:endParaRPr>
            </a:p>
          </p:txBody>
        </p:sp>
      </p:grpSp>
      <p:grpSp>
        <p:nvGrpSpPr>
          <p:cNvPr id="245" name="Group 244">
            <a:extLst>
              <a:ext uri="{FF2B5EF4-FFF2-40B4-BE49-F238E27FC236}">
                <a16:creationId xmlns:a16="http://schemas.microsoft.com/office/drawing/2014/main" id="{8317968B-FD81-085A-A2A1-74888F74BAA2}"/>
              </a:ext>
            </a:extLst>
          </p:cNvPr>
          <p:cNvGrpSpPr/>
          <p:nvPr/>
        </p:nvGrpSpPr>
        <p:grpSpPr>
          <a:xfrm>
            <a:off x="6578751" y="2588296"/>
            <a:ext cx="476412" cy="2331010"/>
            <a:chOff x="514519" y="2609316"/>
            <a:chExt cx="476412" cy="2331010"/>
          </a:xfrm>
        </p:grpSpPr>
        <p:sp>
          <p:nvSpPr>
            <p:cNvPr id="246" name="TextBox 245">
              <a:extLst>
                <a:ext uri="{FF2B5EF4-FFF2-40B4-BE49-F238E27FC236}">
                  <a16:creationId xmlns:a16="http://schemas.microsoft.com/office/drawing/2014/main" id="{958490B9-5832-B12B-A261-04838EFF3085}"/>
                </a:ext>
              </a:extLst>
            </p:cNvPr>
            <p:cNvSpPr txBox="1"/>
            <p:nvPr/>
          </p:nvSpPr>
          <p:spPr bwMode="auto">
            <a:xfrm>
              <a:off x="514519" y="260931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247" name="TextBox 246">
              <a:extLst>
                <a:ext uri="{FF2B5EF4-FFF2-40B4-BE49-F238E27FC236}">
                  <a16:creationId xmlns:a16="http://schemas.microsoft.com/office/drawing/2014/main" id="{220DD4E4-7744-48B8-DACA-EA85D3E330D8}"/>
                </a:ext>
              </a:extLst>
            </p:cNvPr>
            <p:cNvSpPr txBox="1"/>
            <p:nvPr/>
          </p:nvSpPr>
          <p:spPr bwMode="auto">
            <a:xfrm>
              <a:off x="514519" y="300324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0.8</a:t>
              </a:r>
            </a:p>
          </p:txBody>
        </p:sp>
        <p:sp>
          <p:nvSpPr>
            <p:cNvPr id="248" name="TextBox 247">
              <a:extLst>
                <a:ext uri="{FF2B5EF4-FFF2-40B4-BE49-F238E27FC236}">
                  <a16:creationId xmlns:a16="http://schemas.microsoft.com/office/drawing/2014/main" id="{FE4520E9-70F8-795A-9B17-9986BE84E999}"/>
                </a:ext>
              </a:extLst>
            </p:cNvPr>
            <p:cNvSpPr txBox="1"/>
            <p:nvPr/>
          </p:nvSpPr>
          <p:spPr bwMode="auto">
            <a:xfrm>
              <a:off x="514519" y="338921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0.6</a:t>
              </a:r>
            </a:p>
          </p:txBody>
        </p:sp>
        <p:sp>
          <p:nvSpPr>
            <p:cNvPr id="249" name="TextBox 248">
              <a:extLst>
                <a:ext uri="{FF2B5EF4-FFF2-40B4-BE49-F238E27FC236}">
                  <a16:creationId xmlns:a16="http://schemas.microsoft.com/office/drawing/2014/main" id="{2A856C9B-B551-9771-22EF-88B59A18CFD4}"/>
                </a:ext>
              </a:extLst>
            </p:cNvPr>
            <p:cNvSpPr txBox="1"/>
            <p:nvPr/>
          </p:nvSpPr>
          <p:spPr bwMode="auto">
            <a:xfrm>
              <a:off x="514519" y="378314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0.4</a:t>
              </a:r>
            </a:p>
          </p:txBody>
        </p:sp>
        <p:sp>
          <p:nvSpPr>
            <p:cNvPr id="250" name="TextBox 249">
              <a:extLst>
                <a:ext uri="{FF2B5EF4-FFF2-40B4-BE49-F238E27FC236}">
                  <a16:creationId xmlns:a16="http://schemas.microsoft.com/office/drawing/2014/main" id="{EA8747B2-4379-457E-1CB3-59923067FCED}"/>
                </a:ext>
              </a:extLst>
            </p:cNvPr>
            <p:cNvSpPr txBox="1"/>
            <p:nvPr/>
          </p:nvSpPr>
          <p:spPr bwMode="auto">
            <a:xfrm>
              <a:off x="514519" y="417706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0.2</a:t>
              </a:r>
            </a:p>
          </p:txBody>
        </p:sp>
        <p:sp>
          <p:nvSpPr>
            <p:cNvPr id="251" name="TextBox 250">
              <a:extLst>
                <a:ext uri="{FF2B5EF4-FFF2-40B4-BE49-F238E27FC236}">
                  <a16:creationId xmlns:a16="http://schemas.microsoft.com/office/drawing/2014/main" id="{7BF5F414-589B-337C-02E4-BB113E5D4D8D}"/>
                </a:ext>
              </a:extLst>
            </p:cNvPr>
            <p:cNvSpPr txBox="1"/>
            <p:nvPr/>
          </p:nvSpPr>
          <p:spPr bwMode="auto">
            <a:xfrm>
              <a:off x="689245" y="457099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sp>
        <p:nvSpPr>
          <p:cNvPr id="252" name="Freeform: Shape 251">
            <a:extLst>
              <a:ext uri="{FF2B5EF4-FFF2-40B4-BE49-F238E27FC236}">
                <a16:creationId xmlns:a16="http://schemas.microsoft.com/office/drawing/2014/main" id="{E9CFAAD2-80A2-A7E0-06B1-6FD4C72F3B26}"/>
              </a:ext>
            </a:extLst>
          </p:cNvPr>
          <p:cNvSpPr/>
          <p:nvPr/>
        </p:nvSpPr>
        <p:spPr bwMode="auto">
          <a:xfrm>
            <a:off x="7058039" y="2760133"/>
            <a:ext cx="4614333" cy="1947334"/>
          </a:xfrm>
          <a:custGeom>
            <a:avLst/>
            <a:gdLst>
              <a:gd name="connsiteX0" fmla="*/ 0 w 4614333"/>
              <a:gd name="connsiteY0" fmla="*/ 0 h 1947334"/>
              <a:gd name="connsiteX1" fmla="*/ 0 w 4614333"/>
              <a:gd name="connsiteY1" fmla="*/ 1947334 h 1947334"/>
              <a:gd name="connsiteX2" fmla="*/ 4614333 w 4614333"/>
              <a:gd name="connsiteY2" fmla="*/ 1947334 h 1947334"/>
            </a:gdLst>
            <a:ahLst/>
            <a:cxnLst>
              <a:cxn ang="0">
                <a:pos x="connsiteX0" y="connsiteY0"/>
              </a:cxn>
              <a:cxn ang="0">
                <a:pos x="connsiteX1" y="connsiteY1"/>
              </a:cxn>
              <a:cxn ang="0">
                <a:pos x="connsiteX2" y="connsiteY2"/>
              </a:cxn>
            </a:cxnLst>
            <a:rect l="l" t="t" r="r" b="b"/>
            <a:pathLst>
              <a:path w="4614333" h="1947334">
                <a:moveTo>
                  <a:pt x="0" y="0"/>
                </a:moveTo>
                <a:lnTo>
                  <a:pt x="0" y="1947334"/>
                </a:lnTo>
                <a:lnTo>
                  <a:pt x="4614333" y="1947334"/>
                </a:lnTo>
              </a:path>
            </a:pathLst>
          </a:custGeom>
          <a:noFill/>
          <a:ln w="28575">
            <a:solidFill>
              <a:schemeClr val="bg1"/>
            </a:solidFill>
            <a:miter lim="800000"/>
            <a:headEnd/>
            <a:tailEnd/>
          </a:ln>
        </p:spPr>
        <p:txBody>
          <a:bodyPr rtlCol="0" anchor="ctr"/>
          <a:lstStyle/>
          <a:p>
            <a:pPr algn="ctr"/>
            <a:endParaRPr lang="en-US"/>
          </a:p>
        </p:txBody>
      </p:sp>
      <p:grpSp>
        <p:nvGrpSpPr>
          <p:cNvPr id="253" name="Group 252">
            <a:extLst>
              <a:ext uri="{FF2B5EF4-FFF2-40B4-BE49-F238E27FC236}">
                <a16:creationId xmlns:a16="http://schemas.microsoft.com/office/drawing/2014/main" id="{037384F8-1937-EE73-4967-DA50821DD2DA}"/>
              </a:ext>
            </a:extLst>
          </p:cNvPr>
          <p:cNvGrpSpPr/>
          <p:nvPr/>
        </p:nvGrpSpPr>
        <p:grpSpPr>
          <a:xfrm>
            <a:off x="6994538" y="2760133"/>
            <a:ext cx="79375" cy="1948246"/>
            <a:chOff x="823987" y="2760133"/>
            <a:chExt cx="442630" cy="1948246"/>
          </a:xfrm>
        </p:grpSpPr>
        <p:cxnSp>
          <p:nvCxnSpPr>
            <p:cNvPr id="254" name="Straight Connector 253">
              <a:extLst>
                <a:ext uri="{FF2B5EF4-FFF2-40B4-BE49-F238E27FC236}">
                  <a16:creationId xmlns:a16="http://schemas.microsoft.com/office/drawing/2014/main" id="{D1770C96-2F88-5B01-F258-65A91D1B9B63}"/>
                </a:ext>
              </a:extLst>
            </p:cNvPr>
            <p:cNvCxnSpPr>
              <a:cxnSpLocks/>
            </p:cNvCxnSpPr>
            <p:nvPr/>
          </p:nvCxnSpPr>
          <p:spPr bwMode="auto">
            <a:xfrm>
              <a:off x="823987" y="2760133"/>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8D894ED-2F11-EC20-E9B2-D4E12547D7C3}"/>
                </a:ext>
              </a:extLst>
            </p:cNvPr>
            <p:cNvCxnSpPr>
              <a:cxnSpLocks/>
            </p:cNvCxnSpPr>
            <p:nvPr/>
          </p:nvCxnSpPr>
          <p:spPr bwMode="auto">
            <a:xfrm>
              <a:off x="823987" y="3149782"/>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BC59B421-968E-25AB-FCA5-7AAA33409FF9}"/>
                </a:ext>
              </a:extLst>
            </p:cNvPr>
            <p:cNvCxnSpPr>
              <a:cxnSpLocks/>
            </p:cNvCxnSpPr>
            <p:nvPr/>
          </p:nvCxnSpPr>
          <p:spPr bwMode="auto">
            <a:xfrm>
              <a:off x="823987" y="3539431"/>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F7C505E-4A26-55C8-C232-A3A1C85C0FB8}"/>
                </a:ext>
              </a:extLst>
            </p:cNvPr>
            <p:cNvCxnSpPr>
              <a:cxnSpLocks/>
            </p:cNvCxnSpPr>
            <p:nvPr/>
          </p:nvCxnSpPr>
          <p:spPr bwMode="auto">
            <a:xfrm>
              <a:off x="823987" y="3929080"/>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3D672C6-ED69-1E7E-68CD-4947BD1DD1A1}"/>
                </a:ext>
              </a:extLst>
            </p:cNvPr>
            <p:cNvCxnSpPr>
              <a:cxnSpLocks/>
            </p:cNvCxnSpPr>
            <p:nvPr/>
          </p:nvCxnSpPr>
          <p:spPr bwMode="auto">
            <a:xfrm>
              <a:off x="823987" y="4318729"/>
              <a:ext cx="442630"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79D55A9-D496-37B1-2C4F-A40CC695EFB4}"/>
                </a:ext>
              </a:extLst>
            </p:cNvPr>
            <p:cNvCxnSpPr>
              <a:cxnSpLocks/>
            </p:cNvCxnSpPr>
            <p:nvPr/>
          </p:nvCxnSpPr>
          <p:spPr bwMode="auto">
            <a:xfrm>
              <a:off x="823987" y="4708379"/>
              <a:ext cx="4426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8617ABE0-9667-3BAD-BC40-31C79E0B3EC8}"/>
              </a:ext>
            </a:extLst>
          </p:cNvPr>
          <p:cNvGrpSpPr/>
          <p:nvPr/>
        </p:nvGrpSpPr>
        <p:grpSpPr>
          <a:xfrm>
            <a:off x="7058039" y="4704850"/>
            <a:ext cx="4619951" cy="80599"/>
            <a:chOff x="977900" y="4511679"/>
            <a:chExt cx="4619951" cy="259028"/>
          </a:xfrm>
        </p:grpSpPr>
        <p:cxnSp>
          <p:nvCxnSpPr>
            <p:cNvPr id="261" name="Straight Connector 260">
              <a:extLst>
                <a:ext uri="{FF2B5EF4-FFF2-40B4-BE49-F238E27FC236}">
                  <a16:creationId xmlns:a16="http://schemas.microsoft.com/office/drawing/2014/main" id="{7442AE7E-15FC-6F36-0590-9C7494D8B71E}"/>
                </a:ext>
              </a:extLst>
            </p:cNvPr>
            <p:cNvCxnSpPr>
              <a:cxnSpLocks/>
            </p:cNvCxnSpPr>
            <p:nvPr/>
          </p:nvCxnSpPr>
          <p:spPr bwMode="auto">
            <a:xfrm rot="5400000">
              <a:off x="194693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EA038272-7B04-E2FB-F527-BDEF13462A9F}"/>
                </a:ext>
              </a:extLst>
            </p:cNvPr>
            <p:cNvCxnSpPr>
              <a:cxnSpLocks/>
            </p:cNvCxnSpPr>
            <p:nvPr/>
          </p:nvCxnSpPr>
          <p:spPr bwMode="auto">
            <a:xfrm rot="5400000">
              <a:off x="172722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5F69A5D-6CA5-2246-1108-4B09DEB51FD0}"/>
                </a:ext>
              </a:extLst>
            </p:cNvPr>
            <p:cNvCxnSpPr>
              <a:cxnSpLocks/>
            </p:cNvCxnSpPr>
            <p:nvPr/>
          </p:nvCxnSpPr>
          <p:spPr bwMode="auto">
            <a:xfrm rot="5400000">
              <a:off x="150751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33645EF-1566-3AD5-03F4-23284A8ADD0B}"/>
                </a:ext>
              </a:extLst>
            </p:cNvPr>
            <p:cNvCxnSpPr>
              <a:cxnSpLocks/>
            </p:cNvCxnSpPr>
            <p:nvPr/>
          </p:nvCxnSpPr>
          <p:spPr bwMode="auto">
            <a:xfrm rot="5400000">
              <a:off x="128780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6FD9605C-C435-072F-CFDC-35FFBEBF20D6}"/>
                </a:ext>
              </a:extLst>
            </p:cNvPr>
            <p:cNvCxnSpPr>
              <a:cxnSpLocks/>
            </p:cNvCxnSpPr>
            <p:nvPr/>
          </p:nvCxnSpPr>
          <p:spPr bwMode="auto">
            <a:xfrm rot="5400000">
              <a:off x="106809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7330FB5-3E4B-1CFC-D1A4-45ADCECB5DCD}"/>
                </a:ext>
              </a:extLst>
            </p:cNvPr>
            <p:cNvCxnSpPr>
              <a:cxnSpLocks/>
            </p:cNvCxnSpPr>
            <p:nvPr/>
          </p:nvCxnSpPr>
          <p:spPr bwMode="auto">
            <a:xfrm rot="5400000">
              <a:off x="848386"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96B37E8-1C00-E86B-6472-34C74C41C5AC}"/>
                </a:ext>
              </a:extLst>
            </p:cNvPr>
            <p:cNvCxnSpPr>
              <a:cxnSpLocks/>
            </p:cNvCxnSpPr>
            <p:nvPr/>
          </p:nvCxnSpPr>
          <p:spPr bwMode="auto">
            <a:xfrm rot="5400000">
              <a:off x="326207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1D5C357E-95A1-59F3-6D12-16380E9594FE}"/>
                </a:ext>
              </a:extLst>
            </p:cNvPr>
            <p:cNvCxnSpPr>
              <a:cxnSpLocks/>
            </p:cNvCxnSpPr>
            <p:nvPr/>
          </p:nvCxnSpPr>
          <p:spPr bwMode="auto">
            <a:xfrm rot="5400000">
              <a:off x="304236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616AF4F-EF74-36A9-9771-70AFD07635CE}"/>
                </a:ext>
              </a:extLst>
            </p:cNvPr>
            <p:cNvCxnSpPr>
              <a:cxnSpLocks/>
            </p:cNvCxnSpPr>
            <p:nvPr/>
          </p:nvCxnSpPr>
          <p:spPr bwMode="auto">
            <a:xfrm rot="5400000">
              <a:off x="282265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48F43CE-8988-BBC0-37ED-AE9A359BE508}"/>
                </a:ext>
              </a:extLst>
            </p:cNvPr>
            <p:cNvCxnSpPr>
              <a:cxnSpLocks/>
            </p:cNvCxnSpPr>
            <p:nvPr/>
          </p:nvCxnSpPr>
          <p:spPr bwMode="auto">
            <a:xfrm rot="5400000">
              <a:off x="260294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0D8F63F2-9027-2E74-AA8F-C09E7CEDFE50}"/>
                </a:ext>
              </a:extLst>
            </p:cNvPr>
            <p:cNvCxnSpPr>
              <a:cxnSpLocks/>
            </p:cNvCxnSpPr>
            <p:nvPr/>
          </p:nvCxnSpPr>
          <p:spPr bwMode="auto">
            <a:xfrm rot="5400000">
              <a:off x="238323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8F79DEB-41C0-788D-D0BA-ABF62D691604}"/>
                </a:ext>
              </a:extLst>
            </p:cNvPr>
            <p:cNvCxnSpPr>
              <a:cxnSpLocks/>
            </p:cNvCxnSpPr>
            <p:nvPr/>
          </p:nvCxnSpPr>
          <p:spPr bwMode="auto">
            <a:xfrm rot="5400000">
              <a:off x="216352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8CC9521-DD02-71E3-9894-8AE44BEFEFA0}"/>
                </a:ext>
              </a:extLst>
            </p:cNvPr>
            <p:cNvCxnSpPr>
              <a:cxnSpLocks/>
            </p:cNvCxnSpPr>
            <p:nvPr/>
          </p:nvCxnSpPr>
          <p:spPr bwMode="auto">
            <a:xfrm rot="5400000">
              <a:off x="459203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30C4BB7-83F1-50DB-168B-181B5C9B0EB0}"/>
                </a:ext>
              </a:extLst>
            </p:cNvPr>
            <p:cNvCxnSpPr>
              <a:cxnSpLocks/>
            </p:cNvCxnSpPr>
            <p:nvPr/>
          </p:nvCxnSpPr>
          <p:spPr bwMode="auto">
            <a:xfrm rot="5400000">
              <a:off x="437232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6056B79-5BD4-C2D9-33F5-E4207E31575C}"/>
                </a:ext>
              </a:extLst>
            </p:cNvPr>
            <p:cNvCxnSpPr>
              <a:cxnSpLocks/>
            </p:cNvCxnSpPr>
            <p:nvPr/>
          </p:nvCxnSpPr>
          <p:spPr bwMode="auto">
            <a:xfrm rot="5400000">
              <a:off x="415261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5CCEBF9-43C6-97B0-82DE-30DE8F1ED41B}"/>
                </a:ext>
              </a:extLst>
            </p:cNvPr>
            <p:cNvCxnSpPr>
              <a:cxnSpLocks/>
            </p:cNvCxnSpPr>
            <p:nvPr/>
          </p:nvCxnSpPr>
          <p:spPr bwMode="auto">
            <a:xfrm rot="5400000">
              <a:off x="393290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3B90EDE-CC97-8FEE-A72C-A4966A95101D}"/>
                </a:ext>
              </a:extLst>
            </p:cNvPr>
            <p:cNvCxnSpPr>
              <a:cxnSpLocks/>
            </p:cNvCxnSpPr>
            <p:nvPr/>
          </p:nvCxnSpPr>
          <p:spPr bwMode="auto">
            <a:xfrm rot="5400000">
              <a:off x="371319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32590920-62DC-6741-06BD-332CB06F89F7}"/>
                </a:ext>
              </a:extLst>
            </p:cNvPr>
            <p:cNvCxnSpPr>
              <a:cxnSpLocks/>
            </p:cNvCxnSpPr>
            <p:nvPr/>
          </p:nvCxnSpPr>
          <p:spPr bwMode="auto">
            <a:xfrm rot="5400000">
              <a:off x="349348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4AFC820-00BA-C03C-D590-30472D9C9DA9}"/>
                </a:ext>
              </a:extLst>
            </p:cNvPr>
            <p:cNvCxnSpPr>
              <a:cxnSpLocks/>
            </p:cNvCxnSpPr>
            <p:nvPr/>
          </p:nvCxnSpPr>
          <p:spPr bwMode="auto">
            <a:xfrm rot="5400000">
              <a:off x="546833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672DD36-4808-E3B6-8913-88AEF25970C8}"/>
                </a:ext>
              </a:extLst>
            </p:cNvPr>
            <p:cNvCxnSpPr>
              <a:cxnSpLocks/>
            </p:cNvCxnSpPr>
            <p:nvPr/>
          </p:nvCxnSpPr>
          <p:spPr bwMode="auto">
            <a:xfrm rot="5400000">
              <a:off x="524862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077212A-4934-35A1-C972-31DC34AD3881}"/>
                </a:ext>
              </a:extLst>
            </p:cNvPr>
            <p:cNvCxnSpPr>
              <a:cxnSpLocks/>
            </p:cNvCxnSpPr>
            <p:nvPr/>
          </p:nvCxnSpPr>
          <p:spPr bwMode="auto">
            <a:xfrm rot="5400000">
              <a:off x="5028917" y="4641193"/>
              <a:ext cx="259028"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684E292-FFD2-883A-ECCA-861A4055A0F4}"/>
                </a:ext>
              </a:extLst>
            </p:cNvPr>
            <p:cNvCxnSpPr>
              <a:cxnSpLocks/>
            </p:cNvCxnSpPr>
            <p:nvPr/>
          </p:nvCxnSpPr>
          <p:spPr bwMode="auto">
            <a:xfrm rot="5400000">
              <a:off x="4809207" y="4641193"/>
              <a:ext cx="259028" cy="0"/>
            </a:xfrm>
            <a:prstGeom prst="line">
              <a:avLst/>
            </a:prstGeom>
            <a:noFill/>
            <a:ln w="28575" cap="flat" cmpd="sng" algn="ctr">
              <a:solidFill>
                <a:schemeClr val="bg1"/>
              </a:solidFill>
              <a:prstDash val="solid"/>
              <a:round/>
              <a:headEnd type="none" w="med" len="med"/>
              <a:tailEnd type="none" w="med" len="med"/>
            </a:ln>
            <a:effectLst/>
          </p:spPr>
        </p:cxnSp>
      </p:grpSp>
      <p:cxnSp>
        <p:nvCxnSpPr>
          <p:cNvPr id="369" name="Straight Connector 368">
            <a:extLst>
              <a:ext uri="{FF2B5EF4-FFF2-40B4-BE49-F238E27FC236}">
                <a16:creationId xmlns:a16="http://schemas.microsoft.com/office/drawing/2014/main" id="{49AAE9DD-7DFC-13D6-009D-5366D5CE37A3}"/>
              </a:ext>
            </a:extLst>
          </p:cNvPr>
          <p:cNvCxnSpPr>
            <a:cxnSpLocks/>
          </p:cNvCxnSpPr>
          <p:nvPr/>
        </p:nvCxnSpPr>
        <p:spPr bwMode="auto">
          <a:xfrm>
            <a:off x="8375998" y="3749890"/>
            <a:ext cx="0" cy="957577"/>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371" name="Straight Connector 370">
            <a:extLst>
              <a:ext uri="{FF2B5EF4-FFF2-40B4-BE49-F238E27FC236}">
                <a16:creationId xmlns:a16="http://schemas.microsoft.com/office/drawing/2014/main" id="{76D576E6-74F1-4121-A456-D6C04B6564D0}"/>
              </a:ext>
            </a:extLst>
          </p:cNvPr>
          <p:cNvCxnSpPr>
            <a:cxnSpLocks/>
          </p:cNvCxnSpPr>
          <p:nvPr/>
        </p:nvCxnSpPr>
        <p:spPr bwMode="auto">
          <a:xfrm>
            <a:off x="8818833" y="3815795"/>
            <a:ext cx="0" cy="891672"/>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374" name="Freeform: Shape 373">
            <a:extLst>
              <a:ext uri="{FF2B5EF4-FFF2-40B4-BE49-F238E27FC236}">
                <a16:creationId xmlns:a16="http://schemas.microsoft.com/office/drawing/2014/main" id="{FA3E54E2-C574-F12A-2F3A-83E0FDCEF788}"/>
              </a:ext>
            </a:extLst>
          </p:cNvPr>
          <p:cNvSpPr/>
          <p:nvPr/>
        </p:nvSpPr>
        <p:spPr bwMode="auto">
          <a:xfrm>
            <a:off x="7119123" y="2771775"/>
            <a:ext cx="4019550" cy="1400175"/>
          </a:xfrm>
          <a:custGeom>
            <a:avLst/>
            <a:gdLst>
              <a:gd name="connsiteX0" fmla="*/ 4019550 w 4019550"/>
              <a:gd name="connsiteY0" fmla="*/ 1400175 h 1400175"/>
              <a:gd name="connsiteX1" fmla="*/ 2651125 w 4019550"/>
              <a:gd name="connsiteY1" fmla="*/ 1400175 h 1400175"/>
              <a:gd name="connsiteX2" fmla="*/ 2651125 w 4019550"/>
              <a:gd name="connsiteY2" fmla="*/ 1374775 h 1400175"/>
              <a:gd name="connsiteX3" fmla="*/ 2371725 w 4019550"/>
              <a:gd name="connsiteY3" fmla="*/ 1374775 h 1400175"/>
              <a:gd name="connsiteX4" fmla="*/ 2371725 w 4019550"/>
              <a:gd name="connsiteY4" fmla="*/ 1343025 h 1400175"/>
              <a:gd name="connsiteX5" fmla="*/ 2095500 w 4019550"/>
              <a:gd name="connsiteY5" fmla="*/ 1343025 h 1400175"/>
              <a:gd name="connsiteX6" fmla="*/ 2095500 w 4019550"/>
              <a:gd name="connsiteY6" fmla="*/ 1317625 h 1400175"/>
              <a:gd name="connsiteX7" fmla="*/ 2000250 w 4019550"/>
              <a:gd name="connsiteY7" fmla="*/ 1317625 h 1400175"/>
              <a:gd name="connsiteX8" fmla="*/ 2000250 w 4019550"/>
              <a:gd name="connsiteY8" fmla="*/ 1304925 h 1400175"/>
              <a:gd name="connsiteX9" fmla="*/ 1955800 w 4019550"/>
              <a:gd name="connsiteY9" fmla="*/ 1304925 h 1400175"/>
              <a:gd name="connsiteX10" fmla="*/ 1955800 w 4019550"/>
              <a:gd name="connsiteY10" fmla="*/ 1298575 h 1400175"/>
              <a:gd name="connsiteX11" fmla="*/ 1939925 w 4019550"/>
              <a:gd name="connsiteY11" fmla="*/ 1298575 h 1400175"/>
              <a:gd name="connsiteX12" fmla="*/ 1939925 w 4019550"/>
              <a:gd name="connsiteY12" fmla="*/ 1279525 h 1400175"/>
              <a:gd name="connsiteX13" fmla="*/ 1905000 w 4019550"/>
              <a:gd name="connsiteY13" fmla="*/ 1279525 h 1400175"/>
              <a:gd name="connsiteX14" fmla="*/ 1905000 w 4019550"/>
              <a:gd name="connsiteY14" fmla="*/ 1273175 h 1400175"/>
              <a:gd name="connsiteX15" fmla="*/ 1549400 w 4019550"/>
              <a:gd name="connsiteY15" fmla="*/ 1273175 h 1400175"/>
              <a:gd name="connsiteX16" fmla="*/ 1549400 w 4019550"/>
              <a:gd name="connsiteY16" fmla="*/ 1263650 h 1400175"/>
              <a:gd name="connsiteX17" fmla="*/ 1466850 w 4019550"/>
              <a:gd name="connsiteY17" fmla="*/ 1263650 h 1400175"/>
              <a:gd name="connsiteX18" fmla="*/ 1466850 w 4019550"/>
              <a:gd name="connsiteY18" fmla="*/ 1257300 h 1400175"/>
              <a:gd name="connsiteX19" fmla="*/ 1384300 w 4019550"/>
              <a:gd name="connsiteY19" fmla="*/ 1257300 h 1400175"/>
              <a:gd name="connsiteX20" fmla="*/ 1384300 w 4019550"/>
              <a:gd name="connsiteY20" fmla="*/ 1241425 h 1400175"/>
              <a:gd name="connsiteX21" fmla="*/ 1365250 w 4019550"/>
              <a:gd name="connsiteY21" fmla="*/ 1241425 h 1400175"/>
              <a:gd name="connsiteX22" fmla="*/ 1365250 w 4019550"/>
              <a:gd name="connsiteY22" fmla="*/ 1235075 h 1400175"/>
              <a:gd name="connsiteX23" fmla="*/ 1241425 w 4019550"/>
              <a:gd name="connsiteY23" fmla="*/ 1235075 h 1400175"/>
              <a:gd name="connsiteX24" fmla="*/ 1241425 w 4019550"/>
              <a:gd name="connsiteY24" fmla="*/ 1225550 h 1400175"/>
              <a:gd name="connsiteX25" fmla="*/ 1190625 w 4019550"/>
              <a:gd name="connsiteY25" fmla="*/ 1225550 h 1400175"/>
              <a:gd name="connsiteX26" fmla="*/ 1190625 w 4019550"/>
              <a:gd name="connsiteY26" fmla="*/ 1203325 h 1400175"/>
              <a:gd name="connsiteX27" fmla="*/ 1177925 w 4019550"/>
              <a:gd name="connsiteY27" fmla="*/ 1203325 h 1400175"/>
              <a:gd name="connsiteX28" fmla="*/ 1177925 w 4019550"/>
              <a:gd name="connsiteY28" fmla="*/ 1190625 h 1400175"/>
              <a:gd name="connsiteX29" fmla="*/ 1158875 w 4019550"/>
              <a:gd name="connsiteY29" fmla="*/ 1190625 h 1400175"/>
              <a:gd name="connsiteX30" fmla="*/ 1158875 w 4019550"/>
              <a:gd name="connsiteY30" fmla="*/ 1177925 h 1400175"/>
              <a:gd name="connsiteX31" fmla="*/ 1041400 w 4019550"/>
              <a:gd name="connsiteY31" fmla="*/ 1177925 h 1400175"/>
              <a:gd name="connsiteX32" fmla="*/ 1041400 w 4019550"/>
              <a:gd name="connsiteY32" fmla="*/ 1165225 h 1400175"/>
              <a:gd name="connsiteX33" fmla="*/ 1022350 w 4019550"/>
              <a:gd name="connsiteY33" fmla="*/ 1165225 h 1400175"/>
              <a:gd name="connsiteX34" fmla="*/ 1022350 w 4019550"/>
              <a:gd name="connsiteY34" fmla="*/ 1146175 h 1400175"/>
              <a:gd name="connsiteX35" fmla="*/ 987425 w 4019550"/>
              <a:gd name="connsiteY35" fmla="*/ 1146175 h 1400175"/>
              <a:gd name="connsiteX36" fmla="*/ 987425 w 4019550"/>
              <a:gd name="connsiteY36" fmla="*/ 1123950 h 1400175"/>
              <a:gd name="connsiteX37" fmla="*/ 949325 w 4019550"/>
              <a:gd name="connsiteY37" fmla="*/ 1123950 h 1400175"/>
              <a:gd name="connsiteX38" fmla="*/ 949325 w 4019550"/>
              <a:gd name="connsiteY38" fmla="*/ 1104900 h 1400175"/>
              <a:gd name="connsiteX39" fmla="*/ 904875 w 4019550"/>
              <a:gd name="connsiteY39" fmla="*/ 1104900 h 1400175"/>
              <a:gd name="connsiteX40" fmla="*/ 904875 w 4019550"/>
              <a:gd name="connsiteY40" fmla="*/ 1089025 h 1400175"/>
              <a:gd name="connsiteX41" fmla="*/ 889000 w 4019550"/>
              <a:gd name="connsiteY41" fmla="*/ 1089025 h 1400175"/>
              <a:gd name="connsiteX42" fmla="*/ 889000 w 4019550"/>
              <a:gd name="connsiteY42" fmla="*/ 1060450 h 1400175"/>
              <a:gd name="connsiteX43" fmla="*/ 781050 w 4019550"/>
              <a:gd name="connsiteY43" fmla="*/ 1060450 h 1400175"/>
              <a:gd name="connsiteX44" fmla="*/ 781050 w 4019550"/>
              <a:gd name="connsiteY44" fmla="*/ 1044575 h 1400175"/>
              <a:gd name="connsiteX45" fmla="*/ 752475 w 4019550"/>
              <a:gd name="connsiteY45" fmla="*/ 1044575 h 1400175"/>
              <a:gd name="connsiteX46" fmla="*/ 752475 w 4019550"/>
              <a:gd name="connsiteY46" fmla="*/ 1012825 h 1400175"/>
              <a:gd name="connsiteX47" fmla="*/ 669925 w 4019550"/>
              <a:gd name="connsiteY47" fmla="*/ 1012825 h 1400175"/>
              <a:gd name="connsiteX48" fmla="*/ 669925 w 4019550"/>
              <a:gd name="connsiteY48" fmla="*/ 993775 h 1400175"/>
              <a:gd name="connsiteX49" fmla="*/ 622300 w 4019550"/>
              <a:gd name="connsiteY49" fmla="*/ 993775 h 1400175"/>
              <a:gd name="connsiteX50" fmla="*/ 622300 w 4019550"/>
              <a:gd name="connsiteY50" fmla="*/ 904875 h 1400175"/>
              <a:gd name="connsiteX51" fmla="*/ 549275 w 4019550"/>
              <a:gd name="connsiteY51" fmla="*/ 904875 h 1400175"/>
              <a:gd name="connsiteX52" fmla="*/ 558800 w 4019550"/>
              <a:gd name="connsiteY52" fmla="*/ 895350 h 1400175"/>
              <a:gd name="connsiteX53" fmla="*/ 533400 w 4019550"/>
              <a:gd name="connsiteY53" fmla="*/ 895350 h 1400175"/>
              <a:gd name="connsiteX54" fmla="*/ 533400 w 4019550"/>
              <a:gd name="connsiteY54" fmla="*/ 869950 h 1400175"/>
              <a:gd name="connsiteX55" fmla="*/ 495300 w 4019550"/>
              <a:gd name="connsiteY55" fmla="*/ 869950 h 1400175"/>
              <a:gd name="connsiteX56" fmla="*/ 495300 w 4019550"/>
              <a:gd name="connsiteY56" fmla="*/ 800100 h 1400175"/>
              <a:gd name="connsiteX57" fmla="*/ 482600 w 4019550"/>
              <a:gd name="connsiteY57" fmla="*/ 800100 h 1400175"/>
              <a:gd name="connsiteX58" fmla="*/ 482600 w 4019550"/>
              <a:gd name="connsiteY58" fmla="*/ 784225 h 1400175"/>
              <a:gd name="connsiteX59" fmla="*/ 463550 w 4019550"/>
              <a:gd name="connsiteY59" fmla="*/ 784225 h 1400175"/>
              <a:gd name="connsiteX60" fmla="*/ 463550 w 4019550"/>
              <a:gd name="connsiteY60" fmla="*/ 758825 h 1400175"/>
              <a:gd name="connsiteX61" fmla="*/ 422275 w 4019550"/>
              <a:gd name="connsiteY61" fmla="*/ 758825 h 1400175"/>
              <a:gd name="connsiteX62" fmla="*/ 422275 w 4019550"/>
              <a:gd name="connsiteY62" fmla="*/ 742950 h 1400175"/>
              <a:gd name="connsiteX63" fmla="*/ 390525 w 4019550"/>
              <a:gd name="connsiteY63" fmla="*/ 742950 h 1400175"/>
              <a:gd name="connsiteX64" fmla="*/ 390525 w 4019550"/>
              <a:gd name="connsiteY64" fmla="*/ 717550 h 1400175"/>
              <a:gd name="connsiteX65" fmla="*/ 368300 w 4019550"/>
              <a:gd name="connsiteY65" fmla="*/ 717550 h 1400175"/>
              <a:gd name="connsiteX66" fmla="*/ 368300 w 4019550"/>
              <a:gd name="connsiteY66" fmla="*/ 666750 h 1400175"/>
              <a:gd name="connsiteX67" fmla="*/ 349250 w 4019550"/>
              <a:gd name="connsiteY67" fmla="*/ 666750 h 1400175"/>
              <a:gd name="connsiteX68" fmla="*/ 349250 w 4019550"/>
              <a:gd name="connsiteY68" fmla="*/ 603250 h 1400175"/>
              <a:gd name="connsiteX69" fmla="*/ 349250 w 4019550"/>
              <a:gd name="connsiteY69" fmla="*/ 603250 h 1400175"/>
              <a:gd name="connsiteX70" fmla="*/ 349250 w 4019550"/>
              <a:gd name="connsiteY70" fmla="*/ 565150 h 1400175"/>
              <a:gd name="connsiteX71" fmla="*/ 285750 w 4019550"/>
              <a:gd name="connsiteY71" fmla="*/ 565150 h 1400175"/>
              <a:gd name="connsiteX72" fmla="*/ 295275 w 4019550"/>
              <a:gd name="connsiteY72" fmla="*/ 555625 h 1400175"/>
              <a:gd name="connsiteX73" fmla="*/ 241300 w 4019550"/>
              <a:gd name="connsiteY73" fmla="*/ 555625 h 1400175"/>
              <a:gd name="connsiteX74" fmla="*/ 241300 w 4019550"/>
              <a:gd name="connsiteY74" fmla="*/ 536575 h 1400175"/>
              <a:gd name="connsiteX75" fmla="*/ 241300 w 4019550"/>
              <a:gd name="connsiteY75" fmla="*/ 536575 h 1400175"/>
              <a:gd name="connsiteX76" fmla="*/ 241300 w 4019550"/>
              <a:gd name="connsiteY76" fmla="*/ 508000 h 1400175"/>
              <a:gd name="connsiteX77" fmla="*/ 219075 w 4019550"/>
              <a:gd name="connsiteY77" fmla="*/ 485775 h 1400175"/>
              <a:gd name="connsiteX78" fmla="*/ 219075 w 4019550"/>
              <a:gd name="connsiteY78" fmla="*/ 365125 h 1400175"/>
              <a:gd name="connsiteX79" fmla="*/ 177800 w 4019550"/>
              <a:gd name="connsiteY79" fmla="*/ 365125 h 1400175"/>
              <a:gd name="connsiteX80" fmla="*/ 177800 w 4019550"/>
              <a:gd name="connsiteY80" fmla="*/ 333375 h 1400175"/>
              <a:gd name="connsiteX81" fmla="*/ 152400 w 4019550"/>
              <a:gd name="connsiteY81" fmla="*/ 333375 h 1400175"/>
              <a:gd name="connsiteX82" fmla="*/ 168275 w 4019550"/>
              <a:gd name="connsiteY82" fmla="*/ 317500 h 1400175"/>
              <a:gd name="connsiteX83" fmla="*/ 136525 w 4019550"/>
              <a:gd name="connsiteY83" fmla="*/ 317500 h 1400175"/>
              <a:gd name="connsiteX84" fmla="*/ 123825 w 4019550"/>
              <a:gd name="connsiteY84" fmla="*/ 304800 h 1400175"/>
              <a:gd name="connsiteX85" fmla="*/ 88900 w 4019550"/>
              <a:gd name="connsiteY85" fmla="*/ 304800 h 1400175"/>
              <a:gd name="connsiteX86" fmla="*/ 88900 w 4019550"/>
              <a:gd name="connsiteY86" fmla="*/ 38100 h 1400175"/>
              <a:gd name="connsiteX87" fmla="*/ 57150 w 4019550"/>
              <a:gd name="connsiteY87" fmla="*/ 38100 h 1400175"/>
              <a:gd name="connsiteX88" fmla="*/ 57150 w 4019550"/>
              <a:gd name="connsiteY88" fmla="*/ 15875 h 1400175"/>
              <a:gd name="connsiteX89" fmla="*/ 57150 w 4019550"/>
              <a:gd name="connsiteY89" fmla="*/ 15875 h 1400175"/>
              <a:gd name="connsiteX90" fmla="*/ 41275 w 4019550"/>
              <a:gd name="connsiteY90" fmla="*/ 0 h 1400175"/>
              <a:gd name="connsiteX91" fmla="*/ 0 w 4019550"/>
              <a:gd name="connsiteY91" fmla="*/ 0 h 1400175"/>
              <a:gd name="connsiteX0" fmla="*/ 4019550 w 4019550"/>
              <a:gd name="connsiteY0" fmla="*/ 1400175 h 1400175"/>
              <a:gd name="connsiteX1" fmla="*/ 2651125 w 4019550"/>
              <a:gd name="connsiteY1" fmla="*/ 1400175 h 1400175"/>
              <a:gd name="connsiteX2" fmla="*/ 2651125 w 4019550"/>
              <a:gd name="connsiteY2" fmla="*/ 1374775 h 1400175"/>
              <a:gd name="connsiteX3" fmla="*/ 2371725 w 4019550"/>
              <a:gd name="connsiteY3" fmla="*/ 1374775 h 1400175"/>
              <a:gd name="connsiteX4" fmla="*/ 2371725 w 4019550"/>
              <a:gd name="connsiteY4" fmla="*/ 1343025 h 1400175"/>
              <a:gd name="connsiteX5" fmla="*/ 2095500 w 4019550"/>
              <a:gd name="connsiteY5" fmla="*/ 1343025 h 1400175"/>
              <a:gd name="connsiteX6" fmla="*/ 2095500 w 4019550"/>
              <a:gd name="connsiteY6" fmla="*/ 1317625 h 1400175"/>
              <a:gd name="connsiteX7" fmla="*/ 2000250 w 4019550"/>
              <a:gd name="connsiteY7" fmla="*/ 1317625 h 1400175"/>
              <a:gd name="connsiteX8" fmla="*/ 2000250 w 4019550"/>
              <a:gd name="connsiteY8" fmla="*/ 1304925 h 1400175"/>
              <a:gd name="connsiteX9" fmla="*/ 1955800 w 4019550"/>
              <a:gd name="connsiteY9" fmla="*/ 1304925 h 1400175"/>
              <a:gd name="connsiteX10" fmla="*/ 1955800 w 4019550"/>
              <a:gd name="connsiteY10" fmla="*/ 1298575 h 1400175"/>
              <a:gd name="connsiteX11" fmla="*/ 1939925 w 4019550"/>
              <a:gd name="connsiteY11" fmla="*/ 1298575 h 1400175"/>
              <a:gd name="connsiteX12" fmla="*/ 1939925 w 4019550"/>
              <a:gd name="connsiteY12" fmla="*/ 1279525 h 1400175"/>
              <a:gd name="connsiteX13" fmla="*/ 1905000 w 4019550"/>
              <a:gd name="connsiteY13" fmla="*/ 1279525 h 1400175"/>
              <a:gd name="connsiteX14" fmla="*/ 1905000 w 4019550"/>
              <a:gd name="connsiteY14" fmla="*/ 1273175 h 1400175"/>
              <a:gd name="connsiteX15" fmla="*/ 1549400 w 4019550"/>
              <a:gd name="connsiteY15" fmla="*/ 1273175 h 1400175"/>
              <a:gd name="connsiteX16" fmla="*/ 1549400 w 4019550"/>
              <a:gd name="connsiteY16" fmla="*/ 1263650 h 1400175"/>
              <a:gd name="connsiteX17" fmla="*/ 1466850 w 4019550"/>
              <a:gd name="connsiteY17" fmla="*/ 1263650 h 1400175"/>
              <a:gd name="connsiteX18" fmla="*/ 1466850 w 4019550"/>
              <a:gd name="connsiteY18" fmla="*/ 1257300 h 1400175"/>
              <a:gd name="connsiteX19" fmla="*/ 1384300 w 4019550"/>
              <a:gd name="connsiteY19" fmla="*/ 1257300 h 1400175"/>
              <a:gd name="connsiteX20" fmla="*/ 1384300 w 4019550"/>
              <a:gd name="connsiteY20" fmla="*/ 1241425 h 1400175"/>
              <a:gd name="connsiteX21" fmla="*/ 1365250 w 4019550"/>
              <a:gd name="connsiteY21" fmla="*/ 1241425 h 1400175"/>
              <a:gd name="connsiteX22" fmla="*/ 1365250 w 4019550"/>
              <a:gd name="connsiteY22" fmla="*/ 1235075 h 1400175"/>
              <a:gd name="connsiteX23" fmla="*/ 1241425 w 4019550"/>
              <a:gd name="connsiteY23" fmla="*/ 1235075 h 1400175"/>
              <a:gd name="connsiteX24" fmla="*/ 1241425 w 4019550"/>
              <a:gd name="connsiteY24" fmla="*/ 1225550 h 1400175"/>
              <a:gd name="connsiteX25" fmla="*/ 1190625 w 4019550"/>
              <a:gd name="connsiteY25" fmla="*/ 1225550 h 1400175"/>
              <a:gd name="connsiteX26" fmla="*/ 1190625 w 4019550"/>
              <a:gd name="connsiteY26" fmla="*/ 1203325 h 1400175"/>
              <a:gd name="connsiteX27" fmla="*/ 1177925 w 4019550"/>
              <a:gd name="connsiteY27" fmla="*/ 1203325 h 1400175"/>
              <a:gd name="connsiteX28" fmla="*/ 1177925 w 4019550"/>
              <a:gd name="connsiteY28" fmla="*/ 1190625 h 1400175"/>
              <a:gd name="connsiteX29" fmla="*/ 1158875 w 4019550"/>
              <a:gd name="connsiteY29" fmla="*/ 1190625 h 1400175"/>
              <a:gd name="connsiteX30" fmla="*/ 1158875 w 4019550"/>
              <a:gd name="connsiteY30" fmla="*/ 1177925 h 1400175"/>
              <a:gd name="connsiteX31" fmla="*/ 1041400 w 4019550"/>
              <a:gd name="connsiteY31" fmla="*/ 1177925 h 1400175"/>
              <a:gd name="connsiteX32" fmla="*/ 1041400 w 4019550"/>
              <a:gd name="connsiteY32" fmla="*/ 1165225 h 1400175"/>
              <a:gd name="connsiteX33" fmla="*/ 1022350 w 4019550"/>
              <a:gd name="connsiteY33" fmla="*/ 1165225 h 1400175"/>
              <a:gd name="connsiteX34" fmla="*/ 1022350 w 4019550"/>
              <a:gd name="connsiteY34" fmla="*/ 1146175 h 1400175"/>
              <a:gd name="connsiteX35" fmla="*/ 987425 w 4019550"/>
              <a:gd name="connsiteY35" fmla="*/ 1146175 h 1400175"/>
              <a:gd name="connsiteX36" fmla="*/ 987425 w 4019550"/>
              <a:gd name="connsiteY36" fmla="*/ 1123950 h 1400175"/>
              <a:gd name="connsiteX37" fmla="*/ 949325 w 4019550"/>
              <a:gd name="connsiteY37" fmla="*/ 1123950 h 1400175"/>
              <a:gd name="connsiteX38" fmla="*/ 949325 w 4019550"/>
              <a:gd name="connsiteY38" fmla="*/ 1104900 h 1400175"/>
              <a:gd name="connsiteX39" fmla="*/ 904875 w 4019550"/>
              <a:gd name="connsiteY39" fmla="*/ 1104900 h 1400175"/>
              <a:gd name="connsiteX40" fmla="*/ 904875 w 4019550"/>
              <a:gd name="connsiteY40" fmla="*/ 1089025 h 1400175"/>
              <a:gd name="connsiteX41" fmla="*/ 889000 w 4019550"/>
              <a:gd name="connsiteY41" fmla="*/ 1089025 h 1400175"/>
              <a:gd name="connsiteX42" fmla="*/ 889000 w 4019550"/>
              <a:gd name="connsiteY42" fmla="*/ 1060450 h 1400175"/>
              <a:gd name="connsiteX43" fmla="*/ 781050 w 4019550"/>
              <a:gd name="connsiteY43" fmla="*/ 1060450 h 1400175"/>
              <a:gd name="connsiteX44" fmla="*/ 781050 w 4019550"/>
              <a:gd name="connsiteY44" fmla="*/ 1044575 h 1400175"/>
              <a:gd name="connsiteX45" fmla="*/ 752475 w 4019550"/>
              <a:gd name="connsiteY45" fmla="*/ 1044575 h 1400175"/>
              <a:gd name="connsiteX46" fmla="*/ 752475 w 4019550"/>
              <a:gd name="connsiteY46" fmla="*/ 1012825 h 1400175"/>
              <a:gd name="connsiteX47" fmla="*/ 669925 w 4019550"/>
              <a:gd name="connsiteY47" fmla="*/ 1012825 h 1400175"/>
              <a:gd name="connsiteX48" fmla="*/ 669925 w 4019550"/>
              <a:gd name="connsiteY48" fmla="*/ 993775 h 1400175"/>
              <a:gd name="connsiteX49" fmla="*/ 622300 w 4019550"/>
              <a:gd name="connsiteY49" fmla="*/ 993775 h 1400175"/>
              <a:gd name="connsiteX50" fmla="*/ 622300 w 4019550"/>
              <a:gd name="connsiteY50" fmla="*/ 904875 h 1400175"/>
              <a:gd name="connsiteX51" fmla="*/ 549275 w 4019550"/>
              <a:gd name="connsiteY51" fmla="*/ 904875 h 1400175"/>
              <a:gd name="connsiteX52" fmla="*/ 558800 w 4019550"/>
              <a:gd name="connsiteY52" fmla="*/ 895350 h 1400175"/>
              <a:gd name="connsiteX53" fmla="*/ 533400 w 4019550"/>
              <a:gd name="connsiteY53" fmla="*/ 895350 h 1400175"/>
              <a:gd name="connsiteX54" fmla="*/ 533400 w 4019550"/>
              <a:gd name="connsiteY54" fmla="*/ 869950 h 1400175"/>
              <a:gd name="connsiteX55" fmla="*/ 495300 w 4019550"/>
              <a:gd name="connsiteY55" fmla="*/ 869950 h 1400175"/>
              <a:gd name="connsiteX56" fmla="*/ 495300 w 4019550"/>
              <a:gd name="connsiteY56" fmla="*/ 800100 h 1400175"/>
              <a:gd name="connsiteX57" fmla="*/ 482600 w 4019550"/>
              <a:gd name="connsiteY57" fmla="*/ 800100 h 1400175"/>
              <a:gd name="connsiteX58" fmla="*/ 482600 w 4019550"/>
              <a:gd name="connsiteY58" fmla="*/ 784225 h 1400175"/>
              <a:gd name="connsiteX59" fmla="*/ 463550 w 4019550"/>
              <a:gd name="connsiteY59" fmla="*/ 784225 h 1400175"/>
              <a:gd name="connsiteX60" fmla="*/ 463550 w 4019550"/>
              <a:gd name="connsiteY60" fmla="*/ 758825 h 1400175"/>
              <a:gd name="connsiteX61" fmla="*/ 422275 w 4019550"/>
              <a:gd name="connsiteY61" fmla="*/ 758825 h 1400175"/>
              <a:gd name="connsiteX62" fmla="*/ 422275 w 4019550"/>
              <a:gd name="connsiteY62" fmla="*/ 742950 h 1400175"/>
              <a:gd name="connsiteX63" fmla="*/ 390525 w 4019550"/>
              <a:gd name="connsiteY63" fmla="*/ 742950 h 1400175"/>
              <a:gd name="connsiteX64" fmla="*/ 390525 w 4019550"/>
              <a:gd name="connsiteY64" fmla="*/ 717550 h 1400175"/>
              <a:gd name="connsiteX65" fmla="*/ 368300 w 4019550"/>
              <a:gd name="connsiteY65" fmla="*/ 717550 h 1400175"/>
              <a:gd name="connsiteX66" fmla="*/ 368300 w 4019550"/>
              <a:gd name="connsiteY66" fmla="*/ 666750 h 1400175"/>
              <a:gd name="connsiteX67" fmla="*/ 349250 w 4019550"/>
              <a:gd name="connsiteY67" fmla="*/ 666750 h 1400175"/>
              <a:gd name="connsiteX68" fmla="*/ 349250 w 4019550"/>
              <a:gd name="connsiteY68" fmla="*/ 603250 h 1400175"/>
              <a:gd name="connsiteX69" fmla="*/ 349250 w 4019550"/>
              <a:gd name="connsiteY69" fmla="*/ 603250 h 1400175"/>
              <a:gd name="connsiteX70" fmla="*/ 349250 w 4019550"/>
              <a:gd name="connsiteY70" fmla="*/ 565150 h 1400175"/>
              <a:gd name="connsiteX71" fmla="*/ 285750 w 4019550"/>
              <a:gd name="connsiteY71" fmla="*/ 565150 h 1400175"/>
              <a:gd name="connsiteX72" fmla="*/ 295275 w 4019550"/>
              <a:gd name="connsiteY72" fmla="*/ 555625 h 1400175"/>
              <a:gd name="connsiteX73" fmla="*/ 241300 w 4019550"/>
              <a:gd name="connsiteY73" fmla="*/ 555625 h 1400175"/>
              <a:gd name="connsiteX74" fmla="*/ 241300 w 4019550"/>
              <a:gd name="connsiteY74" fmla="*/ 536575 h 1400175"/>
              <a:gd name="connsiteX75" fmla="*/ 241300 w 4019550"/>
              <a:gd name="connsiteY75" fmla="*/ 536575 h 1400175"/>
              <a:gd name="connsiteX76" fmla="*/ 241300 w 4019550"/>
              <a:gd name="connsiteY76" fmla="*/ 508000 h 1400175"/>
              <a:gd name="connsiteX77" fmla="*/ 219075 w 4019550"/>
              <a:gd name="connsiteY77" fmla="*/ 485775 h 1400175"/>
              <a:gd name="connsiteX78" fmla="*/ 219075 w 4019550"/>
              <a:gd name="connsiteY78" fmla="*/ 365125 h 1400175"/>
              <a:gd name="connsiteX79" fmla="*/ 177800 w 4019550"/>
              <a:gd name="connsiteY79" fmla="*/ 365125 h 1400175"/>
              <a:gd name="connsiteX80" fmla="*/ 177800 w 4019550"/>
              <a:gd name="connsiteY80" fmla="*/ 333375 h 1400175"/>
              <a:gd name="connsiteX81" fmla="*/ 152400 w 4019550"/>
              <a:gd name="connsiteY81" fmla="*/ 333375 h 1400175"/>
              <a:gd name="connsiteX82" fmla="*/ 157162 w 4019550"/>
              <a:gd name="connsiteY82" fmla="*/ 317500 h 1400175"/>
              <a:gd name="connsiteX83" fmla="*/ 136525 w 4019550"/>
              <a:gd name="connsiteY83" fmla="*/ 317500 h 1400175"/>
              <a:gd name="connsiteX84" fmla="*/ 123825 w 4019550"/>
              <a:gd name="connsiteY84" fmla="*/ 304800 h 1400175"/>
              <a:gd name="connsiteX85" fmla="*/ 88900 w 4019550"/>
              <a:gd name="connsiteY85" fmla="*/ 304800 h 1400175"/>
              <a:gd name="connsiteX86" fmla="*/ 88900 w 4019550"/>
              <a:gd name="connsiteY86" fmla="*/ 38100 h 1400175"/>
              <a:gd name="connsiteX87" fmla="*/ 57150 w 4019550"/>
              <a:gd name="connsiteY87" fmla="*/ 38100 h 1400175"/>
              <a:gd name="connsiteX88" fmla="*/ 57150 w 4019550"/>
              <a:gd name="connsiteY88" fmla="*/ 15875 h 1400175"/>
              <a:gd name="connsiteX89" fmla="*/ 57150 w 4019550"/>
              <a:gd name="connsiteY89" fmla="*/ 15875 h 1400175"/>
              <a:gd name="connsiteX90" fmla="*/ 41275 w 4019550"/>
              <a:gd name="connsiteY90" fmla="*/ 0 h 1400175"/>
              <a:gd name="connsiteX91" fmla="*/ 0 w 4019550"/>
              <a:gd name="connsiteY91" fmla="*/ 0 h 1400175"/>
              <a:gd name="connsiteX0" fmla="*/ 4019550 w 4019550"/>
              <a:gd name="connsiteY0" fmla="*/ 1400175 h 1400175"/>
              <a:gd name="connsiteX1" fmla="*/ 2651125 w 4019550"/>
              <a:gd name="connsiteY1" fmla="*/ 1400175 h 1400175"/>
              <a:gd name="connsiteX2" fmla="*/ 2651125 w 4019550"/>
              <a:gd name="connsiteY2" fmla="*/ 1374775 h 1400175"/>
              <a:gd name="connsiteX3" fmla="*/ 2371725 w 4019550"/>
              <a:gd name="connsiteY3" fmla="*/ 1374775 h 1400175"/>
              <a:gd name="connsiteX4" fmla="*/ 2371725 w 4019550"/>
              <a:gd name="connsiteY4" fmla="*/ 1343025 h 1400175"/>
              <a:gd name="connsiteX5" fmla="*/ 2095500 w 4019550"/>
              <a:gd name="connsiteY5" fmla="*/ 1343025 h 1400175"/>
              <a:gd name="connsiteX6" fmla="*/ 2095500 w 4019550"/>
              <a:gd name="connsiteY6" fmla="*/ 1317625 h 1400175"/>
              <a:gd name="connsiteX7" fmla="*/ 2000250 w 4019550"/>
              <a:gd name="connsiteY7" fmla="*/ 1317625 h 1400175"/>
              <a:gd name="connsiteX8" fmla="*/ 2000250 w 4019550"/>
              <a:gd name="connsiteY8" fmla="*/ 1304925 h 1400175"/>
              <a:gd name="connsiteX9" fmla="*/ 1955800 w 4019550"/>
              <a:gd name="connsiteY9" fmla="*/ 1304925 h 1400175"/>
              <a:gd name="connsiteX10" fmla="*/ 1955800 w 4019550"/>
              <a:gd name="connsiteY10" fmla="*/ 1298575 h 1400175"/>
              <a:gd name="connsiteX11" fmla="*/ 1939925 w 4019550"/>
              <a:gd name="connsiteY11" fmla="*/ 1298575 h 1400175"/>
              <a:gd name="connsiteX12" fmla="*/ 1939925 w 4019550"/>
              <a:gd name="connsiteY12" fmla="*/ 1279525 h 1400175"/>
              <a:gd name="connsiteX13" fmla="*/ 1905000 w 4019550"/>
              <a:gd name="connsiteY13" fmla="*/ 1279525 h 1400175"/>
              <a:gd name="connsiteX14" fmla="*/ 1905000 w 4019550"/>
              <a:gd name="connsiteY14" fmla="*/ 1273175 h 1400175"/>
              <a:gd name="connsiteX15" fmla="*/ 1549400 w 4019550"/>
              <a:gd name="connsiteY15" fmla="*/ 1273175 h 1400175"/>
              <a:gd name="connsiteX16" fmla="*/ 1549400 w 4019550"/>
              <a:gd name="connsiteY16" fmla="*/ 1263650 h 1400175"/>
              <a:gd name="connsiteX17" fmla="*/ 1466850 w 4019550"/>
              <a:gd name="connsiteY17" fmla="*/ 1263650 h 1400175"/>
              <a:gd name="connsiteX18" fmla="*/ 1466850 w 4019550"/>
              <a:gd name="connsiteY18" fmla="*/ 1257300 h 1400175"/>
              <a:gd name="connsiteX19" fmla="*/ 1384300 w 4019550"/>
              <a:gd name="connsiteY19" fmla="*/ 1257300 h 1400175"/>
              <a:gd name="connsiteX20" fmla="*/ 1384300 w 4019550"/>
              <a:gd name="connsiteY20" fmla="*/ 1241425 h 1400175"/>
              <a:gd name="connsiteX21" fmla="*/ 1365250 w 4019550"/>
              <a:gd name="connsiteY21" fmla="*/ 1241425 h 1400175"/>
              <a:gd name="connsiteX22" fmla="*/ 1365250 w 4019550"/>
              <a:gd name="connsiteY22" fmla="*/ 1235075 h 1400175"/>
              <a:gd name="connsiteX23" fmla="*/ 1241425 w 4019550"/>
              <a:gd name="connsiteY23" fmla="*/ 1235075 h 1400175"/>
              <a:gd name="connsiteX24" fmla="*/ 1241425 w 4019550"/>
              <a:gd name="connsiteY24" fmla="*/ 1225550 h 1400175"/>
              <a:gd name="connsiteX25" fmla="*/ 1190625 w 4019550"/>
              <a:gd name="connsiteY25" fmla="*/ 1225550 h 1400175"/>
              <a:gd name="connsiteX26" fmla="*/ 1190625 w 4019550"/>
              <a:gd name="connsiteY26" fmla="*/ 1203325 h 1400175"/>
              <a:gd name="connsiteX27" fmla="*/ 1177925 w 4019550"/>
              <a:gd name="connsiteY27" fmla="*/ 1203325 h 1400175"/>
              <a:gd name="connsiteX28" fmla="*/ 1177925 w 4019550"/>
              <a:gd name="connsiteY28" fmla="*/ 1190625 h 1400175"/>
              <a:gd name="connsiteX29" fmla="*/ 1158875 w 4019550"/>
              <a:gd name="connsiteY29" fmla="*/ 1190625 h 1400175"/>
              <a:gd name="connsiteX30" fmla="*/ 1158875 w 4019550"/>
              <a:gd name="connsiteY30" fmla="*/ 1177925 h 1400175"/>
              <a:gd name="connsiteX31" fmla="*/ 1041400 w 4019550"/>
              <a:gd name="connsiteY31" fmla="*/ 1177925 h 1400175"/>
              <a:gd name="connsiteX32" fmla="*/ 1041400 w 4019550"/>
              <a:gd name="connsiteY32" fmla="*/ 1165225 h 1400175"/>
              <a:gd name="connsiteX33" fmla="*/ 1022350 w 4019550"/>
              <a:gd name="connsiteY33" fmla="*/ 1165225 h 1400175"/>
              <a:gd name="connsiteX34" fmla="*/ 1022350 w 4019550"/>
              <a:gd name="connsiteY34" fmla="*/ 1146175 h 1400175"/>
              <a:gd name="connsiteX35" fmla="*/ 987425 w 4019550"/>
              <a:gd name="connsiteY35" fmla="*/ 1146175 h 1400175"/>
              <a:gd name="connsiteX36" fmla="*/ 987425 w 4019550"/>
              <a:gd name="connsiteY36" fmla="*/ 1123950 h 1400175"/>
              <a:gd name="connsiteX37" fmla="*/ 949325 w 4019550"/>
              <a:gd name="connsiteY37" fmla="*/ 1123950 h 1400175"/>
              <a:gd name="connsiteX38" fmla="*/ 949325 w 4019550"/>
              <a:gd name="connsiteY38" fmla="*/ 1104900 h 1400175"/>
              <a:gd name="connsiteX39" fmla="*/ 904875 w 4019550"/>
              <a:gd name="connsiteY39" fmla="*/ 1104900 h 1400175"/>
              <a:gd name="connsiteX40" fmla="*/ 904875 w 4019550"/>
              <a:gd name="connsiteY40" fmla="*/ 1089025 h 1400175"/>
              <a:gd name="connsiteX41" fmla="*/ 889000 w 4019550"/>
              <a:gd name="connsiteY41" fmla="*/ 1089025 h 1400175"/>
              <a:gd name="connsiteX42" fmla="*/ 889000 w 4019550"/>
              <a:gd name="connsiteY42" fmla="*/ 1060450 h 1400175"/>
              <a:gd name="connsiteX43" fmla="*/ 781050 w 4019550"/>
              <a:gd name="connsiteY43" fmla="*/ 1060450 h 1400175"/>
              <a:gd name="connsiteX44" fmla="*/ 781050 w 4019550"/>
              <a:gd name="connsiteY44" fmla="*/ 1044575 h 1400175"/>
              <a:gd name="connsiteX45" fmla="*/ 752475 w 4019550"/>
              <a:gd name="connsiteY45" fmla="*/ 1044575 h 1400175"/>
              <a:gd name="connsiteX46" fmla="*/ 752475 w 4019550"/>
              <a:gd name="connsiteY46" fmla="*/ 1012825 h 1400175"/>
              <a:gd name="connsiteX47" fmla="*/ 669925 w 4019550"/>
              <a:gd name="connsiteY47" fmla="*/ 1012825 h 1400175"/>
              <a:gd name="connsiteX48" fmla="*/ 669925 w 4019550"/>
              <a:gd name="connsiteY48" fmla="*/ 993775 h 1400175"/>
              <a:gd name="connsiteX49" fmla="*/ 622300 w 4019550"/>
              <a:gd name="connsiteY49" fmla="*/ 993775 h 1400175"/>
              <a:gd name="connsiteX50" fmla="*/ 622300 w 4019550"/>
              <a:gd name="connsiteY50" fmla="*/ 904875 h 1400175"/>
              <a:gd name="connsiteX51" fmla="*/ 549275 w 4019550"/>
              <a:gd name="connsiteY51" fmla="*/ 904875 h 1400175"/>
              <a:gd name="connsiteX52" fmla="*/ 558800 w 4019550"/>
              <a:gd name="connsiteY52" fmla="*/ 895350 h 1400175"/>
              <a:gd name="connsiteX53" fmla="*/ 533400 w 4019550"/>
              <a:gd name="connsiteY53" fmla="*/ 895350 h 1400175"/>
              <a:gd name="connsiteX54" fmla="*/ 533400 w 4019550"/>
              <a:gd name="connsiteY54" fmla="*/ 869950 h 1400175"/>
              <a:gd name="connsiteX55" fmla="*/ 495300 w 4019550"/>
              <a:gd name="connsiteY55" fmla="*/ 869950 h 1400175"/>
              <a:gd name="connsiteX56" fmla="*/ 495300 w 4019550"/>
              <a:gd name="connsiteY56" fmla="*/ 800100 h 1400175"/>
              <a:gd name="connsiteX57" fmla="*/ 482600 w 4019550"/>
              <a:gd name="connsiteY57" fmla="*/ 800100 h 1400175"/>
              <a:gd name="connsiteX58" fmla="*/ 482600 w 4019550"/>
              <a:gd name="connsiteY58" fmla="*/ 784225 h 1400175"/>
              <a:gd name="connsiteX59" fmla="*/ 463550 w 4019550"/>
              <a:gd name="connsiteY59" fmla="*/ 784225 h 1400175"/>
              <a:gd name="connsiteX60" fmla="*/ 463550 w 4019550"/>
              <a:gd name="connsiteY60" fmla="*/ 758825 h 1400175"/>
              <a:gd name="connsiteX61" fmla="*/ 422275 w 4019550"/>
              <a:gd name="connsiteY61" fmla="*/ 758825 h 1400175"/>
              <a:gd name="connsiteX62" fmla="*/ 422275 w 4019550"/>
              <a:gd name="connsiteY62" fmla="*/ 742950 h 1400175"/>
              <a:gd name="connsiteX63" fmla="*/ 390525 w 4019550"/>
              <a:gd name="connsiteY63" fmla="*/ 742950 h 1400175"/>
              <a:gd name="connsiteX64" fmla="*/ 390525 w 4019550"/>
              <a:gd name="connsiteY64" fmla="*/ 717550 h 1400175"/>
              <a:gd name="connsiteX65" fmla="*/ 368300 w 4019550"/>
              <a:gd name="connsiteY65" fmla="*/ 717550 h 1400175"/>
              <a:gd name="connsiteX66" fmla="*/ 368300 w 4019550"/>
              <a:gd name="connsiteY66" fmla="*/ 666750 h 1400175"/>
              <a:gd name="connsiteX67" fmla="*/ 349250 w 4019550"/>
              <a:gd name="connsiteY67" fmla="*/ 666750 h 1400175"/>
              <a:gd name="connsiteX68" fmla="*/ 349250 w 4019550"/>
              <a:gd name="connsiteY68" fmla="*/ 603250 h 1400175"/>
              <a:gd name="connsiteX69" fmla="*/ 349250 w 4019550"/>
              <a:gd name="connsiteY69" fmla="*/ 603250 h 1400175"/>
              <a:gd name="connsiteX70" fmla="*/ 349250 w 4019550"/>
              <a:gd name="connsiteY70" fmla="*/ 565150 h 1400175"/>
              <a:gd name="connsiteX71" fmla="*/ 285750 w 4019550"/>
              <a:gd name="connsiteY71" fmla="*/ 565150 h 1400175"/>
              <a:gd name="connsiteX72" fmla="*/ 295275 w 4019550"/>
              <a:gd name="connsiteY72" fmla="*/ 555625 h 1400175"/>
              <a:gd name="connsiteX73" fmla="*/ 241300 w 4019550"/>
              <a:gd name="connsiteY73" fmla="*/ 555625 h 1400175"/>
              <a:gd name="connsiteX74" fmla="*/ 241300 w 4019550"/>
              <a:gd name="connsiteY74" fmla="*/ 536575 h 1400175"/>
              <a:gd name="connsiteX75" fmla="*/ 241300 w 4019550"/>
              <a:gd name="connsiteY75" fmla="*/ 536575 h 1400175"/>
              <a:gd name="connsiteX76" fmla="*/ 241300 w 4019550"/>
              <a:gd name="connsiteY76" fmla="*/ 508000 h 1400175"/>
              <a:gd name="connsiteX77" fmla="*/ 219075 w 4019550"/>
              <a:gd name="connsiteY77" fmla="*/ 485775 h 1400175"/>
              <a:gd name="connsiteX78" fmla="*/ 219075 w 4019550"/>
              <a:gd name="connsiteY78" fmla="*/ 365125 h 1400175"/>
              <a:gd name="connsiteX79" fmla="*/ 177800 w 4019550"/>
              <a:gd name="connsiteY79" fmla="*/ 365125 h 1400175"/>
              <a:gd name="connsiteX80" fmla="*/ 177800 w 4019550"/>
              <a:gd name="connsiteY80" fmla="*/ 333375 h 1400175"/>
              <a:gd name="connsiteX81" fmla="*/ 152400 w 4019550"/>
              <a:gd name="connsiteY81" fmla="*/ 333375 h 1400175"/>
              <a:gd name="connsiteX82" fmla="*/ 146049 w 4019550"/>
              <a:gd name="connsiteY82" fmla="*/ 317500 h 1400175"/>
              <a:gd name="connsiteX83" fmla="*/ 136525 w 4019550"/>
              <a:gd name="connsiteY83" fmla="*/ 317500 h 1400175"/>
              <a:gd name="connsiteX84" fmla="*/ 123825 w 4019550"/>
              <a:gd name="connsiteY84" fmla="*/ 304800 h 1400175"/>
              <a:gd name="connsiteX85" fmla="*/ 88900 w 4019550"/>
              <a:gd name="connsiteY85" fmla="*/ 304800 h 1400175"/>
              <a:gd name="connsiteX86" fmla="*/ 88900 w 4019550"/>
              <a:gd name="connsiteY86" fmla="*/ 38100 h 1400175"/>
              <a:gd name="connsiteX87" fmla="*/ 57150 w 4019550"/>
              <a:gd name="connsiteY87" fmla="*/ 38100 h 1400175"/>
              <a:gd name="connsiteX88" fmla="*/ 57150 w 4019550"/>
              <a:gd name="connsiteY88" fmla="*/ 15875 h 1400175"/>
              <a:gd name="connsiteX89" fmla="*/ 57150 w 4019550"/>
              <a:gd name="connsiteY89" fmla="*/ 15875 h 1400175"/>
              <a:gd name="connsiteX90" fmla="*/ 41275 w 4019550"/>
              <a:gd name="connsiteY90" fmla="*/ 0 h 1400175"/>
              <a:gd name="connsiteX91" fmla="*/ 0 w 4019550"/>
              <a:gd name="connsiteY91" fmla="*/ 0 h 1400175"/>
              <a:gd name="connsiteX0" fmla="*/ 4019550 w 4019550"/>
              <a:gd name="connsiteY0" fmla="*/ 1400175 h 1400175"/>
              <a:gd name="connsiteX1" fmla="*/ 2651125 w 4019550"/>
              <a:gd name="connsiteY1" fmla="*/ 1400175 h 1400175"/>
              <a:gd name="connsiteX2" fmla="*/ 2651125 w 4019550"/>
              <a:gd name="connsiteY2" fmla="*/ 1374775 h 1400175"/>
              <a:gd name="connsiteX3" fmla="*/ 2371725 w 4019550"/>
              <a:gd name="connsiteY3" fmla="*/ 1374775 h 1400175"/>
              <a:gd name="connsiteX4" fmla="*/ 2371725 w 4019550"/>
              <a:gd name="connsiteY4" fmla="*/ 1343025 h 1400175"/>
              <a:gd name="connsiteX5" fmla="*/ 2095500 w 4019550"/>
              <a:gd name="connsiteY5" fmla="*/ 1343025 h 1400175"/>
              <a:gd name="connsiteX6" fmla="*/ 2095500 w 4019550"/>
              <a:gd name="connsiteY6" fmla="*/ 1317625 h 1400175"/>
              <a:gd name="connsiteX7" fmla="*/ 2000250 w 4019550"/>
              <a:gd name="connsiteY7" fmla="*/ 1317625 h 1400175"/>
              <a:gd name="connsiteX8" fmla="*/ 2000250 w 4019550"/>
              <a:gd name="connsiteY8" fmla="*/ 1304925 h 1400175"/>
              <a:gd name="connsiteX9" fmla="*/ 1955800 w 4019550"/>
              <a:gd name="connsiteY9" fmla="*/ 1304925 h 1400175"/>
              <a:gd name="connsiteX10" fmla="*/ 1955800 w 4019550"/>
              <a:gd name="connsiteY10" fmla="*/ 1298575 h 1400175"/>
              <a:gd name="connsiteX11" fmla="*/ 1939925 w 4019550"/>
              <a:gd name="connsiteY11" fmla="*/ 1298575 h 1400175"/>
              <a:gd name="connsiteX12" fmla="*/ 1939925 w 4019550"/>
              <a:gd name="connsiteY12" fmla="*/ 1279525 h 1400175"/>
              <a:gd name="connsiteX13" fmla="*/ 1905000 w 4019550"/>
              <a:gd name="connsiteY13" fmla="*/ 1279525 h 1400175"/>
              <a:gd name="connsiteX14" fmla="*/ 1905000 w 4019550"/>
              <a:gd name="connsiteY14" fmla="*/ 1273175 h 1400175"/>
              <a:gd name="connsiteX15" fmla="*/ 1549400 w 4019550"/>
              <a:gd name="connsiteY15" fmla="*/ 1273175 h 1400175"/>
              <a:gd name="connsiteX16" fmla="*/ 1549400 w 4019550"/>
              <a:gd name="connsiteY16" fmla="*/ 1263650 h 1400175"/>
              <a:gd name="connsiteX17" fmla="*/ 1466850 w 4019550"/>
              <a:gd name="connsiteY17" fmla="*/ 1263650 h 1400175"/>
              <a:gd name="connsiteX18" fmla="*/ 1466850 w 4019550"/>
              <a:gd name="connsiteY18" fmla="*/ 1257300 h 1400175"/>
              <a:gd name="connsiteX19" fmla="*/ 1384300 w 4019550"/>
              <a:gd name="connsiteY19" fmla="*/ 1257300 h 1400175"/>
              <a:gd name="connsiteX20" fmla="*/ 1384300 w 4019550"/>
              <a:gd name="connsiteY20" fmla="*/ 1241425 h 1400175"/>
              <a:gd name="connsiteX21" fmla="*/ 1365250 w 4019550"/>
              <a:gd name="connsiteY21" fmla="*/ 1241425 h 1400175"/>
              <a:gd name="connsiteX22" fmla="*/ 1365250 w 4019550"/>
              <a:gd name="connsiteY22" fmla="*/ 1235075 h 1400175"/>
              <a:gd name="connsiteX23" fmla="*/ 1241425 w 4019550"/>
              <a:gd name="connsiteY23" fmla="*/ 1235075 h 1400175"/>
              <a:gd name="connsiteX24" fmla="*/ 1241425 w 4019550"/>
              <a:gd name="connsiteY24" fmla="*/ 1225550 h 1400175"/>
              <a:gd name="connsiteX25" fmla="*/ 1190625 w 4019550"/>
              <a:gd name="connsiteY25" fmla="*/ 1225550 h 1400175"/>
              <a:gd name="connsiteX26" fmla="*/ 1190625 w 4019550"/>
              <a:gd name="connsiteY26" fmla="*/ 1203325 h 1400175"/>
              <a:gd name="connsiteX27" fmla="*/ 1177925 w 4019550"/>
              <a:gd name="connsiteY27" fmla="*/ 1203325 h 1400175"/>
              <a:gd name="connsiteX28" fmla="*/ 1177925 w 4019550"/>
              <a:gd name="connsiteY28" fmla="*/ 1190625 h 1400175"/>
              <a:gd name="connsiteX29" fmla="*/ 1158875 w 4019550"/>
              <a:gd name="connsiteY29" fmla="*/ 1190625 h 1400175"/>
              <a:gd name="connsiteX30" fmla="*/ 1158875 w 4019550"/>
              <a:gd name="connsiteY30" fmla="*/ 1177925 h 1400175"/>
              <a:gd name="connsiteX31" fmla="*/ 1041400 w 4019550"/>
              <a:gd name="connsiteY31" fmla="*/ 1177925 h 1400175"/>
              <a:gd name="connsiteX32" fmla="*/ 1041400 w 4019550"/>
              <a:gd name="connsiteY32" fmla="*/ 1165225 h 1400175"/>
              <a:gd name="connsiteX33" fmla="*/ 1022350 w 4019550"/>
              <a:gd name="connsiteY33" fmla="*/ 1165225 h 1400175"/>
              <a:gd name="connsiteX34" fmla="*/ 1022350 w 4019550"/>
              <a:gd name="connsiteY34" fmla="*/ 1146175 h 1400175"/>
              <a:gd name="connsiteX35" fmla="*/ 987425 w 4019550"/>
              <a:gd name="connsiteY35" fmla="*/ 1146175 h 1400175"/>
              <a:gd name="connsiteX36" fmla="*/ 987425 w 4019550"/>
              <a:gd name="connsiteY36" fmla="*/ 1123950 h 1400175"/>
              <a:gd name="connsiteX37" fmla="*/ 949325 w 4019550"/>
              <a:gd name="connsiteY37" fmla="*/ 1123950 h 1400175"/>
              <a:gd name="connsiteX38" fmla="*/ 949325 w 4019550"/>
              <a:gd name="connsiteY38" fmla="*/ 1104900 h 1400175"/>
              <a:gd name="connsiteX39" fmla="*/ 904875 w 4019550"/>
              <a:gd name="connsiteY39" fmla="*/ 1104900 h 1400175"/>
              <a:gd name="connsiteX40" fmla="*/ 904875 w 4019550"/>
              <a:gd name="connsiteY40" fmla="*/ 1089025 h 1400175"/>
              <a:gd name="connsiteX41" fmla="*/ 889000 w 4019550"/>
              <a:gd name="connsiteY41" fmla="*/ 1089025 h 1400175"/>
              <a:gd name="connsiteX42" fmla="*/ 889000 w 4019550"/>
              <a:gd name="connsiteY42" fmla="*/ 1060450 h 1400175"/>
              <a:gd name="connsiteX43" fmla="*/ 781050 w 4019550"/>
              <a:gd name="connsiteY43" fmla="*/ 1060450 h 1400175"/>
              <a:gd name="connsiteX44" fmla="*/ 781050 w 4019550"/>
              <a:gd name="connsiteY44" fmla="*/ 1044575 h 1400175"/>
              <a:gd name="connsiteX45" fmla="*/ 752475 w 4019550"/>
              <a:gd name="connsiteY45" fmla="*/ 1044575 h 1400175"/>
              <a:gd name="connsiteX46" fmla="*/ 752475 w 4019550"/>
              <a:gd name="connsiteY46" fmla="*/ 1012825 h 1400175"/>
              <a:gd name="connsiteX47" fmla="*/ 669925 w 4019550"/>
              <a:gd name="connsiteY47" fmla="*/ 1012825 h 1400175"/>
              <a:gd name="connsiteX48" fmla="*/ 669925 w 4019550"/>
              <a:gd name="connsiteY48" fmla="*/ 993775 h 1400175"/>
              <a:gd name="connsiteX49" fmla="*/ 622300 w 4019550"/>
              <a:gd name="connsiteY49" fmla="*/ 993775 h 1400175"/>
              <a:gd name="connsiteX50" fmla="*/ 622300 w 4019550"/>
              <a:gd name="connsiteY50" fmla="*/ 904875 h 1400175"/>
              <a:gd name="connsiteX51" fmla="*/ 549275 w 4019550"/>
              <a:gd name="connsiteY51" fmla="*/ 904875 h 1400175"/>
              <a:gd name="connsiteX52" fmla="*/ 547688 w 4019550"/>
              <a:gd name="connsiteY52" fmla="*/ 895350 h 1400175"/>
              <a:gd name="connsiteX53" fmla="*/ 533400 w 4019550"/>
              <a:gd name="connsiteY53" fmla="*/ 895350 h 1400175"/>
              <a:gd name="connsiteX54" fmla="*/ 533400 w 4019550"/>
              <a:gd name="connsiteY54" fmla="*/ 869950 h 1400175"/>
              <a:gd name="connsiteX55" fmla="*/ 495300 w 4019550"/>
              <a:gd name="connsiteY55" fmla="*/ 869950 h 1400175"/>
              <a:gd name="connsiteX56" fmla="*/ 495300 w 4019550"/>
              <a:gd name="connsiteY56" fmla="*/ 800100 h 1400175"/>
              <a:gd name="connsiteX57" fmla="*/ 482600 w 4019550"/>
              <a:gd name="connsiteY57" fmla="*/ 800100 h 1400175"/>
              <a:gd name="connsiteX58" fmla="*/ 482600 w 4019550"/>
              <a:gd name="connsiteY58" fmla="*/ 784225 h 1400175"/>
              <a:gd name="connsiteX59" fmla="*/ 463550 w 4019550"/>
              <a:gd name="connsiteY59" fmla="*/ 784225 h 1400175"/>
              <a:gd name="connsiteX60" fmla="*/ 463550 w 4019550"/>
              <a:gd name="connsiteY60" fmla="*/ 758825 h 1400175"/>
              <a:gd name="connsiteX61" fmla="*/ 422275 w 4019550"/>
              <a:gd name="connsiteY61" fmla="*/ 758825 h 1400175"/>
              <a:gd name="connsiteX62" fmla="*/ 422275 w 4019550"/>
              <a:gd name="connsiteY62" fmla="*/ 742950 h 1400175"/>
              <a:gd name="connsiteX63" fmla="*/ 390525 w 4019550"/>
              <a:gd name="connsiteY63" fmla="*/ 742950 h 1400175"/>
              <a:gd name="connsiteX64" fmla="*/ 390525 w 4019550"/>
              <a:gd name="connsiteY64" fmla="*/ 717550 h 1400175"/>
              <a:gd name="connsiteX65" fmla="*/ 368300 w 4019550"/>
              <a:gd name="connsiteY65" fmla="*/ 717550 h 1400175"/>
              <a:gd name="connsiteX66" fmla="*/ 368300 w 4019550"/>
              <a:gd name="connsiteY66" fmla="*/ 666750 h 1400175"/>
              <a:gd name="connsiteX67" fmla="*/ 349250 w 4019550"/>
              <a:gd name="connsiteY67" fmla="*/ 666750 h 1400175"/>
              <a:gd name="connsiteX68" fmla="*/ 349250 w 4019550"/>
              <a:gd name="connsiteY68" fmla="*/ 603250 h 1400175"/>
              <a:gd name="connsiteX69" fmla="*/ 349250 w 4019550"/>
              <a:gd name="connsiteY69" fmla="*/ 603250 h 1400175"/>
              <a:gd name="connsiteX70" fmla="*/ 349250 w 4019550"/>
              <a:gd name="connsiteY70" fmla="*/ 565150 h 1400175"/>
              <a:gd name="connsiteX71" fmla="*/ 285750 w 4019550"/>
              <a:gd name="connsiteY71" fmla="*/ 565150 h 1400175"/>
              <a:gd name="connsiteX72" fmla="*/ 295275 w 4019550"/>
              <a:gd name="connsiteY72" fmla="*/ 555625 h 1400175"/>
              <a:gd name="connsiteX73" fmla="*/ 241300 w 4019550"/>
              <a:gd name="connsiteY73" fmla="*/ 555625 h 1400175"/>
              <a:gd name="connsiteX74" fmla="*/ 241300 w 4019550"/>
              <a:gd name="connsiteY74" fmla="*/ 536575 h 1400175"/>
              <a:gd name="connsiteX75" fmla="*/ 241300 w 4019550"/>
              <a:gd name="connsiteY75" fmla="*/ 536575 h 1400175"/>
              <a:gd name="connsiteX76" fmla="*/ 241300 w 4019550"/>
              <a:gd name="connsiteY76" fmla="*/ 508000 h 1400175"/>
              <a:gd name="connsiteX77" fmla="*/ 219075 w 4019550"/>
              <a:gd name="connsiteY77" fmla="*/ 485775 h 1400175"/>
              <a:gd name="connsiteX78" fmla="*/ 219075 w 4019550"/>
              <a:gd name="connsiteY78" fmla="*/ 365125 h 1400175"/>
              <a:gd name="connsiteX79" fmla="*/ 177800 w 4019550"/>
              <a:gd name="connsiteY79" fmla="*/ 365125 h 1400175"/>
              <a:gd name="connsiteX80" fmla="*/ 177800 w 4019550"/>
              <a:gd name="connsiteY80" fmla="*/ 333375 h 1400175"/>
              <a:gd name="connsiteX81" fmla="*/ 152400 w 4019550"/>
              <a:gd name="connsiteY81" fmla="*/ 333375 h 1400175"/>
              <a:gd name="connsiteX82" fmla="*/ 146049 w 4019550"/>
              <a:gd name="connsiteY82" fmla="*/ 317500 h 1400175"/>
              <a:gd name="connsiteX83" fmla="*/ 136525 w 4019550"/>
              <a:gd name="connsiteY83" fmla="*/ 317500 h 1400175"/>
              <a:gd name="connsiteX84" fmla="*/ 123825 w 4019550"/>
              <a:gd name="connsiteY84" fmla="*/ 304800 h 1400175"/>
              <a:gd name="connsiteX85" fmla="*/ 88900 w 4019550"/>
              <a:gd name="connsiteY85" fmla="*/ 304800 h 1400175"/>
              <a:gd name="connsiteX86" fmla="*/ 88900 w 4019550"/>
              <a:gd name="connsiteY86" fmla="*/ 38100 h 1400175"/>
              <a:gd name="connsiteX87" fmla="*/ 57150 w 4019550"/>
              <a:gd name="connsiteY87" fmla="*/ 38100 h 1400175"/>
              <a:gd name="connsiteX88" fmla="*/ 57150 w 4019550"/>
              <a:gd name="connsiteY88" fmla="*/ 15875 h 1400175"/>
              <a:gd name="connsiteX89" fmla="*/ 57150 w 4019550"/>
              <a:gd name="connsiteY89" fmla="*/ 15875 h 1400175"/>
              <a:gd name="connsiteX90" fmla="*/ 41275 w 4019550"/>
              <a:gd name="connsiteY90" fmla="*/ 0 h 1400175"/>
              <a:gd name="connsiteX91" fmla="*/ 0 w 4019550"/>
              <a:gd name="connsiteY91" fmla="*/ 0 h 140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19550" h="1400175">
                <a:moveTo>
                  <a:pt x="4019550" y="1400175"/>
                </a:moveTo>
                <a:lnTo>
                  <a:pt x="2651125" y="1400175"/>
                </a:lnTo>
                <a:lnTo>
                  <a:pt x="2651125" y="1374775"/>
                </a:lnTo>
                <a:lnTo>
                  <a:pt x="2371725" y="1374775"/>
                </a:lnTo>
                <a:lnTo>
                  <a:pt x="2371725" y="1343025"/>
                </a:lnTo>
                <a:lnTo>
                  <a:pt x="2095500" y="1343025"/>
                </a:lnTo>
                <a:lnTo>
                  <a:pt x="2095500" y="1317625"/>
                </a:lnTo>
                <a:lnTo>
                  <a:pt x="2000250" y="1317625"/>
                </a:lnTo>
                <a:lnTo>
                  <a:pt x="2000250" y="1304925"/>
                </a:lnTo>
                <a:lnTo>
                  <a:pt x="1955800" y="1304925"/>
                </a:lnTo>
                <a:lnTo>
                  <a:pt x="1955800" y="1298575"/>
                </a:lnTo>
                <a:lnTo>
                  <a:pt x="1939925" y="1298575"/>
                </a:lnTo>
                <a:lnTo>
                  <a:pt x="1939925" y="1279525"/>
                </a:lnTo>
                <a:lnTo>
                  <a:pt x="1905000" y="1279525"/>
                </a:lnTo>
                <a:lnTo>
                  <a:pt x="1905000" y="1273175"/>
                </a:lnTo>
                <a:lnTo>
                  <a:pt x="1549400" y="1273175"/>
                </a:lnTo>
                <a:lnTo>
                  <a:pt x="1549400" y="1263650"/>
                </a:lnTo>
                <a:lnTo>
                  <a:pt x="1466850" y="1263650"/>
                </a:lnTo>
                <a:lnTo>
                  <a:pt x="1466850" y="1257300"/>
                </a:lnTo>
                <a:lnTo>
                  <a:pt x="1384300" y="1257300"/>
                </a:lnTo>
                <a:lnTo>
                  <a:pt x="1384300" y="1241425"/>
                </a:lnTo>
                <a:lnTo>
                  <a:pt x="1365250" y="1241425"/>
                </a:lnTo>
                <a:lnTo>
                  <a:pt x="1365250" y="1235075"/>
                </a:lnTo>
                <a:lnTo>
                  <a:pt x="1241425" y="1235075"/>
                </a:lnTo>
                <a:lnTo>
                  <a:pt x="1241425" y="1225550"/>
                </a:lnTo>
                <a:lnTo>
                  <a:pt x="1190625" y="1225550"/>
                </a:lnTo>
                <a:lnTo>
                  <a:pt x="1190625" y="1203325"/>
                </a:lnTo>
                <a:lnTo>
                  <a:pt x="1177925" y="1203325"/>
                </a:lnTo>
                <a:lnTo>
                  <a:pt x="1177925" y="1190625"/>
                </a:lnTo>
                <a:lnTo>
                  <a:pt x="1158875" y="1190625"/>
                </a:lnTo>
                <a:lnTo>
                  <a:pt x="1158875" y="1177925"/>
                </a:lnTo>
                <a:lnTo>
                  <a:pt x="1041400" y="1177925"/>
                </a:lnTo>
                <a:lnTo>
                  <a:pt x="1041400" y="1165225"/>
                </a:lnTo>
                <a:lnTo>
                  <a:pt x="1022350" y="1165225"/>
                </a:lnTo>
                <a:lnTo>
                  <a:pt x="1022350" y="1146175"/>
                </a:lnTo>
                <a:lnTo>
                  <a:pt x="987425" y="1146175"/>
                </a:lnTo>
                <a:lnTo>
                  <a:pt x="987425" y="1123950"/>
                </a:lnTo>
                <a:lnTo>
                  <a:pt x="949325" y="1123950"/>
                </a:lnTo>
                <a:lnTo>
                  <a:pt x="949325" y="1104900"/>
                </a:lnTo>
                <a:lnTo>
                  <a:pt x="904875" y="1104900"/>
                </a:lnTo>
                <a:lnTo>
                  <a:pt x="904875" y="1089025"/>
                </a:lnTo>
                <a:lnTo>
                  <a:pt x="889000" y="1089025"/>
                </a:lnTo>
                <a:lnTo>
                  <a:pt x="889000" y="1060450"/>
                </a:lnTo>
                <a:lnTo>
                  <a:pt x="781050" y="1060450"/>
                </a:lnTo>
                <a:lnTo>
                  <a:pt x="781050" y="1044575"/>
                </a:lnTo>
                <a:lnTo>
                  <a:pt x="752475" y="1044575"/>
                </a:lnTo>
                <a:lnTo>
                  <a:pt x="752475" y="1012825"/>
                </a:lnTo>
                <a:lnTo>
                  <a:pt x="669925" y="1012825"/>
                </a:lnTo>
                <a:lnTo>
                  <a:pt x="669925" y="993775"/>
                </a:lnTo>
                <a:lnTo>
                  <a:pt x="622300" y="993775"/>
                </a:lnTo>
                <a:lnTo>
                  <a:pt x="622300" y="904875"/>
                </a:lnTo>
                <a:lnTo>
                  <a:pt x="549275" y="904875"/>
                </a:lnTo>
                <a:lnTo>
                  <a:pt x="547688" y="895350"/>
                </a:lnTo>
                <a:lnTo>
                  <a:pt x="533400" y="895350"/>
                </a:lnTo>
                <a:lnTo>
                  <a:pt x="533400" y="869950"/>
                </a:lnTo>
                <a:lnTo>
                  <a:pt x="495300" y="869950"/>
                </a:lnTo>
                <a:lnTo>
                  <a:pt x="495300" y="800100"/>
                </a:lnTo>
                <a:lnTo>
                  <a:pt x="482600" y="800100"/>
                </a:lnTo>
                <a:lnTo>
                  <a:pt x="482600" y="784225"/>
                </a:lnTo>
                <a:lnTo>
                  <a:pt x="463550" y="784225"/>
                </a:lnTo>
                <a:lnTo>
                  <a:pt x="463550" y="758825"/>
                </a:lnTo>
                <a:lnTo>
                  <a:pt x="422275" y="758825"/>
                </a:lnTo>
                <a:lnTo>
                  <a:pt x="422275" y="742950"/>
                </a:lnTo>
                <a:lnTo>
                  <a:pt x="390525" y="742950"/>
                </a:lnTo>
                <a:lnTo>
                  <a:pt x="390525" y="717550"/>
                </a:lnTo>
                <a:lnTo>
                  <a:pt x="368300" y="717550"/>
                </a:lnTo>
                <a:lnTo>
                  <a:pt x="368300" y="666750"/>
                </a:lnTo>
                <a:lnTo>
                  <a:pt x="349250" y="666750"/>
                </a:lnTo>
                <a:lnTo>
                  <a:pt x="349250" y="603250"/>
                </a:lnTo>
                <a:lnTo>
                  <a:pt x="349250" y="603250"/>
                </a:lnTo>
                <a:lnTo>
                  <a:pt x="349250" y="565150"/>
                </a:lnTo>
                <a:lnTo>
                  <a:pt x="285750" y="565150"/>
                </a:lnTo>
                <a:lnTo>
                  <a:pt x="295275" y="555625"/>
                </a:lnTo>
                <a:lnTo>
                  <a:pt x="241300" y="555625"/>
                </a:lnTo>
                <a:lnTo>
                  <a:pt x="241300" y="536575"/>
                </a:lnTo>
                <a:lnTo>
                  <a:pt x="241300" y="536575"/>
                </a:lnTo>
                <a:lnTo>
                  <a:pt x="241300" y="508000"/>
                </a:lnTo>
                <a:lnTo>
                  <a:pt x="219075" y="485775"/>
                </a:lnTo>
                <a:lnTo>
                  <a:pt x="219075" y="365125"/>
                </a:lnTo>
                <a:lnTo>
                  <a:pt x="177800" y="365125"/>
                </a:lnTo>
                <a:lnTo>
                  <a:pt x="177800" y="333375"/>
                </a:lnTo>
                <a:lnTo>
                  <a:pt x="152400" y="333375"/>
                </a:lnTo>
                <a:lnTo>
                  <a:pt x="146049" y="317500"/>
                </a:lnTo>
                <a:lnTo>
                  <a:pt x="136525" y="317500"/>
                </a:lnTo>
                <a:lnTo>
                  <a:pt x="123825" y="304800"/>
                </a:lnTo>
                <a:lnTo>
                  <a:pt x="88900" y="304800"/>
                </a:lnTo>
                <a:lnTo>
                  <a:pt x="88900" y="38100"/>
                </a:lnTo>
                <a:lnTo>
                  <a:pt x="57150" y="38100"/>
                </a:lnTo>
                <a:lnTo>
                  <a:pt x="57150" y="15875"/>
                </a:lnTo>
                <a:lnTo>
                  <a:pt x="57150" y="15875"/>
                </a:lnTo>
                <a:lnTo>
                  <a:pt x="412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75" name="Freeform: Shape 374">
            <a:extLst>
              <a:ext uri="{FF2B5EF4-FFF2-40B4-BE49-F238E27FC236}">
                <a16:creationId xmlns:a16="http://schemas.microsoft.com/office/drawing/2014/main" id="{0A1B6877-5309-9287-33A5-FDB2BAA0E50E}"/>
              </a:ext>
            </a:extLst>
          </p:cNvPr>
          <p:cNvSpPr/>
          <p:nvPr/>
        </p:nvSpPr>
        <p:spPr bwMode="auto">
          <a:xfrm>
            <a:off x="1404123" y="2765425"/>
            <a:ext cx="4210050" cy="1250950"/>
          </a:xfrm>
          <a:custGeom>
            <a:avLst/>
            <a:gdLst>
              <a:gd name="connsiteX0" fmla="*/ 4210050 w 4210050"/>
              <a:gd name="connsiteY0" fmla="*/ 1250950 h 1250950"/>
              <a:gd name="connsiteX1" fmla="*/ 3108325 w 4210050"/>
              <a:gd name="connsiteY1" fmla="*/ 1250950 h 1250950"/>
              <a:gd name="connsiteX2" fmla="*/ 3108325 w 4210050"/>
              <a:gd name="connsiteY2" fmla="*/ 1222375 h 1250950"/>
              <a:gd name="connsiteX3" fmla="*/ 3028950 w 4210050"/>
              <a:gd name="connsiteY3" fmla="*/ 1222375 h 1250950"/>
              <a:gd name="connsiteX4" fmla="*/ 3028950 w 4210050"/>
              <a:gd name="connsiteY4" fmla="*/ 1165225 h 1250950"/>
              <a:gd name="connsiteX5" fmla="*/ 2921000 w 4210050"/>
              <a:gd name="connsiteY5" fmla="*/ 1165225 h 1250950"/>
              <a:gd name="connsiteX6" fmla="*/ 2921000 w 4210050"/>
              <a:gd name="connsiteY6" fmla="*/ 1152525 h 1250950"/>
              <a:gd name="connsiteX7" fmla="*/ 2867025 w 4210050"/>
              <a:gd name="connsiteY7" fmla="*/ 1152525 h 1250950"/>
              <a:gd name="connsiteX8" fmla="*/ 2867025 w 4210050"/>
              <a:gd name="connsiteY8" fmla="*/ 1111250 h 1250950"/>
              <a:gd name="connsiteX9" fmla="*/ 2717800 w 4210050"/>
              <a:gd name="connsiteY9" fmla="*/ 1111250 h 1250950"/>
              <a:gd name="connsiteX10" fmla="*/ 2717800 w 4210050"/>
              <a:gd name="connsiteY10" fmla="*/ 1095375 h 1250950"/>
              <a:gd name="connsiteX11" fmla="*/ 2670175 w 4210050"/>
              <a:gd name="connsiteY11" fmla="*/ 1095375 h 1250950"/>
              <a:gd name="connsiteX12" fmla="*/ 2670175 w 4210050"/>
              <a:gd name="connsiteY12" fmla="*/ 1076325 h 1250950"/>
              <a:gd name="connsiteX13" fmla="*/ 2622550 w 4210050"/>
              <a:gd name="connsiteY13" fmla="*/ 1076325 h 1250950"/>
              <a:gd name="connsiteX14" fmla="*/ 2622550 w 4210050"/>
              <a:gd name="connsiteY14" fmla="*/ 1057275 h 1250950"/>
              <a:gd name="connsiteX15" fmla="*/ 2492375 w 4210050"/>
              <a:gd name="connsiteY15" fmla="*/ 1057275 h 1250950"/>
              <a:gd name="connsiteX16" fmla="*/ 2498725 w 4210050"/>
              <a:gd name="connsiteY16" fmla="*/ 1050925 h 1250950"/>
              <a:gd name="connsiteX17" fmla="*/ 2447925 w 4210050"/>
              <a:gd name="connsiteY17" fmla="*/ 1050925 h 1250950"/>
              <a:gd name="connsiteX18" fmla="*/ 2447925 w 4210050"/>
              <a:gd name="connsiteY18" fmla="*/ 1035050 h 1250950"/>
              <a:gd name="connsiteX19" fmla="*/ 2409825 w 4210050"/>
              <a:gd name="connsiteY19" fmla="*/ 1035050 h 1250950"/>
              <a:gd name="connsiteX20" fmla="*/ 2409825 w 4210050"/>
              <a:gd name="connsiteY20" fmla="*/ 1012825 h 1250950"/>
              <a:gd name="connsiteX21" fmla="*/ 2324100 w 4210050"/>
              <a:gd name="connsiteY21" fmla="*/ 1012825 h 1250950"/>
              <a:gd name="connsiteX22" fmla="*/ 2324100 w 4210050"/>
              <a:gd name="connsiteY22" fmla="*/ 1000125 h 1250950"/>
              <a:gd name="connsiteX23" fmla="*/ 2273300 w 4210050"/>
              <a:gd name="connsiteY23" fmla="*/ 1000125 h 1250950"/>
              <a:gd name="connsiteX24" fmla="*/ 2273300 w 4210050"/>
              <a:gd name="connsiteY24" fmla="*/ 987425 h 1250950"/>
              <a:gd name="connsiteX25" fmla="*/ 2235200 w 4210050"/>
              <a:gd name="connsiteY25" fmla="*/ 987425 h 1250950"/>
              <a:gd name="connsiteX26" fmla="*/ 2235200 w 4210050"/>
              <a:gd name="connsiteY26" fmla="*/ 987425 h 1250950"/>
              <a:gd name="connsiteX27" fmla="*/ 2174875 w 4210050"/>
              <a:gd name="connsiteY27" fmla="*/ 987425 h 1250950"/>
              <a:gd name="connsiteX28" fmla="*/ 2174875 w 4210050"/>
              <a:gd name="connsiteY28" fmla="*/ 958850 h 1250950"/>
              <a:gd name="connsiteX29" fmla="*/ 2098675 w 4210050"/>
              <a:gd name="connsiteY29" fmla="*/ 958850 h 1250950"/>
              <a:gd name="connsiteX30" fmla="*/ 2012950 w 4210050"/>
              <a:gd name="connsiteY30" fmla="*/ 958850 h 1250950"/>
              <a:gd name="connsiteX31" fmla="*/ 2012950 w 4210050"/>
              <a:gd name="connsiteY31" fmla="*/ 936625 h 1250950"/>
              <a:gd name="connsiteX32" fmla="*/ 1917700 w 4210050"/>
              <a:gd name="connsiteY32" fmla="*/ 936625 h 1250950"/>
              <a:gd name="connsiteX33" fmla="*/ 1917700 w 4210050"/>
              <a:gd name="connsiteY33" fmla="*/ 911225 h 1250950"/>
              <a:gd name="connsiteX34" fmla="*/ 1895475 w 4210050"/>
              <a:gd name="connsiteY34" fmla="*/ 911225 h 1250950"/>
              <a:gd name="connsiteX35" fmla="*/ 1790700 w 4210050"/>
              <a:gd name="connsiteY35" fmla="*/ 911225 h 1250950"/>
              <a:gd name="connsiteX36" fmla="*/ 1790700 w 4210050"/>
              <a:gd name="connsiteY36" fmla="*/ 876300 h 1250950"/>
              <a:gd name="connsiteX37" fmla="*/ 1743075 w 4210050"/>
              <a:gd name="connsiteY37" fmla="*/ 876300 h 1250950"/>
              <a:gd name="connsiteX38" fmla="*/ 1743075 w 4210050"/>
              <a:gd name="connsiteY38" fmla="*/ 866775 h 1250950"/>
              <a:gd name="connsiteX39" fmla="*/ 1647825 w 4210050"/>
              <a:gd name="connsiteY39" fmla="*/ 866775 h 1250950"/>
              <a:gd name="connsiteX40" fmla="*/ 1647825 w 4210050"/>
              <a:gd name="connsiteY40" fmla="*/ 854075 h 1250950"/>
              <a:gd name="connsiteX41" fmla="*/ 1616075 w 4210050"/>
              <a:gd name="connsiteY41" fmla="*/ 854075 h 1250950"/>
              <a:gd name="connsiteX42" fmla="*/ 1616075 w 4210050"/>
              <a:gd name="connsiteY42" fmla="*/ 841375 h 1250950"/>
              <a:gd name="connsiteX43" fmla="*/ 1597025 w 4210050"/>
              <a:gd name="connsiteY43" fmla="*/ 841375 h 1250950"/>
              <a:gd name="connsiteX44" fmla="*/ 1597025 w 4210050"/>
              <a:gd name="connsiteY44" fmla="*/ 828675 h 1250950"/>
              <a:gd name="connsiteX45" fmla="*/ 1584325 w 4210050"/>
              <a:gd name="connsiteY45" fmla="*/ 828675 h 1250950"/>
              <a:gd name="connsiteX46" fmla="*/ 1584325 w 4210050"/>
              <a:gd name="connsiteY46" fmla="*/ 815975 h 1250950"/>
              <a:gd name="connsiteX47" fmla="*/ 1511300 w 4210050"/>
              <a:gd name="connsiteY47" fmla="*/ 815975 h 1250950"/>
              <a:gd name="connsiteX48" fmla="*/ 1511300 w 4210050"/>
              <a:gd name="connsiteY48" fmla="*/ 796925 h 1250950"/>
              <a:gd name="connsiteX49" fmla="*/ 1460500 w 4210050"/>
              <a:gd name="connsiteY49" fmla="*/ 796925 h 1250950"/>
              <a:gd name="connsiteX50" fmla="*/ 1460500 w 4210050"/>
              <a:gd name="connsiteY50" fmla="*/ 777875 h 1250950"/>
              <a:gd name="connsiteX51" fmla="*/ 1431925 w 4210050"/>
              <a:gd name="connsiteY51" fmla="*/ 777875 h 1250950"/>
              <a:gd name="connsiteX52" fmla="*/ 1431925 w 4210050"/>
              <a:gd name="connsiteY52" fmla="*/ 755650 h 1250950"/>
              <a:gd name="connsiteX53" fmla="*/ 1336675 w 4210050"/>
              <a:gd name="connsiteY53" fmla="*/ 755650 h 1250950"/>
              <a:gd name="connsiteX54" fmla="*/ 1336675 w 4210050"/>
              <a:gd name="connsiteY54" fmla="*/ 736600 h 1250950"/>
              <a:gd name="connsiteX55" fmla="*/ 1317625 w 4210050"/>
              <a:gd name="connsiteY55" fmla="*/ 736600 h 1250950"/>
              <a:gd name="connsiteX56" fmla="*/ 1317625 w 4210050"/>
              <a:gd name="connsiteY56" fmla="*/ 714375 h 1250950"/>
              <a:gd name="connsiteX57" fmla="*/ 1200150 w 4210050"/>
              <a:gd name="connsiteY57" fmla="*/ 714375 h 1250950"/>
              <a:gd name="connsiteX58" fmla="*/ 1200150 w 4210050"/>
              <a:gd name="connsiteY58" fmla="*/ 714375 h 1250950"/>
              <a:gd name="connsiteX59" fmla="*/ 1181100 w 4210050"/>
              <a:gd name="connsiteY59" fmla="*/ 695325 h 1250950"/>
              <a:gd name="connsiteX60" fmla="*/ 1162050 w 4210050"/>
              <a:gd name="connsiteY60" fmla="*/ 676275 h 1250950"/>
              <a:gd name="connsiteX61" fmla="*/ 1130300 w 4210050"/>
              <a:gd name="connsiteY61" fmla="*/ 676275 h 1250950"/>
              <a:gd name="connsiteX62" fmla="*/ 1104900 w 4210050"/>
              <a:gd name="connsiteY62" fmla="*/ 650875 h 1250950"/>
              <a:gd name="connsiteX63" fmla="*/ 1104900 w 4210050"/>
              <a:gd name="connsiteY63" fmla="*/ 625475 h 1250950"/>
              <a:gd name="connsiteX64" fmla="*/ 1025525 w 4210050"/>
              <a:gd name="connsiteY64" fmla="*/ 625475 h 1250950"/>
              <a:gd name="connsiteX65" fmla="*/ 1000125 w 4210050"/>
              <a:gd name="connsiteY65" fmla="*/ 590550 h 1250950"/>
              <a:gd name="connsiteX66" fmla="*/ 965200 w 4210050"/>
              <a:gd name="connsiteY66" fmla="*/ 590550 h 1250950"/>
              <a:gd name="connsiteX67" fmla="*/ 965200 w 4210050"/>
              <a:gd name="connsiteY67" fmla="*/ 568325 h 1250950"/>
              <a:gd name="connsiteX68" fmla="*/ 936625 w 4210050"/>
              <a:gd name="connsiteY68" fmla="*/ 568325 h 1250950"/>
              <a:gd name="connsiteX69" fmla="*/ 936625 w 4210050"/>
              <a:gd name="connsiteY69" fmla="*/ 536575 h 1250950"/>
              <a:gd name="connsiteX70" fmla="*/ 879475 w 4210050"/>
              <a:gd name="connsiteY70" fmla="*/ 536575 h 1250950"/>
              <a:gd name="connsiteX71" fmla="*/ 879475 w 4210050"/>
              <a:gd name="connsiteY71" fmla="*/ 508000 h 1250950"/>
              <a:gd name="connsiteX72" fmla="*/ 850900 w 4210050"/>
              <a:gd name="connsiteY72" fmla="*/ 508000 h 1250950"/>
              <a:gd name="connsiteX73" fmla="*/ 850900 w 4210050"/>
              <a:gd name="connsiteY73" fmla="*/ 482600 h 1250950"/>
              <a:gd name="connsiteX74" fmla="*/ 771525 w 4210050"/>
              <a:gd name="connsiteY74" fmla="*/ 482600 h 1250950"/>
              <a:gd name="connsiteX75" fmla="*/ 771525 w 4210050"/>
              <a:gd name="connsiteY75" fmla="*/ 438150 h 1250950"/>
              <a:gd name="connsiteX76" fmla="*/ 723900 w 4210050"/>
              <a:gd name="connsiteY76" fmla="*/ 438150 h 1250950"/>
              <a:gd name="connsiteX77" fmla="*/ 723900 w 4210050"/>
              <a:gd name="connsiteY77" fmla="*/ 406400 h 1250950"/>
              <a:gd name="connsiteX78" fmla="*/ 692150 w 4210050"/>
              <a:gd name="connsiteY78" fmla="*/ 406400 h 1250950"/>
              <a:gd name="connsiteX79" fmla="*/ 692150 w 4210050"/>
              <a:gd name="connsiteY79" fmla="*/ 390525 h 1250950"/>
              <a:gd name="connsiteX80" fmla="*/ 666750 w 4210050"/>
              <a:gd name="connsiteY80" fmla="*/ 390525 h 1250950"/>
              <a:gd name="connsiteX81" fmla="*/ 666750 w 4210050"/>
              <a:gd name="connsiteY81" fmla="*/ 381000 h 1250950"/>
              <a:gd name="connsiteX82" fmla="*/ 641350 w 4210050"/>
              <a:gd name="connsiteY82" fmla="*/ 381000 h 1250950"/>
              <a:gd name="connsiteX83" fmla="*/ 641350 w 4210050"/>
              <a:gd name="connsiteY83" fmla="*/ 358775 h 1250950"/>
              <a:gd name="connsiteX84" fmla="*/ 606425 w 4210050"/>
              <a:gd name="connsiteY84" fmla="*/ 358775 h 1250950"/>
              <a:gd name="connsiteX85" fmla="*/ 606425 w 4210050"/>
              <a:gd name="connsiteY85" fmla="*/ 323850 h 1250950"/>
              <a:gd name="connsiteX86" fmla="*/ 581025 w 4210050"/>
              <a:gd name="connsiteY86" fmla="*/ 323850 h 1250950"/>
              <a:gd name="connsiteX87" fmla="*/ 581025 w 4210050"/>
              <a:gd name="connsiteY87" fmla="*/ 304800 h 1250950"/>
              <a:gd name="connsiteX88" fmla="*/ 542925 w 4210050"/>
              <a:gd name="connsiteY88" fmla="*/ 304800 h 1250950"/>
              <a:gd name="connsiteX89" fmla="*/ 542925 w 4210050"/>
              <a:gd name="connsiteY89" fmla="*/ 276225 h 1250950"/>
              <a:gd name="connsiteX90" fmla="*/ 495300 w 4210050"/>
              <a:gd name="connsiteY90" fmla="*/ 276225 h 1250950"/>
              <a:gd name="connsiteX91" fmla="*/ 495300 w 4210050"/>
              <a:gd name="connsiteY91" fmla="*/ 244475 h 1250950"/>
              <a:gd name="connsiteX92" fmla="*/ 438150 w 4210050"/>
              <a:gd name="connsiteY92" fmla="*/ 244475 h 1250950"/>
              <a:gd name="connsiteX93" fmla="*/ 438150 w 4210050"/>
              <a:gd name="connsiteY93" fmla="*/ 228600 h 1250950"/>
              <a:gd name="connsiteX94" fmla="*/ 409575 w 4210050"/>
              <a:gd name="connsiteY94" fmla="*/ 228600 h 1250950"/>
              <a:gd name="connsiteX95" fmla="*/ 409575 w 4210050"/>
              <a:gd name="connsiteY95" fmla="*/ 212725 h 1250950"/>
              <a:gd name="connsiteX96" fmla="*/ 365125 w 4210050"/>
              <a:gd name="connsiteY96" fmla="*/ 212725 h 1250950"/>
              <a:gd name="connsiteX97" fmla="*/ 365125 w 4210050"/>
              <a:gd name="connsiteY97" fmla="*/ 174625 h 1250950"/>
              <a:gd name="connsiteX98" fmla="*/ 336550 w 4210050"/>
              <a:gd name="connsiteY98" fmla="*/ 174625 h 1250950"/>
              <a:gd name="connsiteX99" fmla="*/ 336550 w 4210050"/>
              <a:gd name="connsiteY99" fmla="*/ 149225 h 1250950"/>
              <a:gd name="connsiteX100" fmla="*/ 330200 w 4210050"/>
              <a:gd name="connsiteY100" fmla="*/ 149225 h 1250950"/>
              <a:gd name="connsiteX101" fmla="*/ 330200 w 4210050"/>
              <a:gd name="connsiteY101" fmla="*/ 127000 h 1250950"/>
              <a:gd name="connsiteX102" fmla="*/ 273050 w 4210050"/>
              <a:gd name="connsiteY102" fmla="*/ 127000 h 1250950"/>
              <a:gd name="connsiteX103" fmla="*/ 260350 w 4210050"/>
              <a:gd name="connsiteY103" fmla="*/ 114300 h 1250950"/>
              <a:gd name="connsiteX104" fmla="*/ 187325 w 4210050"/>
              <a:gd name="connsiteY104" fmla="*/ 114300 h 1250950"/>
              <a:gd name="connsiteX105" fmla="*/ 187325 w 4210050"/>
              <a:gd name="connsiteY105" fmla="*/ 85725 h 1250950"/>
              <a:gd name="connsiteX106" fmla="*/ 152400 w 4210050"/>
              <a:gd name="connsiteY106" fmla="*/ 85725 h 1250950"/>
              <a:gd name="connsiteX107" fmla="*/ 152400 w 4210050"/>
              <a:gd name="connsiteY107" fmla="*/ 57150 h 1250950"/>
              <a:gd name="connsiteX108" fmla="*/ 31750 w 4210050"/>
              <a:gd name="connsiteY108" fmla="*/ 57150 h 1250950"/>
              <a:gd name="connsiteX109" fmla="*/ 31750 w 4210050"/>
              <a:gd name="connsiteY109" fmla="*/ 41275 h 1250950"/>
              <a:gd name="connsiteX110" fmla="*/ 9525 w 4210050"/>
              <a:gd name="connsiteY110" fmla="*/ 41275 h 1250950"/>
              <a:gd name="connsiteX111" fmla="*/ 0 w 4210050"/>
              <a:gd name="connsiteY111" fmla="*/ 31750 h 1250950"/>
              <a:gd name="connsiteX112" fmla="*/ 0 w 4210050"/>
              <a:gd name="connsiteY112" fmla="*/ 0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4210050" h="1250950">
                <a:moveTo>
                  <a:pt x="4210050" y="1250950"/>
                </a:moveTo>
                <a:lnTo>
                  <a:pt x="3108325" y="1250950"/>
                </a:lnTo>
                <a:lnTo>
                  <a:pt x="3108325" y="1222375"/>
                </a:lnTo>
                <a:lnTo>
                  <a:pt x="3028950" y="1222375"/>
                </a:lnTo>
                <a:lnTo>
                  <a:pt x="3028950" y="1165225"/>
                </a:lnTo>
                <a:lnTo>
                  <a:pt x="2921000" y="1165225"/>
                </a:lnTo>
                <a:lnTo>
                  <a:pt x="2921000" y="1152525"/>
                </a:lnTo>
                <a:lnTo>
                  <a:pt x="2867025" y="1152525"/>
                </a:lnTo>
                <a:lnTo>
                  <a:pt x="2867025" y="1111250"/>
                </a:lnTo>
                <a:lnTo>
                  <a:pt x="2717800" y="1111250"/>
                </a:lnTo>
                <a:lnTo>
                  <a:pt x="2717800" y="1095375"/>
                </a:lnTo>
                <a:lnTo>
                  <a:pt x="2670175" y="1095375"/>
                </a:lnTo>
                <a:lnTo>
                  <a:pt x="2670175" y="1076325"/>
                </a:lnTo>
                <a:lnTo>
                  <a:pt x="2622550" y="1076325"/>
                </a:lnTo>
                <a:lnTo>
                  <a:pt x="2622550" y="1057275"/>
                </a:lnTo>
                <a:lnTo>
                  <a:pt x="2492375" y="1057275"/>
                </a:lnTo>
                <a:lnTo>
                  <a:pt x="2498725" y="1050925"/>
                </a:lnTo>
                <a:lnTo>
                  <a:pt x="2447925" y="1050925"/>
                </a:lnTo>
                <a:lnTo>
                  <a:pt x="2447925" y="1035050"/>
                </a:lnTo>
                <a:lnTo>
                  <a:pt x="2409825" y="1035050"/>
                </a:lnTo>
                <a:lnTo>
                  <a:pt x="2409825" y="1012825"/>
                </a:lnTo>
                <a:lnTo>
                  <a:pt x="2324100" y="1012825"/>
                </a:lnTo>
                <a:lnTo>
                  <a:pt x="2324100" y="1000125"/>
                </a:lnTo>
                <a:lnTo>
                  <a:pt x="2273300" y="1000125"/>
                </a:lnTo>
                <a:lnTo>
                  <a:pt x="2273300" y="987425"/>
                </a:lnTo>
                <a:lnTo>
                  <a:pt x="2235200" y="987425"/>
                </a:lnTo>
                <a:lnTo>
                  <a:pt x="2235200" y="987425"/>
                </a:lnTo>
                <a:lnTo>
                  <a:pt x="2174875" y="987425"/>
                </a:lnTo>
                <a:lnTo>
                  <a:pt x="2174875" y="958850"/>
                </a:lnTo>
                <a:lnTo>
                  <a:pt x="2098675" y="958850"/>
                </a:lnTo>
                <a:lnTo>
                  <a:pt x="2012950" y="958850"/>
                </a:lnTo>
                <a:lnTo>
                  <a:pt x="2012950" y="936625"/>
                </a:lnTo>
                <a:lnTo>
                  <a:pt x="1917700" y="936625"/>
                </a:lnTo>
                <a:lnTo>
                  <a:pt x="1917700" y="911225"/>
                </a:lnTo>
                <a:lnTo>
                  <a:pt x="1895475" y="911225"/>
                </a:lnTo>
                <a:lnTo>
                  <a:pt x="1790700" y="911225"/>
                </a:lnTo>
                <a:lnTo>
                  <a:pt x="1790700" y="876300"/>
                </a:lnTo>
                <a:lnTo>
                  <a:pt x="1743075" y="876300"/>
                </a:lnTo>
                <a:lnTo>
                  <a:pt x="1743075" y="866775"/>
                </a:lnTo>
                <a:lnTo>
                  <a:pt x="1647825" y="866775"/>
                </a:lnTo>
                <a:lnTo>
                  <a:pt x="1647825" y="854075"/>
                </a:lnTo>
                <a:lnTo>
                  <a:pt x="1616075" y="854075"/>
                </a:lnTo>
                <a:lnTo>
                  <a:pt x="1616075" y="841375"/>
                </a:lnTo>
                <a:lnTo>
                  <a:pt x="1597025" y="841375"/>
                </a:lnTo>
                <a:lnTo>
                  <a:pt x="1597025" y="828675"/>
                </a:lnTo>
                <a:lnTo>
                  <a:pt x="1584325" y="828675"/>
                </a:lnTo>
                <a:lnTo>
                  <a:pt x="1584325" y="815975"/>
                </a:lnTo>
                <a:lnTo>
                  <a:pt x="1511300" y="815975"/>
                </a:lnTo>
                <a:lnTo>
                  <a:pt x="1511300" y="796925"/>
                </a:lnTo>
                <a:lnTo>
                  <a:pt x="1460500" y="796925"/>
                </a:lnTo>
                <a:lnTo>
                  <a:pt x="1460500" y="777875"/>
                </a:lnTo>
                <a:lnTo>
                  <a:pt x="1431925" y="777875"/>
                </a:lnTo>
                <a:lnTo>
                  <a:pt x="1431925" y="755650"/>
                </a:lnTo>
                <a:lnTo>
                  <a:pt x="1336675" y="755650"/>
                </a:lnTo>
                <a:lnTo>
                  <a:pt x="1336675" y="736600"/>
                </a:lnTo>
                <a:lnTo>
                  <a:pt x="1317625" y="736600"/>
                </a:lnTo>
                <a:lnTo>
                  <a:pt x="1317625" y="714375"/>
                </a:lnTo>
                <a:lnTo>
                  <a:pt x="1200150" y="714375"/>
                </a:lnTo>
                <a:lnTo>
                  <a:pt x="1200150" y="714375"/>
                </a:lnTo>
                <a:lnTo>
                  <a:pt x="1181100" y="695325"/>
                </a:lnTo>
                <a:lnTo>
                  <a:pt x="1162050" y="676275"/>
                </a:lnTo>
                <a:lnTo>
                  <a:pt x="1130300" y="676275"/>
                </a:lnTo>
                <a:lnTo>
                  <a:pt x="1104900" y="650875"/>
                </a:lnTo>
                <a:lnTo>
                  <a:pt x="1104900" y="625475"/>
                </a:lnTo>
                <a:lnTo>
                  <a:pt x="1025525" y="625475"/>
                </a:lnTo>
                <a:lnTo>
                  <a:pt x="1000125" y="590550"/>
                </a:lnTo>
                <a:lnTo>
                  <a:pt x="965200" y="590550"/>
                </a:lnTo>
                <a:lnTo>
                  <a:pt x="965200" y="568325"/>
                </a:lnTo>
                <a:lnTo>
                  <a:pt x="936625" y="568325"/>
                </a:lnTo>
                <a:lnTo>
                  <a:pt x="936625" y="536575"/>
                </a:lnTo>
                <a:lnTo>
                  <a:pt x="879475" y="536575"/>
                </a:lnTo>
                <a:lnTo>
                  <a:pt x="879475" y="508000"/>
                </a:lnTo>
                <a:lnTo>
                  <a:pt x="850900" y="508000"/>
                </a:lnTo>
                <a:lnTo>
                  <a:pt x="850900" y="482600"/>
                </a:lnTo>
                <a:lnTo>
                  <a:pt x="771525" y="482600"/>
                </a:lnTo>
                <a:lnTo>
                  <a:pt x="771525" y="438150"/>
                </a:lnTo>
                <a:lnTo>
                  <a:pt x="723900" y="438150"/>
                </a:lnTo>
                <a:lnTo>
                  <a:pt x="723900" y="406400"/>
                </a:lnTo>
                <a:lnTo>
                  <a:pt x="692150" y="406400"/>
                </a:lnTo>
                <a:lnTo>
                  <a:pt x="692150" y="390525"/>
                </a:lnTo>
                <a:lnTo>
                  <a:pt x="666750" y="390525"/>
                </a:lnTo>
                <a:lnTo>
                  <a:pt x="666750" y="381000"/>
                </a:lnTo>
                <a:lnTo>
                  <a:pt x="641350" y="381000"/>
                </a:lnTo>
                <a:lnTo>
                  <a:pt x="641350" y="358775"/>
                </a:lnTo>
                <a:lnTo>
                  <a:pt x="606425" y="358775"/>
                </a:lnTo>
                <a:lnTo>
                  <a:pt x="606425" y="323850"/>
                </a:lnTo>
                <a:lnTo>
                  <a:pt x="581025" y="323850"/>
                </a:lnTo>
                <a:lnTo>
                  <a:pt x="581025" y="304800"/>
                </a:lnTo>
                <a:lnTo>
                  <a:pt x="542925" y="304800"/>
                </a:lnTo>
                <a:lnTo>
                  <a:pt x="542925" y="276225"/>
                </a:lnTo>
                <a:lnTo>
                  <a:pt x="495300" y="276225"/>
                </a:lnTo>
                <a:lnTo>
                  <a:pt x="495300" y="244475"/>
                </a:lnTo>
                <a:lnTo>
                  <a:pt x="438150" y="244475"/>
                </a:lnTo>
                <a:lnTo>
                  <a:pt x="438150" y="228600"/>
                </a:lnTo>
                <a:lnTo>
                  <a:pt x="409575" y="228600"/>
                </a:lnTo>
                <a:lnTo>
                  <a:pt x="409575" y="212725"/>
                </a:lnTo>
                <a:lnTo>
                  <a:pt x="365125" y="212725"/>
                </a:lnTo>
                <a:lnTo>
                  <a:pt x="365125" y="174625"/>
                </a:lnTo>
                <a:lnTo>
                  <a:pt x="336550" y="174625"/>
                </a:lnTo>
                <a:lnTo>
                  <a:pt x="336550" y="149225"/>
                </a:lnTo>
                <a:lnTo>
                  <a:pt x="330200" y="149225"/>
                </a:lnTo>
                <a:lnTo>
                  <a:pt x="330200" y="127000"/>
                </a:lnTo>
                <a:lnTo>
                  <a:pt x="273050" y="127000"/>
                </a:lnTo>
                <a:lnTo>
                  <a:pt x="260350" y="114300"/>
                </a:lnTo>
                <a:lnTo>
                  <a:pt x="187325" y="114300"/>
                </a:lnTo>
                <a:lnTo>
                  <a:pt x="187325" y="85725"/>
                </a:lnTo>
                <a:lnTo>
                  <a:pt x="152400" y="85725"/>
                </a:lnTo>
                <a:lnTo>
                  <a:pt x="152400" y="57150"/>
                </a:lnTo>
                <a:lnTo>
                  <a:pt x="31750" y="57150"/>
                </a:lnTo>
                <a:lnTo>
                  <a:pt x="31750" y="41275"/>
                </a:lnTo>
                <a:lnTo>
                  <a:pt x="9525" y="41275"/>
                </a:lnTo>
                <a:lnTo>
                  <a:pt x="0" y="3175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76" name="Freeform: Shape 375">
            <a:extLst>
              <a:ext uri="{FF2B5EF4-FFF2-40B4-BE49-F238E27FC236}">
                <a16:creationId xmlns:a16="http://schemas.microsoft.com/office/drawing/2014/main" id="{682D7A10-6B2C-E546-2DF9-483B3CC9691D}"/>
              </a:ext>
            </a:extLst>
          </p:cNvPr>
          <p:cNvSpPr/>
          <p:nvPr/>
        </p:nvSpPr>
        <p:spPr bwMode="auto">
          <a:xfrm>
            <a:off x="1162823" y="2762250"/>
            <a:ext cx="4397375" cy="1108075"/>
          </a:xfrm>
          <a:custGeom>
            <a:avLst/>
            <a:gdLst>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3550 w 4397375"/>
              <a:gd name="connsiteY42" fmla="*/ 590550 h 1108075"/>
              <a:gd name="connsiteX43" fmla="*/ 1673225 w 4397375"/>
              <a:gd name="connsiteY43" fmla="*/ 590550 h 1108075"/>
              <a:gd name="connsiteX44" fmla="*/ 1644650 w 4397375"/>
              <a:gd name="connsiteY44" fmla="*/ 56197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34975 h 1108075"/>
              <a:gd name="connsiteX54" fmla="*/ 1165225 w 4397375"/>
              <a:gd name="connsiteY54" fmla="*/ 434975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79500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3550 w 4397375"/>
              <a:gd name="connsiteY42" fmla="*/ 590550 h 1108075"/>
              <a:gd name="connsiteX43" fmla="*/ 1673225 w 4397375"/>
              <a:gd name="connsiteY43" fmla="*/ 590550 h 1108075"/>
              <a:gd name="connsiteX44" fmla="*/ 1644650 w 4397375"/>
              <a:gd name="connsiteY44" fmla="*/ 56197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34975 h 1108075"/>
              <a:gd name="connsiteX54" fmla="*/ 1165225 w 4397375"/>
              <a:gd name="connsiteY54" fmla="*/ 434975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3550 w 4397375"/>
              <a:gd name="connsiteY42" fmla="*/ 590550 h 1108075"/>
              <a:gd name="connsiteX43" fmla="*/ 1673225 w 4397375"/>
              <a:gd name="connsiteY43" fmla="*/ 590550 h 1108075"/>
              <a:gd name="connsiteX44" fmla="*/ 1644650 w 4397375"/>
              <a:gd name="connsiteY44" fmla="*/ 56197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3497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3550 w 4397375"/>
              <a:gd name="connsiteY42" fmla="*/ 590550 h 1108075"/>
              <a:gd name="connsiteX43" fmla="*/ 1673225 w 4397375"/>
              <a:gd name="connsiteY43" fmla="*/ 590550 h 1108075"/>
              <a:gd name="connsiteX44" fmla="*/ 1644650 w 4397375"/>
              <a:gd name="connsiteY44" fmla="*/ 56197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3550 w 4397375"/>
              <a:gd name="connsiteY42" fmla="*/ 590550 h 1108075"/>
              <a:gd name="connsiteX43" fmla="*/ 1673225 w 4397375"/>
              <a:gd name="connsiteY43" fmla="*/ 590550 h 1108075"/>
              <a:gd name="connsiteX44" fmla="*/ 1640417 w 4397375"/>
              <a:gd name="connsiteY44" fmla="*/ 58102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3550 w 4397375"/>
              <a:gd name="connsiteY42" fmla="*/ 590550 h 1108075"/>
              <a:gd name="connsiteX43" fmla="*/ 1673225 w 4397375"/>
              <a:gd name="connsiteY43" fmla="*/ 611717 h 1108075"/>
              <a:gd name="connsiteX44" fmla="*/ 1640417 w 4397375"/>
              <a:gd name="connsiteY44" fmla="*/ 58102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40417 w 4397375"/>
              <a:gd name="connsiteY44" fmla="*/ 58102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57350 w 4397375"/>
              <a:gd name="connsiteY44" fmla="*/ 578909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25600 w 4397375"/>
              <a:gd name="connsiteY44" fmla="*/ 581025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65816 w 4397375"/>
              <a:gd name="connsiteY44" fmla="*/ 578909 h 1108075"/>
              <a:gd name="connsiteX45" fmla="*/ 1600200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65816 w 4397375"/>
              <a:gd name="connsiteY44" fmla="*/ 578909 h 1108075"/>
              <a:gd name="connsiteX45" fmla="*/ 1612900 w 4397375"/>
              <a:gd name="connsiteY45" fmla="*/ 570442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65816 w 4397375"/>
              <a:gd name="connsiteY44" fmla="*/ 578909 h 1108075"/>
              <a:gd name="connsiteX45" fmla="*/ 1612900 w 4397375"/>
              <a:gd name="connsiteY45" fmla="*/ 55562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65816 w 4397375"/>
              <a:gd name="connsiteY44" fmla="*/ 578909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73225 w 4397375"/>
              <a:gd name="connsiteY43" fmla="*/ 611717 h 1108075"/>
              <a:gd name="connsiteX44" fmla="*/ 1625599 w 4397375"/>
              <a:gd name="connsiteY44" fmla="*/ 574676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68991 w 4397375"/>
              <a:gd name="connsiteY43" fmla="*/ 577851 h 1108075"/>
              <a:gd name="connsiteX44" fmla="*/ 1625599 w 4397375"/>
              <a:gd name="connsiteY44" fmla="*/ 574676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66874 w 4397375"/>
              <a:gd name="connsiteY43" fmla="*/ 601135 h 1108075"/>
              <a:gd name="connsiteX44" fmla="*/ 1625599 w 4397375"/>
              <a:gd name="connsiteY44" fmla="*/ 574676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66874 w 4397375"/>
              <a:gd name="connsiteY43" fmla="*/ 601135 h 1108075"/>
              <a:gd name="connsiteX44" fmla="*/ 1608666 w 4397375"/>
              <a:gd name="connsiteY44" fmla="*/ 581026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735667 w 4397375"/>
              <a:gd name="connsiteY42" fmla="*/ 609600 h 1108075"/>
              <a:gd name="connsiteX43" fmla="*/ 1664758 w 4397375"/>
              <a:gd name="connsiteY43" fmla="*/ 582085 h 1108075"/>
              <a:gd name="connsiteX44" fmla="*/ 1608666 w 4397375"/>
              <a:gd name="connsiteY44" fmla="*/ 581026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 name="connsiteX0" fmla="*/ 4397375 w 4397375"/>
              <a:gd name="connsiteY0" fmla="*/ 1108075 h 1108075"/>
              <a:gd name="connsiteX1" fmla="*/ 4089400 w 4397375"/>
              <a:gd name="connsiteY1" fmla="*/ 1108075 h 1108075"/>
              <a:gd name="connsiteX2" fmla="*/ 4089400 w 4397375"/>
              <a:gd name="connsiteY2" fmla="*/ 962025 h 1108075"/>
              <a:gd name="connsiteX3" fmla="*/ 3267075 w 4397375"/>
              <a:gd name="connsiteY3" fmla="*/ 962025 h 1108075"/>
              <a:gd name="connsiteX4" fmla="*/ 3267075 w 4397375"/>
              <a:gd name="connsiteY4" fmla="*/ 939800 h 1108075"/>
              <a:gd name="connsiteX5" fmla="*/ 3206750 w 4397375"/>
              <a:gd name="connsiteY5" fmla="*/ 939800 h 1108075"/>
              <a:gd name="connsiteX6" fmla="*/ 3206750 w 4397375"/>
              <a:gd name="connsiteY6" fmla="*/ 917575 h 1108075"/>
              <a:gd name="connsiteX7" fmla="*/ 3101975 w 4397375"/>
              <a:gd name="connsiteY7" fmla="*/ 917575 h 1108075"/>
              <a:gd name="connsiteX8" fmla="*/ 3101975 w 4397375"/>
              <a:gd name="connsiteY8" fmla="*/ 895350 h 1108075"/>
              <a:gd name="connsiteX9" fmla="*/ 3044825 w 4397375"/>
              <a:gd name="connsiteY9" fmla="*/ 895350 h 1108075"/>
              <a:gd name="connsiteX10" fmla="*/ 3044825 w 4397375"/>
              <a:gd name="connsiteY10" fmla="*/ 882650 h 1108075"/>
              <a:gd name="connsiteX11" fmla="*/ 2940050 w 4397375"/>
              <a:gd name="connsiteY11" fmla="*/ 882650 h 1108075"/>
              <a:gd name="connsiteX12" fmla="*/ 2940050 w 4397375"/>
              <a:gd name="connsiteY12" fmla="*/ 857250 h 1108075"/>
              <a:gd name="connsiteX13" fmla="*/ 2695575 w 4397375"/>
              <a:gd name="connsiteY13" fmla="*/ 857250 h 1108075"/>
              <a:gd name="connsiteX14" fmla="*/ 2695575 w 4397375"/>
              <a:gd name="connsiteY14" fmla="*/ 838200 h 1108075"/>
              <a:gd name="connsiteX15" fmla="*/ 2562225 w 4397375"/>
              <a:gd name="connsiteY15" fmla="*/ 838200 h 1108075"/>
              <a:gd name="connsiteX16" fmla="*/ 2571750 w 4397375"/>
              <a:gd name="connsiteY16" fmla="*/ 838200 h 1108075"/>
              <a:gd name="connsiteX17" fmla="*/ 2457450 w 4397375"/>
              <a:gd name="connsiteY17" fmla="*/ 838200 h 1108075"/>
              <a:gd name="connsiteX18" fmla="*/ 2457450 w 4397375"/>
              <a:gd name="connsiteY18" fmla="*/ 819150 h 1108075"/>
              <a:gd name="connsiteX19" fmla="*/ 2409825 w 4397375"/>
              <a:gd name="connsiteY19" fmla="*/ 819150 h 1108075"/>
              <a:gd name="connsiteX20" fmla="*/ 2409825 w 4397375"/>
              <a:gd name="connsiteY20" fmla="*/ 803275 h 1108075"/>
              <a:gd name="connsiteX21" fmla="*/ 2378075 w 4397375"/>
              <a:gd name="connsiteY21" fmla="*/ 803275 h 1108075"/>
              <a:gd name="connsiteX22" fmla="*/ 2339975 w 4397375"/>
              <a:gd name="connsiteY22" fmla="*/ 803275 h 1108075"/>
              <a:gd name="connsiteX23" fmla="*/ 2339975 w 4397375"/>
              <a:gd name="connsiteY23" fmla="*/ 774700 h 1108075"/>
              <a:gd name="connsiteX24" fmla="*/ 2270125 w 4397375"/>
              <a:gd name="connsiteY24" fmla="*/ 774700 h 1108075"/>
              <a:gd name="connsiteX25" fmla="*/ 2270125 w 4397375"/>
              <a:gd name="connsiteY25" fmla="*/ 758825 h 1108075"/>
              <a:gd name="connsiteX26" fmla="*/ 2187575 w 4397375"/>
              <a:gd name="connsiteY26" fmla="*/ 758825 h 1108075"/>
              <a:gd name="connsiteX27" fmla="*/ 2187575 w 4397375"/>
              <a:gd name="connsiteY27" fmla="*/ 746125 h 1108075"/>
              <a:gd name="connsiteX28" fmla="*/ 2070100 w 4397375"/>
              <a:gd name="connsiteY28" fmla="*/ 746125 h 1108075"/>
              <a:gd name="connsiteX29" fmla="*/ 2070100 w 4397375"/>
              <a:gd name="connsiteY29" fmla="*/ 723900 h 1108075"/>
              <a:gd name="connsiteX30" fmla="*/ 2009775 w 4397375"/>
              <a:gd name="connsiteY30" fmla="*/ 723900 h 1108075"/>
              <a:gd name="connsiteX31" fmla="*/ 2009775 w 4397375"/>
              <a:gd name="connsiteY31" fmla="*/ 701675 h 1108075"/>
              <a:gd name="connsiteX32" fmla="*/ 1952625 w 4397375"/>
              <a:gd name="connsiteY32" fmla="*/ 701675 h 1108075"/>
              <a:gd name="connsiteX33" fmla="*/ 1927225 w 4397375"/>
              <a:gd name="connsiteY33" fmla="*/ 701675 h 1108075"/>
              <a:gd name="connsiteX34" fmla="*/ 1927225 w 4397375"/>
              <a:gd name="connsiteY34" fmla="*/ 679450 h 1108075"/>
              <a:gd name="connsiteX35" fmla="*/ 1882775 w 4397375"/>
              <a:gd name="connsiteY35" fmla="*/ 679450 h 1108075"/>
              <a:gd name="connsiteX36" fmla="*/ 1882775 w 4397375"/>
              <a:gd name="connsiteY36" fmla="*/ 663575 h 1108075"/>
              <a:gd name="connsiteX37" fmla="*/ 1828800 w 4397375"/>
              <a:gd name="connsiteY37" fmla="*/ 663575 h 1108075"/>
              <a:gd name="connsiteX38" fmla="*/ 1828800 w 4397375"/>
              <a:gd name="connsiteY38" fmla="*/ 647700 h 1108075"/>
              <a:gd name="connsiteX39" fmla="*/ 1768475 w 4397375"/>
              <a:gd name="connsiteY39" fmla="*/ 647700 h 1108075"/>
              <a:gd name="connsiteX40" fmla="*/ 1768475 w 4397375"/>
              <a:gd name="connsiteY40" fmla="*/ 615950 h 1108075"/>
              <a:gd name="connsiteX41" fmla="*/ 1733550 w 4397375"/>
              <a:gd name="connsiteY41" fmla="*/ 615950 h 1108075"/>
              <a:gd name="connsiteX42" fmla="*/ 1686984 w 4397375"/>
              <a:gd name="connsiteY42" fmla="*/ 609600 h 1108075"/>
              <a:gd name="connsiteX43" fmla="*/ 1664758 w 4397375"/>
              <a:gd name="connsiteY43" fmla="*/ 582085 h 1108075"/>
              <a:gd name="connsiteX44" fmla="*/ 1608666 w 4397375"/>
              <a:gd name="connsiteY44" fmla="*/ 581026 h 1108075"/>
              <a:gd name="connsiteX45" fmla="*/ 1610783 w 4397375"/>
              <a:gd name="connsiteY45" fmla="*/ 561975 h 1108075"/>
              <a:gd name="connsiteX46" fmla="*/ 1520825 w 4397375"/>
              <a:gd name="connsiteY46" fmla="*/ 561975 h 1108075"/>
              <a:gd name="connsiteX47" fmla="*/ 1520825 w 4397375"/>
              <a:gd name="connsiteY47" fmla="*/ 527050 h 1108075"/>
              <a:gd name="connsiteX48" fmla="*/ 1365250 w 4397375"/>
              <a:gd name="connsiteY48" fmla="*/ 527050 h 1108075"/>
              <a:gd name="connsiteX49" fmla="*/ 1349375 w 4397375"/>
              <a:gd name="connsiteY49" fmla="*/ 498475 h 1108075"/>
              <a:gd name="connsiteX50" fmla="*/ 1285875 w 4397375"/>
              <a:gd name="connsiteY50" fmla="*/ 498475 h 1108075"/>
              <a:gd name="connsiteX51" fmla="*/ 1273175 w 4397375"/>
              <a:gd name="connsiteY51" fmla="*/ 485775 h 1108075"/>
              <a:gd name="connsiteX52" fmla="*/ 1219200 w 4397375"/>
              <a:gd name="connsiteY52" fmla="*/ 485775 h 1108075"/>
              <a:gd name="connsiteX53" fmla="*/ 1209675 w 4397375"/>
              <a:gd name="connsiteY53" fmla="*/ 454025 h 1108075"/>
              <a:gd name="connsiteX54" fmla="*/ 1160992 w 4397375"/>
              <a:gd name="connsiteY54" fmla="*/ 449791 h 1108075"/>
              <a:gd name="connsiteX55" fmla="*/ 1165225 w 4397375"/>
              <a:gd name="connsiteY55" fmla="*/ 409575 h 1108075"/>
              <a:gd name="connsiteX56" fmla="*/ 1146175 w 4397375"/>
              <a:gd name="connsiteY56" fmla="*/ 409575 h 1108075"/>
              <a:gd name="connsiteX57" fmla="*/ 1146175 w 4397375"/>
              <a:gd name="connsiteY57" fmla="*/ 396875 h 1108075"/>
              <a:gd name="connsiteX58" fmla="*/ 1123950 w 4397375"/>
              <a:gd name="connsiteY58" fmla="*/ 396875 h 1108075"/>
              <a:gd name="connsiteX59" fmla="*/ 1123950 w 4397375"/>
              <a:gd name="connsiteY59" fmla="*/ 377825 h 1108075"/>
              <a:gd name="connsiteX60" fmla="*/ 1079500 w 4397375"/>
              <a:gd name="connsiteY60" fmla="*/ 377825 h 1108075"/>
              <a:gd name="connsiteX61" fmla="*/ 1062566 w 4397375"/>
              <a:gd name="connsiteY61" fmla="*/ 346075 h 1108075"/>
              <a:gd name="connsiteX62" fmla="*/ 1035050 w 4397375"/>
              <a:gd name="connsiteY62" fmla="*/ 346075 h 1108075"/>
              <a:gd name="connsiteX63" fmla="*/ 1022350 w 4397375"/>
              <a:gd name="connsiteY63" fmla="*/ 333375 h 1108075"/>
              <a:gd name="connsiteX64" fmla="*/ 981075 w 4397375"/>
              <a:gd name="connsiteY64" fmla="*/ 333375 h 1108075"/>
              <a:gd name="connsiteX65" fmla="*/ 981075 w 4397375"/>
              <a:gd name="connsiteY65" fmla="*/ 307975 h 1108075"/>
              <a:gd name="connsiteX66" fmla="*/ 952500 w 4397375"/>
              <a:gd name="connsiteY66" fmla="*/ 307975 h 1108075"/>
              <a:gd name="connsiteX67" fmla="*/ 952500 w 4397375"/>
              <a:gd name="connsiteY67" fmla="*/ 273050 h 1108075"/>
              <a:gd name="connsiteX68" fmla="*/ 923925 w 4397375"/>
              <a:gd name="connsiteY68" fmla="*/ 273050 h 1108075"/>
              <a:gd name="connsiteX69" fmla="*/ 898525 w 4397375"/>
              <a:gd name="connsiteY69" fmla="*/ 273050 h 1108075"/>
              <a:gd name="connsiteX70" fmla="*/ 889000 w 4397375"/>
              <a:gd name="connsiteY70" fmla="*/ 273050 h 1108075"/>
              <a:gd name="connsiteX71" fmla="*/ 889000 w 4397375"/>
              <a:gd name="connsiteY71" fmla="*/ 247650 h 1108075"/>
              <a:gd name="connsiteX72" fmla="*/ 844550 w 4397375"/>
              <a:gd name="connsiteY72" fmla="*/ 247650 h 1108075"/>
              <a:gd name="connsiteX73" fmla="*/ 835025 w 4397375"/>
              <a:gd name="connsiteY73" fmla="*/ 238125 h 1108075"/>
              <a:gd name="connsiteX74" fmla="*/ 812800 w 4397375"/>
              <a:gd name="connsiteY74" fmla="*/ 238125 h 1108075"/>
              <a:gd name="connsiteX75" fmla="*/ 812800 w 4397375"/>
              <a:gd name="connsiteY75" fmla="*/ 196850 h 1108075"/>
              <a:gd name="connsiteX76" fmla="*/ 774700 w 4397375"/>
              <a:gd name="connsiteY76" fmla="*/ 196850 h 1108075"/>
              <a:gd name="connsiteX77" fmla="*/ 774700 w 4397375"/>
              <a:gd name="connsiteY77" fmla="*/ 184150 h 1108075"/>
              <a:gd name="connsiteX78" fmla="*/ 650875 w 4397375"/>
              <a:gd name="connsiteY78" fmla="*/ 184150 h 1108075"/>
              <a:gd name="connsiteX79" fmla="*/ 650875 w 4397375"/>
              <a:gd name="connsiteY79" fmla="*/ 161925 h 1108075"/>
              <a:gd name="connsiteX80" fmla="*/ 603250 w 4397375"/>
              <a:gd name="connsiteY80" fmla="*/ 161925 h 1108075"/>
              <a:gd name="connsiteX81" fmla="*/ 603250 w 4397375"/>
              <a:gd name="connsiteY81" fmla="*/ 139700 h 1108075"/>
              <a:gd name="connsiteX82" fmla="*/ 546100 w 4397375"/>
              <a:gd name="connsiteY82" fmla="*/ 139700 h 1108075"/>
              <a:gd name="connsiteX83" fmla="*/ 546100 w 4397375"/>
              <a:gd name="connsiteY83" fmla="*/ 130175 h 1108075"/>
              <a:gd name="connsiteX84" fmla="*/ 488950 w 4397375"/>
              <a:gd name="connsiteY84" fmla="*/ 130175 h 1108075"/>
              <a:gd name="connsiteX85" fmla="*/ 488950 w 4397375"/>
              <a:gd name="connsiteY85" fmla="*/ 101600 h 1108075"/>
              <a:gd name="connsiteX86" fmla="*/ 422275 w 4397375"/>
              <a:gd name="connsiteY86" fmla="*/ 101600 h 1108075"/>
              <a:gd name="connsiteX87" fmla="*/ 422275 w 4397375"/>
              <a:gd name="connsiteY87" fmla="*/ 85725 h 1108075"/>
              <a:gd name="connsiteX88" fmla="*/ 390525 w 4397375"/>
              <a:gd name="connsiteY88" fmla="*/ 85725 h 1108075"/>
              <a:gd name="connsiteX89" fmla="*/ 390525 w 4397375"/>
              <a:gd name="connsiteY89" fmla="*/ 50800 h 1108075"/>
              <a:gd name="connsiteX90" fmla="*/ 304800 w 4397375"/>
              <a:gd name="connsiteY90" fmla="*/ 50800 h 1108075"/>
              <a:gd name="connsiteX91" fmla="*/ 304800 w 4397375"/>
              <a:gd name="connsiteY91" fmla="*/ 31750 h 1108075"/>
              <a:gd name="connsiteX92" fmla="*/ 292100 w 4397375"/>
              <a:gd name="connsiteY92" fmla="*/ 31750 h 1108075"/>
              <a:gd name="connsiteX93" fmla="*/ 292100 w 4397375"/>
              <a:gd name="connsiteY93" fmla="*/ 15875 h 1108075"/>
              <a:gd name="connsiteX94" fmla="*/ 212725 w 4397375"/>
              <a:gd name="connsiteY94" fmla="*/ 15875 h 1108075"/>
              <a:gd name="connsiteX95" fmla="*/ 212725 w 4397375"/>
              <a:gd name="connsiteY95" fmla="*/ 0 h 1108075"/>
              <a:gd name="connsiteX96" fmla="*/ 0 w 4397375"/>
              <a:gd name="connsiteY96" fmla="*/ 0 h 1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397375" h="1108075">
                <a:moveTo>
                  <a:pt x="4397375" y="1108075"/>
                </a:moveTo>
                <a:lnTo>
                  <a:pt x="4089400" y="1108075"/>
                </a:lnTo>
                <a:lnTo>
                  <a:pt x="4089400" y="962025"/>
                </a:lnTo>
                <a:lnTo>
                  <a:pt x="3267075" y="962025"/>
                </a:lnTo>
                <a:lnTo>
                  <a:pt x="3267075" y="939800"/>
                </a:lnTo>
                <a:lnTo>
                  <a:pt x="3206750" y="939800"/>
                </a:lnTo>
                <a:lnTo>
                  <a:pt x="3206750" y="917575"/>
                </a:lnTo>
                <a:lnTo>
                  <a:pt x="3101975" y="917575"/>
                </a:lnTo>
                <a:lnTo>
                  <a:pt x="3101975" y="895350"/>
                </a:lnTo>
                <a:lnTo>
                  <a:pt x="3044825" y="895350"/>
                </a:lnTo>
                <a:lnTo>
                  <a:pt x="3044825" y="882650"/>
                </a:lnTo>
                <a:lnTo>
                  <a:pt x="2940050" y="882650"/>
                </a:lnTo>
                <a:lnTo>
                  <a:pt x="2940050" y="857250"/>
                </a:lnTo>
                <a:lnTo>
                  <a:pt x="2695575" y="857250"/>
                </a:lnTo>
                <a:lnTo>
                  <a:pt x="2695575" y="838200"/>
                </a:lnTo>
                <a:lnTo>
                  <a:pt x="2562225" y="838200"/>
                </a:lnTo>
                <a:lnTo>
                  <a:pt x="2571750" y="838200"/>
                </a:lnTo>
                <a:lnTo>
                  <a:pt x="2457450" y="838200"/>
                </a:lnTo>
                <a:lnTo>
                  <a:pt x="2457450" y="819150"/>
                </a:lnTo>
                <a:lnTo>
                  <a:pt x="2409825" y="819150"/>
                </a:lnTo>
                <a:lnTo>
                  <a:pt x="2409825" y="803275"/>
                </a:lnTo>
                <a:lnTo>
                  <a:pt x="2378075" y="803275"/>
                </a:lnTo>
                <a:lnTo>
                  <a:pt x="2339975" y="803275"/>
                </a:lnTo>
                <a:lnTo>
                  <a:pt x="2339975" y="774700"/>
                </a:lnTo>
                <a:lnTo>
                  <a:pt x="2270125" y="774700"/>
                </a:lnTo>
                <a:lnTo>
                  <a:pt x="2270125" y="758825"/>
                </a:lnTo>
                <a:lnTo>
                  <a:pt x="2187575" y="758825"/>
                </a:lnTo>
                <a:lnTo>
                  <a:pt x="2187575" y="746125"/>
                </a:lnTo>
                <a:lnTo>
                  <a:pt x="2070100" y="746125"/>
                </a:lnTo>
                <a:lnTo>
                  <a:pt x="2070100" y="723900"/>
                </a:lnTo>
                <a:lnTo>
                  <a:pt x="2009775" y="723900"/>
                </a:lnTo>
                <a:lnTo>
                  <a:pt x="2009775" y="701675"/>
                </a:lnTo>
                <a:lnTo>
                  <a:pt x="1952625" y="701675"/>
                </a:lnTo>
                <a:lnTo>
                  <a:pt x="1927225" y="701675"/>
                </a:lnTo>
                <a:lnTo>
                  <a:pt x="1927225" y="679450"/>
                </a:lnTo>
                <a:lnTo>
                  <a:pt x="1882775" y="679450"/>
                </a:lnTo>
                <a:lnTo>
                  <a:pt x="1882775" y="663575"/>
                </a:lnTo>
                <a:lnTo>
                  <a:pt x="1828800" y="663575"/>
                </a:lnTo>
                <a:lnTo>
                  <a:pt x="1828800" y="647700"/>
                </a:lnTo>
                <a:lnTo>
                  <a:pt x="1768475" y="647700"/>
                </a:lnTo>
                <a:lnTo>
                  <a:pt x="1768475" y="615950"/>
                </a:lnTo>
                <a:lnTo>
                  <a:pt x="1733550" y="615950"/>
                </a:lnTo>
                <a:lnTo>
                  <a:pt x="1686984" y="609600"/>
                </a:lnTo>
                <a:lnTo>
                  <a:pt x="1664758" y="582085"/>
                </a:lnTo>
                <a:lnTo>
                  <a:pt x="1608666" y="581026"/>
                </a:lnTo>
                <a:lnTo>
                  <a:pt x="1610783" y="561975"/>
                </a:lnTo>
                <a:lnTo>
                  <a:pt x="1520825" y="561975"/>
                </a:lnTo>
                <a:lnTo>
                  <a:pt x="1520825" y="527050"/>
                </a:lnTo>
                <a:lnTo>
                  <a:pt x="1365250" y="527050"/>
                </a:lnTo>
                <a:lnTo>
                  <a:pt x="1349375" y="498475"/>
                </a:lnTo>
                <a:lnTo>
                  <a:pt x="1285875" y="498475"/>
                </a:lnTo>
                <a:lnTo>
                  <a:pt x="1273175" y="485775"/>
                </a:lnTo>
                <a:lnTo>
                  <a:pt x="1219200" y="485775"/>
                </a:lnTo>
                <a:lnTo>
                  <a:pt x="1209675" y="454025"/>
                </a:lnTo>
                <a:lnTo>
                  <a:pt x="1160992" y="449791"/>
                </a:lnTo>
                <a:lnTo>
                  <a:pt x="1165225" y="409575"/>
                </a:lnTo>
                <a:lnTo>
                  <a:pt x="1146175" y="409575"/>
                </a:lnTo>
                <a:lnTo>
                  <a:pt x="1146175" y="396875"/>
                </a:lnTo>
                <a:lnTo>
                  <a:pt x="1123950" y="396875"/>
                </a:lnTo>
                <a:lnTo>
                  <a:pt x="1123950" y="377825"/>
                </a:lnTo>
                <a:lnTo>
                  <a:pt x="1079500" y="377825"/>
                </a:lnTo>
                <a:lnTo>
                  <a:pt x="1062566" y="346075"/>
                </a:lnTo>
                <a:lnTo>
                  <a:pt x="1035050" y="346075"/>
                </a:lnTo>
                <a:lnTo>
                  <a:pt x="1022350" y="333375"/>
                </a:lnTo>
                <a:lnTo>
                  <a:pt x="981075" y="333375"/>
                </a:lnTo>
                <a:lnTo>
                  <a:pt x="981075" y="307975"/>
                </a:lnTo>
                <a:lnTo>
                  <a:pt x="952500" y="307975"/>
                </a:lnTo>
                <a:lnTo>
                  <a:pt x="952500" y="273050"/>
                </a:lnTo>
                <a:lnTo>
                  <a:pt x="923925" y="273050"/>
                </a:lnTo>
                <a:lnTo>
                  <a:pt x="898525" y="273050"/>
                </a:lnTo>
                <a:lnTo>
                  <a:pt x="889000" y="273050"/>
                </a:lnTo>
                <a:lnTo>
                  <a:pt x="889000" y="247650"/>
                </a:lnTo>
                <a:lnTo>
                  <a:pt x="844550" y="247650"/>
                </a:lnTo>
                <a:lnTo>
                  <a:pt x="835025" y="238125"/>
                </a:lnTo>
                <a:lnTo>
                  <a:pt x="812800" y="238125"/>
                </a:lnTo>
                <a:lnTo>
                  <a:pt x="812800" y="196850"/>
                </a:lnTo>
                <a:lnTo>
                  <a:pt x="774700" y="196850"/>
                </a:lnTo>
                <a:lnTo>
                  <a:pt x="774700" y="184150"/>
                </a:lnTo>
                <a:lnTo>
                  <a:pt x="650875" y="184150"/>
                </a:lnTo>
                <a:lnTo>
                  <a:pt x="650875" y="161925"/>
                </a:lnTo>
                <a:lnTo>
                  <a:pt x="603250" y="161925"/>
                </a:lnTo>
                <a:lnTo>
                  <a:pt x="603250" y="139700"/>
                </a:lnTo>
                <a:lnTo>
                  <a:pt x="546100" y="139700"/>
                </a:lnTo>
                <a:lnTo>
                  <a:pt x="546100" y="130175"/>
                </a:lnTo>
                <a:lnTo>
                  <a:pt x="488950" y="130175"/>
                </a:lnTo>
                <a:lnTo>
                  <a:pt x="488950" y="101600"/>
                </a:lnTo>
                <a:lnTo>
                  <a:pt x="422275" y="101600"/>
                </a:lnTo>
                <a:lnTo>
                  <a:pt x="422275" y="85725"/>
                </a:lnTo>
                <a:lnTo>
                  <a:pt x="390525" y="85725"/>
                </a:lnTo>
                <a:lnTo>
                  <a:pt x="390525" y="50800"/>
                </a:lnTo>
                <a:lnTo>
                  <a:pt x="304800" y="50800"/>
                </a:lnTo>
                <a:lnTo>
                  <a:pt x="304800" y="31750"/>
                </a:lnTo>
                <a:lnTo>
                  <a:pt x="292100" y="31750"/>
                </a:lnTo>
                <a:lnTo>
                  <a:pt x="292100" y="15875"/>
                </a:lnTo>
                <a:lnTo>
                  <a:pt x="212725" y="15875"/>
                </a:lnTo>
                <a:lnTo>
                  <a:pt x="21272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77" name="Freeform: Shape 376">
            <a:extLst>
              <a:ext uri="{FF2B5EF4-FFF2-40B4-BE49-F238E27FC236}">
                <a16:creationId xmlns:a16="http://schemas.microsoft.com/office/drawing/2014/main" id="{752A7DA6-62FE-3977-268B-2BEF9569594F}"/>
              </a:ext>
            </a:extLst>
          </p:cNvPr>
          <p:cNvSpPr/>
          <p:nvPr/>
        </p:nvSpPr>
        <p:spPr bwMode="auto">
          <a:xfrm>
            <a:off x="7074673" y="2749550"/>
            <a:ext cx="4029075" cy="1289050"/>
          </a:xfrm>
          <a:custGeom>
            <a:avLst/>
            <a:gdLst>
              <a:gd name="connsiteX0" fmla="*/ 4029075 w 4029075"/>
              <a:gd name="connsiteY0" fmla="*/ 1289050 h 1289050"/>
              <a:gd name="connsiteX1" fmla="*/ 3219450 w 4029075"/>
              <a:gd name="connsiteY1" fmla="*/ 1289050 h 1289050"/>
              <a:gd name="connsiteX2" fmla="*/ 3219450 w 4029075"/>
              <a:gd name="connsiteY2" fmla="*/ 1247775 h 1289050"/>
              <a:gd name="connsiteX3" fmla="*/ 2816225 w 4029075"/>
              <a:gd name="connsiteY3" fmla="*/ 1247775 h 1289050"/>
              <a:gd name="connsiteX4" fmla="*/ 2816225 w 4029075"/>
              <a:gd name="connsiteY4" fmla="*/ 1212850 h 1289050"/>
              <a:gd name="connsiteX5" fmla="*/ 2711450 w 4029075"/>
              <a:gd name="connsiteY5" fmla="*/ 1212850 h 1289050"/>
              <a:gd name="connsiteX6" fmla="*/ 2711450 w 4029075"/>
              <a:gd name="connsiteY6" fmla="*/ 1196975 h 1289050"/>
              <a:gd name="connsiteX7" fmla="*/ 2593975 w 4029075"/>
              <a:gd name="connsiteY7" fmla="*/ 1196975 h 1289050"/>
              <a:gd name="connsiteX8" fmla="*/ 2593975 w 4029075"/>
              <a:gd name="connsiteY8" fmla="*/ 1174750 h 1289050"/>
              <a:gd name="connsiteX9" fmla="*/ 2533650 w 4029075"/>
              <a:gd name="connsiteY9" fmla="*/ 1174750 h 1289050"/>
              <a:gd name="connsiteX10" fmla="*/ 2533650 w 4029075"/>
              <a:gd name="connsiteY10" fmla="*/ 1152525 h 1289050"/>
              <a:gd name="connsiteX11" fmla="*/ 2416175 w 4029075"/>
              <a:gd name="connsiteY11" fmla="*/ 1152525 h 1289050"/>
              <a:gd name="connsiteX12" fmla="*/ 2416175 w 4029075"/>
              <a:gd name="connsiteY12" fmla="*/ 1133475 h 1289050"/>
              <a:gd name="connsiteX13" fmla="*/ 2393950 w 4029075"/>
              <a:gd name="connsiteY13" fmla="*/ 1133475 h 1289050"/>
              <a:gd name="connsiteX14" fmla="*/ 2393950 w 4029075"/>
              <a:gd name="connsiteY14" fmla="*/ 1120775 h 1289050"/>
              <a:gd name="connsiteX15" fmla="*/ 2047875 w 4029075"/>
              <a:gd name="connsiteY15" fmla="*/ 1120775 h 1289050"/>
              <a:gd name="connsiteX16" fmla="*/ 2047875 w 4029075"/>
              <a:gd name="connsiteY16" fmla="*/ 1098550 h 1289050"/>
              <a:gd name="connsiteX17" fmla="*/ 2025650 w 4029075"/>
              <a:gd name="connsiteY17" fmla="*/ 1098550 h 1289050"/>
              <a:gd name="connsiteX18" fmla="*/ 2025650 w 4029075"/>
              <a:gd name="connsiteY18" fmla="*/ 1050925 h 1289050"/>
              <a:gd name="connsiteX19" fmla="*/ 1698625 w 4029075"/>
              <a:gd name="connsiteY19" fmla="*/ 1050925 h 1289050"/>
              <a:gd name="connsiteX20" fmla="*/ 1698625 w 4029075"/>
              <a:gd name="connsiteY20" fmla="*/ 1044575 h 1289050"/>
              <a:gd name="connsiteX21" fmla="*/ 1657350 w 4029075"/>
              <a:gd name="connsiteY21" fmla="*/ 1044575 h 1289050"/>
              <a:gd name="connsiteX22" fmla="*/ 1657350 w 4029075"/>
              <a:gd name="connsiteY22" fmla="*/ 1025525 h 1289050"/>
              <a:gd name="connsiteX23" fmla="*/ 1527175 w 4029075"/>
              <a:gd name="connsiteY23" fmla="*/ 1025525 h 1289050"/>
              <a:gd name="connsiteX24" fmla="*/ 1527175 w 4029075"/>
              <a:gd name="connsiteY24" fmla="*/ 1012825 h 1289050"/>
              <a:gd name="connsiteX25" fmla="*/ 1403350 w 4029075"/>
              <a:gd name="connsiteY25" fmla="*/ 1012825 h 1289050"/>
              <a:gd name="connsiteX26" fmla="*/ 1403350 w 4029075"/>
              <a:gd name="connsiteY26" fmla="*/ 1000125 h 1289050"/>
              <a:gd name="connsiteX27" fmla="*/ 1273175 w 4029075"/>
              <a:gd name="connsiteY27" fmla="*/ 1000125 h 1289050"/>
              <a:gd name="connsiteX28" fmla="*/ 1219200 w 4029075"/>
              <a:gd name="connsiteY28" fmla="*/ 1000125 h 1289050"/>
              <a:gd name="connsiteX29" fmla="*/ 1219200 w 4029075"/>
              <a:gd name="connsiteY29" fmla="*/ 990600 h 1289050"/>
              <a:gd name="connsiteX30" fmla="*/ 1219200 w 4029075"/>
              <a:gd name="connsiteY30" fmla="*/ 974725 h 1289050"/>
              <a:gd name="connsiteX31" fmla="*/ 1152525 w 4029075"/>
              <a:gd name="connsiteY31" fmla="*/ 974725 h 1289050"/>
              <a:gd name="connsiteX32" fmla="*/ 1152525 w 4029075"/>
              <a:gd name="connsiteY32" fmla="*/ 965200 h 1289050"/>
              <a:gd name="connsiteX33" fmla="*/ 1025525 w 4029075"/>
              <a:gd name="connsiteY33" fmla="*/ 965200 h 1289050"/>
              <a:gd name="connsiteX34" fmla="*/ 1025525 w 4029075"/>
              <a:gd name="connsiteY34" fmla="*/ 955675 h 1289050"/>
              <a:gd name="connsiteX35" fmla="*/ 939800 w 4029075"/>
              <a:gd name="connsiteY35" fmla="*/ 955675 h 1289050"/>
              <a:gd name="connsiteX36" fmla="*/ 939800 w 4029075"/>
              <a:gd name="connsiteY36" fmla="*/ 939800 h 1289050"/>
              <a:gd name="connsiteX37" fmla="*/ 869950 w 4029075"/>
              <a:gd name="connsiteY37" fmla="*/ 939800 h 1289050"/>
              <a:gd name="connsiteX38" fmla="*/ 869950 w 4029075"/>
              <a:gd name="connsiteY38" fmla="*/ 939800 h 1289050"/>
              <a:gd name="connsiteX39" fmla="*/ 869950 w 4029075"/>
              <a:gd name="connsiteY39" fmla="*/ 911225 h 1289050"/>
              <a:gd name="connsiteX40" fmla="*/ 819150 w 4029075"/>
              <a:gd name="connsiteY40" fmla="*/ 911225 h 1289050"/>
              <a:gd name="connsiteX41" fmla="*/ 819150 w 4029075"/>
              <a:gd name="connsiteY41" fmla="*/ 882650 h 1289050"/>
              <a:gd name="connsiteX42" fmla="*/ 787400 w 4029075"/>
              <a:gd name="connsiteY42" fmla="*/ 882650 h 1289050"/>
              <a:gd name="connsiteX43" fmla="*/ 787400 w 4029075"/>
              <a:gd name="connsiteY43" fmla="*/ 850900 h 1289050"/>
              <a:gd name="connsiteX44" fmla="*/ 698500 w 4029075"/>
              <a:gd name="connsiteY44" fmla="*/ 850900 h 1289050"/>
              <a:gd name="connsiteX45" fmla="*/ 679450 w 4029075"/>
              <a:gd name="connsiteY45" fmla="*/ 803275 h 1289050"/>
              <a:gd name="connsiteX46" fmla="*/ 660400 w 4029075"/>
              <a:gd name="connsiteY46" fmla="*/ 803275 h 1289050"/>
              <a:gd name="connsiteX47" fmla="*/ 660400 w 4029075"/>
              <a:gd name="connsiteY47" fmla="*/ 771525 h 1289050"/>
              <a:gd name="connsiteX48" fmla="*/ 631825 w 4029075"/>
              <a:gd name="connsiteY48" fmla="*/ 771525 h 1289050"/>
              <a:gd name="connsiteX49" fmla="*/ 631825 w 4029075"/>
              <a:gd name="connsiteY49" fmla="*/ 755650 h 1289050"/>
              <a:gd name="connsiteX50" fmla="*/ 546100 w 4029075"/>
              <a:gd name="connsiteY50" fmla="*/ 755650 h 1289050"/>
              <a:gd name="connsiteX51" fmla="*/ 546100 w 4029075"/>
              <a:gd name="connsiteY51" fmla="*/ 711200 h 1289050"/>
              <a:gd name="connsiteX52" fmla="*/ 530225 w 4029075"/>
              <a:gd name="connsiteY52" fmla="*/ 711200 h 1289050"/>
              <a:gd name="connsiteX53" fmla="*/ 530225 w 4029075"/>
              <a:gd name="connsiteY53" fmla="*/ 673100 h 1289050"/>
              <a:gd name="connsiteX54" fmla="*/ 460375 w 4029075"/>
              <a:gd name="connsiteY54" fmla="*/ 673100 h 1289050"/>
              <a:gd name="connsiteX55" fmla="*/ 460375 w 4029075"/>
              <a:gd name="connsiteY55" fmla="*/ 650875 h 1289050"/>
              <a:gd name="connsiteX56" fmla="*/ 419100 w 4029075"/>
              <a:gd name="connsiteY56" fmla="*/ 650875 h 1289050"/>
              <a:gd name="connsiteX57" fmla="*/ 419100 w 4029075"/>
              <a:gd name="connsiteY57" fmla="*/ 603250 h 1289050"/>
              <a:gd name="connsiteX58" fmla="*/ 400050 w 4029075"/>
              <a:gd name="connsiteY58" fmla="*/ 603250 h 1289050"/>
              <a:gd name="connsiteX59" fmla="*/ 400050 w 4029075"/>
              <a:gd name="connsiteY59" fmla="*/ 574675 h 1289050"/>
              <a:gd name="connsiteX60" fmla="*/ 384175 w 4029075"/>
              <a:gd name="connsiteY60" fmla="*/ 574675 h 1289050"/>
              <a:gd name="connsiteX61" fmla="*/ 384175 w 4029075"/>
              <a:gd name="connsiteY61" fmla="*/ 530225 h 1289050"/>
              <a:gd name="connsiteX62" fmla="*/ 301625 w 4029075"/>
              <a:gd name="connsiteY62" fmla="*/ 530225 h 1289050"/>
              <a:gd name="connsiteX63" fmla="*/ 301625 w 4029075"/>
              <a:gd name="connsiteY63" fmla="*/ 504825 h 1289050"/>
              <a:gd name="connsiteX64" fmla="*/ 285750 w 4029075"/>
              <a:gd name="connsiteY64" fmla="*/ 504825 h 1289050"/>
              <a:gd name="connsiteX65" fmla="*/ 285750 w 4029075"/>
              <a:gd name="connsiteY65" fmla="*/ 466725 h 1289050"/>
              <a:gd name="connsiteX66" fmla="*/ 260350 w 4029075"/>
              <a:gd name="connsiteY66" fmla="*/ 466725 h 1289050"/>
              <a:gd name="connsiteX67" fmla="*/ 260350 w 4029075"/>
              <a:gd name="connsiteY67" fmla="*/ 330200 h 1289050"/>
              <a:gd name="connsiteX68" fmla="*/ 225425 w 4029075"/>
              <a:gd name="connsiteY68" fmla="*/ 330200 h 1289050"/>
              <a:gd name="connsiteX69" fmla="*/ 225425 w 4029075"/>
              <a:gd name="connsiteY69" fmla="*/ 317500 h 1289050"/>
              <a:gd name="connsiteX70" fmla="*/ 200025 w 4029075"/>
              <a:gd name="connsiteY70" fmla="*/ 317500 h 1289050"/>
              <a:gd name="connsiteX71" fmla="*/ 200025 w 4029075"/>
              <a:gd name="connsiteY71" fmla="*/ 269875 h 1289050"/>
              <a:gd name="connsiteX72" fmla="*/ 171450 w 4029075"/>
              <a:gd name="connsiteY72" fmla="*/ 269875 h 1289050"/>
              <a:gd name="connsiteX73" fmla="*/ 171450 w 4029075"/>
              <a:gd name="connsiteY73" fmla="*/ 254000 h 1289050"/>
              <a:gd name="connsiteX74" fmla="*/ 130175 w 4029075"/>
              <a:gd name="connsiteY74" fmla="*/ 254000 h 1289050"/>
              <a:gd name="connsiteX75" fmla="*/ 130175 w 4029075"/>
              <a:gd name="connsiteY75" fmla="*/ 73025 h 1289050"/>
              <a:gd name="connsiteX76" fmla="*/ 111125 w 4029075"/>
              <a:gd name="connsiteY76" fmla="*/ 73025 h 1289050"/>
              <a:gd name="connsiteX77" fmla="*/ 111125 w 4029075"/>
              <a:gd name="connsiteY77" fmla="*/ 34925 h 1289050"/>
              <a:gd name="connsiteX78" fmla="*/ 88900 w 4029075"/>
              <a:gd name="connsiteY78" fmla="*/ 34925 h 1289050"/>
              <a:gd name="connsiteX79" fmla="*/ 88900 w 4029075"/>
              <a:gd name="connsiteY79" fmla="*/ 15875 h 1289050"/>
              <a:gd name="connsiteX80" fmla="*/ 57150 w 4029075"/>
              <a:gd name="connsiteY80" fmla="*/ 15875 h 1289050"/>
              <a:gd name="connsiteX81" fmla="*/ 57150 w 4029075"/>
              <a:gd name="connsiteY81" fmla="*/ 0 h 1289050"/>
              <a:gd name="connsiteX82" fmla="*/ 0 w 4029075"/>
              <a:gd name="connsiteY82" fmla="*/ 0 h 128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029075" h="1289050">
                <a:moveTo>
                  <a:pt x="4029075" y="1289050"/>
                </a:moveTo>
                <a:lnTo>
                  <a:pt x="3219450" y="1289050"/>
                </a:lnTo>
                <a:lnTo>
                  <a:pt x="3219450" y="1247775"/>
                </a:lnTo>
                <a:lnTo>
                  <a:pt x="2816225" y="1247775"/>
                </a:lnTo>
                <a:lnTo>
                  <a:pt x="2816225" y="1212850"/>
                </a:lnTo>
                <a:lnTo>
                  <a:pt x="2711450" y="1212850"/>
                </a:lnTo>
                <a:lnTo>
                  <a:pt x="2711450" y="1196975"/>
                </a:lnTo>
                <a:lnTo>
                  <a:pt x="2593975" y="1196975"/>
                </a:lnTo>
                <a:lnTo>
                  <a:pt x="2593975" y="1174750"/>
                </a:lnTo>
                <a:lnTo>
                  <a:pt x="2533650" y="1174750"/>
                </a:lnTo>
                <a:lnTo>
                  <a:pt x="2533650" y="1152525"/>
                </a:lnTo>
                <a:lnTo>
                  <a:pt x="2416175" y="1152525"/>
                </a:lnTo>
                <a:lnTo>
                  <a:pt x="2416175" y="1133475"/>
                </a:lnTo>
                <a:lnTo>
                  <a:pt x="2393950" y="1133475"/>
                </a:lnTo>
                <a:lnTo>
                  <a:pt x="2393950" y="1120775"/>
                </a:lnTo>
                <a:lnTo>
                  <a:pt x="2047875" y="1120775"/>
                </a:lnTo>
                <a:lnTo>
                  <a:pt x="2047875" y="1098550"/>
                </a:lnTo>
                <a:lnTo>
                  <a:pt x="2025650" y="1098550"/>
                </a:lnTo>
                <a:lnTo>
                  <a:pt x="2025650" y="1050925"/>
                </a:lnTo>
                <a:lnTo>
                  <a:pt x="1698625" y="1050925"/>
                </a:lnTo>
                <a:lnTo>
                  <a:pt x="1698625" y="1044575"/>
                </a:lnTo>
                <a:lnTo>
                  <a:pt x="1657350" y="1044575"/>
                </a:lnTo>
                <a:lnTo>
                  <a:pt x="1657350" y="1025525"/>
                </a:lnTo>
                <a:lnTo>
                  <a:pt x="1527175" y="1025525"/>
                </a:lnTo>
                <a:lnTo>
                  <a:pt x="1527175" y="1012825"/>
                </a:lnTo>
                <a:lnTo>
                  <a:pt x="1403350" y="1012825"/>
                </a:lnTo>
                <a:lnTo>
                  <a:pt x="1403350" y="1000125"/>
                </a:lnTo>
                <a:lnTo>
                  <a:pt x="1273175" y="1000125"/>
                </a:lnTo>
                <a:lnTo>
                  <a:pt x="1219200" y="1000125"/>
                </a:lnTo>
                <a:lnTo>
                  <a:pt x="1219200" y="990600"/>
                </a:lnTo>
                <a:lnTo>
                  <a:pt x="1219200" y="974725"/>
                </a:lnTo>
                <a:lnTo>
                  <a:pt x="1152525" y="974725"/>
                </a:lnTo>
                <a:lnTo>
                  <a:pt x="1152525" y="965200"/>
                </a:lnTo>
                <a:lnTo>
                  <a:pt x="1025525" y="965200"/>
                </a:lnTo>
                <a:lnTo>
                  <a:pt x="1025525" y="955675"/>
                </a:lnTo>
                <a:lnTo>
                  <a:pt x="939800" y="955675"/>
                </a:lnTo>
                <a:lnTo>
                  <a:pt x="939800" y="939800"/>
                </a:lnTo>
                <a:lnTo>
                  <a:pt x="869950" y="939800"/>
                </a:lnTo>
                <a:lnTo>
                  <a:pt x="869950" y="939800"/>
                </a:lnTo>
                <a:lnTo>
                  <a:pt x="869950" y="911225"/>
                </a:lnTo>
                <a:lnTo>
                  <a:pt x="819150" y="911225"/>
                </a:lnTo>
                <a:lnTo>
                  <a:pt x="819150" y="882650"/>
                </a:lnTo>
                <a:lnTo>
                  <a:pt x="787400" y="882650"/>
                </a:lnTo>
                <a:lnTo>
                  <a:pt x="787400" y="850900"/>
                </a:lnTo>
                <a:lnTo>
                  <a:pt x="698500" y="850900"/>
                </a:lnTo>
                <a:lnTo>
                  <a:pt x="679450" y="803275"/>
                </a:lnTo>
                <a:lnTo>
                  <a:pt x="660400" y="803275"/>
                </a:lnTo>
                <a:lnTo>
                  <a:pt x="660400" y="771525"/>
                </a:lnTo>
                <a:lnTo>
                  <a:pt x="631825" y="771525"/>
                </a:lnTo>
                <a:lnTo>
                  <a:pt x="631825" y="755650"/>
                </a:lnTo>
                <a:lnTo>
                  <a:pt x="546100" y="755650"/>
                </a:lnTo>
                <a:lnTo>
                  <a:pt x="546100" y="711200"/>
                </a:lnTo>
                <a:lnTo>
                  <a:pt x="530225" y="711200"/>
                </a:lnTo>
                <a:lnTo>
                  <a:pt x="530225" y="673100"/>
                </a:lnTo>
                <a:lnTo>
                  <a:pt x="460375" y="673100"/>
                </a:lnTo>
                <a:lnTo>
                  <a:pt x="460375" y="650875"/>
                </a:lnTo>
                <a:lnTo>
                  <a:pt x="419100" y="650875"/>
                </a:lnTo>
                <a:lnTo>
                  <a:pt x="419100" y="603250"/>
                </a:lnTo>
                <a:lnTo>
                  <a:pt x="400050" y="603250"/>
                </a:lnTo>
                <a:lnTo>
                  <a:pt x="400050" y="574675"/>
                </a:lnTo>
                <a:lnTo>
                  <a:pt x="384175" y="574675"/>
                </a:lnTo>
                <a:lnTo>
                  <a:pt x="384175" y="530225"/>
                </a:lnTo>
                <a:lnTo>
                  <a:pt x="301625" y="530225"/>
                </a:lnTo>
                <a:lnTo>
                  <a:pt x="301625" y="504825"/>
                </a:lnTo>
                <a:lnTo>
                  <a:pt x="285750" y="504825"/>
                </a:lnTo>
                <a:lnTo>
                  <a:pt x="285750" y="466725"/>
                </a:lnTo>
                <a:lnTo>
                  <a:pt x="260350" y="466725"/>
                </a:lnTo>
                <a:lnTo>
                  <a:pt x="260350" y="330200"/>
                </a:lnTo>
                <a:lnTo>
                  <a:pt x="225425" y="330200"/>
                </a:lnTo>
                <a:lnTo>
                  <a:pt x="225425" y="317500"/>
                </a:lnTo>
                <a:lnTo>
                  <a:pt x="200025" y="317500"/>
                </a:lnTo>
                <a:lnTo>
                  <a:pt x="200025" y="269875"/>
                </a:lnTo>
                <a:lnTo>
                  <a:pt x="171450" y="269875"/>
                </a:lnTo>
                <a:lnTo>
                  <a:pt x="171450" y="254000"/>
                </a:lnTo>
                <a:lnTo>
                  <a:pt x="130175" y="254000"/>
                </a:lnTo>
                <a:lnTo>
                  <a:pt x="130175" y="73025"/>
                </a:lnTo>
                <a:lnTo>
                  <a:pt x="111125" y="73025"/>
                </a:lnTo>
                <a:lnTo>
                  <a:pt x="111125" y="34925"/>
                </a:lnTo>
                <a:lnTo>
                  <a:pt x="88900" y="34925"/>
                </a:lnTo>
                <a:lnTo>
                  <a:pt x="88900" y="15875"/>
                </a:lnTo>
                <a:lnTo>
                  <a:pt x="57150" y="15875"/>
                </a:lnTo>
                <a:lnTo>
                  <a:pt x="5715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519" name="Group 518">
            <a:extLst>
              <a:ext uri="{FF2B5EF4-FFF2-40B4-BE49-F238E27FC236}">
                <a16:creationId xmlns:a16="http://schemas.microsoft.com/office/drawing/2014/main" id="{33C49FEB-CCC7-12DB-AE40-631482C027EF}"/>
              </a:ext>
            </a:extLst>
          </p:cNvPr>
          <p:cNvGrpSpPr/>
          <p:nvPr/>
        </p:nvGrpSpPr>
        <p:grpSpPr>
          <a:xfrm>
            <a:off x="7163781" y="2992405"/>
            <a:ext cx="4019342" cy="1219031"/>
            <a:chOff x="6994733" y="2992405"/>
            <a:chExt cx="4019342" cy="1219031"/>
          </a:xfrm>
        </p:grpSpPr>
        <p:grpSp>
          <p:nvGrpSpPr>
            <p:cNvPr id="381" name="Group 380">
              <a:extLst>
                <a:ext uri="{FF2B5EF4-FFF2-40B4-BE49-F238E27FC236}">
                  <a16:creationId xmlns:a16="http://schemas.microsoft.com/office/drawing/2014/main" id="{D16622FE-59A6-0729-6763-724187E83A37}"/>
                </a:ext>
              </a:extLst>
            </p:cNvPr>
            <p:cNvGrpSpPr/>
            <p:nvPr/>
          </p:nvGrpSpPr>
          <p:grpSpPr>
            <a:xfrm>
              <a:off x="10923224" y="4120585"/>
              <a:ext cx="90851" cy="90851"/>
              <a:chOff x="9927737" y="3505937"/>
              <a:chExt cx="90851" cy="90851"/>
            </a:xfrm>
          </p:grpSpPr>
          <p:cxnSp>
            <p:nvCxnSpPr>
              <p:cNvPr id="379" name="Straight Connector 378">
                <a:extLst>
                  <a:ext uri="{FF2B5EF4-FFF2-40B4-BE49-F238E27FC236}">
                    <a16:creationId xmlns:a16="http://schemas.microsoft.com/office/drawing/2014/main" id="{72964D20-7472-610F-206A-61C17EBF136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DA226885-0F17-EA49-0344-529DD0FB6EE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C547390A-2A74-B5E6-293D-7E94B192BC34}"/>
                </a:ext>
              </a:extLst>
            </p:cNvPr>
            <p:cNvGrpSpPr/>
            <p:nvPr/>
          </p:nvGrpSpPr>
          <p:grpSpPr>
            <a:xfrm>
              <a:off x="10875599" y="4120585"/>
              <a:ext cx="90851" cy="90851"/>
              <a:chOff x="9927737" y="3505937"/>
              <a:chExt cx="90851" cy="90851"/>
            </a:xfrm>
          </p:grpSpPr>
          <p:cxnSp>
            <p:nvCxnSpPr>
              <p:cNvPr id="386" name="Straight Connector 385">
                <a:extLst>
                  <a:ext uri="{FF2B5EF4-FFF2-40B4-BE49-F238E27FC236}">
                    <a16:creationId xmlns:a16="http://schemas.microsoft.com/office/drawing/2014/main" id="{08D84AF0-4542-A6E4-45B4-D19E7658A43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BA58A229-7277-9DA3-05CA-D2133C6E74F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AAB5604E-B1AD-C368-05B2-A5E7AD98BF46}"/>
                </a:ext>
              </a:extLst>
            </p:cNvPr>
            <p:cNvGrpSpPr/>
            <p:nvPr/>
          </p:nvGrpSpPr>
          <p:grpSpPr>
            <a:xfrm>
              <a:off x="10493297" y="4120585"/>
              <a:ext cx="90851" cy="90851"/>
              <a:chOff x="9927737" y="3505937"/>
              <a:chExt cx="90851" cy="90851"/>
            </a:xfrm>
          </p:grpSpPr>
          <p:cxnSp>
            <p:nvCxnSpPr>
              <p:cNvPr id="389" name="Straight Connector 388">
                <a:extLst>
                  <a:ext uri="{FF2B5EF4-FFF2-40B4-BE49-F238E27FC236}">
                    <a16:creationId xmlns:a16="http://schemas.microsoft.com/office/drawing/2014/main" id="{139A6554-C4D2-1E9A-F2FF-46D513BE649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38E62518-0E8B-0F8E-C16D-8B587DF6349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C3707204-9101-5720-521A-40B10E89644E}"/>
                </a:ext>
              </a:extLst>
            </p:cNvPr>
            <p:cNvGrpSpPr/>
            <p:nvPr/>
          </p:nvGrpSpPr>
          <p:grpSpPr>
            <a:xfrm>
              <a:off x="10472178" y="4120585"/>
              <a:ext cx="90851" cy="90851"/>
              <a:chOff x="9927737" y="3505937"/>
              <a:chExt cx="90851" cy="90851"/>
            </a:xfrm>
          </p:grpSpPr>
          <p:cxnSp>
            <p:nvCxnSpPr>
              <p:cNvPr id="392" name="Straight Connector 391">
                <a:extLst>
                  <a:ext uri="{FF2B5EF4-FFF2-40B4-BE49-F238E27FC236}">
                    <a16:creationId xmlns:a16="http://schemas.microsoft.com/office/drawing/2014/main" id="{491562A0-9185-E10A-C7D3-13D9E907960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C0D566CC-9703-70C3-6B60-C9B65DABB28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404BF7BE-F8FE-4725-AFED-BBD121DB057F}"/>
                </a:ext>
              </a:extLst>
            </p:cNvPr>
            <p:cNvGrpSpPr/>
            <p:nvPr/>
          </p:nvGrpSpPr>
          <p:grpSpPr>
            <a:xfrm>
              <a:off x="10431270" y="4120585"/>
              <a:ext cx="90851" cy="90851"/>
              <a:chOff x="9927737" y="3505937"/>
              <a:chExt cx="90851" cy="90851"/>
            </a:xfrm>
          </p:grpSpPr>
          <p:cxnSp>
            <p:nvCxnSpPr>
              <p:cNvPr id="395" name="Straight Connector 394">
                <a:extLst>
                  <a:ext uri="{FF2B5EF4-FFF2-40B4-BE49-F238E27FC236}">
                    <a16:creationId xmlns:a16="http://schemas.microsoft.com/office/drawing/2014/main" id="{59FD75AC-D26C-6522-FB06-85BE0EA2873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EA3DFDF2-BB62-4070-8DBB-C20CDD0E65F3}"/>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77E7A480-F72B-9DAF-EAB4-3AE1E2BCD222}"/>
                </a:ext>
              </a:extLst>
            </p:cNvPr>
            <p:cNvGrpSpPr/>
            <p:nvPr/>
          </p:nvGrpSpPr>
          <p:grpSpPr>
            <a:xfrm>
              <a:off x="10276754" y="4120585"/>
              <a:ext cx="90851" cy="90851"/>
              <a:chOff x="9927737" y="3505937"/>
              <a:chExt cx="90851" cy="90851"/>
            </a:xfrm>
          </p:grpSpPr>
          <p:cxnSp>
            <p:nvCxnSpPr>
              <p:cNvPr id="398" name="Straight Connector 397">
                <a:extLst>
                  <a:ext uri="{FF2B5EF4-FFF2-40B4-BE49-F238E27FC236}">
                    <a16:creationId xmlns:a16="http://schemas.microsoft.com/office/drawing/2014/main" id="{8989F7EA-BED0-4B5F-785E-814DC4962A0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A9FD1E8-8EED-EDA2-1200-0AC4F95ABF4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0759F1E1-05C5-BB2B-4EFE-5492C377BB12}"/>
                </a:ext>
              </a:extLst>
            </p:cNvPr>
            <p:cNvGrpSpPr/>
            <p:nvPr/>
          </p:nvGrpSpPr>
          <p:grpSpPr>
            <a:xfrm>
              <a:off x="10136976" y="4120585"/>
              <a:ext cx="90851" cy="90851"/>
              <a:chOff x="9927737" y="3505937"/>
              <a:chExt cx="90851" cy="90851"/>
            </a:xfrm>
          </p:grpSpPr>
          <p:cxnSp>
            <p:nvCxnSpPr>
              <p:cNvPr id="409" name="Straight Connector 408">
                <a:extLst>
                  <a:ext uri="{FF2B5EF4-FFF2-40B4-BE49-F238E27FC236}">
                    <a16:creationId xmlns:a16="http://schemas.microsoft.com/office/drawing/2014/main" id="{3A455EA2-F05C-0BD3-E2F8-5EA494B685E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88A904A9-590D-AD9C-856A-08A759DFA66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663FDF3F-418D-FAD1-EFA2-98AC1FED9580}"/>
                </a:ext>
              </a:extLst>
            </p:cNvPr>
            <p:cNvGrpSpPr/>
            <p:nvPr/>
          </p:nvGrpSpPr>
          <p:grpSpPr>
            <a:xfrm>
              <a:off x="10091551" y="4120585"/>
              <a:ext cx="90851" cy="90851"/>
              <a:chOff x="9927737" y="3505937"/>
              <a:chExt cx="90851" cy="90851"/>
            </a:xfrm>
          </p:grpSpPr>
          <p:cxnSp>
            <p:nvCxnSpPr>
              <p:cNvPr id="412" name="Straight Connector 411">
                <a:extLst>
                  <a:ext uri="{FF2B5EF4-FFF2-40B4-BE49-F238E27FC236}">
                    <a16:creationId xmlns:a16="http://schemas.microsoft.com/office/drawing/2014/main" id="{15E75201-5019-A511-C97F-C742D9855EF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D9DA6B67-9C18-A0FF-8F4D-ACA37857241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0E812624-837B-176F-7BD2-4B4E8C88F139}"/>
                </a:ext>
              </a:extLst>
            </p:cNvPr>
            <p:cNvGrpSpPr/>
            <p:nvPr/>
          </p:nvGrpSpPr>
          <p:grpSpPr>
            <a:xfrm>
              <a:off x="10075892" y="4120585"/>
              <a:ext cx="90851" cy="90851"/>
              <a:chOff x="9927737" y="3505937"/>
              <a:chExt cx="90851" cy="90851"/>
            </a:xfrm>
          </p:grpSpPr>
          <p:cxnSp>
            <p:nvCxnSpPr>
              <p:cNvPr id="415" name="Straight Connector 414">
                <a:extLst>
                  <a:ext uri="{FF2B5EF4-FFF2-40B4-BE49-F238E27FC236}">
                    <a16:creationId xmlns:a16="http://schemas.microsoft.com/office/drawing/2014/main" id="{6A5E1BCB-2ABE-CE8C-70B1-C9688FD6415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5778127B-92C8-2F49-13FA-49BAD5BFE48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B62DB2F6-49FE-7EBB-7433-DFC1E8170745}"/>
                </a:ext>
              </a:extLst>
            </p:cNvPr>
            <p:cNvGrpSpPr/>
            <p:nvPr/>
          </p:nvGrpSpPr>
          <p:grpSpPr>
            <a:xfrm>
              <a:off x="9731648" y="4120585"/>
              <a:ext cx="90851" cy="90851"/>
              <a:chOff x="9927737" y="3505937"/>
              <a:chExt cx="90851" cy="90851"/>
            </a:xfrm>
          </p:grpSpPr>
          <p:cxnSp>
            <p:nvCxnSpPr>
              <p:cNvPr id="418" name="Straight Connector 417">
                <a:extLst>
                  <a:ext uri="{FF2B5EF4-FFF2-40B4-BE49-F238E27FC236}">
                    <a16:creationId xmlns:a16="http://schemas.microsoft.com/office/drawing/2014/main" id="{D1DAB865-21F4-E9B5-9848-DBA1758446A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3BBB36E4-7F63-91A3-0107-B56990EBD79E}"/>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F28D93C2-9A61-2F72-FB03-BC8DECA6E204}"/>
                </a:ext>
              </a:extLst>
            </p:cNvPr>
            <p:cNvGrpSpPr/>
            <p:nvPr/>
          </p:nvGrpSpPr>
          <p:grpSpPr>
            <a:xfrm>
              <a:off x="9699179" y="4120585"/>
              <a:ext cx="90851" cy="90851"/>
              <a:chOff x="9927737" y="3505937"/>
              <a:chExt cx="90851" cy="90851"/>
            </a:xfrm>
          </p:grpSpPr>
          <p:cxnSp>
            <p:nvCxnSpPr>
              <p:cNvPr id="421" name="Straight Connector 420">
                <a:extLst>
                  <a:ext uri="{FF2B5EF4-FFF2-40B4-BE49-F238E27FC236}">
                    <a16:creationId xmlns:a16="http://schemas.microsoft.com/office/drawing/2014/main" id="{37C93C7E-295D-AD1C-F1A5-FE8024905B74}"/>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514ACCE5-9164-3478-7691-3B3E3BEB816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5049EF0D-3E30-51E9-5E2F-B1CB79C4C879}"/>
                </a:ext>
              </a:extLst>
            </p:cNvPr>
            <p:cNvGrpSpPr/>
            <p:nvPr/>
          </p:nvGrpSpPr>
          <p:grpSpPr>
            <a:xfrm>
              <a:off x="9662748" y="4120585"/>
              <a:ext cx="90851" cy="90851"/>
              <a:chOff x="9927737" y="3505937"/>
              <a:chExt cx="90851" cy="90851"/>
            </a:xfrm>
          </p:grpSpPr>
          <p:cxnSp>
            <p:nvCxnSpPr>
              <p:cNvPr id="424" name="Straight Connector 423">
                <a:extLst>
                  <a:ext uri="{FF2B5EF4-FFF2-40B4-BE49-F238E27FC236}">
                    <a16:creationId xmlns:a16="http://schemas.microsoft.com/office/drawing/2014/main" id="{F8896FB3-A0B1-EC4B-4996-315836AE70B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C785C6C4-E9F0-4785-B7C3-A7F1DDCEB29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BF530CEB-16D3-8D95-8872-8249588F44C6}"/>
                </a:ext>
              </a:extLst>
            </p:cNvPr>
            <p:cNvGrpSpPr/>
            <p:nvPr/>
          </p:nvGrpSpPr>
          <p:grpSpPr>
            <a:xfrm>
              <a:off x="9526113" y="4100067"/>
              <a:ext cx="90851" cy="90851"/>
              <a:chOff x="9927737" y="3505937"/>
              <a:chExt cx="90851" cy="90851"/>
            </a:xfrm>
          </p:grpSpPr>
          <p:cxnSp>
            <p:nvCxnSpPr>
              <p:cNvPr id="427" name="Straight Connector 426">
                <a:extLst>
                  <a:ext uri="{FF2B5EF4-FFF2-40B4-BE49-F238E27FC236}">
                    <a16:creationId xmlns:a16="http://schemas.microsoft.com/office/drawing/2014/main" id="{5E32B141-0F79-4B0F-FB03-1EE5F39E96D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3270D15F-F397-4798-648B-D756AE91A338}"/>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78ABB887-25F7-2842-19A8-F36585DAC7F1}"/>
                </a:ext>
              </a:extLst>
            </p:cNvPr>
            <p:cNvGrpSpPr/>
            <p:nvPr/>
          </p:nvGrpSpPr>
          <p:grpSpPr>
            <a:xfrm>
              <a:off x="9379665" y="4107485"/>
              <a:ext cx="90851" cy="90851"/>
              <a:chOff x="9927737" y="3505937"/>
              <a:chExt cx="90851" cy="90851"/>
            </a:xfrm>
          </p:grpSpPr>
          <p:cxnSp>
            <p:nvCxnSpPr>
              <p:cNvPr id="430" name="Straight Connector 429">
                <a:extLst>
                  <a:ext uri="{FF2B5EF4-FFF2-40B4-BE49-F238E27FC236}">
                    <a16:creationId xmlns:a16="http://schemas.microsoft.com/office/drawing/2014/main" id="{4D4F1C3E-DAED-172E-42C9-A2C94953FEC5}"/>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EB41D723-B424-45E3-B604-A3F760C8DF8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0D66461D-FC9B-B128-209C-2F08D0CC9388}"/>
                </a:ext>
              </a:extLst>
            </p:cNvPr>
            <p:cNvGrpSpPr/>
            <p:nvPr/>
          </p:nvGrpSpPr>
          <p:grpSpPr>
            <a:xfrm>
              <a:off x="9360319" y="4107485"/>
              <a:ext cx="90851" cy="90851"/>
              <a:chOff x="9927737" y="3505937"/>
              <a:chExt cx="90851" cy="90851"/>
            </a:xfrm>
          </p:grpSpPr>
          <p:cxnSp>
            <p:nvCxnSpPr>
              <p:cNvPr id="433" name="Straight Connector 432">
                <a:extLst>
                  <a:ext uri="{FF2B5EF4-FFF2-40B4-BE49-F238E27FC236}">
                    <a16:creationId xmlns:a16="http://schemas.microsoft.com/office/drawing/2014/main" id="{5087902E-2791-E9D9-B71E-B562C6E6F51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120DAC8D-8F87-F23C-CB99-AE8D2A63D26E}"/>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A3F33C61-826A-CF8E-A12F-BF9110DA39BF}"/>
                </a:ext>
              </a:extLst>
            </p:cNvPr>
            <p:cNvGrpSpPr/>
            <p:nvPr/>
          </p:nvGrpSpPr>
          <p:grpSpPr>
            <a:xfrm>
              <a:off x="9334239" y="4107485"/>
              <a:ext cx="90851" cy="90851"/>
              <a:chOff x="9927737" y="3505937"/>
              <a:chExt cx="90851" cy="90851"/>
            </a:xfrm>
          </p:grpSpPr>
          <p:cxnSp>
            <p:nvCxnSpPr>
              <p:cNvPr id="436" name="Straight Connector 435">
                <a:extLst>
                  <a:ext uri="{FF2B5EF4-FFF2-40B4-BE49-F238E27FC236}">
                    <a16:creationId xmlns:a16="http://schemas.microsoft.com/office/drawing/2014/main" id="{B8B51369-0301-CF5D-7745-5ABE867D434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32011C02-8F8B-C266-46AB-350653D61A29}"/>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B4551AE3-5AF1-BC93-0790-A3C003BD1DBB}"/>
                </a:ext>
              </a:extLst>
            </p:cNvPr>
            <p:cNvGrpSpPr/>
            <p:nvPr/>
          </p:nvGrpSpPr>
          <p:grpSpPr>
            <a:xfrm>
              <a:off x="9307726" y="4107485"/>
              <a:ext cx="90851" cy="90851"/>
              <a:chOff x="9927737" y="3505937"/>
              <a:chExt cx="90851" cy="90851"/>
            </a:xfrm>
          </p:grpSpPr>
          <p:cxnSp>
            <p:nvCxnSpPr>
              <p:cNvPr id="439" name="Straight Connector 438">
                <a:extLst>
                  <a:ext uri="{FF2B5EF4-FFF2-40B4-BE49-F238E27FC236}">
                    <a16:creationId xmlns:a16="http://schemas.microsoft.com/office/drawing/2014/main" id="{321057F5-0E49-D7C8-A2E6-A5C01406ED2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45E1E69-6B84-AEC4-37D7-D758EEB7B5D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9E3ABB3C-393F-05F9-E47B-AE81BD085A33}"/>
                </a:ext>
              </a:extLst>
            </p:cNvPr>
            <p:cNvGrpSpPr/>
            <p:nvPr/>
          </p:nvGrpSpPr>
          <p:grpSpPr>
            <a:xfrm>
              <a:off x="9277350" y="4107485"/>
              <a:ext cx="90851" cy="90851"/>
              <a:chOff x="9927737" y="3505937"/>
              <a:chExt cx="90851" cy="90851"/>
            </a:xfrm>
          </p:grpSpPr>
          <p:cxnSp>
            <p:nvCxnSpPr>
              <p:cNvPr id="442" name="Straight Connector 441">
                <a:extLst>
                  <a:ext uri="{FF2B5EF4-FFF2-40B4-BE49-F238E27FC236}">
                    <a16:creationId xmlns:a16="http://schemas.microsoft.com/office/drawing/2014/main" id="{D12CDFA5-BF38-AAAD-1DED-9D50F08A4D9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54A1A2A5-E47D-C4F8-3060-8B950D1D99C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F717131F-257B-2CCA-9965-CD011D848639}"/>
                </a:ext>
              </a:extLst>
            </p:cNvPr>
            <p:cNvGrpSpPr/>
            <p:nvPr/>
          </p:nvGrpSpPr>
          <p:grpSpPr>
            <a:xfrm>
              <a:off x="9268911" y="4059849"/>
              <a:ext cx="90851" cy="90851"/>
              <a:chOff x="9927737" y="3505937"/>
              <a:chExt cx="90851" cy="90851"/>
            </a:xfrm>
          </p:grpSpPr>
          <p:cxnSp>
            <p:nvCxnSpPr>
              <p:cNvPr id="445" name="Straight Connector 444">
                <a:extLst>
                  <a:ext uri="{FF2B5EF4-FFF2-40B4-BE49-F238E27FC236}">
                    <a16:creationId xmlns:a16="http://schemas.microsoft.com/office/drawing/2014/main" id="{C62EFFD3-F771-B5DB-5726-BDF27FC09A4C}"/>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6F08B0DC-C696-7583-BB6C-82ACE43A6C6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4C7B0654-0363-2A93-DD08-35B16FB9D879}"/>
                </a:ext>
              </a:extLst>
            </p:cNvPr>
            <p:cNvGrpSpPr/>
            <p:nvPr/>
          </p:nvGrpSpPr>
          <p:grpSpPr>
            <a:xfrm>
              <a:off x="8949583" y="4045248"/>
              <a:ext cx="90851" cy="90851"/>
              <a:chOff x="9927737" y="3505937"/>
              <a:chExt cx="90851" cy="90851"/>
            </a:xfrm>
          </p:grpSpPr>
          <p:cxnSp>
            <p:nvCxnSpPr>
              <p:cNvPr id="448" name="Straight Connector 447">
                <a:extLst>
                  <a:ext uri="{FF2B5EF4-FFF2-40B4-BE49-F238E27FC236}">
                    <a16:creationId xmlns:a16="http://schemas.microsoft.com/office/drawing/2014/main" id="{D8E92C8B-3C08-7668-A354-70F1BC5EB49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6FD0C65C-D8C6-8F50-7854-6DC2D1F1F15E}"/>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B9B9CD88-7145-D38F-6210-7F2078D4F6C5}"/>
                </a:ext>
              </a:extLst>
            </p:cNvPr>
            <p:cNvGrpSpPr/>
            <p:nvPr/>
          </p:nvGrpSpPr>
          <p:grpSpPr>
            <a:xfrm>
              <a:off x="8897623" y="4050138"/>
              <a:ext cx="90851" cy="90851"/>
              <a:chOff x="9927737" y="3505937"/>
              <a:chExt cx="90851" cy="90851"/>
            </a:xfrm>
          </p:grpSpPr>
          <p:cxnSp>
            <p:nvCxnSpPr>
              <p:cNvPr id="451" name="Straight Connector 450">
                <a:extLst>
                  <a:ext uri="{FF2B5EF4-FFF2-40B4-BE49-F238E27FC236}">
                    <a16:creationId xmlns:a16="http://schemas.microsoft.com/office/drawing/2014/main" id="{BD2ACD11-7CAB-9F29-2419-205769FA19DC}"/>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73C197E-9455-D0E0-05A6-1B507436B57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93B39136-2FFC-FA20-AEE5-6AA08567D2C6}"/>
                </a:ext>
              </a:extLst>
            </p:cNvPr>
            <p:cNvGrpSpPr/>
            <p:nvPr/>
          </p:nvGrpSpPr>
          <p:grpSpPr>
            <a:xfrm>
              <a:off x="8864695" y="4041124"/>
              <a:ext cx="90851" cy="90851"/>
              <a:chOff x="9927737" y="3505937"/>
              <a:chExt cx="90851" cy="90851"/>
            </a:xfrm>
          </p:grpSpPr>
          <p:cxnSp>
            <p:nvCxnSpPr>
              <p:cNvPr id="454" name="Straight Connector 453">
                <a:extLst>
                  <a:ext uri="{FF2B5EF4-FFF2-40B4-BE49-F238E27FC236}">
                    <a16:creationId xmlns:a16="http://schemas.microsoft.com/office/drawing/2014/main" id="{A1FD6D72-1342-8C9B-7504-ED0858D559D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24A467B0-D303-6EE3-9342-A7AB0A43DBE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18D3204B-8B17-DF83-EC0D-F2CE6192947B}"/>
                </a:ext>
              </a:extLst>
            </p:cNvPr>
            <p:cNvGrpSpPr/>
            <p:nvPr/>
          </p:nvGrpSpPr>
          <p:grpSpPr>
            <a:xfrm>
              <a:off x="8845186" y="4032660"/>
              <a:ext cx="90851" cy="90851"/>
              <a:chOff x="9927737" y="3505937"/>
              <a:chExt cx="90851" cy="90851"/>
            </a:xfrm>
          </p:grpSpPr>
          <p:cxnSp>
            <p:nvCxnSpPr>
              <p:cNvPr id="457" name="Straight Connector 456">
                <a:extLst>
                  <a:ext uri="{FF2B5EF4-FFF2-40B4-BE49-F238E27FC236}">
                    <a16:creationId xmlns:a16="http://schemas.microsoft.com/office/drawing/2014/main" id="{F2A4FAFF-149C-0BCA-2DC1-1C3B6C80A0AB}"/>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C2FFE874-5EB3-F9BC-0AA4-C4BCBF927D73}"/>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2129A824-8525-103A-949A-0E255ECEDBAF}"/>
                </a:ext>
              </a:extLst>
            </p:cNvPr>
            <p:cNvGrpSpPr/>
            <p:nvPr/>
          </p:nvGrpSpPr>
          <p:grpSpPr>
            <a:xfrm>
              <a:off x="8845097" y="4012941"/>
              <a:ext cx="90851" cy="90851"/>
              <a:chOff x="9927737" y="3505937"/>
              <a:chExt cx="90851" cy="90851"/>
            </a:xfrm>
          </p:grpSpPr>
          <p:cxnSp>
            <p:nvCxnSpPr>
              <p:cNvPr id="460" name="Straight Connector 459">
                <a:extLst>
                  <a:ext uri="{FF2B5EF4-FFF2-40B4-BE49-F238E27FC236}">
                    <a16:creationId xmlns:a16="http://schemas.microsoft.com/office/drawing/2014/main" id="{2CF15287-AC14-E6D1-D5E6-7A2CF7DDAD5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977CEFC7-6D2A-BD8B-794E-400EAA4E0BC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CF4B971E-2320-F770-5141-5EDAE98507A8}"/>
                </a:ext>
              </a:extLst>
            </p:cNvPr>
            <p:cNvGrpSpPr/>
            <p:nvPr/>
          </p:nvGrpSpPr>
          <p:grpSpPr>
            <a:xfrm>
              <a:off x="8729605" y="4004713"/>
              <a:ext cx="90851" cy="90851"/>
              <a:chOff x="9927737" y="3505937"/>
              <a:chExt cx="90851" cy="90851"/>
            </a:xfrm>
          </p:grpSpPr>
          <p:cxnSp>
            <p:nvCxnSpPr>
              <p:cNvPr id="463" name="Straight Connector 462">
                <a:extLst>
                  <a:ext uri="{FF2B5EF4-FFF2-40B4-BE49-F238E27FC236}">
                    <a16:creationId xmlns:a16="http://schemas.microsoft.com/office/drawing/2014/main" id="{1EEF57D7-122B-12E4-094D-43850A693FF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D8A91C1D-7502-8009-7CB6-795BB7EF8B2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A036B15B-5F03-8970-3DAE-FD69C2D96A80}"/>
                </a:ext>
              </a:extLst>
            </p:cNvPr>
            <p:cNvGrpSpPr/>
            <p:nvPr/>
          </p:nvGrpSpPr>
          <p:grpSpPr>
            <a:xfrm>
              <a:off x="8467517" y="4014423"/>
              <a:ext cx="90851" cy="90851"/>
              <a:chOff x="9927737" y="3505937"/>
              <a:chExt cx="90851" cy="90851"/>
            </a:xfrm>
          </p:grpSpPr>
          <p:cxnSp>
            <p:nvCxnSpPr>
              <p:cNvPr id="466" name="Straight Connector 465">
                <a:extLst>
                  <a:ext uri="{FF2B5EF4-FFF2-40B4-BE49-F238E27FC236}">
                    <a16:creationId xmlns:a16="http://schemas.microsoft.com/office/drawing/2014/main" id="{DA64B3F7-5EEA-1D9B-309E-AA44B4B332B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3349DD28-9DC6-C927-7691-925C10E906E3}"/>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23C019A2-A295-573E-1DD9-AEE88AEC46A3}"/>
                </a:ext>
              </a:extLst>
            </p:cNvPr>
            <p:cNvGrpSpPr/>
            <p:nvPr/>
          </p:nvGrpSpPr>
          <p:grpSpPr>
            <a:xfrm>
              <a:off x="8048157" y="3910870"/>
              <a:ext cx="90851" cy="90851"/>
              <a:chOff x="9927737" y="3505937"/>
              <a:chExt cx="90851" cy="90851"/>
            </a:xfrm>
          </p:grpSpPr>
          <p:cxnSp>
            <p:nvCxnSpPr>
              <p:cNvPr id="469" name="Straight Connector 468">
                <a:extLst>
                  <a:ext uri="{FF2B5EF4-FFF2-40B4-BE49-F238E27FC236}">
                    <a16:creationId xmlns:a16="http://schemas.microsoft.com/office/drawing/2014/main" id="{B622FC30-D3D6-2863-4C13-59BA30FA7155}"/>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7DEAFB6C-7BE7-EA70-7AAA-8F52664B93D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6A8869DD-3AE8-F140-DE58-291B892ABA1E}"/>
                </a:ext>
              </a:extLst>
            </p:cNvPr>
            <p:cNvGrpSpPr/>
            <p:nvPr/>
          </p:nvGrpSpPr>
          <p:grpSpPr>
            <a:xfrm>
              <a:off x="7736187" y="3793373"/>
              <a:ext cx="90851" cy="90851"/>
              <a:chOff x="9927737" y="3505937"/>
              <a:chExt cx="90851" cy="90851"/>
            </a:xfrm>
          </p:grpSpPr>
          <p:cxnSp>
            <p:nvCxnSpPr>
              <p:cNvPr id="472" name="Straight Connector 471">
                <a:extLst>
                  <a:ext uri="{FF2B5EF4-FFF2-40B4-BE49-F238E27FC236}">
                    <a16:creationId xmlns:a16="http://schemas.microsoft.com/office/drawing/2014/main" id="{DD6747E5-FE0C-1713-60D8-45CA6AB40E5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F4C706F1-C604-2F74-C275-19AFEAA351B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F99C3D17-797B-1F77-46AF-B9B0413FADA5}"/>
                </a:ext>
              </a:extLst>
            </p:cNvPr>
            <p:cNvGrpSpPr/>
            <p:nvPr/>
          </p:nvGrpSpPr>
          <p:grpSpPr>
            <a:xfrm>
              <a:off x="7592216" y="3733800"/>
              <a:ext cx="90851" cy="90851"/>
              <a:chOff x="9927737" y="3505937"/>
              <a:chExt cx="90851" cy="90851"/>
            </a:xfrm>
          </p:grpSpPr>
          <p:cxnSp>
            <p:nvCxnSpPr>
              <p:cNvPr id="475" name="Straight Connector 474">
                <a:extLst>
                  <a:ext uri="{FF2B5EF4-FFF2-40B4-BE49-F238E27FC236}">
                    <a16:creationId xmlns:a16="http://schemas.microsoft.com/office/drawing/2014/main" id="{8E900D4C-025B-D998-D41D-A55FFA81C88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9CEF4CF3-DCC5-DD90-7257-83B9C1A8EF7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EA2E4A12-043B-F6BE-0CFD-1E8E8AB13C14}"/>
                </a:ext>
              </a:extLst>
            </p:cNvPr>
            <p:cNvGrpSpPr/>
            <p:nvPr/>
          </p:nvGrpSpPr>
          <p:grpSpPr>
            <a:xfrm>
              <a:off x="7514197" y="3646300"/>
              <a:ext cx="90851" cy="90851"/>
              <a:chOff x="9927737" y="3505937"/>
              <a:chExt cx="90851" cy="90851"/>
            </a:xfrm>
          </p:grpSpPr>
          <p:cxnSp>
            <p:nvCxnSpPr>
              <p:cNvPr id="478" name="Straight Connector 477">
                <a:extLst>
                  <a:ext uri="{FF2B5EF4-FFF2-40B4-BE49-F238E27FC236}">
                    <a16:creationId xmlns:a16="http://schemas.microsoft.com/office/drawing/2014/main" id="{97CEE509-0CA2-3E36-6F2A-C367972B69C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D8EB2C52-DFA5-015E-1E1C-1D7E6EA4481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2ED11379-68B8-9821-019F-85EB0392F1C4}"/>
                </a:ext>
              </a:extLst>
            </p:cNvPr>
            <p:cNvGrpSpPr/>
            <p:nvPr/>
          </p:nvGrpSpPr>
          <p:grpSpPr>
            <a:xfrm>
              <a:off x="7401645" y="3555449"/>
              <a:ext cx="90851" cy="90851"/>
              <a:chOff x="9927737" y="3505937"/>
              <a:chExt cx="90851" cy="90851"/>
            </a:xfrm>
          </p:grpSpPr>
          <p:cxnSp>
            <p:nvCxnSpPr>
              <p:cNvPr id="481" name="Straight Connector 480">
                <a:extLst>
                  <a:ext uri="{FF2B5EF4-FFF2-40B4-BE49-F238E27FC236}">
                    <a16:creationId xmlns:a16="http://schemas.microsoft.com/office/drawing/2014/main" id="{530214A2-A805-230A-08A5-7251E54C71E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E292479B-7ABB-B422-CBAC-2F1E05C864E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39EEB4B0-700E-8201-DEA8-729C1C91B7F0}"/>
                </a:ext>
              </a:extLst>
            </p:cNvPr>
            <p:cNvGrpSpPr/>
            <p:nvPr/>
          </p:nvGrpSpPr>
          <p:grpSpPr>
            <a:xfrm>
              <a:off x="7380899" y="3515487"/>
              <a:ext cx="90851" cy="90851"/>
              <a:chOff x="9927737" y="3505937"/>
              <a:chExt cx="90851" cy="90851"/>
            </a:xfrm>
          </p:grpSpPr>
          <p:cxnSp>
            <p:nvCxnSpPr>
              <p:cNvPr id="484" name="Straight Connector 483">
                <a:extLst>
                  <a:ext uri="{FF2B5EF4-FFF2-40B4-BE49-F238E27FC236}">
                    <a16:creationId xmlns:a16="http://schemas.microsoft.com/office/drawing/2014/main" id="{0F850B1A-3969-362F-572F-938552A4229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439290A1-DD1B-5B33-29BA-6FD416D67068}"/>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64B2E197-4DAC-3A1A-BDFC-216246D96397}"/>
                </a:ext>
              </a:extLst>
            </p:cNvPr>
            <p:cNvGrpSpPr/>
            <p:nvPr/>
          </p:nvGrpSpPr>
          <p:grpSpPr>
            <a:xfrm>
              <a:off x="7295379" y="3462592"/>
              <a:ext cx="90851" cy="90851"/>
              <a:chOff x="9927737" y="3505937"/>
              <a:chExt cx="90851" cy="90851"/>
            </a:xfrm>
          </p:grpSpPr>
          <p:cxnSp>
            <p:nvCxnSpPr>
              <p:cNvPr id="487" name="Straight Connector 486">
                <a:extLst>
                  <a:ext uri="{FF2B5EF4-FFF2-40B4-BE49-F238E27FC236}">
                    <a16:creationId xmlns:a16="http://schemas.microsoft.com/office/drawing/2014/main" id="{D69AE18C-4E88-4086-1386-9A26355B720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86E5F8DF-5911-8F71-E5CE-B7F07A1C12D4}"/>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E0DD5F5A-E55F-EBBC-03FC-D8DE41088A80}"/>
                </a:ext>
              </a:extLst>
            </p:cNvPr>
            <p:cNvGrpSpPr/>
            <p:nvPr/>
          </p:nvGrpSpPr>
          <p:grpSpPr>
            <a:xfrm>
              <a:off x="7269261" y="3390900"/>
              <a:ext cx="90851" cy="90851"/>
              <a:chOff x="9927737" y="3505937"/>
              <a:chExt cx="90851" cy="90851"/>
            </a:xfrm>
          </p:grpSpPr>
          <p:cxnSp>
            <p:nvCxnSpPr>
              <p:cNvPr id="490" name="Straight Connector 489">
                <a:extLst>
                  <a:ext uri="{FF2B5EF4-FFF2-40B4-BE49-F238E27FC236}">
                    <a16:creationId xmlns:a16="http://schemas.microsoft.com/office/drawing/2014/main" id="{751853F2-972B-DFAB-7FE6-B8BF89225D55}"/>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36F904C1-F4E1-0D2B-F07D-FB1F20011F17}"/>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48AD6611-7C8B-BB60-0D9A-8233D9FA9A76}"/>
                </a:ext>
              </a:extLst>
            </p:cNvPr>
            <p:cNvGrpSpPr/>
            <p:nvPr/>
          </p:nvGrpSpPr>
          <p:grpSpPr>
            <a:xfrm>
              <a:off x="7245394" y="3345474"/>
              <a:ext cx="90851" cy="90851"/>
              <a:chOff x="9927737" y="3505937"/>
              <a:chExt cx="90851" cy="90851"/>
            </a:xfrm>
          </p:grpSpPr>
          <p:cxnSp>
            <p:nvCxnSpPr>
              <p:cNvPr id="493" name="Straight Connector 492">
                <a:extLst>
                  <a:ext uri="{FF2B5EF4-FFF2-40B4-BE49-F238E27FC236}">
                    <a16:creationId xmlns:a16="http://schemas.microsoft.com/office/drawing/2014/main" id="{C4917A59-3695-CFBF-6C25-6FB642966ED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827A39C6-7F93-E66B-6311-6409EEA7F60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5FF247A2-5B90-874B-AA35-9FBE737E0B31}"/>
                </a:ext>
              </a:extLst>
            </p:cNvPr>
            <p:cNvGrpSpPr/>
            <p:nvPr/>
          </p:nvGrpSpPr>
          <p:grpSpPr>
            <a:xfrm>
              <a:off x="7245394" y="3316287"/>
              <a:ext cx="90851" cy="90851"/>
              <a:chOff x="9927737" y="3505937"/>
              <a:chExt cx="90851" cy="90851"/>
            </a:xfrm>
          </p:grpSpPr>
          <p:cxnSp>
            <p:nvCxnSpPr>
              <p:cNvPr id="496" name="Straight Connector 495">
                <a:extLst>
                  <a:ext uri="{FF2B5EF4-FFF2-40B4-BE49-F238E27FC236}">
                    <a16:creationId xmlns:a16="http://schemas.microsoft.com/office/drawing/2014/main" id="{6E4B1E58-8579-0E83-82F4-99602664C344}"/>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8CCC3526-3BB9-0F72-6D5C-1DE281FCD629}"/>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9921AA8B-7B46-8E10-AADE-F1468F024402}"/>
                </a:ext>
              </a:extLst>
            </p:cNvPr>
            <p:cNvGrpSpPr/>
            <p:nvPr/>
          </p:nvGrpSpPr>
          <p:grpSpPr>
            <a:xfrm>
              <a:off x="7149123" y="3291582"/>
              <a:ext cx="90851" cy="90851"/>
              <a:chOff x="9927737" y="3505937"/>
              <a:chExt cx="90851" cy="90851"/>
            </a:xfrm>
          </p:grpSpPr>
          <p:cxnSp>
            <p:nvCxnSpPr>
              <p:cNvPr id="499" name="Straight Connector 498">
                <a:extLst>
                  <a:ext uri="{FF2B5EF4-FFF2-40B4-BE49-F238E27FC236}">
                    <a16:creationId xmlns:a16="http://schemas.microsoft.com/office/drawing/2014/main" id="{20E306E7-1E34-48BE-E391-80F3BC5AA7A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99474195-C8D5-8A39-551B-75AECA5A44B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750F7489-415B-3805-8E52-C955DDDD9E84}"/>
                </a:ext>
              </a:extLst>
            </p:cNvPr>
            <p:cNvGrpSpPr/>
            <p:nvPr/>
          </p:nvGrpSpPr>
          <p:grpSpPr>
            <a:xfrm>
              <a:off x="7143619" y="3253135"/>
              <a:ext cx="90851" cy="90851"/>
              <a:chOff x="9927737" y="3505937"/>
              <a:chExt cx="90851" cy="90851"/>
            </a:xfrm>
          </p:grpSpPr>
          <p:cxnSp>
            <p:nvCxnSpPr>
              <p:cNvPr id="502" name="Straight Connector 501">
                <a:extLst>
                  <a:ext uri="{FF2B5EF4-FFF2-40B4-BE49-F238E27FC236}">
                    <a16:creationId xmlns:a16="http://schemas.microsoft.com/office/drawing/2014/main" id="{0F6BA736-D9E9-1AA7-8229-A680BF079C0B}"/>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74189DC9-230C-A41A-A4B9-91BE8E92530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A5A974CB-2A7F-5BC9-F04E-99ED3AE41A8C}"/>
                </a:ext>
              </a:extLst>
            </p:cNvPr>
            <p:cNvGrpSpPr/>
            <p:nvPr/>
          </p:nvGrpSpPr>
          <p:grpSpPr>
            <a:xfrm>
              <a:off x="7137343" y="3225436"/>
              <a:ext cx="90851" cy="90851"/>
              <a:chOff x="9927737" y="3505937"/>
              <a:chExt cx="90851" cy="90851"/>
            </a:xfrm>
          </p:grpSpPr>
          <p:cxnSp>
            <p:nvCxnSpPr>
              <p:cNvPr id="505" name="Straight Connector 504">
                <a:extLst>
                  <a:ext uri="{FF2B5EF4-FFF2-40B4-BE49-F238E27FC236}">
                    <a16:creationId xmlns:a16="http://schemas.microsoft.com/office/drawing/2014/main" id="{48359C76-0B17-427F-F87A-62235D22E69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B41655D9-09BE-48A3-C69A-79457B1E084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A820AEDF-288E-9D5C-F653-FFF87E3A91F5}"/>
                </a:ext>
              </a:extLst>
            </p:cNvPr>
            <p:cNvGrpSpPr/>
            <p:nvPr/>
          </p:nvGrpSpPr>
          <p:grpSpPr>
            <a:xfrm>
              <a:off x="7072845" y="3064248"/>
              <a:ext cx="90851" cy="90851"/>
              <a:chOff x="9927737" y="3505937"/>
              <a:chExt cx="90851" cy="90851"/>
            </a:xfrm>
          </p:grpSpPr>
          <p:cxnSp>
            <p:nvCxnSpPr>
              <p:cNvPr id="508" name="Straight Connector 507">
                <a:extLst>
                  <a:ext uri="{FF2B5EF4-FFF2-40B4-BE49-F238E27FC236}">
                    <a16:creationId xmlns:a16="http://schemas.microsoft.com/office/drawing/2014/main" id="{87C96E0D-AC13-7926-C131-9AC7F08E7D5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4ED2CAC6-A9D8-9E3D-67D5-6CC64BC16FBF}"/>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71157853-752E-5D47-5AF7-26A9354619B3}"/>
                </a:ext>
              </a:extLst>
            </p:cNvPr>
            <p:cNvGrpSpPr/>
            <p:nvPr/>
          </p:nvGrpSpPr>
          <p:grpSpPr>
            <a:xfrm>
              <a:off x="7040158" y="3061073"/>
              <a:ext cx="90851" cy="90851"/>
              <a:chOff x="9927737" y="3505937"/>
              <a:chExt cx="90851" cy="90851"/>
            </a:xfrm>
          </p:grpSpPr>
          <p:cxnSp>
            <p:nvCxnSpPr>
              <p:cNvPr id="511" name="Straight Connector 510">
                <a:extLst>
                  <a:ext uri="{FF2B5EF4-FFF2-40B4-BE49-F238E27FC236}">
                    <a16:creationId xmlns:a16="http://schemas.microsoft.com/office/drawing/2014/main" id="{8AF00A91-3224-BB0D-6B82-803FF86C716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CCEA16B7-1651-6165-B65C-523BA96EE71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A16A0C42-3C9B-9BD3-E9D7-F3F6AE7C112A}"/>
                </a:ext>
              </a:extLst>
            </p:cNvPr>
            <p:cNvGrpSpPr/>
            <p:nvPr/>
          </p:nvGrpSpPr>
          <p:grpSpPr>
            <a:xfrm>
              <a:off x="7017555" y="3037830"/>
              <a:ext cx="90851" cy="90851"/>
              <a:chOff x="9927737" y="3505937"/>
              <a:chExt cx="90851" cy="90851"/>
            </a:xfrm>
          </p:grpSpPr>
          <p:cxnSp>
            <p:nvCxnSpPr>
              <p:cNvPr id="514" name="Straight Connector 513">
                <a:extLst>
                  <a:ext uri="{FF2B5EF4-FFF2-40B4-BE49-F238E27FC236}">
                    <a16:creationId xmlns:a16="http://schemas.microsoft.com/office/drawing/2014/main" id="{67B4E876-7D13-0062-A53D-040A623A1ECA}"/>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12C364AE-6C28-2EFC-64F2-5211C2F3A86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C703C123-0C42-44B1-BB25-E59C8996A310}"/>
                </a:ext>
              </a:extLst>
            </p:cNvPr>
            <p:cNvGrpSpPr/>
            <p:nvPr/>
          </p:nvGrpSpPr>
          <p:grpSpPr>
            <a:xfrm>
              <a:off x="6994733" y="2992405"/>
              <a:ext cx="90851" cy="90851"/>
              <a:chOff x="9927737" y="3505937"/>
              <a:chExt cx="90851" cy="90851"/>
            </a:xfrm>
          </p:grpSpPr>
          <p:cxnSp>
            <p:nvCxnSpPr>
              <p:cNvPr id="517" name="Straight Connector 516">
                <a:extLst>
                  <a:ext uri="{FF2B5EF4-FFF2-40B4-BE49-F238E27FC236}">
                    <a16:creationId xmlns:a16="http://schemas.microsoft.com/office/drawing/2014/main" id="{EF45DC1E-78C3-1494-53E2-630CE47BC2F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FD218F0F-074B-5DA4-C8D8-45BFD6B62964}"/>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727" name="Group 726">
            <a:extLst>
              <a:ext uri="{FF2B5EF4-FFF2-40B4-BE49-F238E27FC236}">
                <a16:creationId xmlns:a16="http://schemas.microsoft.com/office/drawing/2014/main" id="{E1A58197-6066-98CB-0889-90C2BBC09C65}"/>
              </a:ext>
            </a:extLst>
          </p:cNvPr>
          <p:cNvGrpSpPr/>
          <p:nvPr/>
        </p:nvGrpSpPr>
        <p:grpSpPr>
          <a:xfrm>
            <a:off x="7043766" y="2704124"/>
            <a:ext cx="4122870" cy="1371763"/>
            <a:chOff x="6874718" y="2704124"/>
            <a:chExt cx="4122870" cy="1371763"/>
          </a:xfrm>
        </p:grpSpPr>
        <p:grpSp>
          <p:nvGrpSpPr>
            <p:cNvPr id="520" name="Group 519">
              <a:extLst>
                <a:ext uri="{FF2B5EF4-FFF2-40B4-BE49-F238E27FC236}">
                  <a16:creationId xmlns:a16="http://schemas.microsoft.com/office/drawing/2014/main" id="{DBC23C6A-49A2-6A71-9E0E-DFEAEAECFA04}"/>
                </a:ext>
              </a:extLst>
            </p:cNvPr>
            <p:cNvGrpSpPr/>
            <p:nvPr/>
          </p:nvGrpSpPr>
          <p:grpSpPr>
            <a:xfrm>
              <a:off x="6874718" y="2704124"/>
              <a:ext cx="90851" cy="90851"/>
              <a:chOff x="9927737" y="3505937"/>
              <a:chExt cx="90851" cy="90851"/>
            </a:xfrm>
          </p:grpSpPr>
          <p:cxnSp>
            <p:nvCxnSpPr>
              <p:cNvPr id="521" name="Straight Connector 520">
                <a:extLst>
                  <a:ext uri="{FF2B5EF4-FFF2-40B4-BE49-F238E27FC236}">
                    <a16:creationId xmlns:a16="http://schemas.microsoft.com/office/drawing/2014/main" id="{47A6DD02-1DD3-B736-CE4E-C32C5210A53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E10D48C5-4AC6-1707-6128-4828D1B28C9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3" name="Group 522">
              <a:extLst>
                <a:ext uri="{FF2B5EF4-FFF2-40B4-BE49-F238E27FC236}">
                  <a16:creationId xmlns:a16="http://schemas.microsoft.com/office/drawing/2014/main" id="{56FFCA6B-968C-2A68-E389-FC01E79ECF56}"/>
                </a:ext>
              </a:extLst>
            </p:cNvPr>
            <p:cNvGrpSpPr/>
            <p:nvPr/>
          </p:nvGrpSpPr>
          <p:grpSpPr>
            <a:xfrm>
              <a:off x="6934482" y="2726349"/>
              <a:ext cx="90851" cy="90851"/>
              <a:chOff x="9927737" y="3505937"/>
              <a:chExt cx="90851" cy="90851"/>
            </a:xfrm>
          </p:grpSpPr>
          <p:cxnSp>
            <p:nvCxnSpPr>
              <p:cNvPr id="524" name="Straight Connector 523">
                <a:extLst>
                  <a:ext uri="{FF2B5EF4-FFF2-40B4-BE49-F238E27FC236}">
                    <a16:creationId xmlns:a16="http://schemas.microsoft.com/office/drawing/2014/main" id="{3038E65C-5057-C977-0774-B083877C8B0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B147DB3B-AEDB-53B8-91B6-FF8620AC803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B9059C6F-2958-EA96-7BDD-B41F2760AF90}"/>
                </a:ext>
              </a:extLst>
            </p:cNvPr>
            <p:cNvGrpSpPr/>
            <p:nvPr/>
          </p:nvGrpSpPr>
          <p:grpSpPr>
            <a:xfrm>
              <a:off x="6965569" y="2760133"/>
              <a:ext cx="90851" cy="90851"/>
              <a:chOff x="9927737" y="3505937"/>
              <a:chExt cx="90851" cy="90851"/>
            </a:xfrm>
          </p:grpSpPr>
          <p:cxnSp>
            <p:nvCxnSpPr>
              <p:cNvPr id="527" name="Straight Connector 526">
                <a:extLst>
                  <a:ext uri="{FF2B5EF4-FFF2-40B4-BE49-F238E27FC236}">
                    <a16:creationId xmlns:a16="http://schemas.microsoft.com/office/drawing/2014/main" id="{6AF7342A-6B9E-ABCE-6BC5-2235C58BEEF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718C492F-20BD-E875-2E4A-734841AA685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9" name="Group 528">
              <a:extLst>
                <a:ext uri="{FF2B5EF4-FFF2-40B4-BE49-F238E27FC236}">
                  <a16:creationId xmlns:a16="http://schemas.microsoft.com/office/drawing/2014/main" id="{81C01C77-4F6F-2A76-B6D8-8B4CCE5FA9C4}"/>
                </a:ext>
              </a:extLst>
            </p:cNvPr>
            <p:cNvGrpSpPr/>
            <p:nvPr/>
          </p:nvGrpSpPr>
          <p:grpSpPr>
            <a:xfrm>
              <a:off x="6983198" y="2789766"/>
              <a:ext cx="90851" cy="90851"/>
              <a:chOff x="9927737" y="3505937"/>
              <a:chExt cx="90851" cy="90851"/>
            </a:xfrm>
          </p:grpSpPr>
          <p:cxnSp>
            <p:nvCxnSpPr>
              <p:cNvPr id="530" name="Straight Connector 529">
                <a:extLst>
                  <a:ext uri="{FF2B5EF4-FFF2-40B4-BE49-F238E27FC236}">
                    <a16:creationId xmlns:a16="http://schemas.microsoft.com/office/drawing/2014/main" id="{65EE0A74-FAF8-FE3F-3FB1-24E1B3F379F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975F0FA4-0A72-818E-CDFB-C13CAC16C69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2" name="Group 531">
              <a:extLst>
                <a:ext uri="{FF2B5EF4-FFF2-40B4-BE49-F238E27FC236}">
                  <a16:creationId xmlns:a16="http://schemas.microsoft.com/office/drawing/2014/main" id="{FA3E300A-C939-3230-C1F9-45371F399529}"/>
                </a:ext>
              </a:extLst>
            </p:cNvPr>
            <p:cNvGrpSpPr/>
            <p:nvPr/>
          </p:nvGrpSpPr>
          <p:grpSpPr>
            <a:xfrm>
              <a:off x="6983198" y="2813049"/>
              <a:ext cx="90851" cy="90851"/>
              <a:chOff x="9927737" y="3505937"/>
              <a:chExt cx="90851" cy="90851"/>
            </a:xfrm>
          </p:grpSpPr>
          <p:cxnSp>
            <p:nvCxnSpPr>
              <p:cNvPr id="533" name="Straight Connector 532">
                <a:extLst>
                  <a:ext uri="{FF2B5EF4-FFF2-40B4-BE49-F238E27FC236}">
                    <a16:creationId xmlns:a16="http://schemas.microsoft.com/office/drawing/2014/main" id="{27B34DA4-2915-34B1-6CE3-02244EB4401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0565C863-3582-C1B0-64B4-B12820F000C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5" name="Group 534">
              <a:extLst>
                <a:ext uri="{FF2B5EF4-FFF2-40B4-BE49-F238E27FC236}">
                  <a16:creationId xmlns:a16="http://schemas.microsoft.com/office/drawing/2014/main" id="{9F5682F5-F355-0D9E-1974-45EF86ED277A}"/>
                </a:ext>
              </a:extLst>
            </p:cNvPr>
            <p:cNvGrpSpPr/>
            <p:nvPr/>
          </p:nvGrpSpPr>
          <p:grpSpPr>
            <a:xfrm>
              <a:off x="6983198" y="2844799"/>
              <a:ext cx="90851" cy="90851"/>
              <a:chOff x="9927737" y="3505937"/>
              <a:chExt cx="90851" cy="90851"/>
            </a:xfrm>
          </p:grpSpPr>
          <p:cxnSp>
            <p:nvCxnSpPr>
              <p:cNvPr id="536" name="Straight Connector 535">
                <a:extLst>
                  <a:ext uri="{FF2B5EF4-FFF2-40B4-BE49-F238E27FC236}">
                    <a16:creationId xmlns:a16="http://schemas.microsoft.com/office/drawing/2014/main" id="{65666DB4-D64D-3D5C-2476-ED5981CA835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64E644A1-A656-2FE6-D100-447C0C5A5D5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8" name="Group 537">
              <a:extLst>
                <a:ext uri="{FF2B5EF4-FFF2-40B4-BE49-F238E27FC236}">
                  <a16:creationId xmlns:a16="http://schemas.microsoft.com/office/drawing/2014/main" id="{DD37E762-BB27-20C8-E0E7-0EB319E41B16}"/>
                </a:ext>
              </a:extLst>
            </p:cNvPr>
            <p:cNvGrpSpPr/>
            <p:nvPr/>
          </p:nvGrpSpPr>
          <p:grpSpPr>
            <a:xfrm>
              <a:off x="6984380" y="2861171"/>
              <a:ext cx="90851" cy="90851"/>
              <a:chOff x="9927737" y="3505937"/>
              <a:chExt cx="90851" cy="90851"/>
            </a:xfrm>
          </p:grpSpPr>
          <p:cxnSp>
            <p:nvCxnSpPr>
              <p:cNvPr id="539" name="Straight Connector 538">
                <a:extLst>
                  <a:ext uri="{FF2B5EF4-FFF2-40B4-BE49-F238E27FC236}">
                    <a16:creationId xmlns:a16="http://schemas.microsoft.com/office/drawing/2014/main" id="{1954A4D6-775A-7E77-8791-5F47C4E1766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093C304A-8138-561F-EDCA-A64C684A59C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1" name="Group 540">
              <a:extLst>
                <a:ext uri="{FF2B5EF4-FFF2-40B4-BE49-F238E27FC236}">
                  <a16:creationId xmlns:a16="http://schemas.microsoft.com/office/drawing/2014/main" id="{D7D1F9CB-B61A-2A89-7E6E-BC28C77660DD}"/>
                </a:ext>
              </a:extLst>
            </p:cNvPr>
            <p:cNvGrpSpPr/>
            <p:nvPr/>
          </p:nvGrpSpPr>
          <p:grpSpPr>
            <a:xfrm>
              <a:off x="6983198" y="2895038"/>
              <a:ext cx="90851" cy="90851"/>
              <a:chOff x="9927737" y="3505937"/>
              <a:chExt cx="90851" cy="90851"/>
            </a:xfrm>
          </p:grpSpPr>
          <p:cxnSp>
            <p:nvCxnSpPr>
              <p:cNvPr id="542" name="Straight Connector 541">
                <a:extLst>
                  <a:ext uri="{FF2B5EF4-FFF2-40B4-BE49-F238E27FC236}">
                    <a16:creationId xmlns:a16="http://schemas.microsoft.com/office/drawing/2014/main" id="{E32E8667-8A0B-81BD-6CC2-ADA73AEB343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8D73936D-D7DC-480A-093D-3B60E319000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C8CC9077-BB29-7A36-356B-2BBE38B2CCF3}"/>
                </a:ext>
              </a:extLst>
            </p:cNvPr>
            <p:cNvGrpSpPr/>
            <p:nvPr/>
          </p:nvGrpSpPr>
          <p:grpSpPr>
            <a:xfrm>
              <a:off x="6984380" y="2920023"/>
              <a:ext cx="90851" cy="90851"/>
              <a:chOff x="9927737" y="3505937"/>
              <a:chExt cx="90851" cy="90851"/>
            </a:xfrm>
          </p:grpSpPr>
          <p:cxnSp>
            <p:nvCxnSpPr>
              <p:cNvPr id="545" name="Straight Connector 544">
                <a:extLst>
                  <a:ext uri="{FF2B5EF4-FFF2-40B4-BE49-F238E27FC236}">
                    <a16:creationId xmlns:a16="http://schemas.microsoft.com/office/drawing/2014/main" id="{367E5C79-EA47-CC00-74DB-2F0EC8CAA48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51A2A1BC-D2CC-24B9-D3EA-50B8351F9EB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523237C2-972B-D906-26B6-4B853EE06CB1}"/>
                </a:ext>
              </a:extLst>
            </p:cNvPr>
            <p:cNvGrpSpPr/>
            <p:nvPr/>
          </p:nvGrpSpPr>
          <p:grpSpPr>
            <a:xfrm>
              <a:off x="7044311" y="2965449"/>
              <a:ext cx="90851" cy="90851"/>
              <a:chOff x="9927737" y="3505937"/>
              <a:chExt cx="90851" cy="90851"/>
            </a:xfrm>
          </p:grpSpPr>
          <p:cxnSp>
            <p:nvCxnSpPr>
              <p:cNvPr id="548" name="Straight Connector 547">
                <a:extLst>
                  <a:ext uri="{FF2B5EF4-FFF2-40B4-BE49-F238E27FC236}">
                    <a16:creationId xmlns:a16="http://schemas.microsoft.com/office/drawing/2014/main" id="{1962B5B7-82ED-5AB8-4796-097D64DF47E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F1DC57FD-8A9D-CD10-5A9E-B393AA088F4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E05922BD-B770-9046-F6E4-D68D9E2BEE92}"/>
                </a:ext>
              </a:extLst>
            </p:cNvPr>
            <p:cNvGrpSpPr/>
            <p:nvPr/>
          </p:nvGrpSpPr>
          <p:grpSpPr>
            <a:xfrm>
              <a:off x="7052860" y="2992405"/>
              <a:ext cx="90851" cy="90851"/>
              <a:chOff x="9927737" y="3505937"/>
              <a:chExt cx="90851" cy="90851"/>
            </a:xfrm>
          </p:grpSpPr>
          <p:cxnSp>
            <p:nvCxnSpPr>
              <p:cNvPr id="551" name="Straight Connector 550">
                <a:extLst>
                  <a:ext uri="{FF2B5EF4-FFF2-40B4-BE49-F238E27FC236}">
                    <a16:creationId xmlns:a16="http://schemas.microsoft.com/office/drawing/2014/main" id="{C938297F-BDF9-B4FA-2DA7-728CDFD77B0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FDD1B3A6-6FDD-6799-0803-E85C48CE8A33}"/>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68FC45C2-A177-C6A0-DBCB-DDFBC6616C13}"/>
                </a:ext>
              </a:extLst>
            </p:cNvPr>
            <p:cNvGrpSpPr/>
            <p:nvPr/>
          </p:nvGrpSpPr>
          <p:grpSpPr>
            <a:xfrm>
              <a:off x="7085584" y="3015689"/>
              <a:ext cx="90851" cy="90851"/>
              <a:chOff x="9927737" y="3505937"/>
              <a:chExt cx="90851" cy="90851"/>
            </a:xfrm>
          </p:grpSpPr>
          <p:cxnSp>
            <p:nvCxnSpPr>
              <p:cNvPr id="554" name="Straight Connector 553">
                <a:extLst>
                  <a:ext uri="{FF2B5EF4-FFF2-40B4-BE49-F238E27FC236}">
                    <a16:creationId xmlns:a16="http://schemas.microsoft.com/office/drawing/2014/main" id="{20B7D830-AAC3-EC3E-0A5E-883D340BB2A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B720372C-73FC-2621-F250-DD026EE5550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F8C3CAF7-0869-CA37-552A-5093184D55CA}"/>
                </a:ext>
              </a:extLst>
            </p:cNvPr>
            <p:cNvGrpSpPr/>
            <p:nvPr/>
          </p:nvGrpSpPr>
          <p:grpSpPr>
            <a:xfrm>
              <a:off x="7122831" y="3096750"/>
              <a:ext cx="90851" cy="90851"/>
              <a:chOff x="9927737" y="3505937"/>
              <a:chExt cx="90851" cy="90851"/>
            </a:xfrm>
          </p:grpSpPr>
          <p:cxnSp>
            <p:nvCxnSpPr>
              <p:cNvPr id="557" name="Straight Connector 556">
                <a:extLst>
                  <a:ext uri="{FF2B5EF4-FFF2-40B4-BE49-F238E27FC236}">
                    <a16:creationId xmlns:a16="http://schemas.microsoft.com/office/drawing/2014/main" id="{052156F9-3D65-75A4-78CA-321C43C5FC5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50726FDA-1519-09D8-8E31-25BE31A75BF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99033AE1-F150-FBE2-5091-85E66FC50698}"/>
                </a:ext>
              </a:extLst>
            </p:cNvPr>
            <p:cNvGrpSpPr/>
            <p:nvPr/>
          </p:nvGrpSpPr>
          <p:grpSpPr>
            <a:xfrm>
              <a:off x="7137343" y="3207710"/>
              <a:ext cx="90851" cy="90851"/>
              <a:chOff x="9927737" y="3505937"/>
              <a:chExt cx="90851" cy="90851"/>
            </a:xfrm>
          </p:grpSpPr>
          <p:cxnSp>
            <p:nvCxnSpPr>
              <p:cNvPr id="560" name="Straight Connector 559">
                <a:extLst>
                  <a:ext uri="{FF2B5EF4-FFF2-40B4-BE49-F238E27FC236}">
                    <a16:creationId xmlns:a16="http://schemas.microsoft.com/office/drawing/2014/main" id="{2C3B15A3-76C3-C78F-0B85-2DB3F720E13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2BAB000E-9AB9-ADED-A9DA-4E3552EA91F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5CA719DF-D4C7-3F95-788E-97F1B0DF0C4B}"/>
                </a:ext>
              </a:extLst>
            </p:cNvPr>
            <p:cNvGrpSpPr/>
            <p:nvPr/>
          </p:nvGrpSpPr>
          <p:grpSpPr>
            <a:xfrm>
              <a:off x="7234470" y="3263561"/>
              <a:ext cx="90851" cy="90851"/>
              <a:chOff x="9927737" y="3505937"/>
              <a:chExt cx="90851" cy="90851"/>
            </a:xfrm>
          </p:grpSpPr>
          <p:cxnSp>
            <p:nvCxnSpPr>
              <p:cNvPr id="563" name="Straight Connector 562">
                <a:extLst>
                  <a:ext uri="{FF2B5EF4-FFF2-40B4-BE49-F238E27FC236}">
                    <a16:creationId xmlns:a16="http://schemas.microsoft.com/office/drawing/2014/main" id="{56CB1008-259D-604B-AE0C-128B35E0AD4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AF260269-3D08-2894-9833-5BCEC47C63C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9A83C8D0-BAA1-1E2F-AE18-51B9947A478D}"/>
                </a:ext>
              </a:extLst>
            </p:cNvPr>
            <p:cNvGrpSpPr/>
            <p:nvPr/>
          </p:nvGrpSpPr>
          <p:grpSpPr>
            <a:xfrm>
              <a:off x="7250806" y="3285933"/>
              <a:ext cx="90851" cy="90851"/>
              <a:chOff x="9927737" y="3505937"/>
              <a:chExt cx="90851" cy="90851"/>
            </a:xfrm>
          </p:grpSpPr>
          <p:cxnSp>
            <p:nvCxnSpPr>
              <p:cNvPr id="566" name="Straight Connector 565">
                <a:extLst>
                  <a:ext uri="{FF2B5EF4-FFF2-40B4-BE49-F238E27FC236}">
                    <a16:creationId xmlns:a16="http://schemas.microsoft.com/office/drawing/2014/main" id="{D5AF2BFA-7A3F-75E5-ADFE-04D42C2A6CB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7FC68549-6253-7C1C-A40F-6CFF96D64F2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C435A686-B057-2C5D-9E70-10E185159DC8}"/>
                </a:ext>
              </a:extLst>
            </p:cNvPr>
            <p:cNvGrpSpPr/>
            <p:nvPr/>
          </p:nvGrpSpPr>
          <p:grpSpPr>
            <a:xfrm>
              <a:off x="7279217" y="3337007"/>
              <a:ext cx="90851" cy="90851"/>
              <a:chOff x="9927737" y="3505937"/>
              <a:chExt cx="90851" cy="90851"/>
            </a:xfrm>
          </p:grpSpPr>
          <p:cxnSp>
            <p:nvCxnSpPr>
              <p:cNvPr id="569" name="Straight Connector 568">
                <a:extLst>
                  <a:ext uri="{FF2B5EF4-FFF2-40B4-BE49-F238E27FC236}">
                    <a16:creationId xmlns:a16="http://schemas.microsoft.com/office/drawing/2014/main" id="{43EFBC81-99F2-41BD-7FC4-4F55391B2E4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79866D9D-92AD-9463-C37A-9737BCE0981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825CE278-EBB9-B248-DBD8-742028F17D34}"/>
                </a:ext>
              </a:extLst>
            </p:cNvPr>
            <p:cNvGrpSpPr/>
            <p:nvPr/>
          </p:nvGrpSpPr>
          <p:grpSpPr>
            <a:xfrm>
              <a:off x="7335474" y="3372025"/>
              <a:ext cx="90851" cy="90851"/>
              <a:chOff x="9927737" y="3505937"/>
              <a:chExt cx="90851" cy="90851"/>
            </a:xfrm>
          </p:grpSpPr>
          <p:cxnSp>
            <p:nvCxnSpPr>
              <p:cNvPr id="572" name="Straight Connector 571">
                <a:extLst>
                  <a:ext uri="{FF2B5EF4-FFF2-40B4-BE49-F238E27FC236}">
                    <a16:creationId xmlns:a16="http://schemas.microsoft.com/office/drawing/2014/main" id="{9AE48C52-75D2-3AB4-8C1B-D10FA2F85FB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F617C954-E4A2-1365-6BC9-C6049B3FEFA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5215B157-EDFE-E896-07A6-CD437EDAA125}"/>
                </a:ext>
              </a:extLst>
            </p:cNvPr>
            <p:cNvGrpSpPr/>
            <p:nvPr/>
          </p:nvGrpSpPr>
          <p:grpSpPr>
            <a:xfrm>
              <a:off x="7370798" y="3372025"/>
              <a:ext cx="90851" cy="90851"/>
              <a:chOff x="9927737" y="3505937"/>
              <a:chExt cx="90851" cy="90851"/>
            </a:xfrm>
          </p:grpSpPr>
          <p:cxnSp>
            <p:nvCxnSpPr>
              <p:cNvPr id="575" name="Straight Connector 574">
                <a:extLst>
                  <a:ext uri="{FF2B5EF4-FFF2-40B4-BE49-F238E27FC236}">
                    <a16:creationId xmlns:a16="http://schemas.microsoft.com/office/drawing/2014/main" id="{6A886E2C-CEE7-E597-F71E-F663FD2075A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A07D1EF0-2E52-41F3-5898-1733B9F21C2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076E5821-7081-338F-8904-ED4DA6DDF682}"/>
                </a:ext>
              </a:extLst>
            </p:cNvPr>
            <p:cNvGrpSpPr/>
            <p:nvPr/>
          </p:nvGrpSpPr>
          <p:grpSpPr>
            <a:xfrm>
              <a:off x="7380899" y="3372025"/>
              <a:ext cx="90851" cy="90851"/>
              <a:chOff x="9927737" y="3505937"/>
              <a:chExt cx="90851" cy="90851"/>
            </a:xfrm>
          </p:grpSpPr>
          <p:cxnSp>
            <p:nvCxnSpPr>
              <p:cNvPr id="578" name="Straight Connector 577">
                <a:extLst>
                  <a:ext uri="{FF2B5EF4-FFF2-40B4-BE49-F238E27FC236}">
                    <a16:creationId xmlns:a16="http://schemas.microsoft.com/office/drawing/2014/main" id="{F7067D4E-0477-0F84-8385-9A2115A06B9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CCFCFF42-60C5-4F44-0093-E851B17A2A8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EA040F4C-A026-0DBA-7028-09D9B8EDC6EE}"/>
                </a:ext>
              </a:extLst>
            </p:cNvPr>
            <p:cNvGrpSpPr/>
            <p:nvPr/>
          </p:nvGrpSpPr>
          <p:grpSpPr>
            <a:xfrm>
              <a:off x="7389449" y="3401561"/>
              <a:ext cx="90851" cy="90851"/>
              <a:chOff x="9927737" y="3505937"/>
              <a:chExt cx="90851" cy="90851"/>
            </a:xfrm>
          </p:grpSpPr>
          <p:cxnSp>
            <p:nvCxnSpPr>
              <p:cNvPr id="581" name="Straight Connector 580">
                <a:extLst>
                  <a:ext uri="{FF2B5EF4-FFF2-40B4-BE49-F238E27FC236}">
                    <a16:creationId xmlns:a16="http://schemas.microsoft.com/office/drawing/2014/main" id="{9E528B35-7B8B-33D3-CDDD-EA4F3192E12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F6415FB7-74D9-66E0-C0FF-DBADCB4E086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3853B84D-F3B2-5455-C75E-A17A041FFC67}"/>
                </a:ext>
              </a:extLst>
            </p:cNvPr>
            <p:cNvGrpSpPr/>
            <p:nvPr/>
          </p:nvGrpSpPr>
          <p:grpSpPr>
            <a:xfrm>
              <a:off x="7401645" y="3462876"/>
              <a:ext cx="90851" cy="90851"/>
              <a:chOff x="9927737" y="3505937"/>
              <a:chExt cx="90851" cy="90851"/>
            </a:xfrm>
          </p:grpSpPr>
          <p:cxnSp>
            <p:nvCxnSpPr>
              <p:cNvPr id="584" name="Straight Connector 583">
                <a:extLst>
                  <a:ext uri="{FF2B5EF4-FFF2-40B4-BE49-F238E27FC236}">
                    <a16:creationId xmlns:a16="http://schemas.microsoft.com/office/drawing/2014/main" id="{CF9C49CF-493F-5A07-9DEA-DAD81BB0244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A135E2AE-20CC-9BD8-5017-A4E87B3946DE}"/>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C5C833C7-8402-6378-1FAA-9BBF7C073691}"/>
                </a:ext>
              </a:extLst>
            </p:cNvPr>
            <p:cNvGrpSpPr/>
            <p:nvPr/>
          </p:nvGrpSpPr>
          <p:grpSpPr>
            <a:xfrm>
              <a:off x="7442473" y="3450616"/>
              <a:ext cx="90851" cy="90851"/>
              <a:chOff x="9927737" y="3505937"/>
              <a:chExt cx="90851" cy="90851"/>
            </a:xfrm>
          </p:grpSpPr>
          <p:cxnSp>
            <p:nvCxnSpPr>
              <p:cNvPr id="587" name="Straight Connector 586">
                <a:extLst>
                  <a:ext uri="{FF2B5EF4-FFF2-40B4-BE49-F238E27FC236}">
                    <a16:creationId xmlns:a16="http://schemas.microsoft.com/office/drawing/2014/main" id="{9414E287-DBFD-68DF-5969-61D15714699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B11E770F-355B-DEA5-5933-3CF31338522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A3D8D490-4A53-1257-9F6F-7395E2AD3745}"/>
                </a:ext>
              </a:extLst>
            </p:cNvPr>
            <p:cNvGrpSpPr/>
            <p:nvPr/>
          </p:nvGrpSpPr>
          <p:grpSpPr>
            <a:xfrm>
              <a:off x="7461962" y="3450616"/>
              <a:ext cx="90851" cy="90851"/>
              <a:chOff x="9927737" y="3505937"/>
              <a:chExt cx="90851" cy="90851"/>
            </a:xfrm>
          </p:grpSpPr>
          <p:cxnSp>
            <p:nvCxnSpPr>
              <p:cNvPr id="590" name="Straight Connector 589">
                <a:extLst>
                  <a:ext uri="{FF2B5EF4-FFF2-40B4-BE49-F238E27FC236}">
                    <a16:creationId xmlns:a16="http://schemas.microsoft.com/office/drawing/2014/main" id="{46D0D08A-71BD-73FB-625E-580F1B42C23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B5935178-4BA1-9F88-20E4-3BEBA75C503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1D78B10D-E293-89F3-109D-B56FC6D0CA9A}"/>
                </a:ext>
              </a:extLst>
            </p:cNvPr>
            <p:cNvGrpSpPr/>
            <p:nvPr/>
          </p:nvGrpSpPr>
          <p:grpSpPr>
            <a:xfrm>
              <a:off x="7487899" y="3450616"/>
              <a:ext cx="90851" cy="90851"/>
              <a:chOff x="9927737" y="3505937"/>
              <a:chExt cx="90851" cy="90851"/>
            </a:xfrm>
          </p:grpSpPr>
          <p:cxnSp>
            <p:nvCxnSpPr>
              <p:cNvPr id="593" name="Straight Connector 592">
                <a:extLst>
                  <a:ext uri="{FF2B5EF4-FFF2-40B4-BE49-F238E27FC236}">
                    <a16:creationId xmlns:a16="http://schemas.microsoft.com/office/drawing/2014/main" id="{E7A36A1E-0DC8-4A9E-3D9B-E79770C9F6B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3EB25162-E2AB-AB82-767E-A0FD2CC88EB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368EAA1F-BC9A-AD7A-DD9E-ED34D5243F01}"/>
                </a:ext>
              </a:extLst>
            </p:cNvPr>
            <p:cNvGrpSpPr/>
            <p:nvPr/>
          </p:nvGrpSpPr>
          <p:grpSpPr>
            <a:xfrm>
              <a:off x="7520245" y="3515770"/>
              <a:ext cx="90851" cy="90851"/>
              <a:chOff x="9927737" y="3505937"/>
              <a:chExt cx="90851" cy="90851"/>
            </a:xfrm>
          </p:grpSpPr>
          <p:cxnSp>
            <p:nvCxnSpPr>
              <p:cNvPr id="596" name="Straight Connector 595">
                <a:extLst>
                  <a:ext uri="{FF2B5EF4-FFF2-40B4-BE49-F238E27FC236}">
                    <a16:creationId xmlns:a16="http://schemas.microsoft.com/office/drawing/2014/main" id="{950A9BFF-E325-DBB1-57E9-084D004F6AC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9A97A0F2-D5BA-C70D-1F2B-8184C2F7740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8" name="Group 597">
              <a:extLst>
                <a:ext uri="{FF2B5EF4-FFF2-40B4-BE49-F238E27FC236}">
                  <a16:creationId xmlns:a16="http://schemas.microsoft.com/office/drawing/2014/main" id="{D1E9DF59-BD22-1E31-39A7-BA61E218FB02}"/>
                </a:ext>
              </a:extLst>
            </p:cNvPr>
            <p:cNvGrpSpPr/>
            <p:nvPr/>
          </p:nvGrpSpPr>
          <p:grpSpPr>
            <a:xfrm>
              <a:off x="7581090" y="3546139"/>
              <a:ext cx="90851" cy="90851"/>
              <a:chOff x="9927737" y="3505937"/>
              <a:chExt cx="90851" cy="90851"/>
            </a:xfrm>
          </p:grpSpPr>
          <p:cxnSp>
            <p:nvCxnSpPr>
              <p:cNvPr id="599" name="Straight Connector 598">
                <a:extLst>
                  <a:ext uri="{FF2B5EF4-FFF2-40B4-BE49-F238E27FC236}">
                    <a16:creationId xmlns:a16="http://schemas.microsoft.com/office/drawing/2014/main" id="{5FBAAE22-D2B8-32C2-58FF-B7C183038D7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4CC2480E-0AE1-1704-631D-967596BDC6A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1" name="Group 600">
              <a:extLst>
                <a:ext uri="{FF2B5EF4-FFF2-40B4-BE49-F238E27FC236}">
                  <a16:creationId xmlns:a16="http://schemas.microsoft.com/office/drawing/2014/main" id="{90CB8FD4-A484-65B1-2AAA-401A486F29F6}"/>
                </a:ext>
              </a:extLst>
            </p:cNvPr>
            <p:cNvGrpSpPr/>
            <p:nvPr/>
          </p:nvGrpSpPr>
          <p:grpSpPr>
            <a:xfrm>
              <a:off x="7599528" y="3555449"/>
              <a:ext cx="90851" cy="90851"/>
              <a:chOff x="9927737" y="3505937"/>
              <a:chExt cx="90851" cy="90851"/>
            </a:xfrm>
          </p:grpSpPr>
          <p:cxnSp>
            <p:nvCxnSpPr>
              <p:cNvPr id="602" name="Straight Connector 601">
                <a:extLst>
                  <a:ext uri="{FF2B5EF4-FFF2-40B4-BE49-F238E27FC236}">
                    <a16:creationId xmlns:a16="http://schemas.microsoft.com/office/drawing/2014/main" id="{D480BE12-C0F2-DF70-B037-30DA5AFA4BC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8902FD3F-2B4E-F1E7-1011-FD20412F5A7A}"/>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4" name="Group 603">
              <a:extLst>
                <a:ext uri="{FF2B5EF4-FFF2-40B4-BE49-F238E27FC236}">
                  <a16:creationId xmlns:a16="http://schemas.microsoft.com/office/drawing/2014/main" id="{A558C1A5-487D-17C0-504F-DA964815F95B}"/>
                </a:ext>
              </a:extLst>
            </p:cNvPr>
            <p:cNvGrpSpPr/>
            <p:nvPr/>
          </p:nvGrpSpPr>
          <p:grpSpPr>
            <a:xfrm>
              <a:off x="7644954" y="3582177"/>
              <a:ext cx="90851" cy="90851"/>
              <a:chOff x="9927737" y="3505937"/>
              <a:chExt cx="90851" cy="90851"/>
            </a:xfrm>
          </p:grpSpPr>
          <p:cxnSp>
            <p:nvCxnSpPr>
              <p:cNvPr id="605" name="Straight Connector 604">
                <a:extLst>
                  <a:ext uri="{FF2B5EF4-FFF2-40B4-BE49-F238E27FC236}">
                    <a16:creationId xmlns:a16="http://schemas.microsoft.com/office/drawing/2014/main" id="{3BFA9E50-EE03-C8D7-6489-745E228591E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7FE3FC80-54F3-93E6-AC02-54032142FE1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7" name="Group 606">
              <a:extLst>
                <a:ext uri="{FF2B5EF4-FFF2-40B4-BE49-F238E27FC236}">
                  <a16:creationId xmlns:a16="http://schemas.microsoft.com/office/drawing/2014/main" id="{044A65BE-5BAB-5143-2D4D-E9CDCF2F3E68}"/>
                </a:ext>
              </a:extLst>
            </p:cNvPr>
            <p:cNvGrpSpPr/>
            <p:nvPr/>
          </p:nvGrpSpPr>
          <p:grpSpPr>
            <a:xfrm>
              <a:off x="7654644" y="3594549"/>
              <a:ext cx="90851" cy="90851"/>
              <a:chOff x="9927737" y="3505937"/>
              <a:chExt cx="90851" cy="90851"/>
            </a:xfrm>
          </p:grpSpPr>
          <p:cxnSp>
            <p:nvCxnSpPr>
              <p:cNvPr id="608" name="Straight Connector 607">
                <a:extLst>
                  <a:ext uri="{FF2B5EF4-FFF2-40B4-BE49-F238E27FC236}">
                    <a16:creationId xmlns:a16="http://schemas.microsoft.com/office/drawing/2014/main" id="{2E2F817B-DCCB-B86C-48D7-FCE108A0DF9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AF8D2A5F-E887-0416-257F-1083F7ABE81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0" name="Group 609">
              <a:extLst>
                <a:ext uri="{FF2B5EF4-FFF2-40B4-BE49-F238E27FC236}">
                  <a16:creationId xmlns:a16="http://schemas.microsoft.com/office/drawing/2014/main" id="{7EF707DD-B86A-EDB4-64E0-EC962B08DB90}"/>
                </a:ext>
              </a:extLst>
            </p:cNvPr>
            <p:cNvGrpSpPr/>
            <p:nvPr/>
          </p:nvGrpSpPr>
          <p:grpSpPr>
            <a:xfrm>
              <a:off x="7809149" y="3661906"/>
              <a:ext cx="90851" cy="90851"/>
              <a:chOff x="9927737" y="3505937"/>
              <a:chExt cx="90851" cy="90851"/>
            </a:xfrm>
          </p:grpSpPr>
          <p:cxnSp>
            <p:nvCxnSpPr>
              <p:cNvPr id="611" name="Straight Connector 610">
                <a:extLst>
                  <a:ext uri="{FF2B5EF4-FFF2-40B4-BE49-F238E27FC236}">
                    <a16:creationId xmlns:a16="http://schemas.microsoft.com/office/drawing/2014/main" id="{B5B5D866-BAFE-D9D6-EEB4-3A418274FFD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12B6B30A-4212-5F87-C645-8373D055B54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3" name="Group 612">
              <a:extLst>
                <a:ext uri="{FF2B5EF4-FFF2-40B4-BE49-F238E27FC236}">
                  <a16:creationId xmlns:a16="http://schemas.microsoft.com/office/drawing/2014/main" id="{91F337D2-12BC-D17C-8BB6-A13C0DA9E461}"/>
                </a:ext>
              </a:extLst>
            </p:cNvPr>
            <p:cNvGrpSpPr/>
            <p:nvPr/>
          </p:nvGrpSpPr>
          <p:grpSpPr>
            <a:xfrm>
              <a:off x="7851962" y="3668867"/>
              <a:ext cx="90851" cy="90851"/>
              <a:chOff x="9927737" y="3505937"/>
              <a:chExt cx="90851" cy="90851"/>
            </a:xfrm>
          </p:grpSpPr>
          <p:cxnSp>
            <p:nvCxnSpPr>
              <p:cNvPr id="614" name="Straight Connector 613">
                <a:extLst>
                  <a:ext uri="{FF2B5EF4-FFF2-40B4-BE49-F238E27FC236}">
                    <a16:creationId xmlns:a16="http://schemas.microsoft.com/office/drawing/2014/main" id="{BD744BA2-4947-F297-056C-84D621086A7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3F753424-A633-DA20-AE42-817AAD095D1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2556A504-B854-77F5-F04B-83E0C00A9E5B}"/>
                </a:ext>
              </a:extLst>
            </p:cNvPr>
            <p:cNvGrpSpPr/>
            <p:nvPr/>
          </p:nvGrpSpPr>
          <p:grpSpPr>
            <a:xfrm>
              <a:off x="7925516" y="3668867"/>
              <a:ext cx="90851" cy="90851"/>
              <a:chOff x="9927737" y="3505937"/>
              <a:chExt cx="90851" cy="90851"/>
            </a:xfrm>
          </p:grpSpPr>
          <p:cxnSp>
            <p:nvCxnSpPr>
              <p:cNvPr id="617" name="Straight Connector 616">
                <a:extLst>
                  <a:ext uri="{FF2B5EF4-FFF2-40B4-BE49-F238E27FC236}">
                    <a16:creationId xmlns:a16="http://schemas.microsoft.com/office/drawing/2014/main" id="{C23DE382-5DCE-8F50-819D-0AFFEDE74D6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8DDB0AA4-3A94-843E-FB3F-88AD6BD9DD5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448A7F04-3AAF-38BC-FA14-D20F577C9DA9}"/>
                </a:ext>
              </a:extLst>
            </p:cNvPr>
            <p:cNvGrpSpPr/>
            <p:nvPr/>
          </p:nvGrpSpPr>
          <p:grpSpPr>
            <a:xfrm>
              <a:off x="8326336" y="3711835"/>
              <a:ext cx="90851" cy="90851"/>
              <a:chOff x="9927737" y="3505937"/>
              <a:chExt cx="90851" cy="90851"/>
            </a:xfrm>
          </p:grpSpPr>
          <p:cxnSp>
            <p:nvCxnSpPr>
              <p:cNvPr id="620" name="Straight Connector 619">
                <a:extLst>
                  <a:ext uri="{FF2B5EF4-FFF2-40B4-BE49-F238E27FC236}">
                    <a16:creationId xmlns:a16="http://schemas.microsoft.com/office/drawing/2014/main" id="{36D362F9-9DD3-8F7B-877C-8819101A2D8D}"/>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31AED9F1-7E94-D91F-5D2B-18CAC3AEB6B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2" name="Group 621">
              <a:extLst>
                <a:ext uri="{FF2B5EF4-FFF2-40B4-BE49-F238E27FC236}">
                  <a16:creationId xmlns:a16="http://schemas.microsoft.com/office/drawing/2014/main" id="{9C28B26C-2F2C-5074-17E1-B159F2139F9C}"/>
                </a:ext>
              </a:extLst>
            </p:cNvPr>
            <p:cNvGrpSpPr/>
            <p:nvPr/>
          </p:nvGrpSpPr>
          <p:grpSpPr>
            <a:xfrm>
              <a:off x="8452506" y="3734991"/>
              <a:ext cx="90851" cy="90851"/>
              <a:chOff x="9927737" y="3505937"/>
              <a:chExt cx="90851" cy="90851"/>
            </a:xfrm>
          </p:grpSpPr>
          <p:cxnSp>
            <p:nvCxnSpPr>
              <p:cNvPr id="623" name="Straight Connector 622">
                <a:extLst>
                  <a:ext uri="{FF2B5EF4-FFF2-40B4-BE49-F238E27FC236}">
                    <a16:creationId xmlns:a16="http://schemas.microsoft.com/office/drawing/2014/main" id="{1A62D39E-7456-36F9-1EFF-25B3102A81C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8DE0F6E6-F3B7-8933-F8C9-E80888B96C6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C900E4DF-7D3E-AEF1-C13F-31E6A4E3639E}"/>
                </a:ext>
              </a:extLst>
            </p:cNvPr>
            <p:cNvGrpSpPr/>
            <p:nvPr/>
          </p:nvGrpSpPr>
          <p:grpSpPr>
            <a:xfrm>
              <a:off x="8472613" y="3734991"/>
              <a:ext cx="90851" cy="90851"/>
              <a:chOff x="9927737" y="3505937"/>
              <a:chExt cx="90851" cy="90851"/>
            </a:xfrm>
          </p:grpSpPr>
          <p:cxnSp>
            <p:nvCxnSpPr>
              <p:cNvPr id="626" name="Straight Connector 625">
                <a:extLst>
                  <a:ext uri="{FF2B5EF4-FFF2-40B4-BE49-F238E27FC236}">
                    <a16:creationId xmlns:a16="http://schemas.microsoft.com/office/drawing/2014/main" id="{78B96DA1-0065-EF95-BFE5-72A32D5C028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254D337B-8203-1A6C-FCAA-C43154233E2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4FEE0ACB-27A4-6C25-EB75-4F76C65308C9}"/>
                </a:ext>
              </a:extLst>
            </p:cNvPr>
            <p:cNvGrpSpPr/>
            <p:nvPr/>
          </p:nvGrpSpPr>
          <p:grpSpPr>
            <a:xfrm>
              <a:off x="8490508" y="3734991"/>
              <a:ext cx="90851" cy="90851"/>
              <a:chOff x="9927737" y="3505937"/>
              <a:chExt cx="90851" cy="90851"/>
            </a:xfrm>
          </p:grpSpPr>
          <p:cxnSp>
            <p:nvCxnSpPr>
              <p:cNvPr id="629" name="Straight Connector 628">
                <a:extLst>
                  <a:ext uri="{FF2B5EF4-FFF2-40B4-BE49-F238E27FC236}">
                    <a16:creationId xmlns:a16="http://schemas.microsoft.com/office/drawing/2014/main" id="{B502FA45-DC06-67ED-2FC5-8DA605035F5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A8318833-D53E-EB11-00F6-B69B735E76A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E6DF609B-ECFE-25BE-F3CA-44886FE05030}"/>
                </a:ext>
              </a:extLst>
            </p:cNvPr>
            <p:cNvGrpSpPr/>
            <p:nvPr/>
          </p:nvGrpSpPr>
          <p:grpSpPr>
            <a:xfrm>
              <a:off x="8601876" y="3757908"/>
              <a:ext cx="90851" cy="90851"/>
              <a:chOff x="9927737" y="3505937"/>
              <a:chExt cx="90851" cy="90851"/>
            </a:xfrm>
          </p:grpSpPr>
          <p:cxnSp>
            <p:nvCxnSpPr>
              <p:cNvPr id="632" name="Straight Connector 631">
                <a:extLst>
                  <a:ext uri="{FF2B5EF4-FFF2-40B4-BE49-F238E27FC236}">
                    <a16:creationId xmlns:a16="http://schemas.microsoft.com/office/drawing/2014/main" id="{2968FF0B-0BD3-BA07-3BEA-0A3CCFF5860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DD5D4FFA-889E-B64E-F07E-DCC5FEFE28A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4" name="Group 633">
              <a:extLst>
                <a:ext uri="{FF2B5EF4-FFF2-40B4-BE49-F238E27FC236}">
                  <a16:creationId xmlns:a16="http://schemas.microsoft.com/office/drawing/2014/main" id="{9DC0C4E0-5574-5E4A-6304-902CC0AE6493}"/>
                </a:ext>
              </a:extLst>
            </p:cNvPr>
            <p:cNvGrpSpPr/>
            <p:nvPr/>
          </p:nvGrpSpPr>
          <p:grpSpPr>
            <a:xfrm>
              <a:off x="8630629" y="3759085"/>
              <a:ext cx="90851" cy="90851"/>
              <a:chOff x="9927737" y="3505937"/>
              <a:chExt cx="90851" cy="90851"/>
            </a:xfrm>
          </p:grpSpPr>
          <p:cxnSp>
            <p:nvCxnSpPr>
              <p:cNvPr id="635" name="Straight Connector 634">
                <a:extLst>
                  <a:ext uri="{FF2B5EF4-FFF2-40B4-BE49-F238E27FC236}">
                    <a16:creationId xmlns:a16="http://schemas.microsoft.com/office/drawing/2014/main" id="{0AE8E097-FB24-BD30-C3FE-77C5C52B006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9A936342-F45D-9692-AE37-66AE559BC64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7" name="Group 636">
              <a:extLst>
                <a:ext uri="{FF2B5EF4-FFF2-40B4-BE49-F238E27FC236}">
                  <a16:creationId xmlns:a16="http://schemas.microsoft.com/office/drawing/2014/main" id="{503BA501-E100-89AA-1BB3-F2BE7B87EF92}"/>
                </a:ext>
              </a:extLst>
            </p:cNvPr>
            <p:cNvGrpSpPr/>
            <p:nvPr/>
          </p:nvGrpSpPr>
          <p:grpSpPr>
            <a:xfrm>
              <a:off x="8665444" y="3756507"/>
              <a:ext cx="90851" cy="90851"/>
              <a:chOff x="9927737" y="3505937"/>
              <a:chExt cx="90851" cy="90851"/>
            </a:xfrm>
          </p:grpSpPr>
          <p:cxnSp>
            <p:nvCxnSpPr>
              <p:cNvPr id="638" name="Straight Connector 637">
                <a:extLst>
                  <a:ext uri="{FF2B5EF4-FFF2-40B4-BE49-F238E27FC236}">
                    <a16:creationId xmlns:a16="http://schemas.microsoft.com/office/drawing/2014/main" id="{31A8D38C-7703-6AA3-94C2-231EFEDCCDE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EA7FED02-C4B1-B34D-9172-629FBF963BA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0" name="Group 639">
              <a:extLst>
                <a:ext uri="{FF2B5EF4-FFF2-40B4-BE49-F238E27FC236}">
                  <a16:creationId xmlns:a16="http://schemas.microsoft.com/office/drawing/2014/main" id="{31B34945-DD83-4D5E-4A20-EF8C5A8D6FBC}"/>
                </a:ext>
              </a:extLst>
            </p:cNvPr>
            <p:cNvGrpSpPr/>
            <p:nvPr/>
          </p:nvGrpSpPr>
          <p:grpSpPr>
            <a:xfrm>
              <a:off x="8678968" y="3755995"/>
              <a:ext cx="90851" cy="90851"/>
              <a:chOff x="9927737" y="3505937"/>
              <a:chExt cx="90851" cy="90851"/>
            </a:xfrm>
          </p:grpSpPr>
          <p:cxnSp>
            <p:nvCxnSpPr>
              <p:cNvPr id="641" name="Straight Connector 640">
                <a:extLst>
                  <a:ext uri="{FF2B5EF4-FFF2-40B4-BE49-F238E27FC236}">
                    <a16:creationId xmlns:a16="http://schemas.microsoft.com/office/drawing/2014/main" id="{2FAD3E7A-8133-E32E-E3E7-1D1274D6A4D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9FC95634-488B-4EAE-DC6D-C25550606C33}"/>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BA1867D8-CF55-F458-1CA8-B77C8A225AEE}"/>
                </a:ext>
              </a:extLst>
            </p:cNvPr>
            <p:cNvGrpSpPr/>
            <p:nvPr/>
          </p:nvGrpSpPr>
          <p:grpSpPr>
            <a:xfrm>
              <a:off x="8759863" y="3759085"/>
              <a:ext cx="90851" cy="90851"/>
              <a:chOff x="9927737" y="3505937"/>
              <a:chExt cx="90851" cy="90851"/>
            </a:xfrm>
          </p:grpSpPr>
          <p:cxnSp>
            <p:nvCxnSpPr>
              <p:cNvPr id="644" name="Straight Connector 643">
                <a:extLst>
                  <a:ext uri="{FF2B5EF4-FFF2-40B4-BE49-F238E27FC236}">
                    <a16:creationId xmlns:a16="http://schemas.microsoft.com/office/drawing/2014/main" id="{E9C8A308-AE3C-5FB9-2703-24193F1A3E9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79FBF82D-0B11-7B21-B15B-AC96EF3FC31A}"/>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6" name="Group 645">
              <a:extLst>
                <a:ext uri="{FF2B5EF4-FFF2-40B4-BE49-F238E27FC236}">
                  <a16:creationId xmlns:a16="http://schemas.microsoft.com/office/drawing/2014/main" id="{58927F52-9CD9-3099-8078-77EC28E92AF7}"/>
                </a:ext>
              </a:extLst>
            </p:cNvPr>
            <p:cNvGrpSpPr/>
            <p:nvPr/>
          </p:nvGrpSpPr>
          <p:grpSpPr>
            <a:xfrm>
              <a:off x="8789200" y="3763882"/>
              <a:ext cx="90851" cy="90851"/>
              <a:chOff x="9927737" y="3505937"/>
              <a:chExt cx="90851" cy="90851"/>
            </a:xfrm>
          </p:grpSpPr>
          <p:cxnSp>
            <p:nvCxnSpPr>
              <p:cNvPr id="647" name="Straight Connector 646">
                <a:extLst>
                  <a:ext uri="{FF2B5EF4-FFF2-40B4-BE49-F238E27FC236}">
                    <a16:creationId xmlns:a16="http://schemas.microsoft.com/office/drawing/2014/main" id="{4F17B071-51E9-537C-668D-1667D3B0550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A72BD524-E87A-63EA-550D-A550F7D6A22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9" name="Group 648">
              <a:extLst>
                <a:ext uri="{FF2B5EF4-FFF2-40B4-BE49-F238E27FC236}">
                  <a16:creationId xmlns:a16="http://schemas.microsoft.com/office/drawing/2014/main" id="{AD0CE94B-F3E4-84F2-E64A-4F3AEBB09779}"/>
                </a:ext>
              </a:extLst>
            </p:cNvPr>
            <p:cNvGrpSpPr/>
            <p:nvPr/>
          </p:nvGrpSpPr>
          <p:grpSpPr>
            <a:xfrm>
              <a:off x="8829311" y="3759415"/>
              <a:ext cx="90851" cy="90851"/>
              <a:chOff x="9927737" y="3505937"/>
              <a:chExt cx="90851" cy="90851"/>
            </a:xfrm>
          </p:grpSpPr>
          <p:cxnSp>
            <p:nvCxnSpPr>
              <p:cNvPr id="650" name="Straight Connector 649">
                <a:extLst>
                  <a:ext uri="{FF2B5EF4-FFF2-40B4-BE49-F238E27FC236}">
                    <a16:creationId xmlns:a16="http://schemas.microsoft.com/office/drawing/2014/main" id="{E6ABE0C7-0CAB-4EF5-107F-10527765E3B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4B419749-A939-CC56-B57D-1F21A420189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A054DF70-C669-EB96-3421-75486303A2B7}"/>
                </a:ext>
              </a:extLst>
            </p:cNvPr>
            <p:cNvGrpSpPr/>
            <p:nvPr/>
          </p:nvGrpSpPr>
          <p:grpSpPr>
            <a:xfrm>
              <a:off x="8855383" y="3759085"/>
              <a:ext cx="90851" cy="90851"/>
              <a:chOff x="9927737" y="3505937"/>
              <a:chExt cx="90851" cy="90851"/>
            </a:xfrm>
          </p:grpSpPr>
          <p:cxnSp>
            <p:nvCxnSpPr>
              <p:cNvPr id="653" name="Straight Connector 652">
                <a:extLst>
                  <a:ext uri="{FF2B5EF4-FFF2-40B4-BE49-F238E27FC236}">
                    <a16:creationId xmlns:a16="http://schemas.microsoft.com/office/drawing/2014/main" id="{CD61945B-E6C7-139B-A89F-F509F788862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603405CD-8519-83CA-F606-A91E52AD3DA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DC9E0ACB-4FB9-0C87-AD87-20DF29C6E3F6}"/>
                </a:ext>
              </a:extLst>
            </p:cNvPr>
            <p:cNvGrpSpPr/>
            <p:nvPr/>
          </p:nvGrpSpPr>
          <p:grpSpPr>
            <a:xfrm>
              <a:off x="8874736" y="3799345"/>
              <a:ext cx="90851" cy="90851"/>
              <a:chOff x="9927737" y="3505937"/>
              <a:chExt cx="90851" cy="90851"/>
            </a:xfrm>
          </p:grpSpPr>
          <p:cxnSp>
            <p:nvCxnSpPr>
              <p:cNvPr id="656" name="Straight Connector 655">
                <a:extLst>
                  <a:ext uri="{FF2B5EF4-FFF2-40B4-BE49-F238E27FC236}">
                    <a16:creationId xmlns:a16="http://schemas.microsoft.com/office/drawing/2014/main" id="{26D2C69E-1F98-5C33-9D7E-2356E21FDDC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DA0CCC73-67E4-FE16-E037-C65BD39240E3}"/>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8" name="Group 657">
              <a:extLst>
                <a:ext uri="{FF2B5EF4-FFF2-40B4-BE49-F238E27FC236}">
                  <a16:creationId xmlns:a16="http://schemas.microsoft.com/office/drawing/2014/main" id="{039490AF-0836-025A-1FC2-1DBAFDFB1359}"/>
                </a:ext>
              </a:extLst>
            </p:cNvPr>
            <p:cNvGrpSpPr/>
            <p:nvPr/>
          </p:nvGrpSpPr>
          <p:grpSpPr>
            <a:xfrm>
              <a:off x="8874736" y="3773869"/>
              <a:ext cx="90851" cy="90851"/>
              <a:chOff x="9927737" y="3505937"/>
              <a:chExt cx="90851" cy="90851"/>
            </a:xfrm>
          </p:grpSpPr>
          <p:cxnSp>
            <p:nvCxnSpPr>
              <p:cNvPr id="659" name="Straight Connector 658">
                <a:extLst>
                  <a:ext uri="{FF2B5EF4-FFF2-40B4-BE49-F238E27FC236}">
                    <a16:creationId xmlns:a16="http://schemas.microsoft.com/office/drawing/2014/main" id="{292EF68C-6A46-87D1-44B3-A59076CB7E9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02BA17EC-8646-3C7D-8F28-F4BDD9DCB3B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F9F48D16-87F5-4F3B-C03F-B792BDF34E50}"/>
                </a:ext>
              </a:extLst>
            </p:cNvPr>
            <p:cNvGrpSpPr/>
            <p:nvPr/>
          </p:nvGrpSpPr>
          <p:grpSpPr>
            <a:xfrm>
              <a:off x="8920162" y="3813864"/>
              <a:ext cx="90851" cy="90851"/>
              <a:chOff x="9927737" y="3505937"/>
              <a:chExt cx="90851" cy="90851"/>
            </a:xfrm>
          </p:grpSpPr>
          <p:cxnSp>
            <p:nvCxnSpPr>
              <p:cNvPr id="662" name="Straight Connector 661">
                <a:extLst>
                  <a:ext uri="{FF2B5EF4-FFF2-40B4-BE49-F238E27FC236}">
                    <a16:creationId xmlns:a16="http://schemas.microsoft.com/office/drawing/2014/main" id="{CA8D512B-D328-D632-626B-83792C0D3A2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CE550BF0-3DC8-04AC-699B-5D793D104FD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0C24912B-95C8-A6D7-E5DF-1128E65E0004}"/>
                </a:ext>
              </a:extLst>
            </p:cNvPr>
            <p:cNvGrpSpPr/>
            <p:nvPr/>
          </p:nvGrpSpPr>
          <p:grpSpPr>
            <a:xfrm>
              <a:off x="8948118" y="3812620"/>
              <a:ext cx="90851" cy="90851"/>
              <a:chOff x="9927737" y="3505937"/>
              <a:chExt cx="90851" cy="90851"/>
            </a:xfrm>
          </p:grpSpPr>
          <p:cxnSp>
            <p:nvCxnSpPr>
              <p:cNvPr id="665" name="Straight Connector 664">
                <a:extLst>
                  <a:ext uri="{FF2B5EF4-FFF2-40B4-BE49-F238E27FC236}">
                    <a16:creationId xmlns:a16="http://schemas.microsoft.com/office/drawing/2014/main" id="{3D48CF37-59A9-BDAD-F60D-38202832BD2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0062CC9E-8DF3-F1A7-B022-D0A46354DD4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2210EB7A-227C-7D64-27D8-08FB7AEFB5DC}"/>
                </a:ext>
              </a:extLst>
            </p:cNvPr>
            <p:cNvGrpSpPr/>
            <p:nvPr/>
          </p:nvGrpSpPr>
          <p:grpSpPr>
            <a:xfrm>
              <a:off x="9258556" y="3818970"/>
              <a:ext cx="90851" cy="90851"/>
              <a:chOff x="9927737" y="3505937"/>
              <a:chExt cx="90851" cy="90851"/>
            </a:xfrm>
          </p:grpSpPr>
          <p:cxnSp>
            <p:nvCxnSpPr>
              <p:cNvPr id="668" name="Straight Connector 667">
                <a:extLst>
                  <a:ext uri="{FF2B5EF4-FFF2-40B4-BE49-F238E27FC236}">
                    <a16:creationId xmlns:a16="http://schemas.microsoft.com/office/drawing/2014/main" id="{5F0DE899-551F-B16F-C2E4-FB92653190D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113CE11E-A5ED-D441-BEB3-1725807F4A6E}"/>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0" name="Group 669">
              <a:extLst>
                <a:ext uri="{FF2B5EF4-FFF2-40B4-BE49-F238E27FC236}">
                  <a16:creationId xmlns:a16="http://schemas.microsoft.com/office/drawing/2014/main" id="{BC41DFC6-1AAB-E068-93ED-9CB008683710}"/>
                </a:ext>
              </a:extLst>
            </p:cNvPr>
            <p:cNvGrpSpPr/>
            <p:nvPr/>
          </p:nvGrpSpPr>
          <p:grpSpPr>
            <a:xfrm>
              <a:off x="9261771" y="3849936"/>
              <a:ext cx="90851" cy="90851"/>
              <a:chOff x="9927737" y="3505937"/>
              <a:chExt cx="90851" cy="90851"/>
            </a:xfrm>
          </p:grpSpPr>
          <p:cxnSp>
            <p:nvCxnSpPr>
              <p:cNvPr id="671" name="Straight Connector 670">
                <a:extLst>
                  <a:ext uri="{FF2B5EF4-FFF2-40B4-BE49-F238E27FC236}">
                    <a16:creationId xmlns:a16="http://schemas.microsoft.com/office/drawing/2014/main" id="{5DC8C4DF-89D1-5DB0-AFD7-A017B8897E2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047D3BD9-4965-BA30-54B8-9239C55D5BB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8BE82555-941F-2BD6-AC27-C7B9E21547D8}"/>
                </a:ext>
              </a:extLst>
            </p:cNvPr>
            <p:cNvGrpSpPr/>
            <p:nvPr/>
          </p:nvGrpSpPr>
          <p:grpSpPr>
            <a:xfrm>
              <a:off x="9288814" y="3849936"/>
              <a:ext cx="90851" cy="90851"/>
              <a:chOff x="9927737" y="3505937"/>
              <a:chExt cx="90851" cy="90851"/>
            </a:xfrm>
          </p:grpSpPr>
          <p:cxnSp>
            <p:nvCxnSpPr>
              <p:cNvPr id="674" name="Straight Connector 673">
                <a:extLst>
                  <a:ext uri="{FF2B5EF4-FFF2-40B4-BE49-F238E27FC236}">
                    <a16:creationId xmlns:a16="http://schemas.microsoft.com/office/drawing/2014/main" id="{581C87A8-B23C-39E4-9D0C-4D03EFA218D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C4A4AA4A-8BBB-D884-F666-0CFA1A8A052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F58C878B-4A53-9BF3-CEF1-C13B61526096}"/>
                </a:ext>
              </a:extLst>
            </p:cNvPr>
            <p:cNvGrpSpPr/>
            <p:nvPr/>
          </p:nvGrpSpPr>
          <p:grpSpPr>
            <a:xfrm>
              <a:off x="9360161" y="3857078"/>
              <a:ext cx="90851" cy="90851"/>
              <a:chOff x="9927737" y="3505937"/>
              <a:chExt cx="90851" cy="90851"/>
            </a:xfrm>
          </p:grpSpPr>
          <p:cxnSp>
            <p:nvCxnSpPr>
              <p:cNvPr id="677" name="Straight Connector 676">
                <a:extLst>
                  <a:ext uri="{FF2B5EF4-FFF2-40B4-BE49-F238E27FC236}">
                    <a16:creationId xmlns:a16="http://schemas.microsoft.com/office/drawing/2014/main" id="{9FEC0ED6-2871-62FF-E7E3-F2983F6992A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DC04B9A4-0427-2A47-4A34-94D2A9B25EDA}"/>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2EADCB96-C01E-A101-9F9F-EC8F29A8DA37}"/>
                </a:ext>
              </a:extLst>
            </p:cNvPr>
            <p:cNvGrpSpPr/>
            <p:nvPr/>
          </p:nvGrpSpPr>
          <p:grpSpPr>
            <a:xfrm>
              <a:off x="9434059" y="3883142"/>
              <a:ext cx="90851" cy="90851"/>
              <a:chOff x="9927737" y="3505937"/>
              <a:chExt cx="90851" cy="90851"/>
            </a:xfrm>
          </p:grpSpPr>
          <p:cxnSp>
            <p:nvCxnSpPr>
              <p:cNvPr id="680" name="Straight Connector 679">
                <a:extLst>
                  <a:ext uri="{FF2B5EF4-FFF2-40B4-BE49-F238E27FC236}">
                    <a16:creationId xmlns:a16="http://schemas.microsoft.com/office/drawing/2014/main" id="{5678065A-D93A-FE24-1A0D-B3D8255D2C2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E10D612E-696A-E70D-620F-A17B0E831A9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2" name="Group 681">
              <a:extLst>
                <a:ext uri="{FF2B5EF4-FFF2-40B4-BE49-F238E27FC236}">
                  <a16:creationId xmlns:a16="http://schemas.microsoft.com/office/drawing/2014/main" id="{783A8C18-39D0-359D-B861-42D2EF6AE295}"/>
                </a:ext>
              </a:extLst>
            </p:cNvPr>
            <p:cNvGrpSpPr/>
            <p:nvPr/>
          </p:nvGrpSpPr>
          <p:grpSpPr>
            <a:xfrm>
              <a:off x="9542868" y="3896182"/>
              <a:ext cx="90851" cy="90851"/>
              <a:chOff x="9927737" y="3505937"/>
              <a:chExt cx="90851" cy="90851"/>
            </a:xfrm>
          </p:grpSpPr>
          <p:cxnSp>
            <p:nvCxnSpPr>
              <p:cNvPr id="683" name="Straight Connector 682">
                <a:extLst>
                  <a:ext uri="{FF2B5EF4-FFF2-40B4-BE49-F238E27FC236}">
                    <a16:creationId xmlns:a16="http://schemas.microsoft.com/office/drawing/2014/main" id="{7B3BD457-9FEE-7013-314E-1E0B9282A5D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012B500D-EEFC-F709-6432-5DD8EBABACF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5" name="Group 684">
              <a:extLst>
                <a:ext uri="{FF2B5EF4-FFF2-40B4-BE49-F238E27FC236}">
                  <a16:creationId xmlns:a16="http://schemas.microsoft.com/office/drawing/2014/main" id="{B18FC940-3152-2B6F-4E79-4541E1DF3B6C}"/>
                </a:ext>
              </a:extLst>
            </p:cNvPr>
            <p:cNvGrpSpPr/>
            <p:nvPr/>
          </p:nvGrpSpPr>
          <p:grpSpPr>
            <a:xfrm>
              <a:off x="9662748" y="3925524"/>
              <a:ext cx="90851" cy="90851"/>
              <a:chOff x="9927737" y="3505937"/>
              <a:chExt cx="90851" cy="90851"/>
            </a:xfrm>
          </p:grpSpPr>
          <p:cxnSp>
            <p:nvCxnSpPr>
              <p:cNvPr id="686" name="Straight Connector 685">
                <a:extLst>
                  <a:ext uri="{FF2B5EF4-FFF2-40B4-BE49-F238E27FC236}">
                    <a16:creationId xmlns:a16="http://schemas.microsoft.com/office/drawing/2014/main" id="{EBDCB0EF-4864-D1D4-5EF0-4962D1E8AF3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155FF690-8874-6CCF-AD7B-A23C7FCE78F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8" name="Group 687">
              <a:extLst>
                <a:ext uri="{FF2B5EF4-FFF2-40B4-BE49-F238E27FC236}">
                  <a16:creationId xmlns:a16="http://schemas.microsoft.com/office/drawing/2014/main" id="{05D11208-8089-60E3-E33D-7B12D7A8F69D}"/>
                </a:ext>
              </a:extLst>
            </p:cNvPr>
            <p:cNvGrpSpPr/>
            <p:nvPr/>
          </p:nvGrpSpPr>
          <p:grpSpPr>
            <a:xfrm>
              <a:off x="9662748" y="3958332"/>
              <a:ext cx="90851" cy="90851"/>
              <a:chOff x="9927737" y="3505937"/>
              <a:chExt cx="90851" cy="90851"/>
            </a:xfrm>
          </p:grpSpPr>
          <p:cxnSp>
            <p:nvCxnSpPr>
              <p:cNvPr id="689" name="Straight Connector 688">
                <a:extLst>
                  <a:ext uri="{FF2B5EF4-FFF2-40B4-BE49-F238E27FC236}">
                    <a16:creationId xmlns:a16="http://schemas.microsoft.com/office/drawing/2014/main" id="{6ED7FE52-C719-96B4-EFF2-0F055EDB891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BC93691A-148C-0423-A1B5-78568C15BEA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1" name="Group 690">
              <a:extLst>
                <a:ext uri="{FF2B5EF4-FFF2-40B4-BE49-F238E27FC236}">
                  <a16:creationId xmlns:a16="http://schemas.microsoft.com/office/drawing/2014/main" id="{A16D2247-979D-A123-5EA6-3FFDFB160177}"/>
                </a:ext>
              </a:extLst>
            </p:cNvPr>
            <p:cNvGrpSpPr/>
            <p:nvPr/>
          </p:nvGrpSpPr>
          <p:grpSpPr>
            <a:xfrm>
              <a:off x="9677565" y="3958332"/>
              <a:ext cx="90851" cy="90851"/>
              <a:chOff x="9927737" y="3505937"/>
              <a:chExt cx="90851" cy="90851"/>
            </a:xfrm>
          </p:grpSpPr>
          <p:cxnSp>
            <p:nvCxnSpPr>
              <p:cNvPr id="692" name="Straight Connector 691">
                <a:extLst>
                  <a:ext uri="{FF2B5EF4-FFF2-40B4-BE49-F238E27FC236}">
                    <a16:creationId xmlns:a16="http://schemas.microsoft.com/office/drawing/2014/main" id="{09457AB9-9287-890A-97F7-C8F07CD1D27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F303FF6C-AAD4-9E9B-CAB2-3725EE330EC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4" name="Group 693">
              <a:extLst>
                <a:ext uri="{FF2B5EF4-FFF2-40B4-BE49-F238E27FC236}">
                  <a16:creationId xmlns:a16="http://schemas.microsoft.com/office/drawing/2014/main" id="{ABF30975-3BBB-B553-9009-2544E17E0A76}"/>
                </a:ext>
              </a:extLst>
            </p:cNvPr>
            <p:cNvGrpSpPr/>
            <p:nvPr/>
          </p:nvGrpSpPr>
          <p:grpSpPr>
            <a:xfrm>
              <a:off x="9808720" y="3958332"/>
              <a:ext cx="90851" cy="90851"/>
              <a:chOff x="9927737" y="3505937"/>
              <a:chExt cx="90851" cy="90851"/>
            </a:xfrm>
          </p:grpSpPr>
          <p:cxnSp>
            <p:nvCxnSpPr>
              <p:cNvPr id="695" name="Straight Connector 694">
                <a:extLst>
                  <a:ext uri="{FF2B5EF4-FFF2-40B4-BE49-F238E27FC236}">
                    <a16:creationId xmlns:a16="http://schemas.microsoft.com/office/drawing/2014/main" id="{87690ECB-03FA-0851-D91A-0D4FB3D050D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F930AA24-F72A-DD1C-6697-6857CBAC209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7" name="Group 696">
              <a:extLst>
                <a:ext uri="{FF2B5EF4-FFF2-40B4-BE49-F238E27FC236}">
                  <a16:creationId xmlns:a16="http://schemas.microsoft.com/office/drawing/2014/main" id="{A0EF6B23-EED7-D5D1-1ED3-54B5556A2B88}"/>
                </a:ext>
              </a:extLst>
            </p:cNvPr>
            <p:cNvGrpSpPr/>
            <p:nvPr/>
          </p:nvGrpSpPr>
          <p:grpSpPr>
            <a:xfrm>
              <a:off x="9834650" y="3953919"/>
              <a:ext cx="90851" cy="90851"/>
              <a:chOff x="9927737" y="3505937"/>
              <a:chExt cx="90851" cy="90851"/>
            </a:xfrm>
          </p:grpSpPr>
          <p:cxnSp>
            <p:nvCxnSpPr>
              <p:cNvPr id="698" name="Straight Connector 697">
                <a:extLst>
                  <a:ext uri="{FF2B5EF4-FFF2-40B4-BE49-F238E27FC236}">
                    <a16:creationId xmlns:a16="http://schemas.microsoft.com/office/drawing/2014/main" id="{4B640DD6-7491-8FC6-9BB3-A2B65505C20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49999444-9C4B-37EB-E8E4-F31425E51E5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00" name="Group 699">
              <a:extLst>
                <a:ext uri="{FF2B5EF4-FFF2-40B4-BE49-F238E27FC236}">
                  <a16:creationId xmlns:a16="http://schemas.microsoft.com/office/drawing/2014/main" id="{1E46FA7C-919A-778C-9D0B-A93D578336DA}"/>
                </a:ext>
              </a:extLst>
            </p:cNvPr>
            <p:cNvGrpSpPr/>
            <p:nvPr/>
          </p:nvGrpSpPr>
          <p:grpSpPr>
            <a:xfrm>
              <a:off x="10075892" y="3950273"/>
              <a:ext cx="90851" cy="90851"/>
              <a:chOff x="9927737" y="3505937"/>
              <a:chExt cx="90851" cy="90851"/>
            </a:xfrm>
          </p:grpSpPr>
          <p:cxnSp>
            <p:nvCxnSpPr>
              <p:cNvPr id="701" name="Straight Connector 700">
                <a:extLst>
                  <a:ext uri="{FF2B5EF4-FFF2-40B4-BE49-F238E27FC236}">
                    <a16:creationId xmlns:a16="http://schemas.microsoft.com/office/drawing/2014/main" id="{EAF0300F-5510-D785-5CA0-42088C28912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5CBBB458-48A9-DF49-0CE6-C2FF99163FAE}"/>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03" name="Group 702">
              <a:extLst>
                <a:ext uri="{FF2B5EF4-FFF2-40B4-BE49-F238E27FC236}">
                  <a16:creationId xmlns:a16="http://schemas.microsoft.com/office/drawing/2014/main" id="{87389908-DCF6-8F88-8928-04F3B7E8E3E7}"/>
                </a:ext>
              </a:extLst>
            </p:cNvPr>
            <p:cNvGrpSpPr/>
            <p:nvPr/>
          </p:nvGrpSpPr>
          <p:grpSpPr>
            <a:xfrm>
              <a:off x="10075892" y="3985036"/>
              <a:ext cx="90851" cy="90851"/>
              <a:chOff x="9927737" y="3505937"/>
              <a:chExt cx="90851" cy="90851"/>
            </a:xfrm>
          </p:grpSpPr>
          <p:cxnSp>
            <p:nvCxnSpPr>
              <p:cNvPr id="704" name="Straight Connector 703">
                <a:extLst>
                  <a:ext uri="{FF2B5EF4-FFF2-40B4-BE49-F238E27FC236}">
                    <a16:creationId xmlns:a16="http://schemas.microsoft.com/office/drawing/2014/main" id="{E2A3B3A6-2B25-5B22-11C3-6F44020BD67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4B5385CF-D33B-5718-BE09-664440FBA12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B7264C0D-8B3D-53A6-1B68-DF19035158DE}"/>
                </a:ext>
              </a:extLst>
            </p:cNvPr>
            <p:cNvGrpSpPr/>
            <p:nvPr/>
          </p:nvGrpSpPr>
          <p:grpSpPr>
            <a:xfrm>
              <a:off x="10092025" y="3985036"/>
              <a:ext cx="90851" cy="90851"/>
              <a:chOff x="9927737" y="3505937"/>
              <a:chExt cx="90851" cy="90851"/>
            </a:xfrm>
          </p:grpSpPr>
          <p:cxnSp>
            <p:nvCxnSpPr>
              <p:cNvPr id="707" name="Straight Connector 706">
                <a:extLst>
                  <a:ext uri="{FF2B5EF4-FFF2-40B4-BE49-F238E27FC236}">
                    <a16:creationId xmlns:a16="http://schemas.microsoft.com/office/drawing/2014/main" id="{9CC01DA7-B21C-CC55-402D-6769C552AB6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F18AB576-CB58-62CE-E5F6-9A10CF5C25D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09" name="Group 708">
              <a:extLst>
                <a:ext uri="{FF2B5EF4-FFF2-40B4-BE49-F238E27FC236}">
                  <a16:creationId xmlns:a16="http://schemas.microsoft.com/office/drawing/2014/main" id="{609D7DAB-7FA4-697A-F01A-CD0AC34E9414}"/>
                </a:ext>
              </a:extLst>
            </p:cNvPr>
            <p:cNvGrpSpPr/>
            <p:nvPr/>
          </p:nvGrpSpPr>
          <p:grpSpPr>
            <a:xfrm>
              <a:off x="10134963" y="3985036"/>
              <a:ext cx="90851" cy="90851"/>
              <a:chOff x="9927737" y="3505937"/>
              <a:chExt cx="90851" cy="90851"/>
            </a:xfrm>
          </p:grpSpPr>
          <p:cxnSp>
            <p:nvCxnSpPr>
              <p:cNvPr id="710" name="Straight Connector 709">
                <a:extLst>
                  <a:ext uri="{FF2B5EF4-FFF2-40B4-BE49-F238E27FC236}">
                    <a16:creationId xmlns:a16="http://schemas.microsoft.com/office/drawing/2014/main" id="{F9E8C589-916D-1C10-0C1A-853BE2A62D1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F80423A9-0A97-8220-D3A9-84CF1731E67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12" name="Group 711">
              <a:extLst>
                <a:ext uri="{FF2B5EF4-FFF2-40B4-BE49-F238E27FC236}">
                  <a16:creationId xmlns:a16="http://schemas.microsoft.com/office/drawing/2014/main" id="{06FC8022-7D6A-204C-1F90-7D7CADDD5666}"/>
                </a:ext>
              </a:extLst>
            </p:cNvPr>
            <p:cNvGrpSpPr/>
            <p:nvPr/>
          </p:nvGrpSpPr>
          <p:grpSpPr>
            <a:xfrm>
              <a:off x="10472178" y="3985036"/>
              <a:ext cx="90851" cy="90851"/>
              <a:chOff x="9927737" y="3505937"/>
              <a:chExt cx="90851" cy="90851"/>
            </a:xfrm>
          </p:grpSpPr>
          <p:cxnSp>
            <p:nvCxnSpPr>
              <p:cNvPr id="713" name="Straight Connector 712">
                <a:extLst>
                  <a:ext uri="{FF2B5EF4-FFF2-40B4-BE49-F238E27FC236}">
                    <a16:creationId xmlns:a16="http://schemas.microsoft.com/office/drawing/2014/main" id="{E01B7ACC-AAB2-9672-22F8-42CDF4581BD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764AC4B3-6838-DC5A-3B0D-39023102D5A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15" name="Group 714">
              <a:extLst>
                <a:ext uri="{FF2B5EF4-FFF2-40B4-BE49-F238E27FC236}">
                  <a16:creationId xmlns:a16="http://schemas.microsoft.com/office/drawing/2014/main" id="{6968089E-470F-8547-4EFF-3FA87E3E6888}"/>
                </a:ext>
              </a:extLst>
            </p:cNvPr>
            <p:cNvGrpSpPr/>
            <p:nvPr/>
          </p:nvGrpSpPr>
          <p:grpSpPr>
            <a:xfrm>
              <a:off x="10486947" y="3985036"/>
              <a:ext cx="90851" cy="90851"/>
              <a:chOff x="9927737" y="3505937"/>
              <a:chExt cx="90851" cy="90851"/>
            </a:xfrm>
          </p:grpSpPr>
          <p:cxnSp>
            <p:nvCxnSpPr>
              <p:cNvPr id="716" name="Straight Connector 715">
                <a:extLst>
                  <a:ext uri="{FF2B5EF4-FFF2-40B4-BE49-F238E27FC236}">
                    <a16:creationId xmlns:a16="http://schemas.microsoft.com/office/drawing/2014/main" id="{DA97EB28-27EE-4688-0425-BA8C9C87561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94DC9B33-41A3-D1B0-E6A3-E6ACFEF3094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18" name="Group 717">
              <a:extLst>
                <a:ext uri="{FF2B5EF4-FFF2-40B4-BE49-F238E27FC236}">
                  <a16:creationId xmlns:a16="http://schemas.microsoft.com/office/drawing/2014/main" id="{6B549455-C3AC-3096-EA13-486FAB001F76}"/>
                </a:ext>
              </a:extLst>
            </p:cNvPr>
            <p:cNvGrpSpPr/>
            <p:nvPr/>
          </p:nvGrpSpPr>
          <p:grpSpPr>
            <a:xfrm>
              <a:off x="10517604" y="3985036"/>
              <a:ext cx="90851" cy="90851"/>
              <a:chOff x="9927737" y="3505937"/>
              <a:chExt cx="90851" cy="90851"/>
            </a:xfrm>
          </p:grpSpPr>
          <p:cxnSp>
            <p:nvCxnSpPr>
              <p:cNvPr id="719" name="Straight Connector 718">
                <a:extLst>
                  <a:ext uri="{FF2B5EF4-FFF2-40B4-BE49-F238E27FC236}">
                    <a16:creationId xmlns:a16="http://schemas.microsoft.com/office/drawing/2014/main" id="{FE70B894-F840-215B-657A-1AD095BC7C4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1D17AA0B-5404-C642-F804-67B521E7DE3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21" name="Group 720">
              <a:extLst>
                <a:ext uri="{FF2B5EF4-FFF2-40B4-BE49-F238E27FC236}">
                  <a16:creationId xmlns:a16="http://schemas.microsoft.com/office/drawing/2014/main" id="{EFA9830B-88A6-AD47-6AD1-18D7B60B00B8}"/>
                </a:ext>
              </a:extLst>
            </p:cNvPr>
            <p:cNvGrpSpPr/>
            <p:nvPr/>
          </p:nvGrpSpPr>
          <p:grpSpPr>
            <a:xfrm>
              <a:off x="10906737" y="3985036"/>
              <a:ext cx="90851" cy="90851"/>
              <a:chOff x="9927737" y="3505937"/>
              <a:chExt cx="90851" cy="90851"/>
            </a:xfrm>
          </p:grpSpPr>
          <p:cxnSp>
            <p:nvCxnSpPr>
              <p:cNvPr id="722" name="Straight Connector 721">
                <a:extLst>
                  <a:ext uri="{FF2B5EF4-FFF2-40B4-BE49-F238E27FC236}">
                    <a16:creationId xmlns:a16="http://schemas.microsoft.com/office/drawing/2014/main" id="{12B54F88-961E-0F4B-9F7F-640F9631C79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B5AB68F7-DBEB-B958-CA2B-85D0570C349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724" name="Group 723">
              <a:extLst>
                <a:ext uri="{FF2B5EF4-FFF2-40B4-BE49-F238E27FC236}">
                  <a16:creationId xmlns:a16="http://schemas.microsoft.com/office/drawing/2014/main" id="{492CC2C9-FA12-2BFA-DCB8-7679521EED40}"/>
                </a:ext>
              </a:extLst>
            </p:cNvPr>
            <p:cNvGrpSpPr/>
            <p:nvPr/>
          </p:nvGrpSpPr>
          <p:grpSpPr>
            <a:xfrm>
              <a:off x="10878774" y="3985036"/>
              <a:ext cx="90851" cy="90851"/>
              <a:chOff x="9927737" y="3505937"/>
              <a:chExt cx="90851" cy="90851"/>
            </a:xfrm>
          </p:grpSpPr>
          <p:cxnSp>
            <p:nvCxnSpPr>
              <p:cNvPr id="725" name="Straight Connector 724">
                <a:extLst>
                  <a:ext uri="{FF2B5EF4-FFF2-40B4-BE49-F238E27FC236}">
                    <a16:creationId xmlns:a16="http://schemas.microsoft.com/office/drawing/2014/main" id="{4B42DAA3-7189-E17C-22FF-CA493E1689C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4761301D-8C90-E956-3190-BEC6C69F0D6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728" name="Group 727">
            <a:extLst>
              <a:ext uri="{FF2B5EF4-FFF2-40B4-BE49-F238E27FC236}">
                <a16:creationId xmlns:a16="http://schemas.microsoft.com/office/drawing/2014/main" id="{7963F4FD-9F4F-094F-158C-9C9A48C153BE}"/>
              </a:ext>
            </a:extLst>
          </p:cNvPr>
          <p:cNvGrpSpPr/>
          <p:nvPr/>
        </p:nvGrpSpPr>
        <p:grpSpPr>
          <a:xfrm>
            <a:off x="1237039" y="2715766"/>
            <a:ext cx="90851" cy="90851"/>
            <a:chOff x="9927737" y="3505937"/>
            <a:chExt cx="90851" cy="90851"/>
          </a:xfrm>
        </p:grpSpPr>
        <p:cxnSp>
          <p:nvCxnSpPr>
            <p:cNvPr id="729" name="Straight Connector 728">
              <a:extLst>
                <a:ext uri="{FF2B5EF4-FFF2-40B4-BE49-F238E27FC236}">
                  <a16:creationId xmlns:a16="http://schemas.microsoft.com/office/drawing/2014/main" id="{E828AB97-7C3A-454F-CAF7-4C14F1C7CF1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1702914E-398A-EBA5-CCB8-C21C3B25207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 name="Group 937">
            <a:extLst>
              <a:ext uri="{FF2B5EF4-FFF2-40B4-BE49-F238E27FC236}">
                <a16:creationId xmlns:a16="http://schemas.microsoft.com/office/drawing/2014/main" id="{0519AE5A-B48A-9D36-D150-6A761EFAF005}"/>
              </a:ext>
            </a:extLst>
          </p:cNvPr>
          <p:cNvGrpSpPr/>
          <p:nvPr/>
        </p:nvGrpSpPr>
        <p:grpSpPr>
          <a:xfrm>
            <a:off x="1166842" y="2726349"/>
            <a:ext cx="4491781" cy="1343938"/>
            <a:chOff x="997794" y="2726349"/>
            <a:chExt cx="4491781" cy="1343938"/>
          </a:xfrm>
        </p:grpSpPr>
        <p:grpSp>
          <p:nvGrpSpPr>
            <p:cNvPr id="731" name="Group 730">
              <a:extLst>
                <a:ext uri="{FF2B5EF4-FFF2-40B4-BE49-F238E27FC236}">
                  <a16:creationId xmlns:a16="http://schemas.microsoft.com/office/drawing/2014/main" id="{9227878F-6C37-C090-9147-1EE4E02EEBAC}"/>
                </a:ext>
              </a:extLst>
            </p:cNvPr>
            <p:cNvGrpSpPr/>
            <p:nvPr/>
          </p:nvGrpSpPr>
          <p:grpSpPr>
            <a:xfrm>
              <a:off x="1035158" y="2726349"/>
              <a:ext cx="90851" cy="90851"/>
              <a:chOff x="9927737" y="3505937"/>
              <a:chExt cx="90851" cy="90851"/>
            </a:xfrm>
          </p:grpSpPr>
          <p:cxnSp>
            <p:nvCxnSpPr>
              <p:cNvPr id="732" name="Straight Connector 731">
                <a:extLst>
                  <a:ext uri="{FF2B5EF4-FFF2-40B4-BE49-F238E27FC236}">
                    <a16:creationId xmlns:a16="http://schemas.microsoft.com/office/drawing/2014/main" id="{155AE86F-F0EC-DD16-753A-9A43DAD9C66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F2E33C0E-C6E8-A2F8-F8B9-370FB1E3D52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4" name="Group 733">
              <a:extLst>
                <a:ext uri="{FF2B5EF4-FFF2-40B4-BE49-F238E27FC236}">
                  <a16:creationId xmlns:a16="http://schemas.microsoft.com/office/drawing/2014/main" id="{A6301E9B-269F-B56F-8911-DE590E56994A}"/>
                </a:ext>
              </a:extLst>
            </p:cNvPr>
            <p:cNvGrpSpPr/>
            <p:nvPr/>
          </p:nvGrpSpPr>
          <p:grpSpPr>
            <a:xfrm>
              <a:off x="997794" y="2726349"/>
              <a:ext cx="90851" cy="90851"/>
              <a:chOff x="9927737" y="3505937"/>
              <a:chExt cx="90851" cy="90851"/>
            </a:xfrm>
          </p:grpSpPr>
          <p:cxnSp>
            <p:nvCxnSpPr>
              <p:cNvPr id="735" name="Straight Connector 734">
                <a:extLst>
                  <a:ext uri="{FF2B5EF4-FFF2-40B4-BE49-F238E27FC236}">
                    <a16:creationId xmlns:a16="http://schemas.microsoft.com/office/drawing/2014/main" id="{8D598712-4B76-72B6-E0CE-EFA5E3288ED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D775F66D-75C1-30FE-8141-034049CC020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7" name="Group 736">
              <a:extLst>
                <a:ext uri="{FF2B5EF4-FFF2-40B4-BE49-F238E27FC236}">
                  <a16:creationId xmlns:a16="http://schemas.microsoft.com/office/drawing/2014/main" id="{D13B2E49-7C70-40A4-AC08-56EE93C63596}"/>
                </a:ext>
              </a:extLst>
            </p:cNvPr>
            <p:cNvGrpSpPr/>
            <p:nvPr/>
          </p:nvGrpSpPr>
          <p:grpSpPr>
            <a:xfrm>
              <a:off x="2072652" y="3253135"/>
              <a:ext cx="90851" cy="90851"/>
              <a:chOff x="9927737" y="3505937"/>
              <a:chExt cx="90851" cy="90851"/>
            </a:xfrm>
          </p:grpSpPr>
          <p:cxnSp>
            <p:nvCxnSpPr>
              <p:cNvPr id="738" name="Straight Connector 737">
                <a:extLst>
                  <a:ext uri="{FF2B5EF4-FFF2-40B4-BE49-F238E27FC236}">
                    <a16:creationId xmlns:a16="http://schemas.microsoft.com/office/drawing/2014/main" id="{C8F264A5-95FC-915B-8158-50A662F249E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5469550A-3B89-0A64-F92C-BAA31186869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0" name="Group 739">
              <a:extLst>
                <a:ext uri="{FF2B5EF4-FFF2-40B4-BE49-F238E27FC236}">
                  <a16:creationId xmlns:a16="http://schemas.microsoft.com/office/drawing/2014/main" id="{1FFF3F13-EE99-B07E-F853-8C1981010D58}"/>
                </a:ext>
              </a:extLst>
            </p:cNvPr>
            <p:cNvGrpSpPr/>
            <p:nvPr/>
          </p:nvGrpSpPr>
          <p:grpSpPr>
            <a:xfrm>
              <a:off x="2995591" y="3617427"/>
              <a:ext cx="90851" cy="90851"/>
              <a:chOff x="9927737" y="3505937"/>
              <a:chExt cx="90851" cy="90851"/>
            </a:xfrm>
          </p:grpSpPr>
          <p:cxnSp>
            <p:nvCxnSpPr>
              <p:cNvPr id="741" name="Straight Connector 740">
                <a:extLst>
                  <a:ext uri="{FF2B5EF4-FFF2-40B4-BE49-F238E27FC236}">
                    <a16:creationId xmlns:a16="http://schemas.microsoft.com/office/drawing/2014/main" id="{DACCA8EA-EBAF-59FB-2341-7CD08E79F75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03B534C8-CC54-E4EB-A578-F5205ECF598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3" name="Group 742">
              <a:extLst>
                <a:ext uri="{FF2B5EF4-FFF2-40B4-BE49-F238E27FC236}">
                  <a16:creationId xmlns:a16="http://schemas.microsoft.com/office/drawing/2014/main" id="{8A2B480A-C2DB-DF7D-19D0-DBB39C105173}"/>
                </a:ext>
              </a:extLst>
            </p:cNvPr>
            <p:cNvGrpSpPr/>
            <p:nvPr/>
          </p:nvGrpSpPr>
          <p:grpSpPr>
            <a:xfrm>
              <a:off x="3042320" y="3627309"/>
              <a:ext cx="90851" cy="90851"/>
              <a:chOff x="9927737" y="3505937"/>
              <a:chExt cx="90851" cy="90851"/>
            </a:xfrm>
          </p:grpSpPr>
          <p:cxnSp>
            <p:nvCxnSpPr>
              <p:cNvPr id="744" name="Straight Connector 743">
                <a:extLst>
                  <a:ext uri="{FF2B5EF4-FFF2-40B4-BE49-F238E27FC236}">
                    <a16:creationId xmlns:a16="http://schemas.microsoft.com/office/drawing/2014/main" id="{5C4F75B2-7222-1197-866D-A5541E6153E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F1C62C49-B46E-1F5A-B954-ED11305A055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6" name="Group 745">
              <a:extLst>
                <a:ext uri="{FF2B5EF4-FFF2-40B4-BE49-F238E27FC236}">
                  <a16:creationId xmlns:a16="http://schemas.microsoft.com/office/drawing/2014/main" id="{CD7C0353-1F6D-1808-E112-D9BFC575E94F}"/>
                </a:ext>
              </a:extLst>
            </p:cNvPr>
            <p:cNvGrpSpPr/>
            <p:nvPr/>
          </p:nvGrpSpPr>
          <p:grpSpPr>
            <a:xfrm>
              <a:off x="3034275" y="3627309"/>
              <a:ext cx="90851" cy="90851"/>
              <a:chOff x="9927737" y="3505937"/>
              <a:chExt cx="90851" cy="90851"/>
            </a:xfrm>
          </p:grpSpPr>
          <p:cxnSp>
            <p:nvCxnSpPr>
              <p:cNvPr id="747" name="Straight Connector 746">
                <a:extLst>
                  <a:ext uri="{FF2B5EF4-FFF2-40B4-BE49-F238E27FC236}">
                    <a16:creationId xmlns:a16="http://schemas.microsoft.com/office/drawing/2014/main" id="{4DF26979-12AD-A93E-D74B-5321E7D91AA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61AF734B-AEE0-BA61-2353-34674059BCE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9" name="Group 748">
              <a:extLst>
                <a:ext uri="{FF2B5EF4-FFF2-40B4-BE49-F238E27FC236}">
                  <a16:creationId xmlns:a16="http://schemas.microsoft.com/office/drawing/2014/main" id="{C6376121-72DF-8629-6A68-81073C0A1567}"/>
                </a:ext>
              </a:extLst>
            </p:cNvPr>
            <p:cNvGrpSpPr/>
            <p:nvPr/>
          </p:nvGrpSpPr>
          <p:grpSpPr>
            <a:xfrm>
              <a:off x="3087216" y="3636892"/>
              <a:ext cx="90851" cy="90851"/>
              <a:chOff x="9927737" y="3505937"/>
              <a:chExt cx="90851" cy="90851"/>
            </a:xfrm>
          </p:grpSpPr>
          <p:cxnSp>
            <p:nvCxnSpPr>
              <p:cNvPr id="750" name="Straight Connector 749">
                <a:extLst>
                  <a:ext uri="{FF2B5EF4-FFF2-40B4-BE49-F238E27FC236}">
                    <a16:creationId xmlns:a16="http://schemas.microsoft.com/office/drawing/2014/main" id="{846F78F1-490F-6FDA-CDBA-E6F9F435DC5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0530A52B-D66B-D2EC-A26F-E393A84EC55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2" name="Group 751">
              <a:extLst>
                <a:ext uri="{FF2B5EF4-FFF2-40B4-BE49-F238E27FC236}">
                  <a16:creationId xmlns:a16="http://schemas.microsoft.com/office/drawing/2014/main" id="{07F169CE-98E9-7439-DB6F-9C4270B0971A}"/>
                </a:ext>
              </a:extLst>
            </p:cNvPr>
            <p:cNvGrpSpPr/>
            <p:nvPr/>
          </p:nvGrpSpPr>
          <p:grpSpPr>
            <a:xfrm>
              <a:off x="3101611" y="3658490"/>
              <a:ext cx="90851" cy="90851"/>
              <a:chOff x="9927737" y="3505937"/>
              <a:chExt cx="90851" cy="90851"/>
            </a:xfrm>
          </p:grpSpPr>
          <p:cxnSp>
            <p:nvCxnSpPr>
              <p:cNvPr id="753" name="Straight Connector 752">
                <a:extLst>
                  <a:ext uri="{FF2B5EF4-FFF2-40B4-BE49-F238E27FC236}">
                    <a16:creationId xmlns:a16="http://schemas.microsoft.com/office/drawing/2014/main" id="{1C44F494-900C-9322-5F77-0BB9730B297A}"/>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8BBD4EA4-787F-F08E-84C0-F7116E7D832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5" name="Group 754">
              <a:extLst>
                <a:ext uri="{FF2B5EF4-FFF2-40B4-BE49-F238E27FC236}">
                  <a16:creationId xmlns:a16="http://schemas.microsoft.com/office/drawing/2014/main" id="{D771B6EE-AABA-3AEC-597E-60322D7EA53B}"/>
                </a:ext>
              </a:extLst>
            </p:cNvPr>
            <p:cNvGrpSpPr/>
            <p:nvPr/>
          </p:nvGrpSpPr>
          <p:grpSpPr>
            <a:xfrm>
              <a:off x="3147036" y="3659039"/>
              <a:ext cx="90851" cy="90851"/>
              <a:chOff x="9927737" y="3505937"/>
              <a:chExt cx="90851" cy="90851"/>
            </a:xfrm>
          </p:grpSpPr>
          <p:cxnSp>
            <p:nvCxnSpPr>
              <p:cNvPr id="756" name="Straight Connector 755">
                <a:extLst>
                  <a:ext uri="{FF2B5EF4-FFF2-40B4-BE49-F238E27FC236}">
                    <a16:creationId xmlns:a16="http://schemas.microsoft.com/office/drawing/2014/main" id="{01B3F4E0-4DD9-AC83-C1A4-4E76EF325DE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F3E54991-0B26-443C-D754-5F30BFC92CB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8" name="Group 757">
              <a:extLst>
                <a:ext uri="{FF2B5EF4-FFF2-40B4-BE49-F238E27FC236}">
                  <a16:creationId xmlns:a16="http://schemas.microsoft.com/office/drawing/2014/main" id="{526A7F8A-455D-EBF0-5750-45AD81446DA4}"/>
                </a:ext>
              </a:extLst>
            </p:cNvPr>
            <p:cNvGrpSpPr/>
            <p:nvPr/>
          </p:nvGrpSpPr>
          <p:grpSpPr>
            <a:xfrm>
              <a:off x="3134336" y="3659039"/>
              <a:ext cx="90851" cy="90851"/>
              <a:chOff x="9927737" y="3505937"/>
              <a:chExt cx="90851" cy="90851"/>
            </a:xfrm>
          </p:grpSpPr>
          <p:cxnSp>
            <p:nvCxnSpPr>
              <p:cNvPr id="759" name="Straight Connector 758">
                <a:extLst>
                  <a:ext uri="{FF2B5EF4-FFF2-40B4-BE49-F238E27FC236}">
                    <a16:creationId xmlns:a16="http://schemas.microsoft.com/office/drawing/2014/main" id="{F4AE466D-DE80-DE6B-98AE-B735CC0E82F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72D22633-2E77-1A6E-58BA-BBA79F8E70A4}"/>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1" name="Group 760">
              <a:extLst>
                <a:ext uri="{FF2B5EF4-FFF2-40B4-BE49-F238E27FC236}">
                  <a16:creationId xmlns:a16="http://schemas.microsoft.com/office/drawing/2014/main" id="{3B042DB6-1135-3DF3-BC5B-4F9C363CC81D}"/>
                </a:ext>
              </a:extLst>
            </p:cNvPr>
            <p:cNvGrpSpPr/>
            <p:nvPr/>
          </p:nvGrpSpPr>
          <p:grpSpPr>
            <a:xfrm>
              <a:off x="3181956" y="3659039"/>
              <a:ext cx="90851" cy="90851"/>
              <a:chOff x="9927737" y="3505937"/>
              <a:chExt cx="90851" cy="90851"/>
            </a:xfrm>
          </p:grpSpPr>
          <p:cxnSp>
            <p:nvCxnSpPr>
              <p:cNvPr id="762" name="Straight Connector 761">
                <a:extLst>
                  <a:ext uri="{FF2B5EF4-FFF2-40B4-BE49-F238E27FC236}">
                    <a16:creationId xmlns:a16="http://schemas.microsoft.com/office/drawing/2014/main" id="{AA60BD79-EE10-0531-F3A2-F1C367E71D1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C0A3B1DF-F096-F975-469D-9F1588F7757F}"/>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4" name="Group 763">
              <a:extLst>
                <a:ext uri="{FF2B5EF4-FFF2-40B4-BE49-F238E27FC236}">
                  <a16:creationId xmlns:a16="http://schemas.microsoft.com/office/drawing/2014/main" id="{3185FF9C-2B84-0748-5FAD-BF0378522FBA}"/>
                </a:ext>
              </a:extLst>
            </p:cNvPr>
            <p:cNvGrpSpPr/>
            <p:nvPr/>
          </p:nvGrpSpPr>
          <p:grpSpPr>
            <a:xfrm>
              <a:off x="3202619" y="3668867"/>
              <a:ext cx="90851" cy="90851"/>
              <a:chOff x="9927737" y="3505937"/>
              <a:chExt cx="90851" cy="90851"/>
            </a:xfrm>
          </p:grpSpPr>
          <p:cxnSp>
            <p:nvCxnSpPr>
              <p:cNvPr id="765" name="Straight Connector 764">
                <a:extLst>
                  <a:ext uri="{FF2B5EF4-FFF2-40B4-BE49-F238E27FC236}">
                    <a16:creationId xmlns:a16="http://schemas.microsoft.com/office/drawing/2014/main" id="{5DEC8DD4-FDB1-E5BA-94B2-615FC9EC94A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C2F2E907-273C-2DA1-7D0B-2FD4AEE5A6A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7" name="Group 766">
              <a:extLst>
                <a:ext uri="{FF2B5EF4-FFF2-40B4-BE49-F238E27FC236}">
                  <a16:creationId xmlns:a16="http://schemas.microsoft.com/office/drawing/2014/main" id="{6F3FFC1E-D154-2D12-11A3-025CC3962ABA}"/>
                </a:ext>
              </a:extLst>
            </p:cNvPr>
            <p:cNvGrpSpPr/>
            <p:nvPr/>
          </p:nvGrpSpPr>
          <p:grpSpPr>
            <a:xfrm>
              <a:off x="3230919" y="3668867"/>
              <a:ext cx="90851" cy="90851"/>
              <a:chOff x="9927737" y="3505937"/>
              <a:chExt cx="90851" cy="90851"/>
            </a:xfrm>
          </p:grpSpPr>
          <p:cxnSp>
            <p:nvCxnSpPr>
              <p:cNvPr id="768" name="Straight Connector 767">
                <a:extLst>
                  <a:ext uri="{FF2B5EF4-FFF2-40B4-BE49-F238E27FC236}">
                    <a16:creationId xmlns:a16="http://schemas.microsoft.com/office/drawing/2014/main" id="{DFADA335-D591-9E08-292A-B7BA75D94D0C}"/>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C03226E8-EB2C-20BD-4A59-302F9CE1932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0" name="Group 769">
              <a:extLst>
                <a:ext uri="{FF2B5EF4-FFF2-40B4-BE49-F238E27FC236}">
                  <a16:creationId xmlns:a16="http://schemas.microsoft.com/office/drawing/2014/main" id="{9F021602-6D72-FB7C-30C3-8DE87C9C9DC2}"/>
                </a:ext>
              </a:extLst>
            </p:cNvPr>
            <p:cNvGrpSpPr/>
            <p:nvPr/>
          </p:nvGrpSpPr>
          <p:grpSpPr>
            <a:xfrm>
              <a:off x="3252505" y="3685400"/>
              <a:ext cx="90851" cy="90851"/>
              <a:chOff x="9927737" y="3505937"/>
              <a:chExt cx="90851" cy="90851"/>
            </a:xfrm>
          </p:grpSpPr>
          <p:cxnSp>
            <p:nvCxnSpPr>
              <p:cNvPr id="771" name="Straight Connector 770">
                <a:extLst>
                  <a:ext uri="{FF2B5EF4-FFF2-40B4-BE49-F238E27FC236}">
                    <a16:creationId xmlns:a16="http://schemas.microsoft.com/office/drawing/2014/main" id="{9653FF3D-E078-06E6-A27E-DAA6D2FEA99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C7CEEE29-8887-FB70-F963-657A16EEFEEE}"/>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3" name="Group 772">
              <a:extLst>
                <a:ext uri="{FF2B5EF4-FFF2-40B4-BE49-F238E27FC236}">
                  <a16:creationId xmlns:a16="http://schemas.microsoft.com/office/drawing/2014/main" id="{282B1E93-6456-E0D9-AE2D-3CD9051FB424}"/>
                </a:ext>
              </a:extLst>
            </p:cNvPr>
            <p:cNvGrpSpPr/>
            <p:nvPr/>
          </p:nvGrpSpPr>
          <p:grpSpPr>
            <a:xfrm>
              <a:off x="3276344" y="3685400"/>
              <a:ext cx="90851" cy="90851"/>
              <a:chOff x="9927737" y="3505937"/>
              <a:chExt cx="90851" cy="90851"/>
            </a:xfrm>
          </p:grpSpPr>
          <p:cxnSp>
            <p:nvCxnSpPr>
              <p:cNvPr id="774" name="Straight Connector 773">
                <a:extLst>
                  <a:ext uri="{FF2B5EF4-FFF2-40B4-BE49-F238E27FC236}">
                    <a16:creationId xmlns:a16="http://schemas.microsoft.com/office/drawing/2014/main" id="{D3CD39B8-84B6-81DB-6B76-33D7E489896A}"/>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6A1ECDAA-4CCD-43CE-4110-A8D3B626C7D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6" name="Group 775">
              <a:extLst>
                <a:ext uri="{FF2B5EF4-FFF2-40B4-BE49-F238E27FC236}">
                  <a16:creationId xmlns:a16="http://schemas.microsoft.com/office/drawing/2014/main" id="{6C23544D-6DB9-EF28-DD93-898EDB39C867}"/>
                </a:ext>
              </a:extLst>
            </p:cNvPr>
            <p:cNvGrpSpPr/>
            <p:nvPr/>
          </p:nvGrpSpPr>
          <p:grpSpPr>
            <a:xfrm>
              <a:off x="3297930" y="3685400"/>
              <a:ext cx="90851" cy="90851"/>
              <a:chOff x="9927737" y="3505937"/>
              <a:chExt cx="90851" cy="90851"/>
            </a:xfrm>
          </p:grpSpPr>
          <p:cxnSp>
            <p:nvCxnSpPr>
              <p:cNvPr id="777" name="Straight Connector 776">
                <a:extLst>
                  <a:ext uri="{FF2B5EF4-FFF2-40B4-BE49-F238E27FC236}">
                    <a16:creationId xmlns:a16="http://schemas.microsoft.com/office/drawing/2014/main" id="{2C056FFE-78A2-6BA0-35AD-FB122B46C58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9A418982-FE74-7505-FD86-1B543697E46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9" name="Group 778">
              <a:extLst>
                <a:ext uri="{FF2B5EF4-FFF2-40B4-BE49-F238E27FC236}">
                  <a16:creationId xmlns:a16="http://schemas.microsoft.com/office/drawing/2014/main" id="{C1D88AC8-8230-2BBA-749C-EC3FA798DEE0}"/>
                </a:ext>
              </a:extLst>
            </p:cNvPr>
            <p:cNvGrpSpPr/>
            <p:nvPr/>
          </p:nvGrpSpPr>
          <p:grpSpPr>
            <a:xfrm>
              <a:off x="3328948" y="3688374"/>
              <a:ext cx="90851" cy="90851"/>
              <a:chOff x="9927737" y="3505937"/>
              <a:chExt cx="90851" cy="90851"/>
            </a:xfrm>
          </p:grpSpPr>
          <p:cxnSp>
            <p:nvCxnSpPr>
              <p:cNvPr id="780" name="Straight Connector 779">
                <a:extLst>
                  <a:ext uri="{FF2B5EF4-FFF2-40B4-BE49-F238E27FC236}">
                    <a16:creationId xmlns:a16="http://schemas.microsoft.com/office/drawing/2014/main" id="{4A43E8D1-DA08-9F61-41E7-0CBAF21FFC0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B1934A1E-F10F-EE3B-6727-0772993DDD6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2" name="Group 781">
              <a:extLst>
                <a:ext uri="{FF2B5EF4-FFF2-40B4-BE49-F238E27FC236}">
                  <a16:creationId xmlns:a16="http://schemas.microsoft.com/office/drawing/2014/main" id="{53125DC6-49B7-0176-F672-0A0501D6EDB3}"/>
                </a:ext>
              </a:extLst>
            </p:cNvPr>
            <p:cNvGrpSpPr/>
            <p:nvPr/>
          </p:nvGrpSpPr>
          <p:grpSpPr>
            <a:xfrm>
              <a:off x="3350940" y="3688374"/>
              <a:ext cx="90851" cy="90851"/>
              <a:chOff x="9927737" y="3505937"/>
              <a:chExt cx="90851" cy="90851"/>
            </a:xfrm>
          </p:grpSpPr>
          <p:cxnSp>
            <p:nvCxnSpPr>
              <p:cNvPr id="783" name="Straight Connector 782">
                <a:extLst>
                  <a:ext uri="{FF2B5EF4-FFF2-40B4-BE49-F238E27FC236}">
                    <a16:creationId xmlns:a16="http://schemas.microsoft.com/office/drawing/2014/main" id="{7986C56D-BBE2-DB55-3698-C38E15D36D5C}"/>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B914DD63-270F-7A7B-FD24-807C52BD1674}"/>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5" name="Group 784">
              <a:extLst>
                <a:ext uri="{FF2B5EF4-FFF2-40B4-BE49-F238E27FC236}">
                  <a16:creationId xmlns:a16="http://schemas.microsoft.com/office/drawing/2014/main" id="{67233E2C-608B-EE62-F4AE-F27F40E2EC59}"/>
                </a:ext>
              </a:extLst>
            </p:cNvPr>
            <p:cNvGrpSpPr/>
            <p:nvPr/>
          </p:nvGrpSpPr>
          <p:grpSpPr>
            <a:xfrm>
              <a:off x="3377928" y="3688374"/>
              <a:ext cx="90851" cy="90851"/>
              <a:chOff x="9927737" y="3505937"/>
              <a:chExt cx="90851" cy="90851"/>
            </a:xfrm>
          </p:grpSpPr>
          <p:cxnSp>
            <p:nvCxnSpPr>
              <p:cNvPr id="786" name="Straight Connector 785">
                <a:extLst>
                  <a:ext uri="{FF2B5EF4-FFF2-40B4-BE49-F238E27FC236}">
                    <a16:creationId xmlns:a16="http://schemas.microsoft.com/office/drawing/2014/main" id="{118B3A1E-63F2-6713-3862-5677E5B385C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3EAB1C3A-6819-79B8-FCEF-E3B9CE1F741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8" name="Group 787">
              <a:extLst>
                <a:ext uri="{FF2B5EF4-FFF2-40B4-BE49-F238E27FC236}">
                  <a16:creationId xmlns:a16="http://schemas.microsoft.com/office/drawing/2014/main" id="{14D81193-4ED3-85EB-C5FC-C00C432DB02F}"/>
                </a:ext>
              </a:extLst>
            </p:cNvPr>
            <p:cNvGrpSpPr/>
            <p:nvPr/>
          </p:nvGrpSpPr>
          <p:grpSpPr>
            <a:xfrm>
              <a:off x="3423353" y="3695781"/>
              <a:ext cx="90851" cy="90851"/>
              <a:chOff x="9927737" y="3505937"/>
              <a:chExt cx="90851" cy="90851"/>
            </a:xfrm>
          </p:grpSpPr>
          <p:cxnSp>
            <p:nvCxnSpPr>
              <p:cNvPr id="789" name="Straight Connector 788">
                <a:extLst>
                  <a:ext uri="{FF2B5EF4-FFF2-40B4-BE49-F238E27FC236}">
                    <a16:creationId xmlns:a16="http://schemas.microsoft.com/office/drawing/2014/main" id="{E58C904C-F50E-42D3-C23E-1B548D5C9D1C}"/>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45A64ECC-3093-955C-53EA-43EAE554D20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1" name="Group 790">
              <a:extLst>
                <a:ext uri="{FF2B5EF4-FFF2-40B4-BE49-F238E27FC236}">
                  <a16:creationId xmlns:a16="http://schemas.microsoft.com/office/drawing/2014/main" id="{C1DFB8FC-71A9-FE31-4510-B0BEBD0E7E6E}"/>
                </a:ext>
              </a:extLst>
            </p:cNvPr>
            <p:cNvGrpSpPr/>
            <p:nvPr/>
          </p:nvGrpSpPr>
          <p:grpSpPr>
            <a:xfrm>
              <a:off x="3445906" y="3700797"/>
              <a:ext cx="90851" cy="90851"/>
              <a:chOff x="9927737" y="3505937"/>
              <a:chExt cx="90851" cy="90851"/>
            </a:xfrm>
          </p:grpSpPr>
          <p:cxnSp>
            <p:nvCxnSpPr>
              <p:cNvPr id="792" name="Straight Connector 791">
                <a:extLst>
                  <a:ext uri="{FF2B5EF4-FFF2-40B4-BE49-F238E27FC236}">
                    <a16:creationId xmlns:a16="http://schemas.microsoft.com/office/drawing/2014/main" id="{C02A4054-C708-E687-4931-ECA3F9A31CA4}"/>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92B38C2B-2981-2989-4559-FB3F503D3E2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4" name="Group 793">
              <a:extLst>
                <a:ext uri="{FF2B5EF4-FFF2-40B4-BE49-F238E27FC236}">
                  <a16:creationId xmlns:a16="http://schemas.microsoft.com/office/drawing/2014/main" id="{35B83CB8-1D31-C498-F15C-2106A89C6346}"/>
                </a:ext>
              </a:extLst>
            </p:cNvPr>
            <p:cNvGrpSpPr/>
            <p:nvPr/>
          </p:nvGrpSpPr>
          <p:grpSpPr>
            <a:xfrm>
              <a:off x="3477328" y="3717019"/>
              <a:ext cx="90851" cy="90851"/>
              <a:chOff x="9927737" y="3505937"/>
              <a:chExt cx="90851" cy="90851"/>
            </a:xfrm>
          </p:grpSpPr>
          <p:cxnSp>
            <p:nvCxnSpPr>
              <p:cNvPr id="795" name="Straight Connector 794">
                <a:extLst>
                  <a:ext uri="{FF2B5EF4-FFF2-40B4-BE49-F238E27FC236}">
                    <a16:creationId xmlns:a16="http://schemas.microsoft.com/office/drawing/2014/main" id="{2C3E3AFA-FDB6-D3BE-972C-7C5489E96C3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BCCB1DB1-2BCE-4B31-55F7-3E8909BF75D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7" name="Group 796">
              <a:extLst>
                <a:ext uri="{FF2B5EF4-FFF2-40B4-BE49-F238E27FC236}">
                  <a16:creationId xmlns:a16="http://schemas.microsoft.com/office/drawing/2014/main" id="{1F59CCCD-AC97-52D5-2F0C-6FC9E3B81986}"/>
                </a:ext>
              </a:extLst>
            </p:cNvPr>
            <p:cNvGrpSpPr/>
            <p:nvPr/>
          </p:nvGrpSpPr>
          <p:grpSpPr>
            <a:xfrm>
              <a:off x="3500547" y="3733800"/>
              <a:ext cx="90851" cy="90851"/>
              <a:chOff x="9927737" y="3505937"/>
              <a:chExt cx="90851" cy="90851"/>
            </a:xfrm>
          </p:grpSpPr>
          <p:cxnSp>
            <p:nvCxnSpPr>
              <p:cNvPr id="798" name="Straight Connector 797">
                <a:extLst>
                  <a:ext uri="{FF2B5EF4-FFF2-40B4-BE49-F238E27FC236}">
                    <a16:creationId xmlns:a16="http://schemas.microsoft.com/office/drawing/2014/main" id="{FAAF0EE2-8BC4-2717-A55B-74187598AAF5}"/>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D866E5D2-05BF-0A5E-29A0-B834369C982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0" name="Group 799">
              <a:extLst>
                <a:ext uri="{FF2B5EF4-FFF2-40B4-BE49-F238E27FC236}">
                  <a16:creationId xmlns:a16="http://schemas.microsoft.com/office/drawing/2014/main" id="{5E11E9EC-BFFB-D13A-B3EB-944AAF21E160}"/>
                </a:ext>
              </a:extLst>
            </p:cNvPr>
            <p:cNvGrpSpPr/>
            <p:nvPr/>
          </p:nvGrpSpPr>
          <p:grpSpPr>
            <a:xfrm>
              <a:off x="3554902" y="3737059"/>
              <a:ext cx="90851" cy="90851"/>
              <a:chOff x="9927737" y="3505937"/>
              <a:chExt cx="90851" cy="90851"/>
            </a:xfrm>
          </p:grpSpPr>
          <p:cxnSp>
            <p:nvCxnSpPr>
              <p:cNvPr id="801" name="Straight Connector 800">
                <a:extLst>
                  <a:ext uri="{FF2B5EF4-FFF2-40B4-BE49-F238E27FC236}">
                    <a16:creationId xmlns:a16="http://schemas.microsoft.com/office/drawing/2014/main" id="{8A89AC27-97C7-F45D-14C7-E48E62BE8C0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81184809-B12F-E4E8-C08C-6A6B5502E5E8}"/>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3" name="Group 802">
              <a:extLst>
                <a:ext uri="{FF2B5EF4-FFF2-40B4-BE49-F238E27FC236}">
                  <a16:creationId xmlns:a16="http://schemas.microsoft.com/office/drawing/2014/main" id="{90E4F684-2412-AAF9-45FE-9EEA13C26BC6}"/>
                </a:ext>
              </a:extLst>
            </p:cNvPr>
            <p:cNvGrpSpPr/>
            <p:nvPr/>
          </p:nvGrpSpPr>
          <p:grpSpPr>
            <a:xfrm>
              <a:off x="3614912" y="3749890"/>
              <a:ext cx="90851" cy="90851"/>
              <a:chOff x="9927737" y="3505937"/>
              <a:chExt cx="90851" cy="90851"/>
            </a:xfrm>
          </p:grpSpPr>
          <p:cxnSp>
            <p:nvCxnSpPr>
              <p:cNvPr id="804" name="Straight Connector 803">
                <a:extLst>
                  <a:ext uri="{FF2B5EF4-FFF2-40B4-BE49-F238E27FC236}">
                    <a16:creationId xmlns:a16="http://schemas.microsoft.com/office/drawing/2014/main" id="{155D4F31-CFF6-2E6E-41F7-7B5CAA07C8B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EEFA1808-A61D-3173-395F-852EDA553DB7}"/>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6" name="Group 805">
              <a:extLst>
                <a:ext uri="{FF2B5EF4-FFF2-40B4-BE49-F238E27FC236}">
                  <a16:creationId xmlns:a16="http://schemas.microsoft.com/office/drawing/2014/main" id="{7B4DC02F-60F2-DBE8-7BD4-3A16DF3942D5}"/>
                </a:ext>
              </a:extLst>
            </p:cNvPr>
            <p:cNvGrpSpPr/>
            <p:nvPr/>
          </p:nvGrpSpPr>
          <p:grpSpPr>
            <a:xfrm>
              <a:off x="3640449" y="3753065"/>
              <a:ext cx="90851" cy="90851"/>
              <a:chOff x="9927737" y="3505937"/>
              <a:chExt cx="90851" cy="90851"/>
            </a:xfrm>
          </p:grpSpPr>
          <p:cxnSp>
            <p:nvCxnSpPr>
              <p:cNvPr id="807" name="Straight Connector 806">
                <a:extLst>
                  <a:ext uri="{FF2B5EF4-FFF2-40B4-BE49-F238E27FC236}">
                    <a16:creationId xmlns:a16="http://schemas.microsoft.com/office/drawing/2014/main" id="{CCE2577A-69C3-1CA8-FFA6-806CFF49802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37B6A096-166A-5DBE-B810-FDB9C3987C3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9" name="Group 808">
              <a:extLst>
                <a:ext uri="{FF2B5EF4-FFF2-40B4-BE49-F238E27FC236}">
                  <a16:creationId xmlns:a16="http://schemas.microsoft.com/office/drawing/2014/main" id="{3B0772D1-4221-9E08-2F08-6C8B9C71CA87}"/>
                </a:ext>
              </a:extLst>
            </p:cNvPr>
            <p:cNvGrpSpPr/>
            <p:nvPr/>
          </p:nvGrpSpPr>
          <p:grpSpPr>
            <a:xfrm>
              <a:off x="3669824" y="3770369"/>
              <a:ext cx="90851" cy="90851"/>
              <a:chOff x="9927737" y="3505937"/>
              <a:chExt cx="90851" cy="90851"/>
            </a:xfrm>
          </p:grpSpPr>
          <p:cxnSp>
            <p:nvCxnSpPr>
              <p:cNvPr id="810" name="Straight Connector 809">
                <a:extLst>
                  <a:ext uri="{FF2B5EF4-FFF2-40B4-BE49-F238E27FC236}">
                    <a16:creationId xmlns:a16="http://schemas.microsoft.com/office/drawing/2014/main" id="{F0C1520C-D3AC-971E-35EA-7803A0E2F80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AD05048B-3CF9-2F1E-458C-F909845D243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2" name="Group 811">
              <a:extLst>
                <a:ext uri="{FF2B5EF4-FFF2-40B4-BE49-F238E27FC236}">
                  <a16:creationId xmlns:a16="http://schemas.microsoft.com/office/drawing/2014/main" id="{D7FACDEE-F339-BDC4-5D66-D5A5CA6C80AA}"/>
                </a:ext>
              </a:extLst>
            </p:cNvPr>
            <p:cNvGrpSpPr/>
            <p:nvPr/>
          </p:nvGrpSpPr>
          <p:grpSpPr>
            <a:xfrm>
              <a:off x="3693503" y="3784904"/>
              <a:ext cx="90851" cy="90851"/>
              <a:chOff x="9927737" y="3505937"/>
              <a:chExt cx="90851" cy="90851"/>
            </a:xfrm>
          </p:grpSpPr>
          <p:cxnSp>
            <p:nvCxnSpPr>
              <p:cNvPr id="813" name="Straight Connector 812">
                <a:extLst>
                  <a:ext uri="{FF2B5EF4-FFF2-40B4-BE49-F238E27FC236}">
                    <a16:creationId xmlns:a16="http://schemas.microsoft.com/office/drawing/2014/main" id="{D244446F-4E62-AF02-23FC-E7F5EE31E44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E87FE3F5-B69A-A089-CEA9-4E64D44B9B4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5" name="Group 814">
              <a:extLst>
                <a:ext uri="{FF2B5EF4-FFF2-40B4-BE49-F238E27FC236}">
                  <a16:creationId xmlns:a16="http://schemas.microsoft.com/office/drawing/2014/main" id="{970B3FBA-E96A-448C-459E-3BC8954845FE}"/>
                </a:ext>
              </a:extLst>
            </p:cNvPr>
            <p:cNvGrpSpPr/>
            <p:nvPr/>
          </p:nvGrpSpPr>
          <p:grpSpPr>
            <a:xfrm>
              <a:off x="3715168" y="3789116"/>
              <a:ext cx="90851" cy="90851"/>
              <a:chOff x="9927737" y="3505937"/>
              <a:chExt cx="90851" cy="90851"/>
            </a:xfrm>
          </p:grpSpPr>
          <p:cxnSp>
            <p:nvCxnSpPr>
              <p:cNvPr id="816" name="Straight Connector 815">
                <a:extLst>
                  <a:ext uri="{FF2B5EF4-FFF2-40B4-BE49-F238E27FC236}">
                    <a16:creationId xmlns:a16="http://schemas.microsoft.com/office/drawing/2014/main" id="{D63F9741-CF46-DF33-2D9B-9FBA685A0E0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D39889C5-DE59-F4EE-EBB6-8BF4E694E22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8" name="Group 817">
              <a:extLst>
                <a:ext uri="{FF2B5EF4-FFF2-40B4-BE49-F238E27FC236}">
                  <a16:creationId xmlns:a16="http://schemas.microsoft.com/office/drawing/2014/main" id="{899ACCC2-DEFA-3671-B93C-E05DFAA5E201}"/>
                </a:ext>
              </a:extLst>
            </p:cNvPr>
            <p:cNvGrpSpPr/>
            <p:nvPr/>
          </p:nvGrpSpPr>
          <p:grpSpPr>
            <a:xfrm>
              <a:off x="3789204" y="3792291"/>
              <a:ext cx="90851" cy="90851"/>
              <a:chOff x="9927737" y="3505937"/>
              <a:chExt cx="90851" cy="90851"/>
            </a:xfrm>
          </p:grpSpPr>
          <p:cxnSp>
            <p:nvCxnSpPr>
              <p:cNvPr id="819" name="Straight Connector 818">
                <a:extLst>
                  <a:ext uri="{FF2B5EF4-FFF2-40B4-BE49-F238E27FC236}">
                    <a16:creationId xmlns:a16="http://schemas.microsoft.com/office/drawing/2014/main" id="{17FC8024-4CF2-7F03-367E-946034526DE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311D7257-40DD-24D0-CD17-47EBCBD5FA6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1" name="Group 820">
              <a:extLst>
                <a:ext uri="{FF2B5EF4-FFF2-40B4-BE49-F238E27FC236}">
                  <a16:creationId xmlns:a16="http://schemas.microsoft.com/office/drawing/2014/main" id="{41622168-FD83-586C-B4B6-14346F9B0854}"/>
                </a:ext>
              </a:extLst>
            </p:cNvPr>
            <p:cNvGrpSpPr/>
            <p:nvPr/>
          </p:nvGrpSpPr>
          <p:grpSpPr>
            <a:xfrm>
              <a:off x="3813878" y="3793862"/>
              <a:ext cx="90851" cy="90851"/>
              <a:chOff x="9927737" y="3505937"/>
              <a:chExt cx="90851" cy="90851"/>
            </a:xfrm>
          </p:grpSpPr>
          <p:cxnSp>
            <p:nvCxnSpPr>
              <p:cNvPr id="822" name="Straight Connector 821">
                <a:extLst>
                  <a:ext uri="{FF2B5EF4-FFF2-40B4-BE49-F238E27FC236}">
                    <a16:creationId xmlns:a16="http://schemas.microsoft.com/office/drawing/2014/main" id="{BAEB11A7-9BF9-2CBE-EB1B-D289E8F8BB5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9F7E7544-7EB9-754A-9C15-1A1D2F5FACDF}"/>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4" name="Group 823">
              <a:extLst>
                <a:ext uri="{FF2B5EF4-FFF2-40B4-BE49-F238E27FC236}">
                  <a16:creationId xmlns:a16="http://schemas.microsoft.com/office/drawing/2014/main" id="{1E6C57BC-FBC5-21DD-1907-C7289327E381}"/>
                </a:ext>
              </a:extLst>
            </p:cNvPr>
            <p:cNvGrpSpPr/>
            <p:nvPr/>
          </p:nvGrpSpPr>
          <p:grpSpPr>
            <a:xfrm>
              <a:off x="3834629" y="3815795"/>
              <a:ext cx="90851" cy="90851"/>
              <a:chOff x="9927737" y="3505937"/>
              <a:chExt cx="90851" cy="90851"/>
            </a:xfrm>
          </p:grpSpPr>
          <p:cxnSp>
            <p:nvCxnSpPr>
              <p:cNvPr id="825" name="Straight Connector 824">
                <a:extLst>
                  <a:ext uri="{FF2B5EF4-FFF2-40B4-BE49-F238E27FC236}">
                    <a16:creationId xmlns:a16="http://schemas.microsoft.com/office/drawing/2014/main" id="{99ED968A-4795-5B71-7346-B2488C9A36C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34AEDF7C-6F5C-7623-F00F-B04C3CAD470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7" name="Group 826">
              <a:extLst>
                <a:ext uri="{FF2B5EF4-FFF2-40B4-BE49-F238E27FC236}">
                  <a16:creationId xmlns:a16="http://schemas.microsoft.com/office/drawing/2014/main" id="{4B5B35CE-A334-237D-4744-3DCFCCA4AEAE}"/>
                </a:ext>
              </a:extLst>
            </p:cNvPr>
            <p:cNvGrpSpPr/>
            <p:nvPr/>
          </p:nvGrpSpPr>
          <p:grpSpPr>
            <a:xfrm>
              <a:off x="3867082" y="3815795"/>
              <a:ext cx="90851" cy="90851"/>
              <a:chOff x="9927737" y="3505937"/>
              <a:chExt cx="90851" cy="90851"/>
            </a:xfrm>
          </p:grpSpPr>
          <p:cxnSp>
            <p:nvCxnSpPr>
              <p:cNvPr id="828" name="Straight Connector 827">
                <a:extLst>
                  <a:ext uri="{FF2B5EF4-FFF2-40B4-BE49-F238E27FC236}">
                    <a16:creationId xmlns:a16="http://schemas.microsoft.com/office/drawing/2014/main" id="{CBB15A94-A303-90E3-BA40-5D42D04F4D6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66C893BF-E599-C179-CB64-8D6BD9D00449}"/>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0" name="Group 829">
              <a:extLst>
                <a:ext uri="{FF2B5EF4-FFF2-40B4-BE49-F238E27FC236}">
                  <a16:creationId xmlns:a16="http://schemas.microsoft.com/office/drawing/2014/main" id="{BB137D58-19E2-DDD4-DCAE-DD49A73E73C8}"/>
                </a:ext>
              </a:extLst>
            </p:cNvPr>
            <p:cNvGrpSpPr/>
            <p:nvPr/>
          </p:nvGrpSpPr>
          <p:grpSpPr>
            <a:xfrm>
              <a:off x="3886390" y="3837716"/>
              <a:ext cx="90851" cy="90851"/>
              <a:chOff x="9927737" y="3505937"/>
              <a:chExt cx="90851" cy="90851"/>
            </a:xfrm>
          </p:grpSpPr>
          <p:cxnSp>
            <p:nvCxnSpPr>
              <p:cNvPr id="831" name="Straight Connector 830">
                <a:extLst>
                  <a:ext uri="{FF2B5EF4-FFF2-40B4-BE49-F238E27FC236}">
                    <a16:creationId xmlns:a16="http://schemas.microsoft.com/office/drawing/2014/main" id="{6715CE11-D944-1CE6-0A0C-75E5137AA1A3}"/>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7FB91912-6E92-23C3-CBC4-46D862F9865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3" name="Group 832">
              <a:extLst>
                <a:ext uri="{FF2B5EF4-FFF2-40B4-BE49-F238E27FC236}">
                  <a16:creationId xmlns:a16="http://schemas.microsoft.com/office/drawing/2014/main" id="{428FDE59-67E8-E6FC-5A43-23916E5E07D2}"/>
                </a:ext>
              </a:extLst>
            </p:cNvPr>
            <p:cNvGrpSpPr/>
            <p:nvPr/>
          </p:nvGrpSpPr>
          <p:grpSpPr>
            <a:xfrm>
              <a:off x="3921423" y="3824899"/>
              <a:ext cx="90851" cy="90851"/>
              <a:chOff x="9927737" y="3505937"/>
              <a:chExt cx="90851" cy="90851"/>
            </a:xfrm>
          </p:grpSpPr>
          <p:cxnSp>
            <p:nvCxnSpPr>
              <p:cNvPr id="834" name="Straight Connector 833">
                <a:extLst>
                  <a:ext uri="{FF2B5EF4-FFF2-40B4-BE49-F238E27FC236}">
                    <a16:creationId xmlns:a16="http://schemas.microsoft.com/office/drawing/2014/main" id="{622AA1B9-5567-7032-46BE-A278A2E878D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9457DBA2-ED30-17EB-7C34-8E325CDBFF8F}"/>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6" name="Group 835">
              <a:extLst>
                <a:ext uri="{FF2B5EF4-FFF2-40B4-BE49-F238E27FC236}">
                  <a16:creationId xmlns:a16="http://schemas.microsoft.com/office/drawing/2014/main" id="{0AAA8FAC-9C65-5A53-5DBE-A00D45D36543}"/>
                </a:ext>
              </a:extLst>
            </p:cNvPr>
            <p:cNvGrpSpPr/>
            <p:nvPr/>
          </p:nvGrpSpPr>
          <p:grpSpPr>
            <a:xfrm>
              <a:off x="3953412" y="3831308"/>
              <a:ext cx="90851" cy="90851"/>
              <a:chOff x="9927737" y="3505937"/>
              <a:chExt cx="90851" cy="90851"/>
            </a:xfrm>
          </p:grpSpPr>
          <p:cxnSp>
            <p:nvCxnSpPr>
              <p:cNvPr id="837" name="Straight Connector 836">
                <a:extLst>
                  <a:ext uri="{FF2B5EF4-FFF2-40B4-BE49-F238E27FC236}">
                    <a16:creationId xmlns:a16="http://schemas.microsoft.com/office/drawing/2014/main" id="{ADF924B7-B06E-3656-D366-DF15CDD99D8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D3FE0147-A9D6-AE36-EC92-EC075C5B70F8}"/>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9" name="Group 838">
              <a:extLst>
                <a:ext uri="{FF2B5EF4-FFF2-40B4-BE49-F238E27FC236}">
                  <a16:creationId xmlns:a16="http://schemas.microsoft.com/office/drawing/2014/main" id="{DB5EA02D-A367-F08A-FDFC-729335928679}"/>
                </a:ext>
              </a:extLst>
            </p:cNvPr>
            <p:cNvGrpSpPr/>
            <p:nvPr/>
          </p:nvGrpSpPr>
          <p:grpSpPr>
            <a:xfrm>
              <a:off x="3976774" y="3837716"/>
              <a:ext cx="90851" cy="90851"/>
              <a:chOff x="9927737" y="3505937"/>
              <a:chExt cx="90851" cy="90851"/>
            </a:xfrm>
          </p:grpSpPr>
          <p:cxnSp>
            <p:nvCxnSpPr>
              <p:cNvPr id="840" name="Straight Connector 839">
                <a:extLst>
                  <a:ext uri="{FF2B5EF4-FFF2-40B4-BE49-F238E27FC236}">
                    <a16:creationId xmlns:a16="http://schemas.microsoft.com/office/drawing/2014/main" id="{1025385F-9003-B718-2F97-AECC8CBB5DB9}"/>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71CEFED0-5CBB-4C24-BD56-33F6BBE1E7C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2" name="Group 841">
              <a:extLst>
                <a:ext uri="{FF2B5EF4-FFF2-40B4-BE49-F238E27FC236}">
                  <a16:creationId xmlns:a16="http://schemas.microsoft.com/office/drawing/2014/main" id="{8D3E0A9A-39A9-B2A2-1BB9-94B7D0F4D709}"/>
                </a:ext>
              </a:extLst>
            </p:cNvPr>
            <p:cNvGrpSpPr/>
            <p:nvPr/>
          </p:nvGrpSpPr>
          <p:grpSpPr>
            <a:xfrm>
              <a:off x="4005686" y="3837716"/>
              <a:ext cx="90851" cy="90851"/>
              <a:chOff x="9927737" y="3505937"/>
              <a:chExt cx="90851" cy="90851"/>
            </a:xfrm>
          </p:grpSpPr>
          <p:cxnSp>
            <p:nvCxnSpPr>
              <p:cNvPr id="843" name="Straight Connector 842">
                <a:extLst>
                  <a:ext uri="{FF2B5EF4-FFF2-40B4-BE49-F238E27FC236}">
                    <a16:creationId xmlns:a16="http://schemas.microsoft.com/office/drawing/2014/main" id="{A6241B7F-1E76-139D-27C7-E3ED56704BF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86113A58-4D8D-EBC8-F7C7-B271D57EB77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5" name="Group 844">
              <a:extLst>
                <a:ext uri="{FF2B5EF4-FFF2-40B4-BE49-F238E27FC236}">
                  <a16:creationId xmlns:a16="http://schemas.microsoft.com/office/drawing/2014/main" id="{5F27D053-660A-2F09-D562-90F30FF94485}"/>
                </a:ext>
              </a:extLst>
            </p:cNvPr>
            <p:cNvGrpSpPr/>
            <p:nvPr/>
          </p:nvGrpSpPr>
          <p:grpSpPr>
            <a:xfrm>
              <a:off x="4033352" y="3839288"/>
              <a:ext cx="90851" cy="90851"/>
              <a:chOff x="9927737" y="3505937"/>
              <a:chExt cx="90851" cy="90851"/>
            </a:xfrm>
          </p:grpSpPr>
          <p:cxnSp>
            <p:nvCxnSpPr>
              <p:cNvPr id="846" name="Straight Connector 845">
                <a:extLst>
                  <a:ext uri="{FF2B5EF4-FFF2-40B4-BE49-F238E27FC236}">
                    <a16:creationId xmlns:a16="http://schemas.microsoft.com/office/drawing/2014/main" id="{BAA647E4-C774-BB35-C3DB-D9E6234077F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B7DB44F4-2629-F2B1-402B-6D6933CE059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8" name="Group 847">
              <a:extLst>
                <a:ext uri="{FF2B5EF4-FFF2-40B4-BE49-F238E27FC236}">
                  <a16:creationId xmlns:a16="http://schemas.microsoft.com/office/drawing/2014/main" id="{C1CE6D9D-CD5C-8106-C432-8913B9BCE7FA}"/>
                </a:ext>
              </a:extLst>
            </p:cNvPr>
            <p:cNvGrpSpPr/>
            <p:nvPr/>
          </p:nvGrpSpPr>
          <p:grpSpPr>
            <a:xfrm>
              <a:off x="4063242" y="3873933"/>
              <a:ext cx="90851" cy="90851"/>
              <a:chOff x="9927737" y="3505937"/>
              <a:chExt cx="90851" cy="90851"/>
            </a:xfrm>
          </p:grpSpPr>
          <p:cxnSp>
            <p:nvCxnSpPr>
              <p:cNvPr id="849" name="Straight Connector 848">
                <a:extLst>
                  <a:ext uri="{FF2B5EF4-FFF2-40B4-BE49-F238E27FC236}">
                    <a16:creationId xmlns:a16="http://schemas.microsoft.com/office/drawing/2014/main" id="{D1808DFC-5E6F-9203-35D3-A3A674A1910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8FA7D604-C283-8B0C-87B7-973B9311033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1" name="Group 850">
              <a:extLst>
                <a:ext uri="{FF2B5EF4-FFF2-40B4-BE49-F238E27FC236}">
                  <a16:creationId xmlns:a16="http://schemas.microsoft.com/office/drawing/2014/main" id="{D91E973A-A39B-E4A1-320A-110EB868120F}"/>
                </a:ext>
              </a:extLst>
            </p:cNvPr>
            <p:cNvGrpSpPr/>
            <p:nvPr/>
          </p:nvGrpSpPr>
          <p:grpSpPr>
            <a:xfrm>
              <a:off x="4090812" y="3873933"/>
              <a:ext cx="90851" cy="90851"/>
              <a:chOff x="9927737" y="3505937"/>
              <a:chExt cx="90851" cy="90851"/>
            </a:xfrm>
          </p:grpSpPr>
          <p:cxnSp>
            <p:nvCxnSpPr>
              <p:cNvPr id="852" name="Straight Connector 851">
                <a:extLst>
                  <a:ext uri="{FF2B5EF4-FFF2-40B4-BE49-F238E27FC236}">
                    <a16:creationId xmlns:a16="http://schemas.microsoft.com/office/drawing/2014/main" id="{8704FB24-279B-A454-82AC-DF2C311C7B6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FF1C9C70-1290-3364-7590-A4323BAB9759}"/>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4" name="Group 853">
              <a:extLst>
                <a:ext uri="{FF2B5EF4-FFF2-40B4-BE49-F238E27FC236}">
                  <a16:creationId xmlns:a16="http://schemas.microsoft.com/office/drawing/2014/main" id="{E76C80D0-B008-6038-10C1-6E9BCE961B86}"/>
                </a:ext>
              </a:extLst>
            </p:cNvPr>
            <p:cNvGrpSpPr/>
            <p:nvPr/>
          </p:nvGrpSpPr>
          <p:grpSpPr>
            <a:xfrm>
              <a:off x="4123756" y="3887460"/>
              <a:ext cx="90851" cy="90851"/>
              <a:chOff x="9927737" y="3505937"/>
              <a:chExt cx="90851" cy="90851"/>
            </a:xfrm>
          </p:grpSpPr>
          <p:cxnSp>
            <p:nvCxnSpPr>
              <p:cNvPr id="855" name="Straight Connector 854">
                <a:extLst>
                  <a:ext uri="{FF2B5EF4-FFF2-40B4-BE49-F238E27FC236}">
                    <a16:creationId xmlns:a16="http://schemas.microsoft.com/office/drawing/2014/main" id="{885D0BCB-35E9-73F1-0055-05922A985F17}"/>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BA7A2F88-8CE1-868C-0572-DEFB960C685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7" name="Group 856">
              <a:extLst>
                <a:ext uri="{FF2B5EF4-FFF2-40B4-BE49-F238E27FC236}">
                  <a16:creationId xmlns:a16="http://schemas.microsoft.com/office/drawing/2014/main" id="{9B89EEA5-AF4D-0AB8-D7CE-E61244536DE7}"/>
                </a:ext>
              </a:extLst>
            </p:cNvPr>
            <p:cNvGrpSpPr/>
            <p:nvPr/>
          </p:nvGrpSpPr>
          <p:grpSpPr>
            <a:xfrm>
              <a:off x="4243916" y="3947751"/>
              <a:ext cx="90851" cy="90851"/>
              <a:chOff x="9927737" y="3505937"/>
              <a:chExt cx="90851" cy="90851"/>
            </a:xfrm>
          </p:grpSpPr>
          <p:cxnSp>
            <p:nvCxnSpPr>
              <p:cNvPr id="858" name="Straight Connector 857">
                <a:extLst>
                  <a:ext uri="{FF2B5EF4-FFF2-40B4-BE49-F238E27FC236}">
                    <a16:creationId xmlns:a16="http://schemas.microsoft.com/office/drawing/2014/main" id="{51F3A4A7-9D94-085E-471E-FE6399676F6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6A247C8C-3E0A-A287-17F0-1310EEF32CB9}"/>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0" name="Group 859">
              <a:extLst>
                <a:ext uri="{FF2B5EF4-FFF2-40B4-BE49-F238E27FC236}">
                  <a16:creationId xmlns:a16="http://schemas.microsoft.com/office/drawing/2014/main" id="{A42DA3FE-7D69-4903-846A-7378157723A1}"/>
                </a:ext>
              </a:extLst>
            </p:cNvPr>
            <p:cNvGrpSpPr/>
            <p:nvPr/>
          </p:nvGrpSpPr>
          <p:grpSpPr>
            <a:xfrm>
              <a:off x="4264951" y="3947751"/>
              <a:ext cx="90851" cy="90851"/>
              <a:chOff x="9927737" y="3505937"/>
              <a:chExt cx="90851" cy="90851"/>
            </a:xfrm>
          </p:grpSpPr>
          <p:cxnSp>
            <p:nvCxnSpPr>
              <p:cNvPr id="861" name="Straight Connector 860">
                <a:extLst>
                  <a:ext uri="{FF2B5EF4-FFF2-40B4-BE49-F238E27FC236}">
                    <a16:creationId xmlns:a16="http://schemas.microsoft.com/office/drawing/2014/main" id="{A9982E43-8FFE-D602-D459-5AB8F0FD08F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A317B53E-D37F-A327-2D38-662434E9DF4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3" name="Group 862">
              <a:extLst>
                <a:ext uri="{FF2B5EF4-FFF2-40B4-BE49-F238E27FC236}">
                  <a16:creationId xmlns:a16="http://schemas.microsoft.com/office/drawing/2014/main" id="{5CB3A832-1F61-3DA5-F4D3-D16E0B03B940}"/>
                </a:ext>
              </a:extLst>
            </p:cNvPr>
            <p:cNvGrpSpPr/>
            <p:nvPr/>
          </p:nvGrpSpPr>
          <p:grpSpPr>
            <a:xfrm>
              <a:off x="4296699" y="3970949"/>
              <a:ext cx="90851" cy="90851"/>
              <a:chOff x="9927737" y="3505937"/>
              <a:chExt cx="90851" cy="90851"/>
            </a:xfrm>
          </p:grpSpPr>
          <p:cxnSp>
            <p:nvCxnSpPr>
              <p:cNvPr id="864" name="Straight Connector 863">
                <a:extLst>
                  <a:ext uri="{FF2B5EF4-FFF2-40B4-BE49-F238E27FC236}">
                    <a16:creationId xmlns:a16="http://schemas.microsoft.com/office/drawing/2014/main" id="{FA9D5D29-2DFA-0F94-5AFB-30070A992875}"/>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17C97934-A18A-78D9-31A8-683FFAF7148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6" name="Group 865">
              <a:extLst>
                <a:ext uri="{FF2B5EF4-FFF2-40B4-BE49-F238E27FC236}">
                  <a16:creationId xmlns:a16="http://schemas.microsoft.com/office/drawing/2014/main" id="{E0A7AF83-75AE-B398-0F15-191709F7418C}"/>
                </a:ext>
              </a:extLst>
            </p:cNvPr>
            <p:cNvGrpSpPr/>
            <p:nvPr/>
          </p:nvGrpSpPr>
          <p:grpSpPr>
            <a:xfrm>
              <a:off x="2661933" y="3522018"/>
              <a:ext cx="90851" cy="90851"/>
              <a:chOff x="9927737" y="3505937"/>
              <a:chExt cx="90851" cy="90851"/>
            </a:xfrm>
          </p:grpSpPr>
          <p:cxnSp>
            <p:nvCxnSpPr>
              <p:cNvPr id="867" name="Straight Connector 866">
                <a:extLst>
                  <a:ext uri="{FF2B5EF4-FFF2-40B4-BE49-F238E27FC236}">
                    <a16:creationId xmlns:a16="http://schemas.microsoft.com/office/drawing/2014/main" id="{FB6B341A-DDE8-1206-94CC-DBE505B4431B}"/>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3F739F61-2ECE-DC7E-AED2-7766785253FD}"/>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9" name="Group 868">
              <a:extLst>
                <a:ext uri="{FF2B5EF4-FFF2-40B4-BE49-F238E27FC236}">
                  <a16:creationId xmlns:a16="http://schemas.microsoft.com/office/drawing/2014/main" id="{D6E76A60-8062-D76A-DA06-FF2C3C44C569}"/>
                </a:ext>
              </a:extLst>
            </p:cNvPr>
            <p:cNvGrpSpPr/>
            <p:nvPr/>
          </p:nvGrpSpPr>
          <p:grpSpPr>
            <a:xfrm>
              <a:off x="4288943" y="3938341"/>
              <a:ext cx="90851" cy="90851"/>
              <a:chOff x="9927737" y="3505937"/>
              <a:chExt cx="90851" cy="90851"/>
            </a:xfrm>
          </p:grpSpPr>
          <p:cxnSp>
            <p:nvCxnSpPr>
              <p:cNvPr id="870" name="Straight Connector 869">
                <a:extLst>
                  <a:ext uri="{FF2B5EF4-FFF2-40B4-BE49-F238E27FC236}">
                    <a16:creationId xmlns:a16="http://schemas.microsoft.com/office/drawing/2014/main" id="{85198B7A-0734-A768-321E-9C24DCA01C8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4979CC2A-A41F-7953-850C-85B9A0A0FA2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2" name="Group 871">
              <a:extLst>
                <a:ext uri="{FF2B5EF4-FFF2-40B4-BE49-F238E27FC236}">
                  <a16:creationId xmlns:a16="http://schemas.microsoft.com/office/drawing/2014/main" id="{29DB051E-36C7-8A28-2F9C-7995E785797C}"/>
                </a:ext>
              </a:extLst>
            </p:cNvPr>
            <p:cNvGrpSpPr/>
            <p:nvPr/>
          </p:nvGrpSpPr>
          <p:grpSpPr>
            <a:xfrm>
              <a:off x="4352032" y="3979436"/>
              <a:ext cx="90851" cy="90851"/>
              <a:chOff x="9927737" y="3505937"/>
              <a:chExt cx="90851" cy="90851"/>
            </a:xfrm>
          </p:grpSpPr>
          <p:cxnSp>
            <p:nvCxnSpPr>
              <p:cNvPr id="873" name="Straight Connector 872">
                <a:extLst>
                  <a:ext uri="{FF2B5EF4-FFF2-40B4-BE49-F238E27FC236}">
                    <a16:creationId xmlns:a16="http://schemas.microsoft.com/office/drawing/2014/main" id="{C1EE332E-67FB-19BB-2BEE-214B0DED731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89CFFE81-9963-3AA3-5357-394D3BFF7D2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5" name="Group 874">
              <a:extLst>
                <a:ext uri="{FF2B5EF4-FFF2-40B4-BE49-F238E27FC236}">
                  <a16:creationId xmlns:a16="http://schemas.microsoft.com/office/drawing/2014/main" id="{F1732065-E177-9C24-4749-577A7C4EBD02}"/>
                </a:ext>
              </a:extLst>
            </p:cNvPr>
            <p:cNvGrpSpPr/>
            <p:nvPr/>
          </p:nvGrpSpPr>
          <p:grpSpPr>
            <a:xfrm>
              <a:off x="4379794" y="3979436"/>
              <a:ext cx="90851" cy="90851"/>
              <a:chOff x="9927737" y="3505937"/>
              <a:chExt cx="90851" cy="90851"/>
            </a:xfrm>
          </p:grpSpPr>
          <p:cxnSp>
            <p:nvCxnSpPr>
              <p:cNvPr id="876" name="Straight Connector 875">
                <a:extLst>
                  <a:ext uri="{FF2B5EF4-FFF2-40B4-BE49-F238E27FC236}">
                    <a16:creationId xmlns:a16="http://schemas.microsoft.com/office/drawing/2014/main" id="{2B301BCF-61CB-AE81-EEC1-A1CA3CC37684}"/>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12497C9E-4857-C038-7DF1-F9F10AE944D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8" name="Group 877">
              <a:extLst>
                <a:ext uri="{FF2B5EF4-FFF2-40B4-BE49-F238E27FC236}">
                  <a16:creationId xmlns:a16="http://schemas.microsoft.com/office/drawing/2014/main" id="{2FD128A4-0EEA-BF77-9492-A0BBEBD2F316}"/>
                </a:ext>
              </a:extLst>
            </p:cNvPr>
            <p:cNvGrpSpPr/>
            <p:nvPr/>
          </p:nvGrpSpPr>
          <p:grpSpPr>
            <a:xfrm>
              <a:off x="4419227" y="3979436"/>
              <a:ext cx="90851" cy="90851"/>
              <a:chOff x="9927737" y="3505937"/>
              <a:chExt cx="90851" cy="90851"/>
            </a:xfrm>
          </p:grpSpPr>
          <p:cxnSp>
            <p:nvCxnSpPr>
              <p:cNvPr id="879" name="Straight Connector 878">
                <a:extLst>
                  <a:ext uri="{FF2B5EF4-FFF2-40B4-BE49-F238E27FC236}">
                    <a16:creationId xmlns:a16="http://schemas.microsoft.com/office/drawing/2014/main" id="{B84F74CC-ED7B-6EAE-8E0D-3ABFE595A0A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EBA4CB3C-01D4-D45F-C513-433818E0168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1" name="Group 880">
              <a:extLst>
                <a:ext uri="{FF2B5EF4-FFF2-40B4-BE49-F238E27FC236}">
                  <a16:creationId xmlns:a16="http://schemas.microsoft.com/office/drawing/2014/main" id="{13BCAEE2-4985-3570-C1B2-111323B97A76}"/>
                </a:ext>
              </a:extLst>
            </p:cNvPr>
            <p:cNvGrpSpPr/>
            <p:nvPr/>
          </p:nvGrpSpPr>
          <p:grpSpPr>
            <a:xfrm>
              <a:off x="4492250" y="3979436"/>
              <a:ext cx="90851" cy="90851"/>
              <a:chOff x="9927737" y="3505937"/>
              <a:chExt cx="90851" cy="90851"/>
            </a:xfrm>
          </p:grpSpPr>
          <p:cxnSp>
            <p:nvCxnSpPr>
              <p:cNvPr id="882" name="Straight Connector 881">
                <a:extLst>
                  <a:ext uri="{FF2B5EF4-FFF2-40B4-BE49-F238E27FC236}">
                    <a16:creationId xmlns:a16="http://schemas.microsoft.com/office/drawing/2014/main" id="{64D17A7C-C71C-095B-C24E-4355395F138B}"/>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1A8B2E08-8C77-3B75-0CBE-FDD9728212B8}"/>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4" name="Group 883">
              <a:extLst>
                <a:ext uri="{FF2B5EF4-FFF2-40B4-BE49-F238E27FC236}">
                  <a16:creationId xmlns:a16="http://schemas.microsoft.com/office/drawing/2014/main" id="{0267263B-B1E8-09BB-B226-D373E9D30383}"/>
                </a:ext>
              </a:extLst>
            </p:cNvPr>
            <p:cNvGrpSpPr/>
            <p:nvPr/>
          </p:nvGrpSpPr>
          <p:grpSpPr>
            <a:xfrm>
              <a:off x="4501488" y="3979436"/>
              <a:ext cx="90851" cy="90851"/>
              <a:chOff x="9927737" y="3505937"/>
              <a:chExt cx="90851" cy="90851"/>
            </a:xfrm>
          </p:grpSpPr>
          <p:cxnSp>
            <p:nvCxnSpPr>
              <p:cNvPr id="885" name="Straight Connector 884">
                <a:extLst>
                  <a:ext uri="{FF2B5EF4-FFF2-40B4-BE49-F238E27FC236}">
                    <a16:creationId xmlns:a16="http://schemas.microsoft.com/office/drawing/2014/main" id="{AA972002-B853-1DDC-AF8A-BDCAB36EF7D4}"/>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064C9166-D7D2-3EFB-BA27-CCD656E42B7E}"/>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7" name="Group 886">
              <a:extLst>
                <a:ext uri="{FF2B5EF4-FFF2-40B4-BE49-F238E27FC236}">
                  <a16:creationId xmlns:a16="http://schemas.microsoft.com/office/drawing/2014/main" id="{392CC10B-106E-12CC-5B44-D222F1FC756F}"/>
                </a:ext>
              </a:extLst>
            </p:cNvPr>
            <p:cNvGrpSpPr/>
            <p:nvPr/>
          </p:nvGrpSpPr>
          <p:grpSpPr>
            <a:xfrm>
              <a:off x="4535846" y="3979436"/>
              <a:ext cx="90851" cy="90851"/>
              <a:chOff x="9927737" y="3505937"/>
              <a:chExt cx="90851" cy="90851"/>
            </a:xfrm>
          </p:grpSpPr>
          <p:cxnSp>
            <p:nvCxnSpPr>
              <p:cNvPr id="888" name="Straight Connector 887">
                <a:extLst>
                  <a:ext uri="{FF2B5EF4-FFF2-40B4-BE49-F238E27FC236}">
                    <a16:creationId xmlns:a16="http://schemas.microsoft.com/office/drawing/2014/main" id="{CCDCDBBF-E64D-B710-94A8-F42599ECB13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C906F546-A4C9-344E-55D1-1482CFAF3199}"/>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0" name="Group 889">
              <a:extLst>
                <a:ext uri="{FF2B5EF4-FFF2-40B4-BE49-F238E27FC236}">
                  <a16:creationId xmlns:a16="http://schemas.microsoft.com/office/drawing/2014/main" id="{F9A32F2F-2D9D-9F32-2D48-488678522495}"/>
                </a:ext>
              </a:extLst>
            </p:cNvPr>
            <p:cNvGrpSpPr/>
            <p:nvPr/>
          </p:nvGrpSpPr>
          <p:grpSpPr>
            <a:xfrm>
              <a:off x="4584989" y="3979436"/>
              <a:ext cx="90851" cy="90851"/>
              <a:chOff x="9927737" y="3505937"/>
              <a:chExt cx="90851" cy="90851"/>
            </a:xfrm>
          </p:grpSpPr>
          <p:cxnSp>
            <p:nvCxnSpPr>
              <p:cNvPr id="891" name="Straight Connector 890">
                <a:extLst>
                  <a:ext uri="{FF2B5EF4-FFF2-40B4-BE49-F238E27FC236}">
                    <a16:creationId xmlns:a16="http://schemas.microsoft.com/office/drawing/2014/main" id="{EF0B43B4-4FAA-1FB9-1D46-A66C890E4E4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2488DC64-5952-DC33-C2FF-CC403009FB8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3" name="Group 892">
              <a:extLst>
                <a:ext uri="{FF2B5EF4-FFF2-40B4-BE49-F238E27FC236}">
                  <a16:creationId xmlns:a16="http://schemas.microsoft.com/office/drawing/2014/main" id="{4598A678-5F16-81B6-7521-146B2812506C}"/>
                </a:ext>
              </a:extLst>
            </p:cNvPr>
            <p:cNvGrpSpPr/>
            <p:nvPr/>
          </p:nvGrpSpPr>
          <p:grpSpPr>
            <a:xfrm>
              <a:off x="4664500" y="3979436"/>
              <a:ext cx="90851" cy="90851"/>
              <a:chOff x="9927737" y="3505937"/>
              <a:chExt cx="90851" cy="90851"/>
            </a:xfrm>
          </p:grpSpPr>
          <p:cxnSp>
            <p:nvCxnSpPr>
              <p:cNvPr id="894" name="Straight Connector 893">
                <a:extLst>
                  <a:ext uri="{FF2B5EF4-FFF2-40B4-BE49-F238E27FC236}">
                    <a16:creationId xmlns:a16="http://schemas.microsoft.com/office/drawing/2014/main" id="{C2DA84B1-18D9-A8AD-03B4-47F5AB5B15F6}"/>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D696C899-1C43-3AEC-9F60-5B1A19A0AC6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6" name="Group 895">
              <a:extLst>
                <a:ext uri="{FF2B5EF4-FFF2-40B4-BE49-F238E27FC236}">
                  <a16:creationId xmlns:a16="http://schemas.microsoft.com/office/drawing/2014/main" id="{A13D4E10-1A4D-656F-2F0F-9F826C0FCEC2}"/>
                </a:ext>
              </a:extLst>
            </p:cNvPr>
            <p:cNvGrpSpPr/>
            <p:nvPr/>
          </p:nvGrpSpPr>
          <p:grpSpPr>
            <a:xfrm>
              <a:off x="4708244" y="3979436"/>
              <a:ext cx="90851" cy="90851"/>
              <a:chOff x="9927737" y="3505937"/>
              <a:chExt cx="90851" cy="90851"/>
            </a:xfrm>
          </p:grpSpPr>
          <p:cxnSp>
            <p:nvCxnSpPr>
              <p:cNvPr id="897" name="Straight Connector 896">
                <a:extLst>
                  <a:ext uri="{FF2B5EF4-FFF2-40B4-BE49-F238E27FC236}">
                    <a16:creationId xmlns:a16="http://schemas.microsoft.com/office/drawing/2014/main" id="{7B67010B-7135-16A2-5864-1DD72B80166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172C6905-CB8B-E7E0-2D7C-E20E2EE62CA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9" name="Group 898">
              <a:extLst>
                <a:ext uri="{FF2B5EF4-FFF2-40B4-BE49-F238E27FC236}">
                  <a16:creationId xmlns:a16="http://schemas.microsoft.com/office/drawing/2014/main" id="{B8E0690E-04F6-ABD0-6CFC-4BD14EB65F84}"/>
                </a:ext>
              </a:extLst>
            </p:cNvPr>
            <p:cNvGrpSpPr/>
            <p:nvPr/>
          </p:nvGrpSpPr>
          <p:grpSpPr>
            <a:xfrm>
              <a:off x="4738383" y="3979436"/>
              <a:ext cx="90851" cy="90851"/>
              <a:chOff x="9927737" y="3505937"/>
              <a:chExt cx="90851" cy="90851"/>
            </a:xfrm>
          </p:grpSpPr>
          <p:cxnSp>
            <p:nvCxnSpPr>
              <p:cNvPr id="900" name="Straight Connector 899">
                <a:extLst>
                  <a:ext uri="{FF2B5EF4-FFF2-40B4-BE49-F238E27FC236}">
                    <a16:creationId xmlns:a16="http://schemas.microsoft.com/office/drawing/2014/main" id="{AE65CD07-00A8-1FC6-5B75-0F0E26B7182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DD06761A-D333-A819-44BD-1FF761DF4D0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2" name="Group 901">
              <a:extLst>
                <a:ext uri="{FF2B5EF4-FFF2-40B4-BE49-F238E27FC236}">
                  <a16:creationId xmlns:a16="http://schemas.microsoft.com/office/drawing/2014/main" id="{2EEAE4A1-4A97-8928-AF55-3DBA84C2D5B9}"/>
                </a:ext>
              </a:extLst>
            </p:cNvPr>
            <p:cNvGrpSpPr/>
            <p:nvPr/>
          </p:nvGrpSpPr>
          <p:grpSpPr>
            <a:xfrm>
              <a:off x="4799467" y="3979436"/>
              <a:ext cx="90851" cy="90851"/>
              <a:chOff x="9927737" y="3505937"/>
              <a:chExt cx="90851" cy="90851"/>
            </a:xfrm>
          </p:grpSpPr>
          <p:cxnSp>
            <p:nvCxnSpPr>
              <p:cNvPr id="903" name="Straight Connector 902">
                <a:extLst>
                  <a:ext uri="{FF2B5EF4-FFF2-40B4-BE49-F238E27FC236}">
                    <a16:creationId xmlns:a16="http://schemas.microsoft.com/office/drawing/2014/main" id="{6D0854EF-DFA1-4825-8822-AE464F97BD4F}"/>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AAA174B7-6A22-48F5-CC0C-89EA32650137}"/>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5" name="Group 904">
              <a:extLst>
                <a:ext uri="{FF2B5EF4-FFF2-40B4-BE49-F238E27FC236}">
                  <a16:creationId xmlns:a16="http://schemas.microsoft.com/office/drawing/2014/main" id="{C0112AF2-9653-7B7F-EE1B-D2AE0B62883B}"/>
                </a:ext>
              </a:extLst>
            </p:cNvPr>
            <p:cNvGrpSpPr/>
            <p:nvPr/>
          </p:nvGrpSpPr>
          <p:grpSpPr>
            <a:xfrm>
              <a:off x="4816967" y="3979436"/>
              <a:ext cx="90851" cy="90851"/>
              <a:chOff x="9927737" y="3505937"/>
              <a:chExt cx="90851" cy="90851"/>
            </a:xfrm>
          </p:grpSpPr>
          <p:cxnSp>
            <p:nvCxnSpPr>
              <p:cNvPr id="906" name="Straight Connector 905">
                <a:extLst>
                  <a:ext uri="{FF2B5EF4-FFF2-40B4-BE49-F238E27FC236}">
                    <a16:creationId xmlns:a16="http://schemas.microsoft.com/office/drawing/2014/main" id="{C6E8675A-E45A-25DF-5AE6-2E1683F4D3F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B424993B-2450-9617-5CC0-7B15305954AF}"/>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8" name="Group 907">
              <a:extLst>
                <a:ext uri="{FF2B5EF4-FFF2-40B4-BE49-F238E27FC236}">
                  <a16:creationId xmlns:a16="http://schemas.microsoft.com/office/drawing/2014/main" id="{DC37B024-9B55-82DB-B89D-5481EBD4F381}"/>
                </a:ext>
              </a:extLst>
            </p:cNvPr>
            <p:cNvGrpSpPr/>
            <p:nvPr/>
          </p:nvGrpSpPr>
          <p:grpSpPr>
            <a:xfrm>
              <a:off x="4851899" y="3979436"/>
              <a:ext cx="90851" cy="90851"/>
              <a:chOff x="9927737" y="3505937"/>
              <a:chExt cx="90851" cy="90851"/>
            </a:xfrm>
          </p:grpSpPr>
          <p:cxnSp>
            <p:nvCxnSpPr>
              <p:cNvPr id="909" name="Straight Connector 908">
                <a:extLst>
                  <a:ext uri="{FF2B5EF4-FFF2-40B4-BE49-F238E27FC236}">
                    <a16:creationId xmlns:a16="http://schemas.microsoft.com/office/drawing/2014/main" id="{4EF9297C-11ED-D1C4-05A6-469920E2862D}"/>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7B666A59-8434-93E6-5B48-ACD47842F8D6}"/>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1" name="Group 910">
              <a:extLst>
                <a:ext uri="{FF2B5EF4-FFF2-40B4-BE49-F238E27FC236}">
                  <a16:creationId xmlns:a16="http://schemas.microsoft.com/office/drawing/2014/main" id="{E9C5D3B6-2EF9-A2DA-634F-DB2C752DDA8D}"/>
                </a:ext>
              </a:extLst>
            </p:cNvPr>
            <p:cNvGrpSpPr/>
            <p:nvPr/>
          </p:nvGrpSpPr>
          <p:grpSpPr>
            <a:xfrm>
              <a:off x="4889089" y="3979436"/>
              <a:ext cx="90851" cy="90851"/>
              <a:chOff x="9927737" y="3505937"/>
              <a:chExt cx="90851" cy="90851"/>
            </a:xfrm>
          </p:grpSpPr>
          <p:cxnSp>
            <p:nvCxnSpPr>
              <p:cNvPr id="912" name="Straight Connector 911">
                <a:extLst>
                  <a:ext uri="{FF2B5EF4-FFF2-40B4-BE49-F238E27FC236}">
                    <a16:creationId xmlns:a16="http://schemas.microsoft.com/office/drawing/2014/main" id="{899DA56E-000E-6787-ACBE-4072008C6AA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20575776-6FFF-E18F-0A5F-030FA998527A}"/>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4" name="Group 913">
              <a:extLst>
                <a:ext uri="{FF2B5EF4-FFF2-40B4-BE49-F238E27FC236}">
                  <a16:creationId xmlns:a16="http://schemas.microsoft.com/office/drawing/2014/main" id="{35747A16-2FD6-D4CD-0758-7F593A4170EA}"/>
                </a:ext>
              </a:extLst>
            </p:cNvPr>
            <p:cNvGrpSpPr/>
            <p:nvPr/>
          </p:nvGrpSpPr>
          <p:grpSpPr>
            <a:xfrm>
              <a:off x="4998591" y="3979436"/>
              <a:ext cx="90851" cy="90851"/>
              <a:chOff x="9927737" y="3505937"/>
              <a:chExt cx="90851" cy="90851"/>
            </a:xfrm>
          </p:grpSpPr>
          <p:cxnSp>
            <p:nvCxnSpPr>
              <p:cNvPr id="915" name="Straight Connector 914">
                <a:extLst>
                  <a:ext uri="{FF2B5EF4-FFF2-40B4-BE49-F238E27FC236}">
                    <a16:creationId xmlns:a16="http://schemas.microsoft.com/office/drawing/2014/main" id="{6572E414-AFB5-5DCA-3301-8B5A85040210}"/>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E7320FE8-E2E5-7DA4-8B5D-A66AEE9B99F8}"/>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7" name="Group 916">
              <a:extLst>
                <a:ext uri="{FF2B5EF4-FFF2-40B4-BE49-F238E27FC236}">
                  <a16:creationId xmlns:a16="http://schemas.microsoft.com/office/drawing/2014/main" id="{64629CF3-5283-1A56-5A6A-DB2C99058F25}"/>
                </a:ext>
              </a:extLst>
            </p:cNvPr>
            <p:cNvGrpSpPr/>
            <p:nvPr/>
          </p:nvGrpSpPr>
          <p:grpSpPr>
            <a:xfrm>
              <a:off x="5054819" y="3979436"/>
              <a:ext cx="90851" cy="90851"/>
              <a:chOff x="9927737" y="3505937"/>
              <a:chExt cx="90851" cy="90851"/>
            </a:xfrm>
          </p:grpSpPr>
          <p:cxnSp>
            <p:nvCxnSpPr>
              <p:cNvPr id="918" name="Straight Connector 917">
                <a:extLst>
                  <a:ext uri="{FF2B5EF4-FFF2-40B4-BE49-F238E27FC236}">
                    <a16:creationId xmlns:a16="http://schemas.microsoft.com/office/drawing/2014/main" id="{6E61EDBD-0117-C655-AB66-572410D7A7B2}"/>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D68F2605-F33F-A28C-F80E-4F9B7B91BDD5}"/>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0" name="Group 919">
              <a:extLst>
                <a:ext uri="{FF2B5EF4-FFF2-40B4-BE49-F238E27FC236}">
                  <a16:creationId xmlns:a16="http://schemas.microsoft.com/office/drawing/2014/main" id="{678ADBD3-CB25-DF68-57A6-17F14AE85336}"/>
                </a:ext>
              </a:extLst>
            </p:cNvPr>
            <p:cNvGrpSpPr/>
            <p:nvPr/>
          </p:nvGrpSpPr>
          <p:grpSpPr>
            <a:xfrm>
              <a:off x="5072394" y="3979436"/>
              <a:ext cx="90851" cy="90851"/>
              <a:chOff x="9927737" y="3505937"/>
              <a:chExt cx="90851" cy="90851"/>
            </a:xfrm>
          </p:grpSpPr>
          <p:cxnSp>
            <p:nvCxnSpPr>
              <p:cNvPr id="921" name="Straight Connector 920">
                <a:extLst>
                  <a:ext uri="{FF2B5EF4-FFF2-40B4-BE49-F238E27FC236}">
                    <a16:creationId xmlns:a16="http://schemas.microsoft.com/office/drawing/2014/main" id="{5E42598B-238F-FA25-F20F-30B46403B59B}"/>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7E307A2C-17AA-FE94-CF4B-D3C1FD5CCD4B}"/>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3" name="Group 922">
              <a:extLst>
                <a:ext uri="{FF2B5EF4-FFF2-40B4-BE49-F238E27FC236}">
                  <a16:creationId xmlns:a16="http://schemas.microsoft.com/office/drawing/2014/main" id="{2EC148F0-DBAA-DFC5-370F-46F8EA2A7B60}"/>
                </a:ext>
              </a:extLst>
            </p:cNvPr>
            <p:cNvGrpSpPr/>
            <p:nvPr/>
          </p:nvGrpSpPr>
          <p:grpSpPr>
            <a:xfrm>
              <a:off x="5110507" y="3979436"/>
              <a:ext cx="90851" cy="90851"/>
              <a:chOff x="9927737" y="3505937"/>
              <a:chExt cx="90851" cy="90851"/>
            </a:xfrm>
          </p:grpSpPr>
          <p:cxnSp>
            <p:nvCxnSpPr>
              <p:cNvPr id="924" name="Straight Connector 923">
                <a:extLst>
                  <a:ext uri="{FF2B5EF4-FFF2-40B4-BE49-F238E27FC236}">
                    <a16:creationId xmlns:a16="http://schemas.microsoft.com/office/drawing/2014/main" id="{554E6D66-5410-271C-BA6F-19C17B4342A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59173B2C-F668-B7A6-F7D5-0A7DDB05649C}"/>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6" name="Group 925">
              <a:extLst>
                <a:ext uri="{FF2B5EF4-FFF2-40B4-BE49-F238E27FC236}">
                  <a16:creationId xmlns:a16="http://schemas.microsoft.com/office/drawing/2014/main" id="{0DE3F0E0-3C99-304F-3694-3A6AC355FF77}"/>
                </a:ext>
              </a:extLst>
            </p:cNvPr>
            <p:cNvGrpSpPr/>
            <p:nvPr/>
          </p:nvGrpSpPr>
          <p:grpSpPr>
            <a:xfrm>
              <a:off x="5128327" y="3979436"/>
              <a:ext cx="90851" cy="90851"/>
              <a:chOff x="9927737" y="3505937"/>
              <a:chExt cx="90851" cy="90851"/>
            </a:xfrm>
          </p:grpSpPr>
          <p:cxnSp>
            <p:nvCxnSpPr>
              <p:cNvPr id="927" name="Straight Connector 926">
                <a:extLst>
                  <a:ext uri="{FF2B5EF4-FFF2-40B4-BE49-F238E27FC236}">
                    <a16:creationId xmlns:a16="http://schemas.microsoft.com/office/drawing/2014/main" id="{BC0E4F5A-E73D-BFB2-A413-D7E79125EF08}"/>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D51D6984-C6A7-22B9-B692-4248396312C4}"/>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 name="Group 928">
              <a:extLst>
                <a:ext uri="{FF2B5EF4-FFF2-40B4-BE49-F238E27FC236}">
                  <a16:creationId xmlns:a16="http://schemas.microsoft.com/office/drawing/2014/main" id="{CD46C1E8-6DB7-5824-1B2B-2FB3C6D61756}"/>
                </a:ext>
              </a:extLst>
            </p:cNvPr>
            <p:cNvGrpSpPr/>
            <p:nvPr/>
          </p:nvGrpSpPr>
          <p:grpSpPr>
            <a:xfrm>
              <a:off x="5155932" y="3979436"/>
              <a:ext cx="90851" cy="90851"/>
              <a:chOff x="9927737" y="3505937"/>
              <a:chExt cx="90851" cy="90851"/>
            </a:xfrm>
          </p:grpSpPr>
          <p:cxnSp>
            <p:nvCxnSpPr>
              <p:cNvPr id="930" name="Straight Connector 929">
                <a:extLst>
                  <a:ext uri="{FF2B5EF4-FFF2-40B4-BE49-F238E27FC236}">
                    <a16:creationId xmlns:a16="http://schemas.microsoft.com/office/drawing/2014/main" id="{3D2B2059-FFAD-CFBF-1C37-637A0F58FBF1}"/>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692742AE-BF3A-123B-0946-237FEC3AC012}"/>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 name="Group 931">
              <a:extLst>
                <a:ext uri="{FF2B5EF4-FFF2-40B4-BE49-F238E27FC236}">
                  <a16:creationId xmlns:a16="http://schemas.microsoft.com/office/drawing/2014/main" id="{CA5ABBED-7843-E361-B194-78B2C1C2F4E3}"/>
                </a:ext>
              </a:extLst>
            </p:cNvPr>
            <p:cNvGrpSpPr/>
            <p:nvPr/>
          </p:nvGrpSpPr>
          <p:grpSpPr>
            <a:xfrm>
              <a:off x="5268994" y="3979436"/>
              <a:ext cx="90851" cy="90851"/>
              <a:chOff x="9927737" y="3505937"/>
              <a:chExt cx="90851" cy="90851"/>
            </a:xfrm>
          </p:grpSpPr>
          <p:cxnSp>
            <p:nvCxnSpPr>
              <p:cNvPr id="933" name="Straight Connector 932">
                <a:extLst>
                  <a:ext uri="{FF2B5EF4-FFF2-40B4-BE49-F238E27FC236}">
                    <a16:creationId xmlns:a16="http://schemas.microsoft.com/office/drawing/2014/main" id="{DD0D2A50-3F17-6E23-813F-1931B117BD5E}"/>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4342A9AD-2EBD-6D4D-8115-AF1AF332EBF1}"/>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 name="Group 934">
              <a:extLst>
                <a:ext uri="{FF2B5EF4-FFF2-40B4-BE49-F238E27FC236}">
                  <a16:creationId xmlns:a16="http://schemas.microsoft.com/office/drawing/2014/main" id="{FD03A87A-7004-1FB1-73E2-A56A4E9790AE}"/>
                </a:ext>
              </a:extLst>
            </p:cNvPr>
            <p:cNvGrpSpPr/>
            <p:nvPr/>
          </p:nvGrpSpPr>
          <p:grpSpPr>
            <a:xfrm>
              <a:off x="5398724" y="3979436"/>
              <a:ext cx="90851" cy="90851"/>
              <a:chOff x="9927737" y="3505937"/>
              <a:chExt cx="90851" cy="90851"/>
            </a:xfrm>
          </p:grpSpPr>
          <p:cxnSp>
            <p:nvCxnSpPr>
              <p:cNvPr id="936" name="Straight Connector 935">
                <a:extLst>
                  <a:ext uri="{FF2B5EF4-FFF2-40B4-BE49-F238E27FC236}">
                    <a16:creationId xmlns:a16="http://schemas.microsoft.com/office/drawing/2014/main" id="{F1A8D944-AF18-9EE9-3743-5EF06390A364}"/>
                  </a:ext>
                </a:extLst>
              </p:cNvPr>
              <p:cNvCxnSpPr>
                <a:cxnSpLocks/>
              </p:cNvCxnSpPr>
              <p:nvPr/>
            </p:nvCxnSpPr>
            <p:spPr bwMode="auto">
              <a:xfrm>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0F2D22A1-15F0-A3F5-46EE-40C11D8E31F0}"/>
                  </a:ext>
                </a:extLst>
              </p:cNvPr>
              <p:cNvCxnSpPr>
                <a:cxnSpLocks/>
              </p:cNvCxnSpPr>
              <p:nvPr/>
            </p:nvCxnSpPr>
            <p:spPr bwMode="auto">
              <a:xfrm rot="16200000">
                <a:off x="9973163" y="3505937"/>
                <a:ext cx="0" cy="90851"/>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203" name="Group 1202">
            <a:extLst>
              <a:ext uri="{FF2B5EF4-FFF2-40B4-BE49-F238E27FC236}">
                <a16:creationId xmlns:a16="http://schemas.microsoft.com/office/drawing/2014/main" id="{2946CC96-0872-3429-2FE3-2ECBB426080F}"/>
              </a:ext>
            </a:extLst>
          </p:cNvPr>
          <p:cNvGrpSpPr/>
          <p:nvPr/>
        </p:nvGrpSpPr>
        <p:grpSpPr>
          <a:xfrm>
            <a:off x="1426348" y="2760133"/>
            <a:ext cx="4184715" cy="1149678"/>
            <a:chOff x="1257300" y="2760133"/>
            <a:chExt cx="4184715" cy="1149678"/>
          </a:xfrm>
        </p:grpSpPr>
        <p:grpSp>
          <p:nvGrpSpPr>
            <p:cNvPr id="939" name="Group 938">
              <a:extLst>
                <a:ext uri="{FF2B5EF4-FFF2-40B4-BE49-F238E27FC236}">
                  <a16:creationId xmlns:a16="http://schemas.microsoft.com/office/drawing/2014/main" id="{0E9BDB37-B49C-AD7B-5E34-26EE30A4D759}"/>
                </a:ext>
              </a:extLst>
            </p:cNvPr>
            <p:cNvGrpSpPr/>
            <p:nvPr/>
          </p:nvGrpSpPr>
          <p:grpSpPr>
            <a:xfrm>
              <a:off x="1257300" y="2760133"/>
              <a:ext cx="90851" cy="90851"/>
              <a:chOff x="9927737" y="3505937"/>
              <a:chExt cx="90851" cy="90851"/>
            </a:xfrm>
          </p:grpSpPr>
          <p:cxnSp>
            <p:nvCxnSpPr>
              <p:cNvPr id="940" name="Straight Connector 939">
                <a:extLst>
                  <a:ext uri="{FF2B5EF4-FFF2-40B4-BE49-F238E27FC236}">
                    <a16:creationId xmlns:a16="http://schemas.microsoft.com/office/drawing/2014/main" id="{20FD4829-8373-DA67-8104-DF96B650CDB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97664535-78EF-9C32-92B7-EC94F9179D5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2" name="Group 941">
              <a:extLst>
                <a:ext uri="{FF2B5EF4-FFF2-40B4-BE49-F238E27FC236}">
                  <a16:creationId xmlns:a16="http://schemas.microsoft.com/office/drawing/2014/main" id="{EF9F759B-35AD-8895-D6FB-81D685456427}"/>
                </a:ext>
              </a:extLst>
            </p:cNvPr>
            <p:cNvGrpSpPr/>
            <p:nvPr/>
          </p:nvGrpSpPr>
          <p:grpSpPr>
            <a:xfrm>
              <a:off x="1418167" y="2829983"/>
              <a:ext cx="90851" cy="90851"/>
              <a:chOff x="9927737" y="3505937"/>
              <a:chExt cx="90851" cy="90851"/>
            </a:xfrm>
          </p:grpSpPr>
          <p:cxnSp>
            <p:nvCxnSpPr>
              <p:cNvPr id="943" name="Straight Connector 942">
                <a:extLst>
                  <a:ext uri="{FF2B5EF4-FFF2-40B4-BE49-F238E27FC236}">
                    <a16:creationId xmlns:a16="http://schemas.microsoft.com/office/drawing/2014/main" id="{177ECB72-2563-AF41-293F-CCEBE079898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92531AD6-CBA1-D8E0-B2C7-5A08A6EB306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5" name="Group 944">
              <a:extLst>
                <a:ext uri="{FF2B5EF4-FFF2-40B4-BE49-F238E27FC236}">
                  <a16:creationId xmlns:a16="http://schemas.microsoft.com/office/drawing/2014/main" id="{990F564B-4798-3F50-3720-78E8CE8227CE}"/>
                </a:ext>
              </a:extLst>
            </p:cNvPr>
            <p:cNvGrpSpPr/>
            <p:nvPr/>
          </p:nvGrpSpPr>
          <p:grpSpPr>
            <a:xfrm>
              <a:off x="1581654" y="2874598"/>
              <a:ext cx="90851" cy="90851"/>
              <a:chOff x="9927737" y="3505937"/>
              <a:chExt cx="90851" cy="90851"/>
            </a:xfrm>
          </p:grpSpPr>
          <p:cxnSp>
            <p:nvCxnSpPr>
              <p:cNvPr id="946" name="Straight Connector 945">
                <a:extLst>
                  <a:ext uri="{FF2B5EF4-FFF2-40B4-BE49-F238E27FC236}">
                    <a16:creationId xmlns:a16="http://schemas.microsoft.com/office/drawing/2014/main" id="{B0822295-77A6-0450-2A00-2A4656D6CFA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D0684D47-AD5A-BAA1-60A7-A5F0A6D4160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 name="Group 947">
              <a:extLst>
                <a:ext uri="{FF2B5EF4-FFF2-40B4-BE49-F238E27FC236}">
                  <a16:creationId xmlns:a16="http://schemas.microsoft.com/office/drawing/2014/main" id="{BAE61430-90FB-2186-057A-318530CF18E1}"/>
                </a:ext>
              </a:extLst>
            </p:cNvPr>
            <p:cNvGrpSpPr/>
            <p:nvPr/>
          </p:nvGrpSpPr>
          <p:grpSpPr>
            <a:xfrm>
              <a:off x="1656879" y="2897882"/>
              <a:ext cx="90851" cy="90851"/>
              <a:chOff x="9927737" y="3505937"/>
              <a:chExt cx="90851" cy="90851"/>
            </a:xfrm>
          </p:grpSpPr>
          <p:cxnSp>
            <p:nvCxnSpPr>
              <p:cNvPr id="949" name="Straight Connector 948">
                <a:extLst>
                  <a:ext uri="{FF2B5EF4-FFF2-40B4-BE49-F238E27FC236}">
                    <a16:creationId xmlns:a16="http://schemas.microsoft.com/office/drawing/2014/main" id="{2C190EAC-A1BA-3C77-2E77-DCCF85E3FCE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82823940-5A84-E2A9-2714-446C8A7FD61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 name="Group 950">
              <a:extLst>
                <a:ext uri="{FF2B5EF4-FFF2-40B4-BE49-F238E27FC236}">
                  <a16:creationId xmlns:a16="http://schemas.microsoft.com/office/drawing/2014/main" id="{5F9FBEF1-1561-6A72-FED1-C05A8802773D}"/>
                </a:ext>
              </a:extLst>
            </p:cNvPr>
            <p:cNvGrpSpPr/>
            <p:nvPr/>
          </p:nvGrpSpPr>
          <p:grpSpPr>
            <a:xfrm>
              <a:off x="1702304" y="2920023"/>
              <a:ext cx="90851" cy="90851"/>
              <a:chOff x="9927737" y="3505937"/>
              <a:chExt cx="90851" cy="90851"/>
            </a:xfrm>
          </p:grpSpPr>
          <p:cxnSp>
            <p:nvCxnSpPr>
              <p:cNvPr id="952" name="Straight Connector 951">
                <a:extLst>
                  <a:ext uri="{FF2B5EF4-FFF2-40B4-BE49-F238E27FC236}">
                    <a16:creationId xmlns:a16="http://schemas.microsoft.com/office/drawing/2014/main" id="{921EA5EB-0EF7-128E-87C4-7F7488524C6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B3D5866A-3D25-F15F-DC1F-B54D72B2BF4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 name="Group 953">
              <a:extLst>
                <a:ext uri="{FF2B5EF4-FFF2-40B4-BE49-F238E27FC236}">
                  <a16:creationId xmlns:a16="http://schemas.microsoft.com/office/drawing/2014/main" id="{9FA50F99-AE8D-DE62-660B-B177F8249656}"/>
                </a:ext>
              </a:extLst>
            </p:cNvPr>
            <p:cNvGrpSpPr/>
            <p:nvPr/>
          </p:nvGrpSpPr>
          <p:grpSpPr>
            <a:xfrm>
              <a:off x="1763643" y="2941190"/>
              <a:ext cx="90851" cy="90851"/>
              <a:chOff x="9927737" y="3505937"/>
              <a:chExt cx="90851" cy="90851"/>
            </a:xfrm>
          </p:grpSpPr>
          <p:cxnSp>
            <p:nvCxnSpPr>
              <p:cNvPr id="955" name="Straight Connector 954">
                <a:extLst>
                  <a:ext uri="{FF2B5EF4-FFF2-40B4-BE49-F238E27FC236}">
                    <a16:creationId xmlns:a16="http://schemas.microsoft.com/office/drawing/2014/main" id="{7628E582-92F0-0B6D-266F-A06BAA40CD2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B2C13086-F926-71F7-2E8B-3F732B00B45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 name="Group 956">
              <a:extLst>
                <a:ext uri="{FF2B5EF4-FFF2-40B4-BE49-F238E27FC236}">
                  <a16:creationId xmlns:a16="http://schemas.microsoft.com/office/drawing/2014/main" id="{05DE9040-8783-E36A-8CFC-F433A3952427}"/>
                </a:ext>
              </a:extLst>
            </p:cNvPr>
            <p:cNvGrpSpPr/>
            <p:nvPr/>
          </p:nvGrpSpPr>
          <p:grpSpPr>
            <a:xfrm>
              <a:off x="1969261" y="3054930"/>
              <a:ext cx="90851" cy="90851"/>
              <a:chOff x="9927737" y="3505937"/>
              <a:chExt cx="90851" cy="90851"/>
            </a:xfrm>
          </p:grpSpPr>
          <p:cxnSp>
            <p:nvCxnSpPr>
              <p:cNvPr id="958" name="Straight Connector 957">
                <a:extLst>
                  <a:ext uri="{FF2B5EF4-FFF2-40B4-BE49-F238E27FC236}">
                    <a16:creationId xmlns:a16="http://schemas.microsoft.com/office/drawing/2014/main" id="{C90294D6-140E-7AC6-C3A3-F2C1EC486D9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ABA3EB0C-D278-5F68-DAE0-94E9AE6AA50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 name="Group 959">
              <a:extLst>
                <a:ext uri="{FF2B5EF4-FFF2-40B4-BE49-F238E27FC236}">
                  <a16:creationId xmlns:a16="http://schemas.microsoft.com/office/drawing/2014/main" id="{FD677C5E-56E1-D780-6CB9-249399740226}"/>
                </a:ext>
              </a:extLst>
            </p:cNvPr>
            <p:cNvGrpSpPr/>
            <p:nvPr/>
          </p:nvGrpSpPr>
          <p:grpSpPr>
            <a:xfrm>
              <a:off x="2241255" y="3207710"/>
              <a:ext cx="90851" cy="90851"/>
              <a:chOff x="9927737" y="3505937"/>
              <a:chExt cx="90851" cy="90851"/>
            </a:xfrm>
          </p:grpSpPr>
          <p:cxnSp>
            <p:nvCxnSpPr>
              <p:cNvPr id="961" name="Straight Connector 960">
                <a:extLst>
                  <a:ext uri="{FF2B5EF4-FFF2-40B4-BE49-F238E27FC236}">
                    <a16:creationId xmlns:a16="http://schemas.microsoft.com/office/drawing/2014/main" id="{0BCF9D50-5149-610F-60D8-5BDE6A45FBE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B5B70D0C-0F5C-ACB5-CD86-ED96E6534EF3}"/>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3" name="Group 962">
              <a:extLst>
                <a:ext uri="{FF2B5EF4-FFF2-40B4-BE49-F238E27FC236}">
                  <a16:creationId xmlns:a16="http://schemas.microsoft.com/office/drawing/2014/main" id="{C0B30344-89DC-F5AB-FB06-81B8961D64E7}"/>
                </a:ext>
              </a:extLst>
            </p:cNvPr>
            <p:cNvGrpSpPr/>
            <p:nvPr/>
          </p:nvGrpSpPr>
          <p:grpSpPr>
            <a:xfrm>
              <a:off x="2966211" y="3426334"/>
              <a:ext cx="90851" cy="90851"/>
              <a:chOff x="9927737" y="3505937"/>
              <a:chExt cx="90851" cy="90851"/>
            </a:xfrm>
          </p:grpSpPr>
          <p:cxnSp>
            <p:nvCxnSpPr>
              <p:cNvPr id="964" name="Straight Connector 963">
                <a:extLst>
                  <a:ext uri="{FF2B5EF4-FFF2-40B4-BE49-F238E27FC236}">
                    <a16:creationId xmlns:a16="http://schemas.microsoft.com/office/drawing/2014/main" id="{90C7013C-1A83-8CB7-8168-563F93B30DF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05A62A02-C17E-6F68-319D-380AB558CFF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6" name="Group 965">
              <a:extLst>
                <a:ext uri="{FF2B5EF4-FFF2-40B4-BE49-F238E27FC236}">
                  <a16:creationId xmlns:a16="http://schemas.microsoft.com/office/drawing/2014/main" id="{0FB11D32-95BD-B2F8-EEE0-3014A18580CA}"/>
                </a:ext>
              </a:extLst>
            </p:cNvPr>
            <p:cNvGrpSpPr/>
            <p:nvPr/>
          </p:nvGrpSpPr>
          <p:grpSpPr>
            <a:xfrm>
              <a:off x="3016196" y="3464212"/>
              <a:ext cx="90851" cy="90851"/>
              <a:chOff x="9927737" y="3505937"/>
              <a:chExt cx="90851" cy="90851"/>
            </a:xfrm>
          </p:grpSpPr>
          <p:cxnSp>
            <p:nvCxnSpPr>
              <p:cNvPr id="967" name="Straight Connector 966">
                <a:extLst>
                  <a:ext uri="{FF2B5EF4-FFF2-40B4-BE49-F238E27FC236}">
                    <a16:creationId xmlns:a16="http://schemas.microsoft.com/office/drawing/2014/main" id="{C5556260-37EF-C0FF-9FC2-D02F5C527B5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B77DD75C-AC3B-BD54-D117-9EFAE8997E4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9" name="Group 968">
              <a:extLst>
                <a:ext uri="{FF2B5EF4-FFF2-40B4-BE49-F238E27FC236}">
                  <a16:creationId xmlns:a16="http://schemas.microsoft.com/office/drawing/2014/main" id="{EE661317-BD3B-A51C-9610-99F51AC1998E}"/>
                </a:ext>
              </a:extLst>
            </p:cNvPr>
            <p:cNvGrpSpPr/>
            <p:nvPr/>
          </p:nvGrpSpPr>
          <p:grpSpPr>
            <a:xfrm>
              <a:off x="3033571" y="3464212"/>
              <a:ext cx="90851" cy="90851"/>
              <a:chOff x="9927737" y="3505937"/>
              <a:chExt cx="90851" cy="90851"/>
            </a:xfrm>
          </p:grpSpPr>
          <p:cxnSp>
            <p:nvCxnSpPr>
              <p:cNvPr id="970" name="Straight Connector 969">
                <a:extLst>
                  <a:ext uri="{FF2B5EF4-FFF2-40B4-BE49-F238E27FC236}">
                    <a16:creationId xmlns:a16="http://schemas.microsoft.com/office/drawing/2014/main" id="{53C0DB0B-EEA2-54FB-D0DB-9E92CD3956E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1F6DA547-925D-C7A5-A3E0-687B61917A7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2" name="Group 971">
              <a:extLst>
                <a:ext uri="{FF2B5EF4-FFF2-40B4-BE49-F238E27FC236}">
                  <a16:creationId xmlns:a16="http://schemas.microsoft.com/office/drawing/2014/main" id="{91120C4A-9910-2F72-FA56-697D30C8DE9B}"/>
                </a:ext>
              </a:extLst>
            </p:cNvPr>
            <p:cNvGrpSpPr/>
            <p:nvPr/>
          </p:nvGrpSpPr>
          <p:grpSpPr>
            <a:xfrm>
              <a:off x="3060281" y="3464212"/>
              <a:ext cx="90851" cy="90851"/>
              <a:chOff x="9927737" y="3505937"/>
              <a:chExt cx="90851" cy="90851"/>
            </a:xfrm>
          </p:grpSpPr>
          <p:cxnSp>
            <p:nvCxnSpPr>
              <p:cNvPr id="973" name="Straight Connector 972">
                <a:extLst>
                  <a:ext uri="{FF2B5EF4-FFF2-40B4-BE49-F238E27FC236}">
                    <a16:creationId xmlns:a16="http://schemas.microsoft.com/office/drawing/2014/main" id="{EAB6F7CA-E1B3-BFF9-ABC3-1C6E6E3969B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5FC60740-A6BA-E7E3-0DDC-D9EBEED9D0E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5" name="Group 974">
              <a:extLst>
                <a:ext uri="{FF2B5EF4-FFF2-40B4-BE49-F238E27FC236}">
                  <a16:creationId xmlns:a16="http://schemas.microsoft.com/office/drawing/2014/main" id="{4DCCEAB9-5910-292E-CAF1-A9D0FBFF9C7F}"/>
                </a:ext>
              </a:extLst>
            </p:cNvPr>
            <p:cNvGrpSpPr/>
            <p:nvPr/>
          </p:nvGrpSpPr>
          <p:grpSpPr>
            <a:xfrm>
              <a:off x="3078719" y="3464212"/>
              <a:ext cx="90851" cy="90851"/>
              <a:chOff x="9927737" y="3505937"/>
              <a:chExt cx="90851" cy="90851"/>
            </a:xfrm>
          </p:grpSpPr>
          <p:cxnSp>
            <p:nvCxnSpPr>
              <p:cNvPr id="976" name="Straight Connector 975">
                <a:extLst>
                  <a:ext uri="{FF2B5EF4-FFF2-40B4-BE49-F238E27FC236}">
                    <a16:creationId xmlns:a16="http://schemas.microsoft.com/office/drawing/2014/main" id="{931E0D2F-5A86-F7C7-0C48-59385ED98EF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6044C68D-C5CB-F55F-BB66-9CE89364EA9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 name="Group 977">
              <a:extLst>
                <a:ext uri="{FF2B5EF4-FFF2-40B4-BE49-F238E27FC236}">
                  <a16:creationId xmlns:a16="http://schemas.microsoft.com/office/drawing/2014/main" id="{E21BF170-054B-7F15-B4D3-DD798544481C}"/>
                </a:ext>
              </a:extLst>
            </p:cNvPr>
            <p:cNvGrpSpPr/>
            <p:nvPr/>
          </p:nvGrpSpPr>
          <p:grpSpPr>
            <a:xfrm>
              <a:off x="3101611" y="3464212"/>
              <a:ext cx="90851" cy="90851"/>
              <a:chOff x="9927737" y="3505937"/>
              <a:chExt cx="90851" cy="90851"/>
            </a:xfrm>
          </p:grpSpPr>
          <p:cxnSp>
            <p:nvCxnSpPr>
              <p:cNvPr id="979" name="Straight Connector 978">
                <a:extLst>
                  <a:ext uri="{FF2B5EF4-FFF2-40B4-BE49-F238E27FC236}">
                    <a16:creationId xmlns:a16="http://schemas.microsoft.com/office/drawing/2014/main" id="{FEFF8250-0A93-8611-9EE0-9CC244A0B29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3966D44A-D992-874B-6B18-FB85A464E50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1" name="Group 980">
              <a:extLst>
                <a:ext uri="{FF2B5EF4-FFF2-40B4-BE49-F238E27FC236}">
                  <a16:creationId xmlns:a16="http://schemas.microsoft.com/office/drawing/2014/main" id="{A0651383-2C82-5C2F-2470-34898AA0848B}"/>
                </a:ext>
              </a:extLst>
            </p:cNvPr>
            <p:cNvGrpSpPr/>
            <p:nvPr/>
          </p:nvGrpSpPr>
          <p:grpSpPr>
            <a:xfrm>
              <a:off x="3130632" y="3464212"/>
              <a:ext cx="90851" cy="90851"/>
              <a:chOff x="9927737" y="3505937"/>
              <a:chExt cx="90851" cy="90851"/>
            </a:xfrm>
          </p:grpSpPr>
          <p:cxnSp>
            <p:nvCxnSpPr>
              <p:cNvPr id="982" name="Straight Connector 981">
                <a:extLst>
                  <a:ext uri="{FF2B5EF4-FFF2-40B4-BE49-F238E27FC236}">
                    <a16:creationId xmlns:a16="http://schemas.microsoft.com/office/drawing/2014/main" id="{F551E7DB-EAB9-DC3B-2414-B172243B22A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081F2F63-202F-792F-5FA8-885C5DA919D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 name="Group 983">
              <a:extLst>
                <a:ext uri="{FF2B5EF4-FFF2-40B4-BE49-F238E27FC236}">
                  <a16:creationId xmlns:a16="http://schemas.microsoft.com/office/drawing/2014/main" id="{08D844A5-E78A-7FED-1691-95C4337BFC93}"/>
                </a:ext>
              </a:extLst>
            </p:cNvPr>
            <p:cNvGrpSpPr/>
            <p:nvPr/>
          </p:nvGrpSpPr>
          <p:grpSpPr>
            <a:xfrm>
              <a:off x="3153916" y="3464212"/>
              <a:ext cx="90851" cy="90851"/>
              <a:chOff x="9927737" y="3505937"/>
              <a:chExt cx="90851" cy="90851"/>
            </a:xfrm>
          </p:grpSpPr>
          <p:cxnSp>
            <p:nvCxnSpPr>
              <p:cNvPr id="985" name="Straight Connector 984">
                <a:extLst>
                  <a:ext uri="{FF2B5EF4-FFF2-40B4-BE49-F238E27FC236}">
                    <a16:creationId xmlns:a16="http://schemas.microsoft.com/office/drawing/2014/main" id="{91190A54-80F4-84D9-CDD1-F4D568475E6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7C620B02-7422-CFF0-EA3C-FD9B4A5322F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 name="Group 986">
              <a:extLst>
                <a:ext uri="{FF2B5EF4-FFF2-40B4-BE49-F238E27FC236}">
                  <a16:creationId xmlns:a16="http://schemas.microsoft.com/office/drawing/2014/main" id="{358916E3-A78E-2B6E-5703-064FD04472F8}"/>
                </a:ext>
              </a:extLst>
            </p:cNvPr>
            <p:cNvGrpSpPr/>
            <p:nvPr/>
          </p:nvGrpSpPr>
          <p:grpSpPr>
            <a:xfrm>
              <a:off x="3189386" y="3483286"/>
              <a:ext cx="90851" cy="90851"/>
              <a:chOff x="9927737" y="3505937"/>
              <a:chExt cx="90851" cy="90851"/>
            </a:xfrm>
          </p:grpSpPr>
          <p:cxnSp>
            <p:nvCxnSpPr>
              <p:cNvPr id="988" name="Straight Connector 987">
                <a:extLst>
                  <a:ext uri="{FF2B5EF4-FFF2-40B4-BE49-F238E27FC236}">
                    <a16:creationId xmlns:a16="http://schemas.microsoft.com/office/drawing/2014/main" id="{732751DD-0CF1-F5C9-0A8D-06EE67DEFAD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A0BC681C-B81A-8297-181F-FE0C8BE7669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 name="Group 989">
              <a:extLst>
                <a:ext uri="{FF2B5EF4-FFF2-40B4-BE49-F238E27FC236}">
                  <a16:creationId xmlns:a16="http://schemas.microsoft.com/office/drawing/2014/main" id="{750AB741-6F1E-F45E-3029-B54B3A3B017B}"/>
                </a:ext>
              </a:extLst>
            </p:cNvPr>
            <p:cNvGrpSpPr/>
            <p:nvPr/>
          </p:nvGrpSpPr>
          <p:grpSpPr>
            <a:xfrm>
              <a:off x="3205053" y="3490475"/>
              <a:ext cx="90851" cy="90851"/>
              <a:chOff x="9927737" y="3505937"/>
              <a:chExt cx="90851" cy="90851"/>
            </a:xfrm>
          </p:grpSpPr>
          <p:cxnSp>
            <p:nvCxnSpPr>
              <p:cNvPr id="991" name="Straight Connector 990">
                <a:extLst>
                  <a:ext uri="{FF2B5EF4-FFF2-40B4-BE49-F238E27FC236}">
                    <a16:creationId xmlns:a16="http://schemas.microsoft.com/office/drawing/2014/main" id="{A15F28E7-2C61-78B3-C950-80AA8A9D6AF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92" name="Straight Connector 991">
                <a:extLst>
                  <a:ext uri="{FF2B5EF4-FFF2-40B4-BE49-F238E27FC236}">
                    <a16:creationId xmlns:a16="http://schemas.microsoft.com/office/drawing/2014/main" id="{1024038E-3694-B8F5-960C-AE5ABC0369D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 name="Group 992">
              <a:extLst>
                <a:ext uri="{FF2B5EF4-FFF2-40B4-BE49-F238E27FC236}">
                  <a16:creationId xmlns:a16="http://schemas.microsoft.com/office/drawing/2014/main" id="{4FBF79C6-3334-3215-ACC5-42D58F1597F7}"/>
                </a:ext>
              </a:extLst>
            </p:cNvPr>
            <p:cNvGrpSpPr/>
            <p:nvPr/>
          </p:nvGrpSpPr>
          <p:grpSpPr>
            <a:xfrm>
              <a:off x="3230919" y="3493924"/>
              <a:ext cx="90851" cy="90851"/>
              <a:chOff x="9927737" y="3505937"/>
              <a:chExt cx="90851" cy="90851"/>
            </a:xfrm>
          </p:grpSpPr>
          <p:cxnSp>
            <p:nvCxnSpPr>
              <p:cNvPr id="994" name="Straight Connector 993">
                <a:extLst>
                  <a:ext uri="{FF2B5EF4-FFF2-40B4-BE49-F238E27FC236}">
                    <a16:creationId xmlns:a16="http://schemas.microsoft.com/office/drawing/2014/main" id="{B40FC03A-ED6E-2E2C-B7B6-C2CA9C74BAAD}"/>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95" name="Straight Connector 994">
                <a:extLst>
                  <a:ext uri="{FF2B5EF4-FFF2-40B4-BE49-F238E27FC236}">
                    <a16:creationId xmlns:a16="http://schemas.microsoft.com/office/drawing/2014/main" id="{3EB97C45-5D58-B010-35F2-E09595ED43C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 name="Group 995">
              <a:extLst>
                <a:ext uri="{FF2B5EF4-FFF2-40B4-BE49-F238E27FC236}">
                  <a16:creationId xmlns:a16="http://schemas.microsoft.com/office/drawing/2014/main" id="{C4781977-CDDC-031E-9902-5208BB4736D7}"/>
                </a:ext>
              </a:extLst>
            </p:cNvPr>
            <p:cNvGrpSpPr/>
            <p:nvPr/>
          </p:nvGrpSpPr>
          <p:grpSpPr>
            <a:xfrm>
              <a:off x="3263001" y="3490475"/>
              <a:ext cx="90851" cy="90851"/>
              <a:chOff x="9927737" y="3505937"/>
              <a:chExt cx="90851" cy="90851"/>
            </a:xfrm>
          </p:grpSpPr>
          <p:cxnSp>
            <p:nvCxnSpPr>
              <p:cNvPr id="997" name="Straight Connector 996">
                <a:extLst>
                  <a:ext uri="{FF2B5EF4-FFF2-40B4-BE49-F238E27FC236}">
                    <a16:creationId xmlns:a16="http://schemas.microsoft.com/office/drawing/2014/main" id="{32054374-FDE9-BC1B-DD0B-231D7F25B55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DC0DFBF3-7493-FDC7-02EC-9CDC75C558A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 name="Group 998">
              <a:extLst>
                <a:ext uri="{FF2B5EF4-FFF2-40B4-BE49-F238E27FC236}">
                  <a16:creationId xmlns:a16="http://schemas.microsoft.com/office/drawing/2014/main" id="{3AA1179F-B772-B5F3-7E73-DFB672DBBAD4}"/>
                </a:ext>
              </a:extLst>
            </p:cNvPr>
            <p:cNvGrpSpPr/>
            <p:nvPr/>
          </p:nvGrpSpPr>
          <p:grpSpPr>
            <a:xfrm>
              <a:off x="3280237" y="3500090"/>
              <a:ext cx="90851" cy="90851"/>
              <a:chOff x="9927737" y="3505937"/>
              <a:chExt cx="90851" cy="90851"/>
            </a:xfrm>
          </p:grpSpPr>
          <p:cxnSp>
            <p:nvCxnSpPr>
              <p:cNvPr id="1000" name="Straight Connector 999">
                <a:extLst>
                  <a:ext uri="{FF2B5EF4-FFF2-40B4-BE49-F238E27FC236}">
                    <a16:creationId xmlns:a16="http://schemas.microsoft.com/office/drawing/2014/main" id="{00CBB45B-C99A-A892-20B9-97CD2FA3D66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634B6FFC-80A8-D79A-6C2C-C80137A2BB0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 name="Group 1001">
              <a:extLst>
                <a:ext uri="{FF2B5EF4-FFF2-40B4-BE49-F238E27FC236}">
                  <a16:creationId xmlns:a16="http://schemas.microsoft.com/office/drawing/2014/main" id="{C7F05D8F-F285-FE6E-69BB-BB948F59CCEE}"/>
                </a:ext>
              </a:extLst>
            </p:cNvPr>
            <p:cNvGrpSpPr/>
            <p:nvPr/>
          </p:nvGrpSpPr>
          <p:grpSpPr>
            <a:xfrm>
              <a:off x="3297273" y="3508018"/>
              <a:ext cx="90851" cy="90851"/>
              <a:chOff x="9927737" y="3505937"/>
              <a:chExt cx="90851" cy="90851"/>
            </a:xfrm>
          </p:grpSpPr>
          <p:cxnSp>
            <p:nvCxnSpPr>
              <p:cNvPr id="1003" name="Straight Connector 1002">
                <a:extLst>
                  <a:ext uri="{FF2B5EF4-FFF2-40B4-BE49-F238E27FC236}">
                    <a16:creationId xmlns:a16="http://schemas.microsoft.com/office/drawing/2014/main" id="{E524B8F7-C94E-3C5A-410A-71664B8BBEF4}"/>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04" name="Straight Connector 1003">
                <a:extLst>
                  <a:ext uri="{FF2B5EF4-FFF2-40B4-BE49-F238E27FC236}">
                    <a16:creationId xmlns:a16="http://schemas.microsoft.com/office/drawing/2014/main" id="{7F64E9D0-D7A1-7627-878A-80170989EB9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 name="Group 1004">
              <a:extLst>
                <a:ext uri="{FF2B5EF4-FFF2-40B4-BE49-F238E27FC236}">
                  <a16:creationId xmlns:a16="http://schemas.microsoft.com/office/drawing/2014/main" id="{794274EB-7455-6585-C3E7-9950DDA826A0}"/>
                </a:ext>
              </a:extLst>
            </p:cNvPr>
            <p:cNvGrpSpPr/>
            <p:nvPr/>
          </p:nvGrpSpPr>
          <p:grpSpPr>
            <a:xfrm>
              <a:off x="3316844" y="3515487"/>
              <a:ext cx="90851" cy="90851"/>
              <a:chOff x="9927737" y="3505937"/>
              <a:chExt cx="90851" cy="90851"/>
            </a:xfrm>
          </p:grpSpPr>
          <p:cxnSp>
            <p:nvCxnSpPr>
              <p:cNvPr id="1006" name="Straight Connector 1005">
                <a:extLst>
                  <a:ext uri="{FF2B5EF4-FFF2-40B4-BE49-F238E27FC236}">
                    <a16:creationId xmlns:a16="http://schemas.microsoft.com/office/drawing/2014/main" id="{5EFA4A97-C1C3-BB68-0C56-B5EB06F17D7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07" name="Straight Connector 1006">
                <a:extLst>
                  <a:ext uri="{FF2B5EF4-FFF2-40B4-BE49-F238E27FC236}">
                    <a16:creationId xmlns:a16="http://schemas.microsoft.com/office/drawing/2014/main" id="{CCC30A38-60D3-D3BB-169C-BEEC3F5B812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 name="Group 1007">
              <a:extLst>
                <a:ext uri="{FF2B5EF4-FFF2-40B4-BE49-F238E27FC236}">
                  <a16:creationId xmlns:a16="http://schemas.microsoft.com/office/drawing/2014/main" id="{556B59D5-D568-53C7-9A71-529FE385EDA6}"/>
                </a:ext>
              </a:extLst>
            </p:cNvPr>
            <p:cNvGrpSpPr/>
            <p:nvPr/>
          </p:nvGrpSpPr>
          <p:grpSpPr>
            <a:xfrm>
              <a:off x="3339302" y="3522018"/>
              <a:ext cx="90851" cy="90851"/>
              <a:chOff x="9927737" y="3505937"/>
              <a:chExt cx="90851" cy="90851"/>
            </a:xfrm>
          </p:grpSpPr>
          <p:cxnSp>
            <p:nvCxnSpPr>
              <p:cNvPr id="1009" name="Straight Connector 1008">
                <a:extLst>
                  <a:ext uri="{FF2B5EF4-FFF2-40B4-BE49-F238E27FC236}">
                    <a16:creationId xmlns:a16="http://schemas.microsoft.com/office/drawing/2014/main" id="{E5BEBE84-0A5C-0A40-D146-C039935F39BD}"/>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CCF380FF-F76D-FB1B-B591-BA3A57297D9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 name="Group 1010">
              <a:extLst>
                <a:ext uri="{FF2B5EF4-FFF2-40B4-BE49-F238E27FC236}">
                  <a16:creationId xmlns:a16="http://schemas.microsoft.com/office/drawing/2014/main" id="{4488FBB4-26FF-05B4-3698-9B0B68D77B09}"/>
                </a:ext>
              </a:extLst>
            </p:cNvPr>
            <p:cNvGrpSpPr/>
            <p:nvPr/>
          </p:nvGrpSpPr>
          <p:grpSpPr>
            <a:xfrm>
              <a:off x="3362269" y="3528712"/>
              <a:ext cx="90851" cy="90851"/>
              <a:chOff x="9927737" y="3505937"/>
              <a:chExt cx="90851" cy="90851"/>
            </a:xfrm>
          </p:grpSpPr>
          <p:cxnSp>
            <p:nvCxnSpPr>
              <p:cNvPr id="1012" name="Straight Connector 1011">
                <a:extLst>
                  <a:ext uri="{FF2B5EF4-FFF2-40B4-BE49-F238E27FC236}">
                    <a16:creationId xmlns:a16="http://schemas.microsoft.com/office/drawing/2014/main" id="{0EDE034C-9DC2-AF05-907D-AAAD0C1C98D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0B0E4017-1C9B-C586-BE42-224087ACD3F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4" name="Group 1013">
              <a:extLst>
                <a:ext uri="{FF2B5EF4-FFF2-40B4-BE49-F238E27FC236}">
                  <a16:creationId xmlns:a16="http://schemas.microsoft.com/office/drawing/2014/main" id="{A5D67FD6-111B-FBAD-FB7F-6303001053B2}"/>
                </a:ext>
              </a:extLst>
            </p:cNvPr>
            <p:cNvGrpSpPr/>
            <p:nvPr/>
          </p:nvGrpSpPr>
          <p:grpSpPr>
            <a:xfrm>
              <a:off x="3387148" y="3539350"/>
              <a:ext cx="90851" cy="90851"/>
              <a:chOff x="9927737" y="3505937"/>
              <a:chExt cx="90851" cy="90851"/>
            </a:xfrm>
          </p:grpSpPr>
          <p:cxnSp>
            <p:nvCxnSpPr>
              <p:cNvPr id="1015" name="Straight Connector 1014">
                <a:extLst>
                  <a:ext uri="{FF2B5EF4-FFF2-40B4-BE49-F238E27FC236}">
                    <a16:creationId xmlns:a16="http://schemas.microsoft.com/office/drawing/2014/main" id="{A0934BB5-24A2-443A-28DA-74775A057E6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2A12FB7C-2D54-E97A-D9AE-88138B659D0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7" name="Group 1016">
              <a:extLst>
                <a:ext uri="{FF2B5EF4-FFF2-40B4-BE49-F238E27FC236}">
                  <a16:creationId xmlns:a16="http://schemas.microsoft.com/office/drawing/2014/main" id="{A958EDE0-A6E3-F57A-3CD5-6ED3A2F00647}"/>
                </a:ext>
              </a:extLst>
            </p:cNvPr>
            <p:cNvGrpSpPr/>
            <p:nvPr/>
          </p:nvGrpSpPr>
          <p:grpSpPr>
            <a:xfrm>
              <a:off x="3419132" y="3543067"/>
              <a:ext cx="90851" cy="90851"/>
              <a:chOff x="9927737" y="3505937"/>
              <a:chExt cx="90851" cy="90851"/>
            </a:xfrm>
          </p:grpSpPr>
          <p:cxnSp>
            <p:nvCxnSpPr>
              <p:cNvPr id="1018" name="Straight Connector 1017">
                <a:extLst>
                  <a:ext uri="{FF2B5EF4-FFF2-40B4-BE49-F238E27FC236}">
                    <a16:creationId xmlns:a16="http://schemas.microsoft.com/office/drawing/2014/main" id="{5D70C882-E8D1-F411-3AA3-67225021463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F4241590-564E-58E3-1930-3B4AE161BC0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 name="Group 1019">
              <a:extLst>
                <a:ext uri="{FF2B5EF4-FFF2-40B4-BE49-F238E27FC236}">
                  <a16:creationId xmlns:a16="http://schemas.microsoft.com/office/drawing/2014/main" id="{71E34814-6C88-6A6A-B1E5-BAA07259C440}"/>
                </a:ext>
              </a:extLst>
            </p:cNvPr>
            <p:cNvGrpSpPr/>
            <p:nvPr/>
          </p:nvGrpSpPr>
          <p:grpSpPr>
            <a:xfrm>
              <a:off x="3438470" y="3543086"/>
              <a:ext cx="90851" cy="90851"/>
              <a:chOff x="9927737" y="3505937"/>
              <a:chExt cx="90851" cy="90851"/>
            </a:xfrm>
          </p:grpSpPr>
          <p:cxnSp>
            <p:nvCxnSpPr>
              <p:cNvPr id="1021" name="Straight Connector 1020">
                <a:extLst>
                  <a:ext uri="{FF2B5EF4-FFF2-40B4-BE49-F238E27FC236}">
                    <a16:creationId xmlns:a16="http://schemas.microsoft.com/office/drawing/2014/main" id="{B367D1E3-CA0E-A1E7-6E75-10B77060373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F24640DD-B4F6-07DA-6039-B9798D8478A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 name="Group 1022">
              <a:extLst>
                <a:ext uri="{FF2B5EF4-FFF2-40B4-BE49-F238E27FC236}">
                  <a16:creationId xmlns:a16="http://schemas.microsoft.com/office/drawing/2014/main" id="{C1FC171A-2FB5-6E6B-086C-766AB8EEB7E3}"/>
                </a:ext>
              </a:extLst>
            </p:cNvPr>
            <p:cNvGrpSpPr/>
            <p:nvPr/>
          </p:nvGrpSpPr>
          <p:grpSpPr>
            <a:xfrm>
              <a:off x="3476625" y="3552149"/>
              <a:ext cx="90851" cy="90851"/>
              <a:chOff x="9927737" y="3505937"/>
              <a:chExt cx="90851" cy="90851"/>
            </a:xfrm>
          </p:grpSpPr>
          <p:cxnSp>
            <p:nvCxnSpPr>
              <p:cNvPr id="1024" name="Straight Connector 1023">
                <a:extLst>
                  <a:ext uri="{FF2B5EF4-FFF2-40B4-BE49-F238E27FC236}">
                    <a16:creationId xmlns:a16="http://schemas.microsoft.com/office/drawing/2014/main" id="{960AF8E2-144D-A705-91E7-88BD0114E4D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7B949492-38F1-7867-43DF-A5ADF0BEAB4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 name="Group 1025">
              <a:extLst>
                <a:ext uri="{FF2B5EF4-FFF2-40B4-BE49-F238E27FC236}">
                  <a16:creationId xmlns:a16="http://schemas.microsoft.com/office/drawing/2014/main" id="{F5CC7DE4-396A-5607-D696-27A80590F2A7}"/>
                </a:ext>
              </a:extLst>
            </p:cNvPr>
            <p:cNvGrpSpPr/>
            <p:nvPr/>
          </p:nvGrpSpPr>
          <p:grpSpPr>
            <a:xfrm>
              <a:off x="3480939" y="3552149"/>
              <a:ext cx="90851" cy="90851"/>
              <a:chOff x="9927737" y="3505937"/>
              <a:chExt cx="90851" cy="90851"/>
            </a:xfrm>
          </p:grpSpPr>
          <p:cxnSp>
            <p:nvCxnSpPr>
              <p:cNvPr id="1027" name="Straight Connector 1026">
                <a:extLst>
                  <a:ext uri="{FF2B5EF4-FFF2-40B4-BE49-F238E27FC236}">
                    <a16:creationId xmlns:a16="http://schemas.microsoft.com/office/drawing/2014/main" id="{4B8B2116-A759-3A5C-9772-A16455930FC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3137CD06-CB7C-A9A0-9C92-C2B2FC16FF5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 name="Group 1028">
              <a:extLst>
                <a:ext uri="{FF2B5EF4-FFF2-40B4-BE49-F238E27FC236}">
                  <a16:creationId xmlns:a16="http://schemas.microsoft.com/office/drawing/2014/main" id="{890BB8D0-127E-789C-86C8-8C8902F5D870}"/>
                </a:ext>
              </a:extLst>
            </p:cNvPr>
            <p:cNvGrpSpPr/>
            <p:nvPr/>
          </p:nvGrpSpPr>
          <p:grpSpPr>
            <a:xfrm>
              <a:off x="3515724" y="3557947"/>
              <a:ext cx="90851" cy="90851"/>
              <a:chOff x="9927737" y="3505937"/>
              <a:chExt cx="90851" cy="90851"/>
            </a:xfrm>
          </p:grpSpPr>
          <p:cxnSp>
            <p:nvCxnSpPr>
              <p:cNvPr id="1030" name="Straight Connector 1029">
                <a:extLst>
                  <a:ext uri="{FF2B5EF4-FFF2-40B4-BE49-F238E27FC236}">
                    <a16:creationId xmlns:a16="http://schemas.microsoft.com/office/drawing/2014/main" id="{7A9EB225-235F-C57B-E8D7-C2D49D906FD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91868E3C-5C3D-9B77-9E4C-6704F9690F8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 name="Group 1031">
              <a:extLst>
                <a:ext uri="{FF2B5EF4-FFF2-40B4-BE49-F238E27FC236}">
                  <a16:creationId xmlns:a16="http://schemas.microsoft.com/office/drawing/2014/main" id="{CCFDF3F6-38BD-E08C-B9AF-571D063D3532}"/>
                </a:ext>
              </a:extLst>
            </p:cNvPr>
            <p:cNvGrpSpPr/>
            <p:nvPr/>
          </p:nvGrpSpPr>
          <p:grpSpPr>
            <a:xfrm>
              <a:off x="3522527" y="3557947"/>
              <a:ext cx="90851" cy="90851"/>
              <a:chOff x="9927737" y="3505937"/>
              <a:chExt cx="90851" cy="90851"/>
            </a:xfrm>
          </p:grpSpPr>
          <p:cxnSp>
            <p:nvCxnSpPr>
              <p:cNvPr id="1033" name="Straight Connector 1032">
                <a:extLst>
                  <a:ext uri="{FF2B5EF4-FFF2-40B4-BE49-F238E27FC236}">
                    <a16:creationId xmlns:a16="http://schemas.microsoft.com/office/drawing/2014/main" id="{D16D4744-4AB6-3622-F532-483D50EFDFAD}"/>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9E17830E-D691-A7C8-04A7-BEF18F0AC46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 name="Group 1034">
              <a:extLst>
                <a:ext uri="{FF2B5EF4-FFF2-40B4-BE49-F238E27FC236}">
                  <a16:creationId xmlns:a16="http://schemas.microsoft.com/office/drawing/2014/main" id="{3414F137-890F-F990-ECA3-E09D4380650D}"/>
                </a:ext>
              </a:extLst>
            </p:cNvPr>
            <p:cNvGrpSpPr/>
            <p:nvPr/>
          </p:nvGrpSpPr>
          <p:grpSpPr>
            <a:xfrm>
              <a:off x="3557766" y="3557947"/>
              <a:ext cx="90851" cy="90851"/>
              <a:chOff x="9927737" y="3505937"/>
              <a:chExt cx="90851" cy="90851"/>
            </a:xfrm>
          </p:grpSpPr>
          <p:cxnSp>
            <p:nvCxnSpPr>
              <p:cNvPr id="1036" name="Straight Connector 1035">
                <a:extLst>
                  <a:ext uri="{FF2B5EF4-FFF2-40B4-BE49-F238E27FC236}">
                    <a16:creationId xmlns:a16="http://schemas.microsoft.com/office/drawing/2014/main" id="{EE548A05-C8FD-705A-7574-6D7F5E57180D}"/>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F2A9E810-FFD8-A864-F9FE-F4ACAF435A6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47D68F58-2919-9303-D865-0A2511C69744}"/>
                </a:ext>
              </a:extLst>
            </p:cNvPr>
            <p:cNvGrpSpPr/>
            <p:nvPr/>
          </p:nvGrpSpPr>
          <p:grpSpPr>
            <a:xfrm>
              <a:off x="3569268" y="3558957"/>
              <a:ext cx="90851" cy="90851"/>
              <a:chOff x="9927737" y="3505937"/>
              <a:chExt cx="90851" cy="90851"/>
            </a:xfrm>
          </p:grpSpPr>
          <p:cxnSp>
            <p:nvCxnSpPr>
              <p:cNvPr id="1039" name="Straight Connector 1038">
                <a:extLst>
                  <a:ext uri="{FF2B5EF4-FFF2-40B4-BE49-F238E27FC236}">
                    <a16:creationId xmlns:a16="http://schemas.microsoft.com/office/drawing/2014/main" id="{88311036-7684-A7BA-6F51-BEF49360C43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87EDAF3A-133B-D36E-E04C-D65EAFA671D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6F56F9E6-C511-9F27-533A-8C9CDC9DC27C}"/>
                </a:ext>
              </a:extLst>
            </p:cNvPr>
            <p:cNvGrpSpPr/>
            <p:nvPr/>
          </p:nvGrpSpPr>
          <p:grpSpPr>
            <a:xfrm>
              <a:off x="3612715" y="3565690"/>
              <a:ext cx="90851" cy="90851"/>
              <a:chOff x="9927737" y="3505937"/>
              <a:chExt cx="90851" cy="90851"/>
            </a:xfrm>
          </p:grpSpPr>
          <p:cxnSp>
            <p:nvCxnSpPr>
              <p:cNvPr id="1042" name="Straight Connector 1041">
                <a:extLst>
                  <a:ext uri="{FF2B5EF4-FFF2-40B4-BE49-F238E27FC236}">
                    <a16:creationId xmlns:a16="http://schemas.microsoft.com/office/drawing/2014/main" id="{18511843-893D-918D-EF91-1296E322D9A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ED0AAC98-5F65-8CB5-A233-7EAAF6BBE5D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9AA53E53-2656-FA00-31DB-FBF574CC7F8F}"/>
                </a:ext>
              </a:extLst>
            </p:cNvPr>
            <p:cNvGrpSpPr/>
            <p:nvPr/>
          </p:nvGrpSpPr>
          <p:grpSpPr>
            <a:xfrm>
              <a:off x="3628578" y="3565690"/>
              <a:ext cx="90851" cy="90851"/>
              <a:chOff x="9927737" y="3505937"/>
              <a:chExt cx="90851" cy="90851"/>
            </a:xfrm>
          </p:grpSpPr>
          <p:cxnSp>
            <p:nvCxnSpPr>
              <p:cNvPr id="1045" name="Straight Connector 1044">
                <a:extLst>
                  <a:ext uri="{FF2B5EF4-FFF2-40B4-BE49-F238E27FC236}">
                    <a16:creationId xmlns:a16="http://schemas.microsoft.com/office/drawing/2014/main" id="{AC022417-EDA1-BB30-17EE-8E7BBD72EED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F3DDFBDE-7D9A-3DCA-80F8-AC982DDA527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A0E0345B-28DB-BA73-2DEE-C6D9933B2E51}"/>
                </a:ext>
              </a:extLst>
            </p:cNvPr>
            <p:cNvGrpSpPr/>
            <p:nvPr/>
          </p:nvGrpSpPr>
          <p:grpSpPr>
            <a:xfrm>
              <a:off x="3640666" y="3565690"/>
              <a:ext cx="90851" cy="90851"/>
              <a:chOff x="9927737" y="3505937"/>
              <a:chExt cx="90851" cy="90851"/>
            </a:xfrm>
          </p:grpSpPr>
          <p:cxnSp>
            <p:nvCxnSpPr>
              <p:cNvPr id="1048" name="Straight Connector 1047">
                <a:extLst>
                  <a:ext uri="{FF2B5EF4-FFF2-40B4-BE49-F238E27FC236}">
                    <a16:creationId xmlns:a16="http://schemas.microsoft.com/office/drawing/2014/main" id="{CE8C6E9C-2584-CD92-19D0-3BB9279EB3F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95BB1486-E1D4-AE32-69C2-681C3BEA9E4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F27FB62A-D0E0-F61B-CC9C-B12D00826F4F}"/>
                </a:ext>
              </a:extLst>
            </p:cNvPr>
            <p:cNvGrpSpPr/>
            <p:nvPr/>
          </p:nvGrpSpPr>
          <p:grpSpPr>
            <a:xfrm>
              <a:off x="3661156" y="3566204"/>
              <a:ext cx="90851" cy="90851"/>
              <a:chOff x="9927737" y="3505937"/>
              <a:chExt cx="90851" cy="90851"/>
            </a:xfrm>
          </p:grpSpPr>
          <p:cxnSp>
            <p:nvCxnSpPr>
              <p:cNvPr id="1051" name="Straight Connector 1050">
                <a:extLst>
                  <a:ext uri="{FF2B5EF4-FFF2-40B4-BE49-F238E27FC236}">
                    <a16:creationId xmlns:a16="http://schemas.microsoft.com/office/drawing/2014/main" id="{179DCFCC-6FAE-0B02-12CD-B42EE9FCE06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1C487A93-7E51-A3A5-61D2-520A4535A1C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68E38D75-8CB3-462A-5826-6B73910CDE16}"/>
                </a:ext>
              </a:extLst>
            </p:cNvPr>
            <p:cNvGrpSpPr/>
            <p:nvPr/>
          </p:nvGrpSpPr>
          <p:grpSpPr>
            <a:xfrm>
              <a:off x="3685875" y="3573729"/>
              <a:ext cx="90851" cy="90851"/>
              <a:chOff x="9927737" y="3505937"/>
              <a:chExt cx="90851" cy="90851"/>
            </a:xfrm>
          </p:grpSpPr>
          <p:cxnSp>
            <p:nvCxnSpPr>
              <p:cNvPr id="1054" name="Straight Connector 1053">
                <a:extLst>
                  <a:ext uri="{FF2B5EF4-FFF2-40B4-BE49-F238E27FC236}">
                    <a16:creationId xmlns:a16="http://schemas.microsoft.com/office/drawing/2014/main" id="{7D16B3F4-C62A-1E47-A4FB-79657C00BDE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7B787FAE-CAB9-CDAD-79FD-5B4202AF076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591C4FEC-13A3-D74C-A705-2120C838246B}"/>
                </a:ext>
              </a:extLst>
            </p:cNvPr>
            <p:cNvGrpSpPr/>
            <p:nvPr/>
          </p:nvGrpSpPr>
          <p:grpSpPr>
            <a:xfrm>
              <a:off x="3706582" y="3573729"/>
              <a:ext cx="90851" cy="90851"/>
              <a:chOff x="9927737" y="3505937"/>
              <a:chExt cx="90851" cy="90851"/>
            </a:xfrm>
          </p:grpSpPr>
          <p:cxnSp>
            <p:nvCxnSpPr>
              <p:cNvPr id="1057" name="Straight Connector 1056">
                <a:extLst>
                  <a:ext uri="{FF2B5EF4-FFF2-40B4-BE49-F238E27FC236}">
                    <a16:creationId xmlns:a16="http://schemas.microsoft.com/office/drawing/2014/main" id="{51C7AC62-3147-9CA3-A0FC-5D257C04ACA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1CA94E95-4000-3560-CED3-594C42CB244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267D1D06-D1E9-4FA8-F283-263CE4B40035}"/>
                </a:ext>
              </a:extLst>
            </p:cNvPr>
            <p:cNvGrpSpPr/>
            <p:nvPr/>
          </p:nvGrpSpPr>
          <p:grpSpPr>
            <a:xfrm>
              <a:off x="3717028" y="3573729"/>
              <a:ext cx="90851" cy="90851"/>
              <a:chOff x="9927737" y="3505937"/>
              <a:chExt cx="90851" cy="90851"/>
            </a:xfrm>
          </p:grpSpPr>
          <p:cxnSp>
            <p:nvCxnSpPr>
              <p:cNvPr id="1060" name="Straight Connector 1059">
                <a:extLst>
                  <a:ext uri="{FF2B5EF4-FFF2-40B4-BE49-F238E27FC236}">
                    <a16:creationId xmlns:a16="http://schemas.microsoft.com/office/drawing/2014/main" id="{1776256F-4118-FCA7-492F-8B1D0841C94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F3BB1416-450F-A3E9-E853-A8F5674D792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A4816246-74FA-2163-C635-4D0C728DDE8C}"/>
                </a:ext>
              </a:extLst>
            </p:cNvPr>
            <p:cNvGrpSpPr/>
            <p:nvPr/>
          </p:nvGrpSpPr>
          <p:grpSpPr>
            <a:xfrm>
              <a:off x="3743461" y="3573729"/>
              <a:ext cx="90851" cy="90851"/>
              <a:chOff x="9927737" y="3505937"/>
              <a:chExt cx="90851" cy="90851"/>
            </a:xfrm>
          </p:grpSpPr>
          <p:cxnSp>
            <p:nvCxnSpPr>
              <p:cNvPr id="1063" name="Straight Connector 1062">
                <a:extLst>
                  <a:ext uri="{FF2B5EF4-FFF2-40B4-BE49-F238E27FC236}">
                    <a16:creationId xmlns:a16="http://schemas.microsoft.com/office/drawing/2014/main" id="{545D4D77-35C6-6B82-FD3C-66ED6DE0DF0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24540FBE-D0F8-803E-E1D3-92ACAA01B7C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F5F9D793-E2A6-75F4-4958-8278C750A318}"/>
                </a:ext>
              </a:extLst>
            </p:cNvPr>
            <p:cNvGrpSpPr/>
            <p:nvPr/>
          </p:nvGrpSpPr>
          <p:grpSpPr>
            <a:xfrm>
              <a:off x="3755364" y="3573729"/>
              <a:ext cx="90851" cy="90851"/>
              <a:chOff x="9927737" y="3505937"/>
              <a:chExt cx="90851" cy="90851"/>
            </a:xfrm>
          </p:grpSpPr>
          <p:cxnSp>
            <p:nvCxnSpPr>
              <p:cNvPr id="1066" name="Straight Connector 1065">
                <a:extLst>
                  <a:ext uri="{FF2B5EF4-FFF2-40B4-BE49-F238E27FC236}">
                    <a16:creationId xmlns:a16="http://schemas.microsoft.com/office/drawing/2014/main" id="{13A8E78E-C521-5C53-AECE-5A48C80E5B5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78B53C42-C18F-84C0-D46E-06ECC89C423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68" name="Group 1067">
              <a:extLst>
                <a:ext uri="{FF2B5EF4-FFF2-40B4-BE49-F238E27FC236}">
                  <a16:creationId xmlns:a16="http://schemas.microsoft.com/office/drawing/2014/main" id="{9F462C2B-CDD9-E880-AC2A-FA5CB8DFC3C1}"/>
                </a:ext>
              </a:extLst>
            </p:cNvPr>
            <p:cNvGrpSpPr/>
            <p:nvPr/>
          </p:nvGrpSpPr>
          <p:grpSpPr>
            <a:xfrm>
              <a:off x="3778029" y="3573729"/>
              <a:ext cx="90851" cy="90851"/>
              <a:chOff x="9927737" y="3505937"/>
              <a:chExt cx="90851" cy="90851"/>
            </a:xfrm>
          </p:grpSpPr>
          <p:cxnSp>
            <p:nvCxnSpPr>
              <p:cNvPr id="1069" name="Straight Connector 1068">
                <a:extLst>
                  <a:ext uri="{FF2B5EF4-FFF2-40B4-BE49-F238E27FC236}">
                    <a16:creationId xmlns:a16="http://schemas.microsoft.com/office/drawing/2014/main" id="{BE1CB867-AFC6-9825-E337-510F31008DC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CF093A67-ACB1-332F-17D0-E544B6CDF74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E04C7B2F-0EAD-FA24-4540-A70F09911CAD}"/>
                </a:ext>
              </a:extLst>
            </p:cNvPr>
            <p:cNvGrpSpPr/>
            <p:nvPr/>
          </p:nvGrpSpPr>
          <p:grpSpPr>
            <a:xfrm>
              <a:off x="3800789" y="3573729"/>
              <a:ext cx="90851" cy="90851"/>
              <a:chOff x="9927737" y="3505937"/>
              <a:chExt cx="90851" cy="90851"/>
            </a:xfrm>
          </p:grpSpPr>
          <p:cxnSp>
            <p:nvCxnSpPr>
              <p:cNvPr id="1072" name="Straight Connector 1071">
                <a:extLst>
                  <a:ext uri="{FF2B5EF4-FFF2-40B4-BE49-F238E27FC236}">
                    <a16:creationId xmlns:a16="http://schemas.microsoft.com/office/drawing/2014/main" id="{A92D0A11-799E-8109-826A-8FCF7FBAEA11}"/>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141690B9-281C-1541-7A6E-4D91AD9DD8E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CFC0424A-7283-2D8A-4EE1-148F33D6EF7A}"/>
                </a:ext>
              </a:extLst>
            </p:cNvPr>
            <p:cNvGrpSpPr/>
            <p:nvPr/>
          </p:nvGrpSpPr>
          <p:grpSpPr>
            <a:xfrm>
              <a:off x="3818251" y="3573729"/>
              <a:ext cx="90851" cy="90851"/>
              <a:chOff x="9927737" y="3505937"/>
              <a:chExt cx="90851" cy="90851"/>
            </a:xfrm>
          </p:grpSpPr>
          <p:cxnSp>
            <p:nvCxnSpPr>
              <p:cNvPr id="1075" name="Straight Connector 1074">
                <a:extLst>
                  <a:ext uri="{FF2B5EF4-FFF2-40B4-BE49-F238E27FC236}">
                    <a16:creationId xmlns:a16="http://schemas.microsoft.com/office/drawing/2014/main" id="{D68E1DF3-41C1-5022-A54A-A6C994351AA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D7CD2595-1A51-B3BF-6A43-8F27AE1E1B7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C617565B-AA4F-3033-B623-446E6639888E}"/>
                </a:ext>
              </a:extLst>
            </p:cNvPr>
            <p:cNvGrpSpPr/>
            <p:nvPr/>
          </p:nvGrpSpPr>
          <p:grpSpPr>
            <a:xfrm>
              <a:off x="3838864" y="3573729"/>
              <a:ext cx="90851" cy="90851"/>
              <a:chOff x="9927737" y="3505937"/>
              <a:chExt cx="90851" cy="90851"/>
            </a:xfrm>
          </p:grpSpPr>
          <p:cxnSp>
            <p:nvCxnSpPr>
              <p:cNvPr id="1078" name="Straight Connector 1077">
                <a:extLst>
                  <a:ext uri="{FF2B5EF4-FFF2-40B4-BE49-F238E27FC236}">
                    <a16:creationId xmlns:a16="http://schemas.microsoft.com/office/drawing/2014/main" id="{51FA3D3B-601F-5EC1-CD3C-527D1E91765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E8FB3283-DBBE-C24C-3BFC-033C319D5BF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881DCE47-B008-776B-AA72-E22B36AEC46D}"/>
                </a:ext>
              </a:extLst>
            </p:cNvPr>
            <p:cNvGrpSpPr/>
            <p:nvPr/>
          </p:nvGrpSpPr>
          <p:grpSpPr>
            <a:xfrm>
              <a:off x="3858793" y="3573729"/>
              <a:ext cx="90851" cy="90851"/>
              <a:chOff x="9927737" y="3505937"/>
              <a:chExt cx="90851" cy="90851"/>
            </a:xfrm>
          </p:grpSpPr>
          <p:cxnSp>
            <p:nvCxnSpPr>
              <p:cNvPr id="1081" name="Straight Connector 1080">
                <a:extLst>
                  <a:ext uri="{FF2B5EF4-FFF2-40B4-BE49-F238E27FC236}">
                    <a16:creationId xmlns:a16="http://schemas.microsoft.com/office/drawing/2014/main" id="{A320F97B-967C-3DEA-83D0-71E3D563FBA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A862466A-80CF-26C9-94BF-3E8015E1B80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2D2D3BA5-5B48-1FF9-2311-8A8A3AA663C6}"/>
                </a:ext>
              </a:extLst>
            </p:cNvPr>
            <p:cNvGrpSpPr/>
            <p:nvPr/>
          </p:nvGrpSpPr>
          <p:grpSpPr>
            <a:xfrm>
              <a:off x="3880055" y="3581883"/>
              <a:ext cx="90851" cy="90851"/>
              <a:chOff x="9927737" y="3505937"/>
              <a:chExt cx="90851" cy="90851"/>
            </a:xfrm>
          </p:grpSpPr>
          <p:cxnSp>
            <p:nvCxnSpPr>
              <p:cNvPr id="1084" name="Straight Connector 1083">
                <a:extLst>
                  <a:ext uri="{FF2B5EF4-FFF2-40B4-BE49-F238E27FC236}">
                    <a16:creationId xmlns:a16="http://schemas.microsoft.com/office/drawing/2014/main" id="{A21326FC-60A3-94F4-78A1-742240F89CD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D8EF25B0-12A5-E319-C066-43E102DC0A1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1431A154-A6D0-F689-9668-C705A9A39020}"/>
                </a:ext>
              </a:extLst>
            </p:cNvPr>
            <p:cNvGrpSpPr/>
            <p:nvPr/>
          </p:nvGrpSpPr>
          <p:grpSpPr>
            <a:xfrm>
              <a:off x="3903142" y="3594549"/>
              <a:ext cx="90851" cy="90851"/>
              <a:chOff x="9927737" y="3505937"/>
              <a:chExt cx="90851" cy="90851"/>
            </a:xfrm>
          </p:grpSpPr>
          <p:cxnSp>
            <p:nvCxnSpPr>
              <p:cNvPr id="1087" name="Straight Connector 1086">
                <a:extLst>
                  <a:ext uri="{FF2B5EF4-FFF2-40B4-BE49-F238E27FC236}">
                    <a16:creationId xmlns:a16="http://schemas.microsoft.com/office/drawing/2014/main" id="{FD0C2E96-210A-D6F5-C452-FCE1FAA2551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87D200FD-5BF2-A214-725C-A670BBA9141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4FCF86C2-BCC8-D4FC-9537-FBB721DFAB36}"/>
                </a:ext>
              </a:extLst>
            </p:cNvPr>
            <p:cNvGrpSpPr/>
            <p:nvPr/>
          </p:nvGrpSpPr>
          <p:grpSpPr>
            <a:xfrm>
              <a:off x="3929715" y="3603373"/>
              <a:ext cx="90851" cy="90851"/>
              <a:chOff x="9927737" y="3505937"/>
              <a:chExt cx="90851" cy="90851"/>
            </a:xfrm>
          </p:grpSpPr>
          <p:cxnSp>
            <p:nvCxnSpPr>
              <p:cNvPr id="1090" name="Straight Connector 1089">
                <a:extLst>
                  <a:ext uri="{FF2B5EF4-FFF2-40B4-BE49-F238E27FC236}">
                    <a16:creationId xmlns:a16="http://schemas.microsoft.com/office/drawing/2014/main" id="{45EDDED9-AAD2-F992-24FD-E777591EAD5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DC1B8C7F-BFF5-A9D3-37CB-6E664065DE5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92" name="Group 1091">
              <a:extLst>
                <a:ext uri="{FF2B5EF4-FFF2-40B4-BE49-F238E27FC236}">
                  <a16:creationId xmlns:a16="http://schemas.microsoft.com/office/drawing/2014/main" id="{BFF8C4A0-C741-B2AA-A35B-A51FA66A9962}"/>
                </a:ext>
              </a:extLst>
            </p:cNvPr>
            <p:cNvGrpSpPr/>
            <p:nvPr/>
          </p:nvGrpSpPr>
          <p:grpSpPr>
            <a:xfrm>
              <a:off x="3947483" y="3603373"/>
              <a:ext cx="90851" cy="90851"/>
              <a:chOff x="9927737" y="3505937"/>
              <a:chExt cx="90851" cy="90851"/>
            </a:xfrm>
          </p:grpSpPr>
          <p:cxnSp>
            <p:nvCxnSpPr>
              <p:cNvPr id="1093" name="Straight Connector 1092">
                <a:extLst>
                  <a:ext uri="{FF2B5EF4-FFF2-40B4-BE49-F238E27FC236}">
                    <a16:creationId xmlns:a16="http://schemas.microsoft.com/office/drawing/2014/main" id="{3D5FAD63-4E6C-9BA4-036B-716825626BB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89D0EE28-6472-42D5-3724-88485AAC199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95" name="Group 1094">
              <a:extLst>
                <a:ext uri="{FF2B5EF4-FFF2-40B4-BE49-F238E27FC236}">
                  <a16:creationId xmlns:a16="http://schemas.microsoft.com/office/drawing/2014/main" id="{819176D6-81AF-E203-3A22-D36BE543CF87}"/>
                </a:ext>
              </a:extLst>
            </p:cNvPr>
            <p:cNvGrpSpPr/>
            <p:nvPr/>
          </p:nvGrpSpPr>
          <p:grpSpPr>
            <a:xfrm>
              <a:off x="3968914" y="3603373"/>
              <a:ext cx="90851" cy="90851"/>
              <a:chOff x="9927737" y="3505937"/>
              <a:chExt cx="90851" cy="90851"/>
            </a:xfrm>
          </p:grpSpPr>
          <p:cxnSp>
            <p:nvCxnSpPr>
              <p:cNvPr id="1096" name="Straight Connector 1095">
                <a:extLst>
                  <a:ext uri="{FF2B5EF4-FFF2-40B4-BE49-F238E27FC236}">
                    <a16:creationId xmlns:a16="http://schemas.microsoft.com/office/drawing/2014/main" id="{B8CDF00A-5ABC-466F-6754-76CF2DEF030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25420D87-A64F-6B9C-77AF-AE659DCA575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98" name="Group 1097">
              <a:extLst>
                <a:ext uri="{FF2B5EF4-FFF2-40B4-BE49-F238E27FC236}">
                  <a16:creationId xmlns:a16="http://schemas.microsoft.com/office/drawing/2014/main" id="{6BF3FF74-BE92-A774-1D70-A221A1E9D8D8}"/>
                </a:ext>
              </a:extLst>
            </p:cNvPr>
            <p:cNvGrpSpPr/>
            <p:nvPr/>
          </p:nvGrpSpPr>
          <p:grpSpPr>
            <a:xfrm>
              <a:off x="4043454" y="3639974"/>
              <a:ext cx="90851" cy="90851"/>
              <a:chOff x="9927737" y="3505937"/>
              <a:chExt cx="90851" cy="90851"/>
            </a:xfrm>
          </p:grpSpPr>
          <p:cxnSp>
            <p:nvCxnSpPr>
              <p:cNvPr id="1099" name="Straight Connector 1098">
                <a:extLst>
                  <a:ext uri="{FF2B5EF4-FFF2-40B4-BE49-F238E27FC236}">
                    <a16:creationId xmlns:a16="http://schemas.microsoft.com/office/drawing/2014/main" id="{7A6F465E-FB67-4D8F-08A2-635D3BD7A16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447C952A-717F-83B9-3586-941C394A99F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01" name="Group 1100">
              <a:extLst>
                <a:ext uri="{FF2B5EF4-FFF2-40B4-BE49-F238E27FC236}">
                  <a16:creationId xmlns:a16="http://schemas.microsoft.com/office/drawing/2014/main" id="{218127CB-8E2F-CBAC-62D1-DB9A8313091F}"/>
                </a:ext>
              </a:extLst>
            </p:cNvPr>
            <p:cNvGrpSpPr/>
            <p:nvPr/>
          </p:nvGrpSpPr>
          <p:grpSpPr>
            <a:xfrm>
              <a:off x="4067544" y="3643000"/>
              <a:ext cx="90851" cy="90851"/>
              <a:chOff x="9927737" y="3505937"/>
              <a:chExt cx="90851" cy="90851"/>
            </a:xfrm>
          </p:grpSpPr>
          <p:cxnSp>
            <p:nvCxnSpPr>
              <p:cNvPr id="1102" name="Straight Connector 1101">
                <a:extLst>
                  <a:ext uri="{FF2B5EF4-FFF2-40B4-BE49-F238E27FC236}">
                    <a16:creationId xmlns:a16="http://schemas.microsoft.com/office/drawing/2014/main" id="{9E8FF116-179F-C2ED-D6BF-203DFC4CAC0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0081321D-E5BA-68B3-4750-8617988A6E0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04" name="Group 1103">
              <a:extLst>
                <a:ext uri="{FF2B5EF4-FFF2-40B4-BE49-F238E27FC236}">
                  <a16:creationId xmlns:a16="http://schemas.microsoft.com/office/drawing/2014/main" id="{2F64AB86-95DC-CCF3-2B4F-8A9A16AF12D0}"/>
                </a:ext>
              </a:extLst>
            </p:cNvPr>
            <p:cNvGrpSpPr/>
            <p:nvPr/>
          </p:nvGrpSpPr>
          <p:grpSpPr>
            <a:xfrm>
              <a:off x="4096808" y="3647480"/>
              <a:ext cx="90851" cy="90851"/>
              <a:chOff x="9927737" y="3505937"/>
              <a:chExt cx="90851" cy="90851"/>
            </a:xfrm>
          </p:grpSpPr>
          <p:cxnSp>
            <p:nvCxnSpPr>
              <p:cNvPr id="1105" name="Straight Connector 1104">
                <a:extLst>
                  <a:ext uri="{FF2B5EF4-FFF2-40B4-BE49-F238E27FC236}">
                    <a16:creationId xmlns:a16="http://schemas.microsoft.com/office/drawing/2014/main" id="{27676F36-AA4D-2C69-41A2-8579CDFD79C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89D8A3B9-6F59-27DF-2EFD-415763874AA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07" name="Group 1106">
              <a:extLst>
                <a:ext uri="{FF2B5EF4-FFF2-40B4-BE49-F238E27FC236}">
                  <a16:creationId xmlns:a16="http://schemas.microsoft.com/office/drawing/2014/main" id="{1BA46DEB-3B01-403B-9603-08D668006B56}"/>
                </a:ext>
              </a:extLst>
            </p:cNvPr>
            <p:cNvGrpSpPr/>
            <p:nvPr/>
          </p:nvGrpSpPr>
          <p:grpSpPr>
            <a:xfrm>
              <a:off x="4124516" y="3647480"/>
              <a:ext cx="90851" cy="90851"/>
              <a:chOff x="9927737" y="3505937"/>
              <a:chExt cx="90851" cy="90851"/>
            </a:xfrm>
          </p:grpSpPr>
          <p:cxnSp>
            <p:nvCxnSpPr>
              <p:cNvPr id="1108" name="Straight Connector 1107">
                <a:extLst>
                  <a:ext uri="{FF2B5EF4-FFF2-40B4-BE49-F238E27FC236}">
                    <a16:creationId xmlns:a16="http://schemas.microsoft.com/office/drawing/2014/main" id="{4AD17E14-E878-D7D8-D468-7B5D57C1B29D}"/>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70C0DC78-A163-84F8-3476-1E32AD92BFB1}"/>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10" name="Group 1109">
              <a:extLst>
                <a:ext uri="{FF2B5EF4-FFF2-40B4-BE49-F238E27FC236}">
                  <a16:creationId xmlns:a16="http://schemas.microsoft.com/office/drawing/2014/main" id="{A4FC111C-4C9E-20CC-B6CF-5B8B1DF58990}"/>
                </a:ext>
              </a:extLst>
            </p:cNvPr>
            <p:cNvGrpSpPr/>
            <p:nvPr/>
          </p:nvGrpSpPr>
          <p:grpSpPr>
            <a:xfrm>
              <a:off x="4169942" y="3663172"/>
              <a:ext cx="90851" cy="90851"/>
              <a:chOff x="9927737" y="3505937"/>
              <a:chExt cx="90851" cy="90851"/>
            </a:xfrm>
          </p:grpSpPr>
          <p:cxnSp>
            <p:nvCxnSpPr>
              <p:cNvPr id="1111" name="Straight Connector 1110">
                <a:extLst>
                  <a:ext uri="{FF2B5EF4-FFF2-40B4-BE49-F238E27FC236}">
                    <a16:creationId xmlns:a16="http://schemas.microsoft.com/office/drawing/2014/main" id="{0D509D86-F3E6-1C03-F210-D701A685FC5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7D5BF4CF-3643-39A6-E50B-2B1FC2328CA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13" name="Group 1112">
              <a:extLst>
                <a:ext uri="{FF2B5EF4-FFF2-40B4-BE49-F238E27FC236}">
                  <a16:creationId xmlns:a16="http://schemas.microsoft.com/office/drawing/2014/main" id="{05156C5C-572D-E778-FE56-5E4A2E6C8F27}"/>
                </a:ext>
              </a:extLst>
            </p:cNvPr>
            <p:cNvGrpSpPr/>
            <p:nvPr/>
          </p:nvGrpSpPr>
          <p:grpSpPr>
            <a:xfrm>
              <a:off x="4198219" y="3659039"/>
              <a:ext cx="90851" cy="90851"/>
              <a:chOff x="9927737" y="3505937"/>
              <a:chExt cx="90851" cy="90851"/>
            </a:xfrm>
          </p:grpSpPr>
          <p:cxnSp>
            <p:nvCxnSpPr>
              <p:cNvPr id="1114" name="Straight Connector 1113">
                <a:extLst>
                  <a:ext uri="{FF2B5EF4-FFF2-40B4-BE49-F238E27FC236}">
                    <a16:creationId xmlns:a16="http://schemas.microsoft.com/office/drawing/2014/main" id="{BF3CDDF1-2455-597A-A13E-7FB006E9E37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AD4E932E-3567-9554-C95D-0CEE17CA24F0}"/>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16" name="Group 1115">
              <a:extLst>
                <a:ext uri="{FF2B5EF4-FFF2-40B4-BE49-F238E27FC236}">
                  <a16:creationId xmlns:a16="http://schemas.microsoft.com/office/drawing/2014/main" id="{22007094-D4FD-9687-AA75-198ACAC9F757}"/>
                </a:ext>
              </a:extLst>
            </p:cNvPr>
            <p:cNvGrpSpPr/>
            <p:nvPr/>
          </p:nvGrpSpPr>
          <p:grpSpPr>
            <a:xfrm>
              <a:off x="4211951" y="3659039"/>
              <a:ext cx="90851" cy="90851"/>
              <a:chOff x="9927737" y="3505937"/>
              <a:chExt cx="90851" cy="90851"/>
            </a:xfrm>
          </p:grpSpPr>
          <p:cxnSp>
            <p:nvCxnSpPr>
              <p:cNvPr id="1117" name="Straight Connector 1116">
                <a:extLst>
                  <a:ext uri="{FF2B5EF4-FFF2-40B4-BE49-F238E27FC236}">
                    <a16:creationId xmlns:a16="http://schemas.microsoft.com/office/drawing/2014/main" id="{421802EE-5264-C7B3-B81E-E9F2B013228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7B0B7A1E-98A4-174D-067C-68539E40A17E}"/>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19" name="Group 1118">
              <a:extLst>
                <a:ext uri="{FF2B5EF4-FFF2-40B4-BE49-F238E27FC236}">
                  <a16:creationId xmlns:a16="http://schemas.microsoft.com/office/drawing/2014/main" id="{F29A15A0-3B21-A4F8-7B9A-388F68AA30C9}"/>
                </a:ext>
              </a:extLst>
            </p:cNvPr>
            <p:cNvGrpSpPr/>
            <p:nvPr/>
          </p:nvGrpSpPr>
          <p:grpSpPr>
            <a:xfrm>
              <a:off x="4230943" y="3682342"/>
              <a:ext cx="90851" cy="90851"/>
              <a:chOff x="9927737" y="3505937"/>
              <a:chExt cx="90851" cy="90851"/>
            </a:xfrm>
          </p:grpSpPr>
          <p:cxnSp>
            <p:nvCxnSpPr>
              <p:cNvPr id="1120" name="Straight Connector 1119">
                <a:extLst>
                  <a:ext uri="{FF2B5EF4-FFF2-40B4-BE49-F238E27FC236}">
                    <a16:creationId xmlns:a16="http://schemas.microsoft.com/office/drawing/2014/main" id="{EA9AC6D3-9172-E35B-2936-DFA71E2D8B1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D9C689E3-0DC0-E19D-0AF9-C14EB6F4458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2" name="Group 1121">
              <a:extLst>
                <a:ext uri="{FF2B5EF4-FFF2-40B4-BE49-F238E27FC236}">
                  <a16:creationId xmlns:a16="http://schemas.microsoft.com/office/drawing/2014/main" id="{9EC96932-98F2-8A66-6958-6F5B9AA03B9C}"/>
                </a:ext>
              </a:extLst>
            </p:cNvPr>
            <p:cNvGrpSpPr/>
            <p:nvPr/>
          </p:nvGrpSpPr>
          <p:grpSpPr>
            <a:xfrm>
              <a:off x="4289635" y="3688374"/>
              <a:ext cx="90851" cy="90851"/>
              <a:chOff x="9927737" y="3505937"/>
              <a:chExt cx="90851" cy="90851"/>
            </a:xfrm>
          </p:grpSpPr>
          <p:cxnSp>
            <p:nvCxnSpPr>
              <p:cNvPr id="1123" name="Straight Connector 1122">
                <a:extLst>
                  <a:ext uri="{FF2B5EF4-FFF2-40B4-BE49-F238E27FC236}">
                    <a16:creationId xmlns:a16="http://schemas.microsoft.com/office/drawing/2014/main" id="{EE8E5518-148F-602C-9977-D66BCB9648A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57CF6AC8-B79D-9F60-A11F-0F45C9B7B7D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5" name="Group 1124">
              <a:extLst>
                <a:ext uri="{FF2B5EF4-FFF2-40B4-BE49-F238E27FC236}">
                  <a16:creationId xmlns:a16="http://schemas.microsoft.com/office/drawing/2014/main" id="{302BBD77-E038-695B-B6AB-A87A4F4474A3}"/>
                </a:ext>
              </a:extLst>
            </p:cNvPr>
            <p:cNvGrpSpPr/>
            <p:nvPr/>
          </p:nvGrpSpPr>
          <p:grpSpPr>
            <a:xfrm>
              <a:off x="4304936" y="3688374"/>
              <a:ext cx="90851" cy="90851"/>
              <a:chOff x="9927737" y="3505937"/>
              <a:chExt cx="90851" cy="90851"/>
            </a:xfrm>
          </p:grpSpPr>
          <p:cxnSp>
            <p:nvCxnSpPr>
              <p:cNvPr id="1126" name="Straight Connector 1125">
                <a:extLst>
                  <a:ext uri="{FF2B5EF4-FFF2-40B4-BE49-F238E27FC236}">
                    <a16:creationId xmlns:a16="http://schemas.microsoft.com/office/drawing/2014/main" id="{CDE20506-9115-B92A-5EE7-2B6759802540}"/>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E6ED1612-8C7B-B394-492F-AA7FA2D79DB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8" name="Group 1127">
              <a:extLst>
                <a:ext uri="{FF2B5EF4-FFF2-40B4-BE49-F238E27FC236}">
                  <a16:creationId xmlns:a16="http://schemas.microsoft.com/office/drawing/2014/main" id="{30586B65-3686-9DF2-38D5-E934D6FCCA4C}"/>
                </a:ext>
              </a:extLst>
            </p:cNvPr>
            <p:cNvGrpSpPr/>
            <p:nvPr/>
          </p:nvGrpSpPr>
          <p:grpSpPr>
            <a:xfrm>
              <a:off x="4324978" y="3685400"/>
              <a:ext cx="90851" cy="90851"/>
              <a:chOff x="9927737" y="3505937"/>
              <a:chExt cx="90851" cy="90851"/>
            </a:xfrm>
          </p:grpSpPr>
          <p:cxnSp>
            <p:nvCxnSpPr>
              <p:cNvPr id="1129" name="Straight Connector 1128">
                <a:extLst>
                  <a:ext uri="{FF2B5EF4-FFF2-40B4-BE49-F238E27FC236}">
                    <a16:creationId xmlns:a16="http://schemas.microsoft.com/office/drawing/2014/main" id="{84B2DC1D-8885-B8E3-C9FA-E7E3D099CA6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1EBC886C-2C5E-256E-4539-A6AF215B6833}"/>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1" name="Group 1130">
              <a:extLst>
                <a:ext uri="{FF2B5EF4-FFF2-40B4-BE49-F238E27FC236}">
                  <a16:creationId xmlns:a16="http://schemas.microsoft.com/office/drawing/2014/main" id="{1A1B8E39-30E1-D6AE-D531-00236EE06217}"/>
                </a:ext>
              </a:extLst>
            </p:cNvPr>
            <p:cNvGrpSpPr/>
            <p:nvPr/>
          </p:nvGrpSpPr>
          <p:grpSpPr>
            <a:xfrm>
              <a:off x="4350362" y="3685400"/>
              <a:ext cx="90851" cy="90851"/>
              <a:chOff x="9927737" y="3505937"/>
              <a:chExt cx="90851" cy="90851"/>
            </a:xfrm>
          </p:grpSpPr>
          <p:cxnSp>
            <p:nvCxnSpPr>
              <p:cNvPr id="1132" name="Straight Connector 1131">
                <a:extLst>
                  <a:ext uri="{FF2B5EF4-FFF2-40B4-BE49-F238E27FC236}">
                    <a16:creationId xmlns:a16="http://schemas.microsoft.com/office/drawing/2014/main" id="{CABEEED7-6223-0FAC-72B9-36136FB73DF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E8813428-9CC6-E5B8-A0D9-9B83B16D01B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4" name="Group 1133">
              <a:extLst>
                <a:ext uri="{FF2B5EF4-FFF2-40B4-BE49-F238E27FC236}">
                  <a16:creationId xmlns:a16="http://schemas.microsoft.com/office/drawing/2014/main" id="{2146E574-8779-3AE5-E86D-9B60A89143C1}"/>
                </a:ext>
              </a:extLst>
            </p:cNvPr>
            <p:cNvGrpSpPr/>
            <p:nvPr/>
          </p:nvGrpSpPr>
          <p:grpSpPr>
            <a:xfrm>
              <a:off x="4371694" y="3685400"/>
              <a:ext cx="90851" cy="90851"/>
              <a:chOff x="9927737" y="3505937"/>
              <a:chExt cx="90851" cy="90851"/>
            </a:xfrm>
          </p:grpSpPr>
          <p:cxnSp>
            <p:nvCxnSpPr>
              <p:cNvPr id="1135" name="Straight Connector 1134">
                <a:extLst>
                  <a:ext uri="{FF2B5EF4-FFF2-40B4-BE49-F238E27FC236}">
                    <a16:creationId xmlns:a16="http://schemas.microsoft.com/office/drawing/2014/main" id="{8B37EE1A-5DDC-F484-3422-70393D0577C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F3FB03E4-9775-60CB-1778-E55E1952058E}"/>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405FB868-04BB-2D5D-2205-C7CBC369856E}"/>
                </a:ext>
              </a:extLst>
            </p:cNvPr>
            <p:cNvGrpSpPr/>
            <p:nvPr/>
          </p:nvGrpSpPr>
          <p:grpSpPr>
            <a:xfrm>
              <a:off x="4398681" y="3685400"/>
              <a:ext cx="90851" cy="90851"/>
              <a:chOff x="9927737" y="3505937"/>
              <a:chExt cx="90851" cy="90851"/>
            </a:xfrm>
          </p:grpSpPr>
          <p:cxnSp>
            <p:nvCxnSpPr>
              <p:cNvPr id="1138" name="Straight Connector 1137">
                <a:extLst>
                  <a:ext uri="{FF2B5EF4-FFF2-40B4-BE49-F238E27FC236}">
                    <a16:creationId xmlns:a16="http://schemas.microsoft.com/office/drawing/2014/main" id="{A1BDCF9C-9714-6D65-E289-2C0E31FFF88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B80F8568-9F2E-315A-4EBB-98C0761BF3FC}"/>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C382B0A3-9921-7099-0203-33B8E9E9006A}"/>
                </a:ext>
              </a:extLst>
            </p:cNvPr>
            <p:cNvGrpSpPr/>
            <p:nvPr/>
          </p:nvGrpSpPr>
          <p:grpSpPr>
            <a:xfrm>
              <a:off x="4419601" y="3683894"/>
              <a:ext cx="90851" cy="90851"/>
              <a:chOff x="9927737" y="3505937"/>
              <a:chExt cx="90851" cy="90851"/>
            </a:xfrm>
          </p:grpSpPr>
          <p:cxnSp>
            <p:nvCxnSpPr>
              <p:cNvPr id="1141" name="Straight Connector 1140">
                <a:extLst>
                  <a:ext uri="{FF2B5EF4-FFF2-40B4-BE49-F238E27FC236}">
                    <a16:creationId xmlns:a16="http://schemas.microsoft.com/office/drawing/2014/main" id="{2173BE1B-8664-1BC6-DC8D-45DC3E2A349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FA4B9410-CFAA-538E-CC85-40E197769E7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3" name="Group 1142">
              <a:extLst>
                <a:ext uri="{FF2B5EF4-FFF2-40B4-BE49-F238E27FC236}">
                  <a16:creationId xmlns:a16="http://schemas.microsoft.com/office/drawing/2014/main" id="{78D65864-2DFC-A2F1-0519-81834AA67F05}"/>
                </a:ext>
              </a:extLst>
            </p:cNvPr>
            <p:cNvGrpSpPr/>
            <p:nvPr/>
          </p:nvGrpSpPr>
          <p:grpSpPr>
            <a:xfrm>
              <a:off x="4435133" y="3683894"/>
              <a:ext cx="90851" cy="90851"/>
              <a:chOff x="9927737" y="3505937"/>
              <a:chExt cx="90851" cy="90851"/>
            </a:xfrm>
          </p:grpSpPr>
          <p:cxnSp>
            <p:nvCxnSpPr>
              <p:cNvPr id="1144" name="Straight Connector 1143">
                <a:extLst>
                  <a:ext uri="{FF2B5EF4-FFF2-40B4-BE49-F238E27FC236}">
                    <a16:creationId xmlns:a16="http://schemas.microsoft.com/office/drawing/2014/main" id="{3ABD6B17-6F83-0656-2C9D-9E7EF2DBF22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1C7492FD-78B4-8D4A-2B25-52D196C8BD2B}"/>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6" name="Group 1145">
              <a:extLst>
                <a:ext uri="{FF2B5EF4-FFF2-40B4-BE49-F238E27FC236}">
                  <a16:creationId xmlns:a16="http://schemas.microsoft.com/office/drawing/2014/main" id="{FA3C8C46-DDBF-77B0-A85F-EAD30DA5760A}"/>
                </a:ext>
              </a:extLst>
            </p:cNvPr>
            <p:cNvGrpSpPr/>
            <p:nvPr/>
          </p:nvGrpSpPr>
          <p:grpSpPr>
            <a:xfrm>
              <a:off x="4500658" y="3683894"/>
              <a:ext cx="90851" cy="90851"/>
              <a:chOff x="9927737" y="3505937"/>
              <a:chExt cx="90851" cy="90851"/>
            </a:xfrm>
          </p:grpSpPr>
          <p:cxnSp>
            <p:nvCxnSpPr>
              <p:cNvPr id="1147" name="Straight Connector 1146">
                <a:extLst>
                  <a:ext uri="{FF2B5EF4-FFF2-40B4-BE49-F238E27FC236}">
                    <a16:creationId xmlns:a16="http://schemas.microsoft.com/office/drawing/2014/main" id="{77FD6428-CFE0-DA5B-A475-B2C3BC27172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4EC81D1F-7CDC-728E-80C6-65BCBB85DA33}"/>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17AED101-9A0C-CE23-7EAC-8D2F57FFF64C}"/>
                </a:ext>
              </a:extLst>
            </p:cNvPr>
            <p:cNvGrpSpPr/>
            <p:nvPr/>
          </p:nvGrpSpPr>
          <p:grpSpPr>
            <a:xfrm>
              <a:off x="4523643" y="3683894"/>
              <a:ext cx="90851" cy="90851"/>
              <a:chOff x="9927737" y="3505937"/>
              <a:chExt cx="90851" cy="90851"/>
            </a:xfrm>
          </p:grpSpPr>
          <p:cxnSp>
            <p:nvCxnSpPr>
              <p:cNvPr id="1150" name="Straight Connector 1149">
                <a:extLst>
                  <a:ext uri="{FF2B5EF4-FFF2-40B4-BE49-F238E27FC236}">
                    <a16:creationId xmlns:a16="http://schemas.microsoft.com/office/drawing/2014/main" id="{C1239B95-0F84-3AA7-6AF9-6BDA08341159}"/>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FFA40B52-5F04-E6DD-4F22-CBAFBC6875C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2" name="Group 1151">
              <a:extLst>
                <a:ext uri="{FF2B5EF4-FFF2-40B4-BE49-F238E27FC236}">
                  <a16:creationId xmlns:a16="http://schemas.microsoft.com/office/drawing/2014/main" id="{BE3241FD-326D-B224-7249-170E942160A3}"/>
                </a:ext>
              </a:extLst>
            </p:cNvPr>
            <p:cNvGrpSpPr/>
            <p:nvPr/>
          </p:nvGrpSpPr>
          <p:grpSpPr>
            <a:xfrm>
              <a:off x="4590353" y="3683894"/>
              <a:ext cx="90851" cy="90851"/>
              <a:chOff x="9927737" y="3505937"/>
              <a:chExt cx="90851" cy="90851"/>
            </a:xfrm>
          </p:grpSpPr>
          <p:cxnSp>
            <p:nvCxnSpPr>
              <p:cNvPr id="1153" name="Straight Connector 1152">
                <a:extLst>
                  <a:ext uri="{FF2B5EF4-FFF2-40B4-BE49-F238E27FC236}">
                    <a16:creationId xmlns:a16="http://schemas.microsoft.com/office/drawing/2014/main" id="{C709C3C8-DCAB-DEAB-1265-D8FA8C2C79B5}"/>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9A72AAFF-1867-C660-75B8-10C5A543759D}"/>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5" name="Group 1154">
              <a:extLst>
                <a:ext uri="{FF2B5EF4-FFF2-40B4-BE49-F238E27FC236}">
                  <a16:creationId xmlns:a16="http://schemas.microsoft.com/office/drawing/2014/main" id="{B7357387-F1A5-B07B-5BEB-9017C96EF7F1}"/>
                </a:ext>
              </a:extLst>
            </p:cNvPr>
            <p:cNvGrpSpPr/>
            <p:nvPr/>
          </p:nvGrpSpPr>
          <p:grpSpPr>
            <a:xfrm>
              <a:off x="4609911" y="3683894"/>
              <a:ext cx="90851" cy="90851"/>
              <a:chOff x="9927737" y="3505937"/>
              <a:chExt cx="90851" cy="90851"/>
            </a:xfrm>
          </p:grpSpPr>
          <p:cxnSp>
            <p:nvCxnSpPr>
              <p:cNvPr id="1156" name="Straight Connector 1155">
                <a:extLst>
                  <a:ext uri="{FF2B5EF4-FFF2-40B4-BE49-F238E27FC236}">
                    <a16:creationId xmlns:a16="http://schemas.microsoft.com/office/drawing/2014/main" id="{533B9DAC-848F-F2A3-CC8E-D293DA079356}"/>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E932BD5E-BD80-EB24-5F25-4A3FA967D66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8" name="Group 1157">
              <a:extLst>
                <a:ext uri="{FF2B5EF4-FFF2-40B4-BE49-F238E27FC236}">
                  <a16:creationId xmlns:a16="http://schemas.microsoft.com/office/drawing/2014/main" id="{566ED1C4-3E4F-7A04-21F6-006091951728}"/>
                </a:ext>
              </a:extLst>
            </p:cNvPr>
            <p:cNvGrpSpPr/>
            <p:nvPr/>
          </p:nvGrpSpPr>
          <p:grpSpPr>
            <a:xfrm>
              <a:off x="4635778" y="3683894"/>
              <a:ext cx="90851" cy="90851"/>
              <a:chOff x="9927737" y="3505937"/>
              <a:chExt cx="90851" cy="90851"/>
            </a:xfrm>
          </p:grpSpPr>
          <p:cxnSp>
            <p:nvCxnSpPr>
              <p:cNvPr id="1159" name="Straight Connector 1158">
                <a:extLst>
                  <a:ext uri="{FF2B5EF4-FFF2-40B4-BE49-F238E27FC236}">
                    <a16:creationId xmlns:a16="http://schemas.microsoft.com/office/drawing/2014/main" id="{DCE56AEE-48E7-CC97-D062-072CC16F7D0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5C88D922-9918-1CE4-C4CF-70378EEDC68F}"/>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1" name="Group 1160">
              <a:extLst>
                <a:ext uri="{FF2B5EF4-FFF2-40B4-BE49-F238E27FC236}">
                  <a16:creationId xmlns:a16="http://schemas.microsoft.com/office/drawing/2014/main" id="{C81750ED-B335-089D-590C-CAE8F1509ABD}"/>
                </a:ext>
              </a:extLst>
            </p:cNvPr>
            <p:cNvGrpSpPr/>
            <p:nvPr/>
          </p:nvGrpSpPr>
          <p:grpSpPr>
            <a:xfrm>
              <a:off x="4693657" y="3683894"/>
              <a:ext cx="90851" cy="90851"/>
              <a:chOff x="9927737" y="3505937"/>
              <a:chExt cx="90851" cy="90851"/>
            </a:xfrm>
          </p:grpSpPr>
          <p:cxnSp>
            <p:nvCxnSpPr>
              <p:cNvPr id="1162" name="Straight Connector 1161">
                <a:extLst>
                  <a:ext uri="{FF2B5EF4-FFF2-40B4-BE49-F238E27FC236}">
                    <a16:creationId xmlns:a16="http://schemas.microsoft.com/office/drawing/2014/main" id="{36D98307-70EE-6F69-3958-80CE53420AC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CC360359-CBC1-60BE-482E-2EF7F62A69C6}"/>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4" name="Group 1163">
              <a:extLst>
                <a:ext uri="{FF2B5EF4-FFF2-40B4-BE49-F238E27FC236}">
                  <a16:creationId xmlns:a16="http://schemas.microsoft.com/office/drawing/2014/main" id="{5660392B-685D-0A3D-E2A5-C454EBF71397}"/>
                </a:ext>
              </a:extLst>
            </p:cNvPr>
            <p:cNvGrpSpPr/>
            <p:nvPr/>
          </p:nvGrpSpPr>
          <p:grpSpPr>
            <a:xfrm>
              <a:off x="4727883" y="3683894"/>
              <a:ext cx="90851" cy="90851"/>
              <a:chOff x="9927737" y="3505937"/>
              <a:chExt cx="90851" cy="90851"/>
            </a:xfrm>
          </p:grpSpPr>
          <p:cxnSp>
            <p:nvCxnSpPr>
              <p:cNvPr id="1165" name="Straight Connector 1164">
                <a:extLst>
                  <a:ext uri="{FF2B5EF4-FFF2-40B4-BE49-F238E27FC236}">
                    <a16:creationId xmlns:a16="http://schemas.microsoft.com/office/drawing/2014/main" id="{39064DE8-3138-9323-1A03-6973CC5347B7}"/>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5EC31AF9-291B-730C-0385-6172FFED59C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7" name="Group 1166">
              <a:extLst>
                <a:ext uri="{FF2B5EF4-FFF2-40B4-BE49-F238E27FC236}">
                  <a16:creationId xmlns:a16="http://schemas.microsoft.com/office/drawing/2014/main" id="{99BF8356-BB0D-2542-4321-D60CC6C446F0}"/>
                </a:ext>
              </a:extLst>
            </p:cNvPr>
            <p:cNvGrpSpPr/>
            <p:nvPr/>
          </p:nvGrpSpPr>
          <p:grpSpPr>
            <a:xfrm>
              <a:off x="4773308" y="3683894"/>
              <a:ext cx="90851" cy="90851"/>
              <a:chOff x="9927737" y="3505937"/>
              <a:chExt cx="90851" cy="90851"/>
            </a:xfrm>
          </p:grpSpPr>
          <p:cxnSp>
            <p:nvCxnSpPr>
              <p:cNvPr id="1168" name="Straight Connector 1167">
                <a:extLst>
                  <a:ext uri="{FF2B5EF4-FFF2-40B4-BE49-F238E27FC236}">
                    <a16:creationId xmlns:a16="http://schemas.microsoft.com/office/drawing/2014/main" id="{5113C28D-5416-3015-9067-CF597C51609C}"/>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77BCC31D-30F8-07D8-F8D8-CB76906CD58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0" name="Group 1169">
              <a:extLst>
                <a:ext uri="{FF2B5EF4-FFF2-40B4-BE49-F238E27FC236}">
                  <a16:creationId xmlns:a16="http://schemas.microsoft.com/office/drawing/2014/main" id="{8FC60C9E-B3CE-9327-CC67-E84F1A03ACC2}"/>
                </a:ext>
              </a:extLst>
            </p:cNvPr>
            <p:cNvGrpSpPr/>
            <p:nvPr/>
          </p:nvGrpSpPr>
          <p:grpSpPr>
            <a:xfrm>
              <a:off x="4789942" y="3683894"/>
              <a:ext cx="90851" cy="90851"/>
              <a:chOff x="9927737" y="3505937"/>
              <a:chExt cx="90851" cy="90851"/>
            </a:xfrm>
          </p:grpSpPr>
          <p:cxnSp>
            <p:nvCxnSpPr>
              <p:cNvPr id="1171" name="Straight Connector 1170">
                <a:extLst>
                  <a:ext uri="{FF2B5EF4-FFF2-40B4-BE49-F238E27FC236}">
                    <a16:creationId xmlns:a16="http://schemas.microsoft.com/office/drawing/2014/main" id="{DC2DD632-6F29-9B0A-C6F6-BDF09BA305B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2AEF512A-FCDB-7B95-08D7-89F06EAF5659}"/>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3" name="Group 1172">
              <a:extLst>
                <a:ext uri="{FF2B5EF4-FFF2-40B4-BE49-F238E27FC236}">
                  <a16:creationId xmlns:a16="http://schemas.microsoft.com/office/drawing/2014/main" id="{EF82FE52-DC53-524A-75E2-DD84AAB7C396}"/>
                </a:ext>
              </a:extLst>
            </p:cNvPr>
            <p:cNvGrpSpPr/>
            <p:nvPr/>
          </p:nvGrpSpPr>
          <p:grpSpPr>
            <a:xfrm>
              <a:off x="4799095" y="3683894"/>
              <a:ext cx="90851" cy="90851"/>
              <a:chOff x="9927737" y="3505937"/>
              <a:chExt cx="90851" cy="90851"/>
            </a:xfrm>
          </p:grpSpPr>
          <p:cxnSp>
            <p:nvCxnSpPr>
              <p:cNvPr id="1174" name="Straight Connector 1173">
                <a:extLst>
                  <a:ext uri="{FF2B5EF4-FFF2-40B4-BE49-F238E27FC236}">
                    <a16:creationId xmlns:a16="http://schemas.microsoft.com/office/drawing/2014/main" id="{97ECC3CD-8C1E-B813-4B9D-3AA11A2E5D9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FE5C57CC-B260-532C-21F8-272182A811EA}"/>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6" name="Group 1175">
              <a:extLst>
                <a:ext uri="{FF2B5EF4-FFF2-40B4-BE49-F238E27FC236}">
                  <a16:creationId xmlns:a16="http://schemas.microsoft.com/office/drawing/2014/main" id="{91EA73B6-AD37-8016-2943-FA232FF269E8}"/>
                </a:ext>
              </a:extLst>
            </p:cNvPr>
            <p:cNvGrpSpPr/>
            <p:nvPr/>
          </p:nvGrpSpPr>
          <p:grpSpPr>
            <a:xfrm>
              <a:off x="4834195" y="3683894"/>
              <a:ext cx="90851" cy="90851"/>
              <a:chOff x="9927737" y="3505937"/>
              <a:chExt cx="90851" cy="90851"/>
            </a:xfrm>
          </p:grpSpPr>
          <p:cxnSp>
            <p:nvCxnSpPr>
              <p:cNvPr id="1177" name="Straight Connector 1176">
                <a:extLst>
                  <a:ext uri="{FF2B5EF4-FFF2-40B4-BE49-F238E27FC236}">
                    <a16:creationId xmlns:a16="http://schemas.microsoft.com/office/drawing/2014/main" id="{946209F9-DA43-C0D5-C3A0-C35884E80663}"/>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66D6112D-708E-6188-41E9-EA71A1B7E33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9" name="Group 1178">
              <a:extLst>
                <a:ext uri="{FF2B5EF4-FFF2-40B4-BE49-F238E27FC236}">
                  <a16:creationId xmlns:a16="http://schemas.microsoft.com/office/drawing/2014/main" id="{E0C24DAC-ECA3-99B8-5F9E-98B386749C3C}"/>
                </a:ext>
              </a:extLst>
            </p:cNvPr>
            <p:cNvGrpSpPr/>
            <p:nvPr/>
          </p:nvGrpSpPr>
          <p:grpSpPr>
            <a:xfrm>
              <a:off x="4936975" y="3683894"/>
              <a:ext cx="90851" cy="90851"/>
              <a:chOff x="9927737" y="3505937"/>
              <a:chExt cx="90851" cy="90851"/>
            </a:xfrm>
          </p:grpSpPr>
          <p:cxnSp>
            <p:nvCxnSpPr>
              <p:cNvPr id="1180" name="Straight Connector 1179">
                <a:extLst>
                  <a:ext uri="{FF2B5EF4-FFF2-40B4-BE49-F238E27FC236}">
                    <a16:creationId xmlns:a16="http://schemas.microsoft.com/office/drawing/2014/main" id="{2024FA38-0D50-7B27-2AA0-A8762132045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993DCA87-C6A5-EA9C-8F49-02225218F18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2" name="Group 1181">
              <a:extLst>
                <a:ext uri="{FF2B5EF4-FFF2-40B4-BE49-F238E27FC236}">
                  <a16:creationId xmlns:a16="http://schemas.microsoft.com/office/drawing/2014/main" id="{293E159E-3CED-5375-E89B-7025D11DD4A0}"/>
                </a:ext>
              </a:extLst>
            </p:cNvPr>
            <p:cNvGrpSpPr/>
            <p:nvPr/>
          </p:nvGrpSpPr>
          <p:grpSpPr>
            <a:xfrm>
              <a:off x="5009393" y="3683894"/>
              <a:ext cx="90851" cy="90851"/>
              <a:chOff x="9927737" y="3505937"/>
              <a:chExt cx="90851" cy="90851"/>
            </a:xfrm>
          </p:grpSpPr>
          <p:cxnSp>
            <p:nvCxnSpPr>
              <p:cNvPr id="1183" name="Straight Connector 1182">
                <a:extLst>
                  <a:ext uri="{FF2B5EF4-FFF2-40B4-BE49-F238E27FC236}">
                    <a16:creationId xmlns:a16="http://schemas.microsoft.com/office/drawing/2014/main" id="{577B883F-AEF9-3364-D0F7-04BA62A5F0EA}"/>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FBDE165F-7B85-2B1A-FFCC-AF6CEBF28877}"/>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5" name="Group 1184">
              <a:extLst>
                <a:ext uri="{FF2B5EF4-FFF2-40B4-BE49-F238E27FC236}">
                  <a16:creationId xmlns:a16="http://schemas.microsoft.com/office/drawing/2014/main" id="{4265631D-8128-97ED-619F-B11719B5B3F7}"/>
                </a:ext>
              </a:extLst>
            </p:cNvPr>
            <p:cNvGrpSpPr/>
            <p:nvPr/>
          </p:nvGrpSpPr>
          <p:grpSpPr>
            <a:xfrm>
              <a:off x="5071104" y="3818960"/>
              <a:ext cx="90851" cy="90851"/>
              <a:chOff x="9927737" y="3505937"/>
              <a:chExt cx="90851" cy="90851"/>
            </a:xfrm>
          </p:grpSpPr>
          <p:cxnSp>
            <p:nvCxnSpPr>
              <p:cNvPr id="1186" name="Straight Connector 1185">
                <a:extLst>
                  <a:ext uri="{FF2B5EF4-FFF2-40B4-BE49-F238E27FC236}">
                    <a16:creationId xmlns:a16="http://schemas.microsoft.com/office/drawing/2014/main" id="{FC49BAF5-6729-7C4E-09F4-3A0210F48FBB}"/>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5E76C71C-16F9-C99D-75E1-DE604F20FEB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8" name="Group 1187">
              <a:extLst>
                <a:ext uri="{FF2B5EF4-FFF2-40B4-BE49-F238E27FC236}">
                  <a16:creationId xmlns:a16="http://schemas.microsoft.com/office/drawing/2014/main" id="{0E97FCDD-63BC-9719-0ABC-55784A7F3476}"/>
                </a:ext>
              </a:extLst>
            </p:cNvPr>
            <p:cNvGrpSpPr/>
            <p:nvPr/>
          </p:nvGrpSpPr>
          <p:grpSpPr>
            <a:xfrm>
              <a:off x="5117819" y="3818960"/>
              <a:ext cx="90851" cy="90851"/>
              <a:chOff x="9927737" y="3505937"/>
              <a:chExt cx="90851" cy="90851"/>
            </a:xfrm>
          </p:grpSpPr>
          <p:cxnSp>
            <p:nvCxnSpPr>
              <p:cNvPr id="1189" name="Straight Connector 1188">
                <a:extLst>
                  <a:ext uri="{FF2B5EF4-FFF2-40B4-BE49-F238E27FC236}">
                    <a16:creationId xmlns:a16="http://schemas.microsoft.com/office/drawing/2014/main" id="{1CD13C6E-7727-A1EC-A381-80EC97F093A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F12D89BA-579C-FD74-E5A1-962B90850835}"/>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1" name="Group 1190">
              <a:extLst>
                <a:ext uri="{FF2B5EF4-FFF2-40B4-BE49-F238E27FC236}">
                  <a16:creationId xmlns:a16="http://schemas.microsoft.com/office/drawing/2014/main" id="{5436C957-EB39-FB31-7E9E-3D1B95560C86}"/>
                </a:ext>
              </a:extLst>
            </p:cNvPr>
            <p:cNvGrpSpPr/>
            <p:nvPr/>
          </p:nvGrpSpPr>
          <p:grpSpPr>
            <a:xfrm>
              <a:off x="5155932" y="3818960"/>
              <a:ext cx="90851" cy="90851"/>
              <a:chOff x="9927737" y="3505937"/>
              <a:chExt cx="90851" cy="90851"/>
            </a:xfrm>
          </p:grpSpPr>
          <p:cxnSp>
            <p:nvCxnSpPr>
              <p:cNvPr id="1192" name="Straight Connector 1191">
                <a:extLst>
                  <a:ext uri="{FF2B5EF4-FFF2-40B4-BE49-F238E27FC236}">
                    <a16:creationId xmlns:a16="http://schemas.microsoft.com/office/drawing/2014/main" id="{AD618460-07B1-D2DE-C8A1-7693817DEE8E}"/>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C11D5D48-EA47-E2CF-E049-A1AC1DDF07A8}"/>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4" name="Group 1193">
              <a:extLst>
                <a:ext uri="{FF2B5EF4-FFF2-40B4-BE49-F238E27FC236}">
                  <a16:creationId xmlns:a16="http://schemas.microsoft.com/office/drawing/2014/main" id="{97EF0E9A-DE7D-2EA7-A490-73808F74E9E0}"/>
                </a:ext>
              </a:extLst>
            </p:cNvPr>
            <p:cNvGrpSpPr/>
            <p:nvPr/>
          </p:nvGrpSpPr>
          <p:grpSpPr>
            <a:xfrm>
              <a:off x="5256312" y="3818960"/>
              <a:ext cx="90851" cy="90851"/>
              <a:chOff x="9927737" y="3505937"/>
              <a:chExt cx="90851" cy="90851"/>
            </a:xfrm>
          </p:grpSpPr>
          <p:cxnSp>
            <p:nvCxnSpPr>
              <p:cNvPr id="1195" name="Straight Connector 1194">
                <a:extLst>
                  <a:ext uri="{FF2B5EF4-FFF2-40B4-BE49-F238E27FC236}">
                    <a16:creationId xmlns:a16="http://schemas.microsoft.com/office/drawing/2014/main" id="{CCF4D88B-98DD-93FC-90EA-2E7459C0F62F}"/>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36E01211-13CE-94F6-136F-731E67D07C94}"/>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7" name="Group 1196">
              <a:extLst>
                <a:ext uri="{FF2B5EF4-FFF2-40B4-BE49-F238E27FC236}">
                  <a16:creationId xmlns:a16="http://schemas.microsoft.com/office/drawing/2014/main" id="{1837C0D0-EDA1-7217-23AD-4D3F4C4BF4D1}"/>
                </a:ext>
              </a:extLst>
            </p:cNvPr>
            <p:cNvGrpSpPr/>
            <p:nvPr/>
          </p:nvGrpSpPr>
          <p:grpSpPr>
            <a:xfrm>
              <a:off x="5316174" y="3818960"/>
              <a:ext cx="90851" cy="90851"/>
              <a:chOff x="9927737" y="3505937"/>
              <a:chExt cx="90851" cy="90851"/>
            </a:xfrm>
          </p:grpSpPr>
          <p:cxnSp>
            <p:nvCxnSpPr>
              <p:cNvPr id="1198" name="Straight Connector 1197">
                <a:extLst>
                  <a:ext uri="{FF2B5EF4-FFF2-40B4-BE49-F238E27FC236}">
                    <a16:creationId xmlns:a16="http://schemas.microsoft.com/office/drawing/2014/main" id="{733FF7F7-D192-E942-58B7-0902C6B67172}"/>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FF2A3D3B-56AF-B6F3-07C7-4EE80FA955E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0" name="Group 1199">
              <a:extLst>
                <a:ext uri="{FF2B5EF4-FFF2-40B4-BE49-F238E27FC236}">
                  <a16:creationId xmlns:a16="http://schemas.microsoft.com/office/drawing/2014/main" id="{113377EC-4519-0DE2-6FF5-3B4D60C0275F}"/>
                </a:ext>
              </a:extLst>
            </p:cNvPr>
            <p:cNvGrpSpPr/>
            <p:nvPr/>
          </p:nvGrpSpPr>
          <p:grpSpPr>
            <a:xfrm>
              <a:off x="5351164" y="3818960"/>
              <a:ext cx="90851" cy="90851"/>
              <a:chOff x="9927737" y="3505937"/>
              <a:chExt cx="90851" cy="90851"/>
            </a:xfrm>
          </p:grpSpPr>
          <p:cxnSp>
            <p:nvCxnSpPr>
              <p:cNvPr id="1201" name="Straight Connector 1200">
                <a:extLst>
                  <a:ext uri="{FF2B5EF4-FFF2-40B4-BE49-F238E27FC236}">
                    <a16:creationId xmlns:a16="http://schemas.microsoft.com/office/drawing/2014/main" id="{117837D5-7AF2-0D40-86C9-FAF9E73A63A8}"/>
                  </a:ext>
                </a:extLst>
              </p:cNvPr>
              <p:cNvCxnSpPr>
                <a:cxnSpLocks/>
              </p:cNvCxnSpPr>
              <p:nvPr/>
            </p:nvCxnSpPr>
            <p:spPr bwMode="auto">
              <a:xfrm>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CC23676E-75C7-9110-6415-21B29BDB6C22}"/>
                  </a:ext>
                </a:extLst>
              </p:cNvPr>
              <p:cNvCxnSpPr>
                <a:cxnSpLocks/>
              </p:cNvCxnSpPr>
              <p:nvPr/>
            </p:nvCxnSpPr>
            <p:spPr bwMode="auto">
              <a:xfrm rot="16200000">
                <a:off x="9973163" y="3505937"/>
                <a:ext cx="0" cy="90851"/>
              </a:xfrm>
              <a:prstGeom prst="line">
                <a:avLst/>
              </a:prstGeom>
              <a:noFill/>
              <a:ln w="19050" cap="flat" cmpd="sng" algn="ctr">
                <a:solidFill>
                  <a:schemeClr val="accent1"/>
                </a:solidFill>
                <a:prstDash val="solid"/>
                <a:round/>
                <a:headEnd type="none" w="med" len="med"/>
                <a:tailEnd type="none" w="med" len="med"/>
              </a:ln>
              <a:effectLst/>
            </p:spPr>
          </p:cxnSp>
        </p:grpSp>
      </p:grpSp>
      <p:sp>
        <p:nvSpPr>
          <p:cNvPr id="4" name="TextBox 3">
            <a:extLst>
              <a:ext uri="{FF2B5EF4-FFF2-40B4-BE49-F238E27FC236}">
                <a16:creationId xmlns:a16="http://schemas.microsoft.com/office/drawing/2014/main" id="{53B85A59-25AF-239D-226F-F7D596DD51D4}"/>
              </a:ext>
            </a:extLst>
          </p:cNvPr>
          <p:cNvSpPr txBox="1"/>
          <p:nvPr/>
        </p:nvSpPr>
        <p:spPr bwMode="auto">
          <a:xfrm>
            <a:off x="1185068" y="4339060"/>
            <a:ext cx="448056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90000"/>
              </a:lnSpc>
            </a:pPr>
            <a:r>
              <a:rPr lang="en-US" sz="1800">
                <a:solidFill>
                  <a:schemeClr val="bg1"/>
                </a:solidFill>
              </a:rPr>
              <a:t>HR: 0.73 (95% CI: 0.57-0.93; </a:t>
            </a:r>
            <a:r>
              <a:rPr lang="en-US" sz="1800" i="1">
                <a:solidFill>
                  <a:schemeClr val="bg1"/>
                </a:solidFill>
              </a:rPr>
              <a:t>P</a:t>
            </a:r>
            <a:r>
              <a:rPr lang="en-US" sz="1800">
                <a:solidFill>
                  <a:schemeClr val="bg1"/>
                </a:solidFill>
              </a:rPr>
              <a:t> = .0104)</a:t>
            </a:r>
          </a:p>
        </p:txBody>
      </p:sp>
      <p:sp>
        <p:nvSpPr>
          <p:cNvPr id="15" name="TextBox 14">
            <a:extLst>
              <a:ext uri="{FF2B5EF4-FFF2-40B4-BE49-F238E27FC236}">
                <a16:creationId xmlns:a16="http://schemas.microsoft.com/office/drawing/2014/main" id="{68D6975D-F423-21B7-985F-C10EE18D0EF6}"/>
              </a:ext>
            </a:extLst>
          </p:cNvPr>
          <p:cNvSpPr txBox="1"/>
          <p:nvPr/>
        </p:nvSpPr>
        <p:spPr bwMode="auto">
          <a:xfrm>
            <a:off x="7040277" y="4339060"/>
            <a:ext cx="438912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90000"/>
              </a:lnSpc>
            </a:pPr>
            <a:r>
              <a:rPr lang="en-US" sz="1800">
                <a:solidFill>
                  <a:schemeClr val="bg1"/>
                </a:solidFill>
              </a:rPr>
              <a:t>HR: 0.76 (95% CI: 0.61-0.95; </a:t>
            </a:r>
            <a:r>
              <a:rPr lang="en-US" sz="1800" i="1">
                <a:solidFill>
                  <a:schemeClr val="bg1"/>
                </a:solidFill>
              </a:rPr>
              <a:t>P</a:t>
            </a:r>
            <a:r>
              <a:rPr lang="en-US" sz="1800">
                <a:solidFill>
                  <a:schemeClr val="bg1"/>
                </a:solidFill>
              </a:rPr>
              <a:t> = .0161)</a:t>
            </a:r>
          </a:p>
        </p:txBody>
      </p:sp>
    </p:spTree>
    <p:extLst>
      <p:ext uri="{BB962C8B-B14F-4D97-AF65-F5344CB8AC3E}">
        <p14:creationId xmlns:p14="http://schemas.microsoft.com/office/powerpoint/2010/main" val="1453185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F8CA285-126D-707F-856B-4A15038E9E13}"/>
              </a:ext>
            </a:extLst>
          </p:cNvPr>
          <p:cNvSpPr>
            <a:spLocks noGrp="1"/>
          </p:cNvSpPr>
          <p:nvPr>
            <p:ph type="title"/>
          </p:nvPr>
        </p:nvSpPr>
        <p:spPr/>
        <p:txBody>
          <a:bodyPr>
            <a:normAutofit/>
          </a:bodyPr>
          <a:lstStyle/>
          <a:p>
            <a:r>
              <a:rPr lang="en-GB"/>
              <a:t>Most frequent AEs* </a:t>
            </a:r>
          </a:p>
        </p:txBody>
      </p:sp>
      <p:sp>
        <p:nvSpPr>
          <p:cNvPr id="4" name="Rectangle 2">
            <a:extLst>
              <a:ext uri="{FF2B5EF4-FFF2-40B4-BE49-F238E27FC236}">
                <a16:creationId xmlns:a16="http://schemas.microsoft.com/office/drawing/2014/main" id="{8D086777-C972-F5D4-F712-589EFBA218F2}"/>
              </a:ext>
            </a:extLst>
          </p:cNvPr>
          <p:cNvSpPr txBox="1">
            <a:spLocks noChangeArrowheads="1"/>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kern="0"/>
              <a:t>ADRIATIC: Most Frequent AEs</a:t>
            </a:r>
            <a:endParaRPr lang="en-US" altLang="en-US" kern="0"/>
          </a:p>
        </p:txBody>
      </p:sp>
      <p:sp>
        <p:nvSpPr>
          <p:cNvPr id="34" name="TextBox 33">
            <a:extLst>
              <a:ext uri="{FF2B5EF4-FFF2-40B4-BE49-F238E27FC236}">
                <a16:creationId xmlns:a16="http://schemas.microsoft.com/office/drawing/2014/main" id="{77B79CD0-A23D-6F54-6BF1-A5163631E6AC}"/>
              </a:ext>
            </a:extLst>
          </p:cNvPr>
          <p:cNvSpPr txBox="1"/>
          <p:nvPr/>
        </p:nvSpPr>
        <p:spPr bwMode="auto">
          <a:xfrm>
            <a:off x="633468" y="6012072"/>
            <a:ext cx="3657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Occurring in ≥10% of patients in either arm.</a:t>
            </a:r>
          </a:p>
        </p:txBody>
      </p:sp>
      <p:sp>
        <p:nvSpPr>
          <p:cNvPr id="35" name="Text Box 11">
            <a:extLst>
              <a:ext uri="{FF2B5EF4-FFF2-40B4-BE49-F238E27FC236}">
                <a16:creationId xmlns:a16="http://schemas.microsoft.com/office/drawing/2014/main" id="{B899F56E-1C19-601B-3C6E-477C041D511C}"/>
              </a:ext>
            </a:extLst>
          </p:cNvPr>
          <p:cNvSpPr txBox="1">
            <a:spLocks noChangeArrowheads="1"/>
          </p:cNvSpPr>
          <p:nvPr/>
        </p:nvSpPr>
        <p:spPr bwMode="auto">
          <a:xfrm>
            <a:off x="397405" y="63688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Cheng. NEJM. 2024;391:1313</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5" name="TextBox 4">
            <a:extLst>
              <a:ext uri="{FF2B5EF4-FFF2-40B4-BE49-F238E27FC236}">
                <a16:creationId xmlns:a16="http://schemas.microsoft.com/office/drawing/2014/main" id="{7E6AE599-9DD2-A31E-E96B-702C5B3EFF34}"/>
              </a:ext>
            </a:extLst>
          </p:cNvPr>
          <p:cNvSpPr txBox="1"/>
          <p:nvPr/>
        </p:nvSpPr>
        <p:spPr bwMode="auto">
          <a:xfrm>
            <a:off x="3460518" y="5800215"/>
            <a:ext cx="2661833" cy="71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a:solidFill>
                  <a:schemeClr val="accent1"/>
                </a:solidFill>
                <a:latin typeface="Calibri" panose="020F0502020204030204" pitchFamily="34" charset="0"/>
              </a:rPr>
              <a:t>Durvalumab</a:t>
            </a:r>
          </a:p>
          <a:p>
            <a:pPr algn="ctr">
              <a:lnSpc>
                <a:spcPct val="100000"/>
              </a:lnSpc>
              <a:spcAft>
                <a:spcPct val="0"/>
              </a:spcAft>
              <a:buClrTx/>
              <a:buFontTx/>
              <a:buNone/>
            </a:pPr>
            <a:r>
              <a:rPr lang="en-US" b="1">
                <a:solidFill>
                  <a:schemeClr val="accent1"/>
                </a:solidFill>
                <a:latin typeface="Calibri" panose="020F0502020204030204" pitchFamily="34" charset="0"/>
              </a:rPr>
              <a:t>(n = 262)</a:t>
            </a:r>
          </a:p>
        </p:txBody>
      </p:sp>
      <p:sp>
        <p:nvSpPr>
          <p:cNvPr id="6" name="TextBox 5">
            <a:extLst>
              <a:ext uri="{FF2B5EF4-FFF2-40B4-BE49-F238E27FC236}">
                <a16:creationId xmlns:a16="http://schemas.microsoft.com/office/drawing/2014/main" id="{7A205B5B-CC1D-B5F4-94E1-B51B38B3B500}"/>
              </a:ext>
            </a:extLst>
          </p:cNvPr>
          <p:cNvSpPr txBox="1"/>
          <p:nvPr/>
        </p:nvSpPr>
        <p:spPr bwMode="auto">
          <a:xfrm>
            <a:off x="7619851" y="5742984"/>
            <a:ext cx="2661833" cy="71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a:solidFill>
                  <a:schemeClr val="accent3"/>
                </a:solidFill>
                <a:latin typeface="Calibri" panose="020F0502020204030204" pitchFamily="34" charset="0"/>
              </a:rPr>
              <a:t>Placebo</a:t>
            </a:r>
          </a:p>
          <a:p>
            <a:pPr algn="ctr">
              <a:lnSpc>
                <a:spcPct val="100000"/>
              </a:lnSpc>
              <a:spcAft>
                <a:spcPct val="0"/>
              </a:spcAft>
              <a:buClrTx/>
              <a:buFontTx/>
              <a:buNone/>
            </a:pPr>
            <a:r>
              <a:rPr lang="en-US" b="1">
                <a:solidFill>
                  <a:schemeClr val="accent3"/>
                </a:solidFill>
                <a:latin typeface="Calibri" panose="020F0502020204030204" pitchFamily="34" charset="0"/>
              </a:rPr>
              <a:t>(n = 265)</a:t>
            </a:r>
          </a:p>
        </p:txBody>
      </p:sp>
      <p:sp>
        <p:nvSpPr>
          <p:cNvPr id="7" name="TextBox 6">
            <a:extLst>
              <a:ext uri="{FF2B5EF4-FFF2-40B4-BE49-F238E27FC236}">
                <a16:creationId xmlns:a16="http://schemas.microsoft.com/office/drawing/2014/main" id="{8F7F0241-E746-FD5A-638D-52B8E0D9B67F}"/>
              </a:ext>
            </a:extLst>
          </p:cNvPr>
          <p:cNvSpPr txBox="1"/>
          <p:nvPr/>
        </p:nvSpPr>
        <p:spPr bwMode="auto">
          <a:xfrm>
            <a:off x="5540184" y="5726311"/>
            <a:ext cx="26618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Patients (%)</a:t>
            </a:r>
          </a:p>
        </p:txBody>
      </p:sp>
      <p:sp>
        <p:nvSpPr>
          <p:cNvPr id="8" name="TextBox 7">
            <a:extLst>
              <a:ext uri="{FF2B5EF4-FFF2-40B4-BE49-F238E27FC236}">
                <a16:creationId xmlns:a16="http://schemas.microsoft.com/office/drawing/2014/main" id="{2AA690A4-030E-3B8E-AEAE-3FD63CD8BED5}"/>
              </a:ext>
            </a:extLst>
          </p:cNvPr>
          <p:cNvSpPr txBox="1"/>
          <p:nvPr/>
        </p:nvSpPr>
        <p:spPr bwMode="auto">
          <a:xfrm>
            <a:off x="192621" y="1491688"/>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b="1">
                <a:solidFill>
                  <a:schemeClr val="bg1"/>
                </a:solidFill>
                <a:latin typeface="Calibri" panose="020F0502020204030204" pitchFamily="34" charset="0"/>
              </a:rPr>
              <a:t>Radiation pneumonitis</a:t>
            </a:r>
          </a:p>
        </p:txBody>
      </p:sp>
      <p:sp>
        <p:nvSpPr>
          <p:cNvPr id="9" name="TextBox 8">
            <a:extLst>
              <a:ext uri="{FF2B5EF4-FFF2-40B4-BE49-F238E27FC236}">
                <a16:creationId xmlns:a16="http://schemas.microsoft.com/office/drawing/2014/main" id="{8B898D5D-6A77-E68A-05BD-EB35DD47775C}"/>
              </a:ext>
            </a:extLst>
          </p:cNvPr>
          <p:cNvSpPr txBox="1"/>
          <p:nvPr/>
        </p:nvSpPr>
        <p:spPr bwMode="auto">
          <a:xfrm>
            <a:off x="196669" y="1737482"/>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Decreased appetite</a:t>
            </a:r>
          </a:p>
        </p:txBody>
      </p:sp>
      <p:sp>
        <p:nvSpPr>
          <p:cNvPr id="10" name="TextBox 9">
            <a:extLst>
              <a:ext uri="{FF2B5EF4-FFF2-40B4-BE49-F238E27FC236}">
                <a16:creationId xmlns:a16="http://schemas.microsoft.com/office/drawing/2014/main" id="{0ED3F461-E060-5A9F-F1CD-07F59ABF32EB}"/>
              </a:ext>
            </a:extLst>
          </p:cNvPr>
          <p:cNvSpPr txBox="1"/>
          <p:nvPr/>
        </p:nvSpPr>
        <p:spPr bwMode="auto">
          <a:xfrm>
            <a:off x="207191" y="1983276"/>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Hypothyroidism</a:t>
            </a:r>
          </a:p>
        </p:txBody>
      </p:sp>
      <p:sp>
        <p:nvSpPr>
          <p:cNvPr id="11" name="TextBox 10">
            <a:extLst>
              <a:ext uri="{FF2B5EF4-FFF2-40B4-BE49-F238E27FC236}">
                <a16:creationId xmlns:a16="http://schemas.microsoft.com/office/drawing/2014/main" id="{4B6F3EA2-9E37-C0FC-3C2D-AF025AE5E875}"/>
              </a:ext>
            </a:extLst>
          </p:cNvPr>
          <p:cNvSpPr txBox="1"/>
          <p:nvPr/>
        </p:nvSpPr>
        <p:spPr bwMode="auto">
          <a:xfrm>
            <a:off x="207191" y="2229070"/>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Cough</a:t>
            </a:r>
          </a:p>
        </p:txBody>
      </p:sp>
      <p:sp>
        <p:nvSpPr>
          <p:cNvPr id="12" name="TextBox 11">
            <a:extLst>
              <a:ext uri="{FF2B5EF4-FFF2-40B4-BE49-F238E27FC236}">
                <a16:creationId xmlns:a16="http://schemas.microsoft.com/office/drawing/2014/main" id="{D72ED557-B1CC-6388-F54E-F6F2BA028D5E}"/>
              </a:ext>
            </a:extLst>
          </p:cNvPr>
          <p:cNvSpPr txBox="1"/>
          <p:nvPr/>
        </p:nvSpPr>
        <p:spPr bwMode="auto">
          <a:xfrm>
            <a:off x="207191" y="2474864"/>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Pruritus</a:t>
            </a:r>
          </a:p>
        </p:txBody>
      </p:sp>
      <p:sp>
        <p:nvSpPr>
          <p:cNvPr id="13" name="TextBox 12">
            <a:extLst>
              <a:ext uri="{FF2B5EF4-FFF2-40B4-BE49-F238E27FC236}">
                <a16:creationId xmlns:a16="http://schemas.microsoft.com/office/drawing/2014/main" id="{60E3F04B-B084-FC83-948D-EF7645F9126C}"/>
              </a:ext>
            </a:extLst>
          </p:cNvPr>
          <p:cNvSpPr txBox="1"/>
          <p:nvPr/>
        </p:nvSpPr>
        <p:spPr bwMode="auto">
          <a:xfrm>
            <a:off x="207191" y="2720658"/>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Nausea</a:t>
            </a:r>
          </a:p>
        </p:txBody>
      </p:sp>
      <p:sp>
        <p:nvSpPr>
          <p:cNvPr id="14" name="TextBox 13">
            <a:extLst>
              <a:ext uri="{FF2B5EF4-FFF2-40B4-BE49-F238E27FC236}">
                <a16:creationId xmlns:a16="http://schemas.microsoft.com/office/drawing/2014/main" id="{75CE340A-8F71-0DBF-0B17-19C3AF812EF8}"/>
              </a:ext>
            </a:extLst>
          </p:cNvPr>
          <p:cNvSpPr txBox="1"/>
          <p:nvPr/>
        </p:nvSpPr>
        <p:spPr bwMode="auto">
          <a:xfrm>
            <a:off x="207191" y="2966452"/>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Dizziness</a:t>
            </a:r>
          </a:p>
        </p:txBody>
      </p:sp>
      <p:sp>
        <p:nvSpPr>
          <p:cNvPr id="15" name="TextBox 14">
            <a:extLst>
              <a:ext uri="{FF2B5EF4-FFF2-40B4-BE49-F238E27FC236}">
                <a16:creationId xmlns:a16="http://schemas.microsoft.com/office/drawing/2014/main" id="{8DE62BDE-0711-DCA2-5825-8CA624BBB771}"/>
              </a:ext>
            </a:extLst>
          </p:cNvPr>
          <p:cNvSpPr txBox="1"/>
          <p:nvPr/>
        </p:nvSpPr>
        <p:spPr bwMode="auto">
          <a:xfrm>
            <a:off x="207191" y="3212246"/>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Fatigue</a:t>
            </a:r>
          </a:p>
        </p:txBody>
      </p:sp>
      <p:sp>
        <p:nvSpPr>
          <p:cNvPr id="16" name="TextBox 15">
            <a:extLst>
              <a:ext uri="{FF2B5EF4-FFF2-40B4-BE49-F238E27FC236}">
                <a16:creationId xmlns:a16="http://schemas.microsoft.com/office/drawing/2014/main" id="{5D7A4885-D2B9-E116-E4AC-56EB8DD68141}"/>
              </a:ext>
            </a:extLst>
          </p:cNvPr>
          <p:cNvSpPr txBox="1"/>
          <p:nvPr/>
        </p:nvSpPr>
        <p:spPr bwMode="auto">
          <a:xfrm>
            <a:off x="207191" y="3458040"/>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Diarrhea</a:t>
            </a:r>
          </a:p>
        </p:txBody>
      </p:sp>
      <p:sp>
        <p:nvSpPr>
          <p:cNvPr id="17" name="TextBox 16">
            <a:extLst>
              <a:ext uri="{FF2B5EF4-FFF2-40B4-BE49-F238E27FC236}">
                <a16:creationId xmlns:a16="http://schemas.microsoft.com/office/drawing/2014/main" id="{858DB594-3F7E-5CE4-C368-AFE3CD9BE053}"/>
              </a:ext>
            </a:extLst>
          </p:cNvPr>
          <p:cNvSpPr txBox="1"/>
          <p:nvPr/>
        </p:nvSpPr>
        <p:spPr bwMode="auto">
          <a:xfrm>
            <a:off x="207191" y="3703834"/>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Pneumonia</a:t>
            </a:r>
          </a:p>
        </p:txBody>
      </p:sp>
      <p:sp>
        <p:nvSpPr>
          <p:cNvPr id="18" name="TextBox 17">
            <a:extLst>
              <a:ext uri="{FF2B5EF4-FFF2-40B4-BE49-F238E27FC236}">
                <a16:creationId xmlns:a16="http://schemas.microsoft.com/office/drawing/2014/main" id="{20EDB595-9724-6DC2-20FA-2051577DE128}"/>
              </a:ext>
            </a:extLst>
          </p:cNvPr>
          <p:cNvSpPr txBox="1"/>
          <p:nvPr/>
        </p:nvSpPr>
        <p:spPr bwMode="auto">
          <a:xfrm>
            <a:off x="1065011" y="3949628"/>
            <a:ext cx="1633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b="1">
                <a:solidFill>
                  <a:schemeClr val="bg1"/>
                </a:solidFill>
                <a:latin typeface="Calibri" panose="020F0502020204030204" pitchFamily="34" charset="0"/>
              </a:rPr>
              <a:t>Pneumonitis</a:t>
            </a:r>
          </a:p>
        </p:txBody>
      </p:sp>
      <p:sp>
        <p:nvSpPr>
          <p:cNvPr id="19" name="TextBox 18">
            <a:extLst>
              <a:ext uri="{FF2B5EF4-FFF2-40B4-BE49-F238E27FC236}">
                <a16:creationId xmlns:a16="http://schemas.microsoft.com/office/drawing/2014/main" id="{AECA80B0-0776-F76C-9F57-0F0C29EF569A}"/>
              </a:ext>
            </a:extLst>
          </p:cNvPr>
          <p:cNvSpPr txBox="1"/>
          <p:nvPr/>
        </p:nvSpPr>
        <p:spPr bwMode="auto">
          <a:xfrm>
            <a:off x="208650" y="4195422"/>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Rash</a:t>
            </a:r>
          </a:p>
        </p:txBody>
      </p:sp>
      <p:sp>
        <p:nvSpPr>
          <p:cNvPr id="20" name="TextBox 19">
            <a:extLst>
              <a:ext uri="{FF2B5EF4-FFF2-40B4-BE49-F238E27FC236}">
                <a16:creationId xmlns:a16="http://schemas.microsoft.com/office/drawing/2014/main" id="{8A97ECBD-8D77-9D5B-EAAB-90BC4A4F2FBB}"/>
              </a:ext>
            </a:extLst>
          </p:cNvPr>
          <p:cNvSpPr txBox="1"/>
          <p:nvPr/>
        </p:nvSpPr>
        <p:spPr bwMode="auto">
          <a:xfrm>
            <a:off x="208650" y="4441216"/>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Constipation</a:t>
            </a:r>
          </a:p>
        </p:txBody>
      </p:sp>
      <p:sp>
        <p:nvSpPr>
          <p:cNvPr id="21" name="TextBox 20">
            <a:extLst>
              <a:ext uri="{FF2B5EF4-FFF2-40B4-BE49-F238E27FC236}">
                <a16:creationId xmlns:a16="http://schemas.microsoft.com/office/drawing/2014/main" id="{49ED5DEB-5B65-8E6A-ED62-1F05CF7FE145}"/>
              </a:ext>
            </a:extLst>
          </p:cNvPr>
          <p:cNvSpPr txBox="1"/>
          <p:nvPr/>
        </p:nvSpPr>
        <p:spPr bwMode="auto">
          <a:xfrm>
            <a:off x="208650" y="4687010"/>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Hyperthyroidism</a:t>
            </a:r>
          </a:p>
        </p:txBody>
      </p:sp>
      <p:sp>
        <p:nvSpPr>
          <p:cNvPr id="22" name="TextBox 21">
            <a:extLst>
              <a:ext uri="{FF2B5EF4-FFF2-40B4-BE49-F238E27FC236}">
                <a16:creationId xmlns:a16="http://schemas.microsoft.com/office/drawing/2014/main" id="{BE08DB94-E6DC-6EB9-4D71-ADD6B2BAC1E1}"/>
              </a:ext>
            </a:extLst>
          </p:cNvPr>
          <p:cNvSpPr txBox="1"/>
          <p:nvPr/>
        </p:nvSpPr>
        <p:spPr bwMode="auto">
          <a:xfrm>
            <a:off x="208650" y="4932804"/>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Headache</a:t>
            </a:r>
          </a:p>
        </p:txBody>
      </p:sp>
      <p:sp>
        <p:nvSpPr>
          <p:cNvPr id="23" name="TextBox 22">
            <a:extLst>
              <a:ext uri="{FF2B5EF4-FFF2-40B4-BE49-F238E27FC236}">
                <a16:creationId xmlns:a16="http://schemas.microsoft.com/office/drawing/2014/main" id="{6C7D0D38-79B9-2AE3-1983-902F42B8E955}"/>
              </a:ext>
            </a:extLst>
          </p:cNvPr>
          <p:cNvSpPr txBox="1"/>
          <p:nvPr/>
        </p:nvSpPr>
        <p:spPr bwMode="auto">
          <a:xfrm>
            <a:off x="208650" y="5178597"/>
            <a:ext cx="2491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a:solidFill>
                  <a:schemeClr val="bg1"/>
                </a:solidFill>
                <a:latin typeface="Calibri" panose="020F0502020204030204" pitchFamily="34" charset="0"/>
              </a:rPr>
              <a:t>Arthralgia</a:t>
            </a:r>
          </a:p>
        </p:txBody>
      </p:sp>
      <p:sp>
        <p:nvSpPr>
          <p:cNvPr id="24" name="TextBox 23">
            <a:extLst>
              <a:ext uri="{FF2B5EF4-FFF2-40B4-BE49-F238E27FC236}">
                <a16:creationId xmlns:a16="http://schemas.microsoft.com/office/drawing/2014/main" id="{ECE424C5-70EE-B22D-CE17-F5E1D0B62ABB}"/>
              </a:ext>
            </a:extLst>
          </p:cNvPr>
          <p:cNvSpPr txBox="1"/>
          <p:nvPr/>
        </p:nvSpPr>
        <p:spPr bwMode="auto">
          <a:xfrm rot="16200000">
            <a:off x="-1510564" y="3311220"/>
            <a:ext cx="3913842"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a:solidFill>
                  <a:schemeClr val="bg1"/>
                </a:solidFill>
                <a:latin typeface="Calibri" panose="020F0502020204030204" pitchFamily="34" charset="0"/>
              </a:rPr>
              <a:t>Preferred Term</a:t>
            </a:r>
          </a:p>
        </p:txBody>
      </p:sp>
      <p:grpSp>
        <p:nvGrpSpPr>
          <p:cNvPr id="38" name="Group 37">
            <a:extLst>
              <a:ext uri="{FF2B5EF4-FFF2-40B4-BE49-F238E27FC236}">
                <a16:creationId xmlns:a16="http://schemas.microsoft.com/office/drawing/2014/main" id="{711CB02A-92B5-ED07-11CA-C79204C8B1F2}"/>
              </a:ext>
            </a:extLst>
          </p:cNvPr>
          <p:cNvGrpSpPr/>
          <p:nvPr/>
        </p:nvGrpSpPr>
        <p:grpSpPr>
          <a:xfrm>
            <a:off x="9900414" y="2010265"/>
            <a:ext cx="1882497" cy="1807507"/>
            <a:chOff x="10001250" y="2284682"/>
            <a:chExt cx="1704272" cy="1636382"/>
          </a:xfrm>
        </p:grpSpPr>
        <p:sp>
          <p:nvSpPr>
            <p:cNvPr id="25" name="TextBox 24">
              <a:extLst>
                <a:ext uri="{FF2B5EF4-FFF2-40B4-BE49-F238E27FC236}">
                  <a16:creationId xmlns:a16="http://schemas.microsoft.com/office/drawing/2014/main" id="{EAD7A268-8824-C9F1-13E7-9764D065022B}"/>
                </a:ext>
              </a:extLst>
            </p:cNvPr>
            <p:cNvSpPr txBox="1"/>
            <p:nvPr/>
          </p:nvSpPr>
          <p:spPr bwMode="auto">
            <a:xfrm>
              <a:off x="10001250" y="2284682"/>
              <a:ext cx="17042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a:solidFill>
                    <a:schemeClr val="bg1"/>
                  </a:solidFill>
                  <a:latin typeface="Calibri" panose="020F0502020204030204" pitchFamily="34" charset="0"/>
                </a:rPr>
                <a:t>Maximum grade:</a:t>
              </a:r>
            </a:p>
          </p:txBody>
        </p:sp>
        <p:sp>
          <p:nvSpPr>
            <p:cNvPr id="26" name="TextBox 25">
              <a:extLst>
                <a:ext uri="{FF2B5EF4-FFF2-40B4-BE49-F238E27FC236}">
                  <a16:creationId xmlns:a16="http://schemas.microsoft.com/office/drawing/2014/main" id="{EEB46341-EC26-B220-D776-0827563DB3E7}"/>
                </a:ext>
              </a:extLst>
            </p:cNvPr>
            <p:cNvSpPr txBox="1"/>
            <p:nvPr/>
          </p:nvSpPr>
          <p:spPr bwMode="auto">
            <a:xfrm>
              <a:off x="10237470" y="2717292"/>
              <a:ext cx="6072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27" name="TextBox 26">
              <a:extLst>
                <a:ext uri="{FF2B5EF4-FFF2-40B4-BE49-F238E27FC236}">
                  <a16:creationId xmlns:a16="http://schemas.microsoft.com/office/drawing/2014/main" id="{DEEE650F-B274-2F07-6502-1BBB4EC6E7AD}"/>
                </a:ext>
              </a:extLst>
            </p:cNvPr>
            <p:cNvSpPr txBox="1"/>
            <p:nvPr/>
          </p:nvSpPr>
          <p:spPr bwMode="auto">
            <a:xfrm>
              <a:off x="10237470" y="2933597"/>
              <a:ext cx="6072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≥3</a:t>
              </a:r>
            </a:p>
          </p:txBody>
        </p:sp>
        <p:sp>
          <p:nvSpPr>
            <p:cNvPr id="28" name="TextBox 27">
              <a:extLst>
                <a:ext uri="{FF2B5EF4-FFF2-40B4-BE49-F238E27FC236}">
                  <a16:creationId xmlns:a16="http://schemas.microsoft.com/office/drawing/2014/main" id="{6A14A5EC-ABDA-BCE0-8B17-5E0B8EC6729F}"/>
                </a:ext>
              </a:extLst>
            </p:cNvPr>
            <p:cNvSpPr txBox="1"/>
            <p:nvPr/>
          </p:nvSpPr>
          <p:spPr bwMode="auto">
            <a:xfrm>
              <a:off x="10237470" y="3366207"/>
              <a:ext cx="6072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29" name="TextBox 28">
              <a:extLst>
                <a:ext uri="{FF2B5EF4-FFF2-40B4-BE49-F238E27FC236}">
                  <a16:creationId xmlns:a16="http://schemas.microsoft.com/office/drawing/2014/main" id="{E3D1BB9A-AFF6-6290-A9DB-6C0DF235F39D}"/>
                </a:ext>
              </a:extLst>
            </p:cNvPr>
            <p:cNvSpPr txBox="1"/>
            <p:nvPr/>
          </p:nvSpPr>
          <p:spPr bwMode="auto">
            <a:xfrm>
              <a:off x="10237470" y="3582510"/>
              <a:ext cx="6072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≥3</a:t>
              </a:r>
            </a:p>
          </p:txBody>
        </p:sp>
        <p:sp>
          <p:nvSpPr>
            <p:cNvPr id="30" name="TextBox 29">
              <a:extLst>
                <a:ext uri="{FF2B5EF4-FFF2-40B4-BE49-F238E27FC236}">
                  <a16:creationId xmlns:a16="http://schemas.microsoft.com/office/drawing/2014/main" id="{63790DE3-F40A-6178-0C5F-D81E1A934BB7}"/>
                </a:ext>
              </a:extLst>
            </p:cNvPr>
            <p:cNvSpPr txBox="1"/>
            <p:nvPr/>
          </p:nvSpPr>
          <p:spPr bwMode="auto">
            <a:xfrm>
              <a:off x="10001250" y="2500987"/>
              <a:ext cx="1276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a:solidFill>
                    <a:schemeClr val="bg1"/>
                  </a:solidFill>
                  <a:latin typeface="Calibri" panose="020F0502020204030204" pitchFamily="34" charset="0"/>
                </a:rPr>
                <a:t>Durvalumab</a:t>
              </a:r>
            </a:p>
          </p:txBody>
        </p:sp>
        <p:sp>
          <p:nvSpPr>
            <p:cNvPr id="31" name="TextBox 30">
              <a:extLst>
                <a:ext uri="{FF2B5EF4-FFF2-40B4-BE49-F238E27FC236}">
                  <a16:creationId xmlns:a16="http://schemas.microsoft.com/office/drawing/2014/main" id="{39E6CF07-9CCD-3F6E-6F5A-5FC3AF6FE47F}"/>
                </a:ext>
              </a:extLst>
            </p:cNvPr>
            <p:cNvSpPr txBox="1"/>
            <p:nvPr/>
          </p:nvSpPr>
          <p:spPr bwMode="auto">
            <a:xfrm>
              <a:off x="10001250" y="3149902"/>
              <a:ext cx="11715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a:solidFill>
                    <a:schemeClr val="bg1"/>
                  </a:solidFill>
                  <a:latin typeface="Calibri" panose="020F0502020204030204" pitchFamily="34" charset="0"/>
                </a:rPr>
                <a:t>Placebo</a:t>
              </a:r>
            </a:p>
          </p:txBody>
        </p:sp>
        <p:sp>
          <p:nvSpPr>
            <p:cNvPr id="32" name="Rectangle 31">
              <a:extLst>
                <a:ext uri="{FF2B5EF4-FFF2-40B4-BE49-F238E27FC236}">
                  <a16:creationId xmlns:a16="http://schemas.microsoft.com/office/drawing/2014/main" id="{85AA42AF-275D-3542-15A0-7638779E5981}"/>
                </a:ext>
              </a:extLst>
            </p:cNvPr>
            <p:cNvSpPr/>
            <p:nvPr/>
          </p:nvSpPr>
          <p:spPr bwMode="auto">
            <a:xfrm>
              <a:off x="10104254" y="3033973"/>
              <a:ext cx="133216" cy="1332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75DACF30-0CC8-05AD-2C02-8F9458261D3B}"/>
                </a:ext>
              </a:extLst>
            </p:cNvPr>
            <p:cNvSpPr/>
            <p:nvPr/>
          </p:nvSpPr>
          <p:spPr bwMode="auto">
            <a:xfrm>
              <a:off x="10101261" y="2822194"/>
              <a:ext cx="133216" cy="1332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8167F353-6536-4B12-FC46-756736D48AFC}"/>
                </a:ext>
              </a:extLst>
            </p:cNvPr>
            <p:cNvSpPr/>
            <p:nvPr/>
          </p:nvSpPr>
          <p:spPr bwMode="auto">
            <a:xfrm>
              <a:off x="10104254" y="3683656"/>
              <a:ext cx="133216" cy="1332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402D47F5-C306-18DC-4D1C-DAB823C0AB99}"/>
                </a:ext>
              </a:extLst>
            </p:cNvPr>
            <p:cNvSpPr/>
            <p:nvPr/>
          </p:nvSpPr>
          <p:spPr bwMode="auto">
            <a:xfrm>
              <a:off x="10104254" y="3467455"/>
              <a:ext cx="133216" cy="1332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grpSp>
      <p:sp>
        <p:nvSpPr>
          <p:cNvPr id="39" name="TextBox 38">
            <a:extLst>
              <a:ext uri="{FF2B5EF4-FFF2-40B4-BE49-F238E27FC236}">
                <a16:creationId xmlns:a16="http://schemas.microsoft.com/office/drawing/2014/main" id="{D2C0EB90-C4DE-449B-BE39-4CA407488653}"/>
              </a:ext>
            </a:extLst>
          </p:cNvPr>
          <p:cNvSpPr txBox="1"/>
          <p:nvPr/>
        </p:nvSpPr>
        <p:spPr bwMode="auto">
          <a:xfrm>
            <a:off x="2480523"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F25066B9-BBFC-E485-1664-1191AC9E07BF}"/>
              </a:ext>
            </a:extLst>
          </p:cNvPr>
          <p:cNvSpPr txBox="1"/>
          <p:nvPr/>
        </p:nvSpPr>
        <p:spPr bwMode="auto">
          <a:xfrm>
            <a:off x="3520356"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41" name="TextBox 40">
            <a:extLst>
              <a:ext uri="{FF2B5EF4-FFF2-40B4-BE49-F238E27FC236}">
                <a16:creationId xmlns:a16="http://schemas.microsoft.com/office/drawing/2014/main" id="{9BF421C5-6839-8617-FF7A-139A9BD74585}"/>
              </a:ext>
            </a:extLst>
          </p:cNvPr>
          <p:cNvSpPr txBox="1"/>
          <p:nvPr/>
        </p:nvSpPr>
        <p:spPr bwMode="auto">
          <a:xfrm>
            <a:off x="4560189"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E289C93B-B5FE-B749-0396-6FD16352FDA3}"/>
              </a:ext>
            </a:extLst>
          </p:cNvPr>
          <p:cNvSpPr txBox="1"/>
          <p:nvPr/>
        </p:nvSpPr>
        <p:spPr bwMode="auto">
          <a:xfrm>
            <a:off x="5600021"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E7992C23-9EAE-C0B7-8D70-9711642CE433}"/>
              </a:ext>
            </a:extLst>
          </p:cNvPr>
          <p:cNvSpPr txBox="1"/>
          <p:nvPr/>
        </p:nvSpPr>
        <p:spPr bwMode="auto">
          <a:xfrm>
            <a:off x="6704483" y="5524983"/>
            <a:ext cx="333235"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5EB9D0D3-7DCC-18F0-B1D2-86E4681893FE}"/>
              </a:ext>
            </a:extLst>
          </p:cNvPr>
          <p:cNvSpPr txBox="1"/>
          <p:nvPr/>
        </p:nvSpPr>
        <p:spPr bwMode="auto">
          <a:xfrm>
            <a:off x="7679688"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47" name="TextBox 46">
            <a:extLst>
              <a:ext uri="{FF2B5EF4-FFF2-40B4-BE49-F238E27FC236}">
                <a16:creationId xmlns:a16="http://schemas.microsoft.com/office/drawing/2014/main" id="{4DBB4D92-64AB-B6CF-83AC-9C4E503A3BDF}"/>
              </a:ext>
            </a:extLst>
          </p:cNvPr>
          <p:cNvSpPr txBox="1"/>
          <p:nvPr/>
        </p:nvSpPr>
        <p:spPr bwMode="auto">
          <a:xfrm>
            <a:off x="8719522"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BBDC5798-DF55-1468-9031-4F4CAF31969D}"/>
              </a:ext>
            </a:extLst>
          </p:cNvPr>
          <p:cNvSpPr txBox="1"/>
          <p:nvPr/>
        </p:nvSpPr>
        <p:spPr bwMode="auto">
          <a:xfrm>
            <a:off x="9757108"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49" name="TextBox 48">
            <a:extLst>
              <a:ext uri="{FF2B5EF4-FFF2-40B4-BE49-F238E27FC236}">
                <a16:creationId xmlns:a16="http://schemas.microsoft.com/office/drawing/2014/main" id="{4749B65C-5FD2-FA23-17E1-006BC2A55F8E}"/>
              </a:ext>
            </a:extLst>
          </p:cNvPr>
          <p:cNvSpPr txBox="1"/>
          <p:nvPr/>
        </p:nvSpPr>
        <p:spPr bwMode="auto">
          <a:xfrm>
            <a:off x="10794694" y="5524983"/>
            <a:ext cx="462491" cy="40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0" name="Freeform: Shape 49">
            <a:extLst>
              <a:ext uri="{FF2B5EF4-FFF2-40B4-BE49-F238E27FC236}">
                <a16:creationId xmlns:a16="http://schemas.microsoft.com/office/drawing/2014/main" id="{C0B72479-6036-8288-2C31-A316A2458B5D}"/>
              </a:ext>
            </a:extLst>
          </p:cNvPr>
          <p:cNvSpPr/>
          <p:nvPr/>
        </p:nvSpPr>
        <p:spPr bwMode="auto">
          <a:xfrm>
            <a:off x="2718082" y="1558277"/>
            <a:ext cx="8315862" cy="3913842"/>
          </a:xfrm>
          <a:custGeom>
            <a:avLst/>
            <a:gdLst>
              <a:gd name="connsiteX0" fmla="*/ 0 w 7528560"/>
              <a:gd name="connsiteY0" fmla="*/ 0 h 3543300"/>
              <a:gd name="connsiteX1" fmla="*/ 0 w 7528560"/>
              <a:gd name="connsiteY1" fmla="*/ 3543300 h 3543300"/>
              <a:gd name="connsiteX2" fmla="*/ 7528560 w 7528560"/>
              <a:gd name="connsiteY2" fmla="*/ 3543300 h 3543300"/>
            </a:gdLst>
            <a:ahLst/>
            <a:cxnLst>
              <a:cxn ang="0">
                <a:pos x="connsiteX0" y="connsiteY0"/>
              </a:cxn>
              <a:cxn ang="0">
                <a:pos x="connsiteX1" y="connsiteY1"/>
              </a:cxn>
              <a:cxn ang="0">
                <a:pos x="connsiteX2" y="connsiteY2"/>
              </a:cxn>
            </a:cxnLst>
            <a:rect l="l" t="t" r="r" b="b"/>
            <a:pathLst>
              <a:path w="7528560" h="3543300">
                <a:moveTo>
                  <a:pt x="0" y="0"/>
                </a:moveTo>
                <a:lnTo>
                  <a:pt x="0" y="3543300"/>
                </a:lnTo>
                <a:lnTo>
                  <a:pt x="7528560" y="3543300"/>
                </a:lnTo>
              </a:path>
            </a:pathLst>
          </a:custGeom>
          <a:noFill/>
          <a:ln w="28575">
            <a:solidFill>
              <a:schemeClr val="bg1"/>
            </a:solidFill>
            <a:miter lim="800000"/>
            <a:headEnd/>
            <a:tailEnd/>
          </a:ln>
        </p:spPr>
        <p:txBody>
          <a:bodyPr rtlCol="0" anchor="ctr"/>
          <a:lstStyle/>
          <a:p>
            <a:pPr algn="ctr"/>
            <a:endParaRPr lang="en-US"/>
          </a:p>
        </p:txBody>
      </p:sp>
      <p:grpSp>
        <p:nvGrpSpPr>
          <p:cNvPr id="69" name="Group 68">
            <a:extLst>
              <a:ext uri="{FF2B5EF4-FFF2-40B4-BE49-F238E27FC236}">
                <a16:creationId xmlns:a16="http://schemas.microsoft.com/office/drawing/2014/main" id="{C85BDDC8-F8CC-0CF1-A8E6-B020E1753A70}"/>
              </a:ext>
            </a:extLst>
          </p:cNvPr>
          <p:cNvGrpSpPr/>
          <p:nvPr/>
        </p:nvGrpSpPr>
        <p:grpSpPr>
          <a:xfrm>
            <a:off x="2633913" y="1558277"/>
            <a:ext cx="96150" cy="3913842"/>
            <a:chOff x="3057206" y="1973580"/>
            <a:chExt cx="868680" cy="3543300"/>
          </a:xfrm>
        </p:grpSpPr>
        <p:cxnSp>
          <p:nvCxnSpPr>
            <p:cNvPr id="52" name="Straight Connector 51">
              <a:extLst>
                <a:ext uri="{FF2B5EF4-FFF2-40B4-BE49-F238E27FC236}">
                  <a16:creationId xmlns:a16="http://schemas.microsoft.com/office/drawing/2014/main" id="{9DC58611-C8F5-9080-6C2C-1CCB1CF93911}"/>
                </a:ext>
              </a:extLst>
            </p:cNvPr>
            <p:cNvCxnSpPr>
              <a:cxnSpLocks/>
            </p:cNvCxnSpPr>
            <p:nvPr/>
          </p:nvCxnSpPr>
          <p:spPr bwMode="auto">
            <a:xfrm>
              <a:off x="3057206" y="1973580"/>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BC98309-E7BC-691E-AD92-413283F3F85C}"/>
                </a:ext>
              </a:extLst>
            </p:cNvPr>
            <p:cNvCxnSpPr>
              <a:cxnSpLocks/>
            </p:cNvCxnSpPr>
            <p:nvPr/>
          </p:nvCxnSpPr>
          <p:spPr bwMode="auto">
            <a:xfrm>
              <a:off x="3057206" y="2195036"/>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9BF088E-9ABB-CEAA-A047-65EE66E8416D}"/>
                </a:ext>
              </a:extLst>
            </p:cNvPr>
            <p:cNvCxnSpPr>
              <a:cxnSpLocks/>
            </p:cNvCxnSpPr>
            <p:nvPr/>
          </p:nvCxnSpPr>
          <p:spPr bwMode="auto">
            <a:xfrm>
              <a:off x="3057206" y="2416492"/>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945F85F-CE7B-44DA-320D-16B94AF113A8}"/>
                </a:ext>
              </a:extLst>
            </p:cNvPr>
            <p:cNvCxnSpPr>
              <a:cxnSpLocks/>
            </p:cNvCxnSpPr>
            <p:nvPr/>
          </p:nvCxnSpPr>
          <p:spPr bwMode="auto">
            <a:xfrm>
              <a:off x="3057206" y="2637948"/>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B2BB18E-AFBD-6C34-E015-80DA9934188D}"/>
                </a:ext>
              </a:extLst>
            </p:cNvPr>
            <p:cNvCxnSpPr>
              <a:cxnSpLocks/>
            </p:cNvCxnSpPr>
            <p:nvPr/>
          </p:nvCxnSpPr>
          <p:spPr bwMode="auto">
            <a:xfrm>
              <a:off x="3057206" y="2859404"/>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E0CF00E-E369-55A5-FA08-54F6715FAFBE}"/>
                </a:ext>
              </a:extLst>
            </p:cNvPr>
            <p:cNvCxnSpPr>
              <a:cxnSpLocks/>
            </p:cNvCxnSpPr>
            <p:nvPr/>
          </p:nvCxnSpPr>
          <p:spPr bwMode="auto">
            <a:xfrm>
              <a:off x="3057206" y="3080860"/>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0704E9E-FBF7-5D9E-DC56-E145138C42E9}"/>
                </a:ext>
              </a:extLst>
            </p:cNvPr>
            <p:cNvCxnSpPr>
              <a:cxnSpLocks/>
            </p:cNvCxnSpPr>
            <p:nvPr/>
          </p:nvCxnSpPr>
          <p:spPr bwMode="auto">
            <a:xfrm>
              <a:off x="3057206" y="3302316"/>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E9B9730-BC06-2AFA-512D-7571A6507423}"/>
                </a:ext>
              </a:extLst>
            </p:cNvPr>
            <p:cNvCxnSpPr>
              <a:cxnSpLocks/>
            </p:cNvCxnSpPr>
            <p:nvPr/>
          </p:nvCxnSpPr>
          <p:spPr bwMode="auto">
            <a:xfrm>
              <a:off x="3057206" y="3523772"/>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DD26587-DD96-3705-EF2B-B11B1214DFAF}"/>
                </a:ext>
              </a:extLst>
            </p:cNvPr>
            <p:cNvCxnSpPr>
              <a:cxnSpLocks/>
            </p:cNvCxnSpPr>
            <p:nvPr/>
          </p:nvCxnSpPr>
          <p:spPr bwMode="auto">
            <a:xfrm>
              <a:off x="3057206" y="3745228"/>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F447AAA-2B88-FD9E-CAED-2906B2C9CC75}"/>
                </a:ext>
              </a:extLst>
            </p:cNvPr>
            <p:cNvCxnSpPr>
              <a:cxnSpLocks/>
            </p:cNvCxnSpPr>
            <p:nvPr/>
          </p:nvCxnSpPr>
          <p:spPr bwMode="auto">
            <a:xfrm>
              <a:off x="3057206" y="3966684"/>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6E218A4-3E43-D232-46DD-51F100BF7DED}"/>
                </a:ext>
              </a:extLst>
            </p:cNvPr>
            <p:cNvCxnSpPr>
              <a:cxnSpLocks/>
            </p:cNvCxnSpPr>
            <p:nvPr/>
          </p:nvCxnSpPr>
          <p:spPr bwMode="auto">
            <a:xfrm>
              <a:off x="3057206" y="4188140"/>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50C4E8C-2F8F-455A-4E8D-9EF5836A3B94}"/>
                </a:ext>
              </a:extLst>
            </p:cNvPr>
            <p:cNvCxnSpPr>
              <a:cxnSpLocks/>
            </p:cNvCxnSpPr>
            <p:nvPr/>
          </p:nvCxnSpPr>
          <p:spPr bwMode="auto">
            <a:xfrm>
              <a:off x="3057206" y="4409596"/>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7DC2146-E021-41F8-17E6-E490EC10850B}"/>
                </a:ext>
              </a:extLst>
            </p:cNvPr>
            <p:cNvCxnSpPr>
              <a:cxnSpLocks/>
            </p:cNvCxnSpPr>
            <p:nvPr/>
          </p:nvCxnSpPr>
          <p:spPr bwMode="auto">
            <a:xfrm>
              <a:off x="3057206" y="4631052"/>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530E202-3873-3755-D561-C592C41D68D1}"/>
                </a:ext>
              </a:extLst>
            </p:cNvPr>
            <p:cNvCxnSpPr>
              <a:cxnSpLocks/>
            </p:cNvCxnSpPr>
            <p:nvPr/>
          </p:nvCxnSpPr>
          <p:spPr bwMode="auto">
            <a:xfrm>
              <a:off x="3057206" y="4852508"/>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63D4DD9-3772-2960-7F95-D1EA841F3905}"/>
                </a:ext>
              </a:extLst>
            </p:cNvPr>
            <p:cNvCxnSpPr>
              <a:cxnSpLocks/>
            </p:cNvCxnSpPr>
            <p:nvPr/>
          </p:nvCxnSpPr>
          <p:spPr bwMode="auto">
            <a:xfrm>
              <a:off x="3057206" y="5073964"/>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D6AD827-5B61-09E0-8827-4A025D10547C}"/>
                </a:ext>
              </a:extLst>
            </p:cNvPr>
            <p:cNvCxnSpPr>
              <a:cxnSpLocks/>
            </p:cNvCxnSpPr>
            <p:nvPr/>
          </p:nvCxnSpPr>
          <p:spPr bwMode="auto">
            <a:xfrm>
              <a:off x="3057206" y="5295420"/>
              <a:ext cx="86868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E4CF701-67E1-460B-40BC-D6718DAB8DDD}"/>
                </a:ext>
              </a:extLst>
            </p:cNvPr>
            <p:cNvCxnSpPr>
              <a:cxnSpLocks/>
            </p:cNvCxnSpPr>
            <p:nvPr/>
          </p:nvCxnSpPr>
          <p:spPr bwMode="auto">
            <a:xfrm>
              <a:off x="3057206" y="5516880"/>
              <a:ext cx="8686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036BB25E-C599-6AF3-B097-7D6EE19512BF}"/>
              </a:ext>
            </a:extLst>
          </p:cNvPr>
          <p:cNvGrpSpPr/>
          <p:nvPr/>
        </p:nvGrpSpPr>
        <p:grpSpPr>
          <a:xfrm>
            <a:off x="2721646" y="5463525"/>
            <a:ext cx="8307445" cy="110844"/>
            <a:chOff x="3256967" y="4631052"/>
            <a:chExt cx="7520940" cy="1001192"/>
          </a:xfrm>
        </p:grpSpPr>
        <p:cxnSp>
          <p:nvCxnSpPr>
            <p:cNvPr id="71" name="Straight Connector 70">
              <a:extLst>
                <a:ext uri="{FF2B5EF4-FFF2-40B4-BE49-F238E27FC236}">
                  <a16:creationId xmlns:a16="http://schemas.microsoft.com/office/drawing/2014/main" id="{78578C9F-55C5-9367-4F14-570152F88975}"/>
                </a:ext>
              </a:extLst>
            </p:cNvPr>
            <p:cNvCxnSpPr>
              <a:cxnSpLocks/>
            </p:cNvCxnSpPr>
            <p:nvPr/>
          </p:nvCxnSpPr>
          <p:spPr bwMode="auto">
            <a:xfrm>
              <a:off x="325696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3BC8279-2DC2-84FD-DC1B-6D2AE6FF7E9C}"/>
                </a:ext>
              </a:extLst>
            </p:cNvPr>
            <p:cNvCxnSpPr>
              <a:cxnSpLocks/>
            </p:cNvCxnSpPr>
            <p:nvPr/>
          </p:nvCxnSpPr>
          <p:spPr bwMode="auto">
            <a:xfrm>
              <a:off x="418660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2F7B930-137F-B8DD-3EAB-E609DDCD72C5}"/>
                </a:ext>
              </a:extLst>
            </p:cNvPr>
            <p:cNvCxnSpPr>
              <a:cxnSpLocks/>
            </p:cNvCxnSpPr>
            <p:nvPr/>
          </p:nvCxnSpPr>
          <p:spPr bwMode="auto">
            <a:xfrm>
              <a:off x="513910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D7773D8-0827-8C25-139E-DC7CCED78D95}"/>
                </a:ext>
              </a:extLst>
            </p:cNvPr>
            <p:cNvCxnSpPr>
              <a:cxnSpLocks/>
            </p:cNvCxnSpPr>
            <p:nvPr/>
          </p:nvCxnSpPr>
          <p:spPr bwMode="auto">
            <a:xfrm>
              <a:off x="606874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D7178B5-A7A2-EB95-5A78-50E11245A19F}"/>
                </a:ext>
              </a:extLst>
            </p:cNvPr>
            <p:cNvCxnSpPr>
              <a:cxnSpLocks/>
            </p:cNvCxnSpPr>
            <p:nvPr/>
          </p:nvCxnSpPr>
          <p:spPr bwMode="auto">
            <a:xfrm>
              <a:off x="702886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120FD6F-87B3-5E80-3885-D1EF8C60A9B2}"/>
                </a:ext>
              </a:extLst>
            </p:cNvPr>
            <p:cNvCxnSpPr>
              <a:cxnSpLocks/>
            </p:cNvCxnSpPr>
            <p:nvPr/>
          </p:nvCxnSpPr>
          <p:spPr bwMode="auto">
            <a:xfrm>
              <a:off x="798136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8D0A34C-2B80-46EA-20EB-6084E1744A28}"/>
                </a:ext>
              </a:extLst>
            </p:cNvPr>
            <p:cNvCxnSpPr>
              <a:cxnSpLocks/>
            </p:cNvCxnSpPr>
            <p:nvPr/>
          </p:nvCxnSpPr>
          <p:spPr bwMode="auto">
            <a:xfrm>
              <a:off x="891100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C6ADD99-E110-F00F-5CA8-77594190BCFC}"/>
                </a:ext>
              </a:extLst>
            </p:cNvPr>
            <p:cNvCxnSpPr>
              <a:cxnSpLocks/>
            </p:cNvCxnSpPr>
            <p:nvPr/>
          </p:nvCxnSpPr>
          <p:spPr bwMode="auto">
            <a:xfrm>
              <a:off x="9848267" y="4631052"/>
              <a:ext cx="0" cy="1001192"/>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211A2BB-A5EC-2B2E-F1CC-E88959E1293F}"/>
                </a:ext>
              </a:extLst>
            </p:cNvPr>
            <p:cNvCxnSpPr>
              <a:cxnSpLocks/>
            </p:cNvCxnSpPr>
            <p:nvPr/>
          </p:nvCxnSpPr>
          <p:spPr bwMode="auto">
            <a:xfrm>
              <a:off x="10777907" y="4631052"/>
              <a:ext cx="0" cy="1001192"/>
            </a:xfrm>
            <a:prstGeom prst="line">
              <a:avLst/>
            </a:prstGeom>
            <a:noFill/>
            <a:ln w="28575" cap="flat" cmpd="sng" algn="ctr">
              <a:solidFill>
                <a:schemeClr val="bg1"/>
              </a:solidFill>
              <a:prstDash val="solid"/>
              <a:round/>
              <a:headEnd type="none" w="med" len="med"/>
              <a:tailEnd type="none" w="med" len="med"/>
            </a:ln>
            <a:effectLst/>
          </p:spPr>
        </p:cxnSp>
      </p:grpSp>
      <p:sp>
        <p:nvSpPr>
          <p:cNvPr id="83" name="TextBox 82">
            <a:extLst>
              <a:ext uri="{FF2B5EF4-FFF2-40B4-BE49-F238E27FC236}">
                <a16:creationId xmlns:a16="http://schemas.microsoft.com/office/drawing/2014/main" id="{4FB08657-FA46-8D7E-8793-4151EBF026DA}"/>
              </a:ext>
            </a:extLst>
          </p:cNvPr>
          <p:cNvSpPr txBox="1"/>
          <p:nvPr/>
        </p:nvSpPr>
        <p:spPr bwMode="auto">
          <a:xfrm>
            <a:off x="3939258" y="1472788"/>
            <a:ext cx="609454"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22.9</a:t>
            </a:r>
          </a:p>
        </p:txBody>
      </p:sp>
      <p:sp>
        <p:nvSpPr>
          <p:cNvPr id="84" name="TextBox 83">
            <a:extLst>
              <a:ext uri="{FF2B5EF4-FFF2-40B4-BE49-F238E27FC236}">
                <a16:creationId xmlns:a16="http://schemas.microsoft.com/office/drawing/2014/main" id="{24D27D73-A548-D563-073C-BF8B19E13F8C}"/>
              </a:ext>
            </a:extLst>
          </p:cNvPr>
          <p:cNvSpPr txBox="1"/>
          <p:nvPr/>
        </p:nvSpPr>
        <p:spPr bwMode="auto">
          <a:xfrm>
            <a:off x="9254316" y="1494907"/>
            <a:ext cx="609454"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23.4</a:t>
            </a:r>
          </a:p>
        </p:txBody>
      </p:sp>
      <p:sp>
        <p:nvSpPr>
          <p:cNvPr id="85" name="Rectangle 84">
            <a:extLst>
              <a:ext uri="{FF2B5EF4-FFF2-40B4-BE49-F238E27FC236}">
                <a16:creationId xmlns:a16="http://schemas.microsoft.com/office/drawing/2014/main" id="{608E475C-7344-5851-BB41-6EDAD8BE3246}"/>
              </a:ext>
            </a:extLst>
          </p:cNvPr>
          <p:cNvSpPr/>
          <p:nvPr/>
        </p:nvSpPr>
        <p:spPr bwMode="auto">
          <a:xfrm>
            <a:off x="4505615" y="1598257"/>
            <a:ext cx="2251511"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6B3329C-5645-0407-FF23-D7F98821433C}"/>
              </a:ext>
            </a:extLst>
          </p:cNvPr>
          <p:cNvSpPr/>
          <p:nvPr/>
        </p:nvSpPr>
        <p:spPr bwMode="auto">
          <a:xfrm>
            <a:off x="6760699" y="1598257"/>
            <a:ext cx="113909"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9B1649A3-07FD-7071-1EAE-2800F19F118A}"/>
              </a:ext>
            </a:extLst>
          </p:cNvPr>
          <p:cNvSpPr/>
          <p:nvPr/>
        </p:nvSpPr>
        <p:spPr bwMode="auto">
          <a:xfrm>
            <a:off x="7070125" y="1598257"/>
            <a:ext cx="2223628"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D678F6AB-EF27-0832-52CB-26139F2A53BC}"/>
              </a:ext>
            </a:extLst>
          </p:cNvPr>
          <p:cNvSpPr/>
          <p:nvPr/>
        </p:nvSpPr>
        <p:spPr bwMode="auto">
          <a:xfrm>
            <a:off x="6901894" y="1598257"/>
            <a:ext cx="170863" cy="1578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TextBox 88">
            <a:extLst>
              <a:ext uri="{FF2B5EF4-FFF2-40B4-BE49-F238E27FC236}">
                <a16:creationId xmlns:a16="http://schemas.microsoft.com/office/drawing/2014/main" id="{B5971038-2694-C616-D271-9B9D012CA7BD}"/>
              </a:ext>
            </a:extLst>
          </p:cNvPr>
          <p:cNvSpPr txBox="1"/>
          <p:nvPr/>
        </p:nvSpPr>
        <p:spPr bwMode="auto">
          <a:xfrm>
            <a:off x="4569063" y="1726981"/>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16.8</a:t>
            </a:r>
          </a:p>
        </p:txBody>
      </p:sp>
      <p:sp>
        <p:nvSpPr>
          <p:cNvPr id="90" name="TextBox 89">
            <a:extLst>
              <a:ext uri="{FF2B5EF4-FFF2-40B4-BE49-F238E27FC236}">
                <a16:creationId xmlns:a16="http://schemas.microsoft.com/office/drawing/2014/main" id="{31C5A31C-D247-CC4D-BE42-4C6BF7BD14BE}"/>
              </a:ext>
            </a:extLst>
          </p:cNvPr>
          <p:cNvSpPr txBox="1"/>
          <p:nvPr/>
        </p:nvSpPr>
        <p:spPr bwMode="auto">
          <a:xfrm>
            <a:off x="8171429" y="1749100"/>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12.8</a:t>
            </a:r>
          </a:p>
        </p:txBody>
      </p:sp>
      <p:sp>
        <p:nvSpPr>
          <p:cNvPr id="91" name="Rectangle 90">
            <a:extLst>
              <a:ext uri="{FF2B5EF4-FFF2-40B4-BE49-F238E27FC236}">
                <a16:creationId xmlns:a16="http://schemas.microsoft.com/office/drawing/2014/main" id="{38620505-25E1-C7E0-5E56-5703E52B3724}"/>
              </a:ext>
            </a:extLst>
          </p:cNvPr>
          <p:cNvSpPr/>
          <p:nvPr/>
        </p:nvSpPr>
        <p:spPr bwMode="auto">
          <a:xfrm>
            <a:off x="5138631" y="1852449"/>
            <a:ext cx="1735977"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39C34D60-CBFB-FC97-CBBE-F0F04A64D788}"/>
              </a:ext>
            </a:extLst>
          </p:cNvPr>
          <p:cNvSpPr/>
          <p:nvPr/>
        </p:nvSpPr>
        <p:spPr bwMode="auto">
          <a:xfrm>
            <a:off x="6902667" y="1852449"/>
            <a:ext cx="1299352"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5" name="TextBox 94">
            <a:extLst>
              <a:ext uri="{FF2B5EF4-FFF2-40B4-BE49-F238E27FC236}">
                <a16:creationId xmlns:a16="http://schemas.microsoft.com/office/drawing/2014/main" id="{1EE82FBF-9DEC-4D94-2211-D36840A59963}"/>
              </a:ext>
            </a:extLst>
          </p:cNvPr>
          <p:cNvSpPr txBox="1"/>
          <p:nvPr/>
        </p:nvSpPr>
        <p:spPr bwMode="auto">
          <a:xfrm>
            <a:off x="4632692" y="1971011"/>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16.0</a:t>
            </a:r>
          </a:p>
        </p:txBody>
      </p:sp>
      <p:sp>
        <p:nvSpPr>
          <p:cNvPr id="96" name="TextBox 95">
            <a:extLst>
              <a:ext uri="{FF2B5EF4-FFF2-40B4-BE49-F238E27FC236}">
                <a16:creationId xmlns:a16="http://schemas.microsoft.com/office/drawing/2014/main" id="{6374B12E-EB20-7A81-175D-3AEB0E440365}"/>
              </a:ext>
            </a:extLst>
          </p:cNvPr>
          <p:cNvSpPr txBox="1"/>
          <p:nvPr/>
        </p:nvSpPr>
        <p:spPr bwMode="auto">
          <a:xfrm>
            <a:off x="7252611" y="1993130"/>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3.8</a:t>
            </a:r>
          </a:p>
        </p:txBody>
      </p:sp>
      <p:sp>
        <p:nvSpPr>
          <p:cNvPr id="97" name="Rectangle 96">
            <a:extLst>
              <a:ext uri="{FF2B5EF4-FFF2-40B4-BE49-F238E27FC236}">
                <a16:creationId xmlns:a16="http://schemas.microsoft.com/office/drawing/2014/main" id="{80C66733-8662-1E68-30F7-3D3621003CB2}"/>
              </a:ext>
            </a:extLst>
          </p:cNvPr>
          <p:cNvSpPr/>
          <p:nvPr/>
        </p:nvSpPr>
        <p:spPr bwMode="auto">
          <a:xfrm>
            <a:off x="5215786" y="2096480"/>
            <a:ext cx="1658823"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1FFC892B-4442-6C10-3640-F6A8FE44E7A9}"/>
              </a:ext>
            </a:extLst>
          </p:cNvPr>
          <p:cNvSpPr/>
          <p:nvPr/>
        </p:nvSpPr>
        <p:spPr bwMode="auto">
          <a:xfrm>
            <a:off x="6902667" y="2096480"/>
            <a:ext cx="368237"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9" name="TextBox 98">
            <a:extLst>
              <a:ext uri="{FF2B5EF4-FFF2-40B4-BE49-F238E27FC236}">
                <a16:creationId xmlns:a16="http://schemas.microsoft.com/office/drawing/2014/main" id="{1747FEC1-76D3-C67C-E30D-E8E2AF0470DC}"/>
              </a:ext>
            </a:extLst>
          </p:cNvPr>
          <p:cNvSpPr txBox="1"/>
          <p:nvPr/>
        </p:nvSpPr>
        <p:spPr bwMode="auto">
          <a:xfrm>
            <a:off x="4727299" y="2216182"/>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15.3</a:t>
            </a:r>
          </a:p>
        </p:txBody>
      </p:sp>
      <p:sp>
        <p:nvSpPr>
          <p:cNvPr id="100" name="TextBox 99">
            <a:extLst>
              <a:ext uri="{FF2B5EF4-FFF2-40B4-BE49-F238E27FC236}">
                <a16:creationId xmlns:a16="http://schemas.microsoft.com/office/drawing/2014/main" id="{25543083-304E-66CE-1A8E-9D49BA123B7D}"/>
              </a:ext>
            </a:extLst>
          </p:cNvPr>
          <p:cNvSpPr txBox="1"/>
          <p:nvPr/>
        </p:nvSpPr>
        <p:spPr bwMode="auto">
          <a:xfrm>
            <a:off x="8094937" y="2248811"/>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12.1</a:t>
            </a:r>
          </a:p>
        </p:txBody>
      </p:sp>
      <p:sp>
        <p:nvSpPr>
          <p:cNvPr id="101" name="Rectangle 100">
            <a:extLst>
              <a:ext uri="{FF2B5EF4-FFF2-40B4-BE49-F238E27FC236}">
                <a16:creationId xmlns:a16="http://schemas.microsoft.com/office/drawing/2014/main" id="{F50D86CA-745E-EAE0-A1C8-7342C05E873E}"/>
              </a:ext>
            </a:extLst>
          </p:cNvPr>
          <p:cNvSpPr/>
          <p:nvPr/>
        </p:nvSpPr>
        <p:spPr bwMode="auto">
          <a:xfrm>
            <a:off x="5289434" y="2341650"/>
            <a:ext cx="1585175"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5C475B9C-9C96-B69F-4644-563D11A4A624}"/>
              </a:ext>
            </a:extLst>
          </p:cNvPr>
          <p:cNvSpPr/>
          <p:nvPr/>
        </p:nvSpPr>
        <p:spPr bwMode="auto">
          <a:xfrm>
            <a:off x="6902667" y="2341650"/>
            <a:ext cx="1223951"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3" name="TextBox 102">
            <a:extLst>
              <a:ext uri="{FF2B5EF4-FFF2-40B4-BE49-F238E27FC236}">
                <a16:creationId xmlns:a16="http://schemas.microsoft.com/office/drawing/2014/main" id="{8EA5FF66-0714-2DA2-4729-EC00BD0BF598}"/>
              </a:ext>
            </a:extLst>
          </p:cNvPr>
          <p:cNvSpPr txBox="1"/>
          <p:nvPr/>
        </p:nvSpPr>
        <p:spPr bwMode="auto">
          <a:xfrm>
            <a:off x="4969401" y="2458152"/>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13.0</a:t>
            </a:r>
          </a:p>
        </p:txBody>
      </p:sp>
      <p:sp>
        <p:nvSpPr>
          <p:cNvPr id="104" name="TextBox 103">
            <a:extLst>
              <a:ext uri="{FF2B5EF4-FFF2-40B4-BE49-F238E27FC236}">
                <a16:creationId xmlns:a16="http://schemas.microsoft.com/office/drawing/2014/main" id="{E6EA4FFA-BCBB-1340-EAC6-728C965E6680}"/>
              </a:ext>
            </a:extLst>
          </p:cNvPr>
          <p:cNvSpPr txBox="1"/>
          <p:nvPr/>
        </p:nvSpPr>
        <p:spPr bwMode="auto">
          <a:xfrm>
            <a:off x="7587138" y="2490781"/>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7.2</a:t>
            </a:r>
          </a:p>
        </p:txBody>
      </p:sp>
      <p:sp>
        <p:nvSpPr>
          <p:cNvPr id="105" name="Rectangle 104">
            <a:extLst>
              <a:ext uri="{FF2B5EF4-FFF2-40B4-BE49-F238E27FC236}">
                <a16:creationId xmlns:a16="http://schemas.microsoft.com/office/drawing/2014/main" id="{EE0DF9A4-F4E5-B9B1-674A-1D441BA1E936}"/>
              </a:ext>
            </a:extLst>
          </p:cNvPr>
          <p:cNvSpPr/>
          <p:nvPr/>
        </p:nvSpPr>
        <p:spPr bwMode="auto">
          <a:xfrm>
            <a:off x="5531418" y="2583621"/>
            <a:ext cx="1343190"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6436417E-75B3-406C-0578-F878A84C99F5}"/>
              </a:ext>
            </a:extLst>
          </p:cNvPr>
          <p:cNvSpPr/>
          <p:nvPr/>
        </p:nvSpPr>
        <p:spPr bwMode="auto">
          <a:xfrm>
            <a:off x="6902667" y="2583621"/>
            <a:ext cx="718939"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7" name="TextBox 106">
            <a:extLst>
              <a:ext uri="{FF2B5EF4-FFF2-40B4-BE49-F238E27FC236}">
                <a16:creationId xmlns:a16="http://schemas.microsoft.com/office/drawing/2014/main" id="{9749D440-71FE-5DE1-44E3-913D9C3999B6}"/>
              </a:ext>
            </a:extLst>
          </p:cNvPr>
          <p:cNvSpPr txBox="1"/>
          <p:nvPr/>
        </p:nvSpPr>
        <p:spPr bwMode="auto">
          <a:xfrm>
            <a:off x="5014355" y="2704212"/>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12.6</a:t>
            </a:r>
          </a:p>
        </p:txBody>
      </p:sp>
      <p:sp>
        <p:nvSpPr>
          <p:cNvPr id="108" name="TextBox 107">
            <a:extLst>
              <a:ext uri="{FF2B5EF4-FFF2-40B4-BE49-F238E27FC236}">
                <a16:creationId xmlns:a16="http://schemas.microsoft.com/office/drawing/2014/main" id="{6F8ADB0B-2382-D1BD-ABE0-032F4C5561DD}"/>
              </a:ext>
            </a:extLst>
          </p:cNvPr>
          <p:cNvSpPr txBox="1"/>
          <p:nvPr/>
        </p:nvSpPr>
        <p:spPr bwMode="auto">
          <a:xfrm>
            <a:off x="7990481" y="2736841"/>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10.9</a:t>
            </a:r>
          </a:p>
        </p:txBody>
      </p:sp>
      <p:sp>
        <p:nvSpPr>
          <p:cNvPr id="109" name="Rectangle 108">
            <a:extLst>
              <a:ext uri="{FF2B5EF4-FFF2-40B4-BE49-F238E27FC236}">
                <a16:creationId xmlns:a16="http://schemas.microsoft.com/office/drawing/2014/main" id="{2B8F851E-766E-4981-1A3C-C3CBBFE3CA2E}"/>
              </a:ext>
            </a:extLst>
          </p:cNvPr>
          <p:cNvSpPr/>
          <p:nvPr/>
        </p:nvSpPr>
        <p:spPr bwMode="auto">
          <a:xfrm>
            <a:off x="5566489" y="2829680"/>
            <a:ext cx="1308120"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2A805377-BB15-BDB6-110D-9FB45B0E335F}"/>
              </a:ext>
            </a:extLst>
          </p:cNvPr>
          <p:cNvSpPr/>
          <p:nvPr/>
        </p:nvSpPr>
        <p:spPr bwMode="auto">
          <a:xfrm>
            <a:off x="6902667" y="2829680"/>
            <a:ext cx="1097698"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1" name="TextBox 110">
            <a:extLst>
              <a:ext uri="{FF2B5EF4-FFF2-40B4-BE49-F238E27FC236}">
                <a16:creationId xmlns:a16="http://schemas.microsoft.com/office/drawing/2014/main" id="{3F9D7DE0-18E5-A0F1-32E5-EE0239798172}"/>
              </a:ext>
            </a:extLst>
          </p:cNvPr>
          <p:cNvSpPr txBox="1"/>
          <p:nvPr/>
        </p:nvSpPr>
        <p:spPr bwMode="auto">
          <a:xfrm>
            <a:off x="5041158" y="2945293"/>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12.2</a:t>
            </a:r>
          </a:p>
        </p:txBody>
      </p:sp>
      <p:sp>
        <p:nvSpPr>
          <p:cNvPr id="112" name="TextBox 111">
            <a:extLst>
              <a:ext uri="{FF2B5EF4-FFF2-40B4-BE49-F238E27FC236}">
                <a16:creationId xmlns:a16="http://schemas.microsoft.com/office/drawing/2014/main" id="{A0EA2863-BA1C-179D-F41D-736FC300EF84}"/>
              </a:ext>
            </a:extLst>
          </p:cNvPr>
          <p:cNvSpPr txBox="1"/>
          <p:nvPr/>
        </p:nvSpPr>
        <p:spPr bwMode="auto">
          <a:xfrm>
            <a:off x="7627485" y="2977922"/>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7.5</a:t>
            </a:r>
          </a:p>
        </p:txBody>
      </p:sp>
      <p:sp>
        <p:nvSpPr>
          <p:cNvPr id="113" name="Rectangle 112">
            <a:extLst>
              <a:ext uri="{FF2B5EF4-FFF2-40B4-BE49-F238E27FC236}">
                <a16:creationId xmlns:a16="http://schemas.microsoft.com/office/drawing/2014/main" id="{2CF2696E-C68F-D086-50B7-CDFE1258B9A3}"/>
              </a:ext>
            </a:extLst>
          </p:cNvPr>
          <p:cNvSpPr/>
          <p:nvPr/>
        </p:nvSpPr>
        <p:spPr bwMode="auto">
          <a:xfrm>
            <a:off x="5612079" y="3070762"/>
            <a:ext cx="1262528"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08C10084-E01E-C93E-4CA8-A98BB0B08E79}"/>
              </a:ext>
            </a:extLst>
          </p:cNvPr>
          <p:cNvSpPr/>
          <p:nvPr/>
        </p:nvSpPr>
        <p:spPr bwMode="auto">
          <a:xfrm>
            <a:off x="6902667" y="3070762"/>
            <a:ext cx="739982"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2333E056-E715-EB93-9D59-DD712AFF9674}"/>
              </a:ext>
            </a:extLst>
          </p:cNvPr>
          <p:cNvSpPr/>
          <p:nvPr/>
        </p:nvSpPr>
        <p:spPr bwMode="auto">
          <a:xfrm>
            <a:off x="5608573" y="3312830"/>
            <a:ext cx="1220445"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BF9616EC-90B0-D281-3E2F-C889957EF73B}"/>
              </a:ext>
            </a:extLst>
          </p:cNvPr>
          <p:cNvSpPr/>
          <p:nvPr/>
        </p:nvSpPr>
        <p:spPr bwMode="auto">
          <a:xfrm>
            <a:off x="6824108" y="3312830"/>
            <a:ext cx="50500"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137D984E-0CF0-589D-561D-0CB7EE5A4BF4}"/>
              </a:ext>
            </a:extLst>
          </p:cNvPr>
          <p:cNvSpPr/>
          <p:nvPr/>
        </p:nvSpPr>
        <p:spPr bwMode="auto">
          <a:xfrm>
            <a:off x="7025412" y="3312830"/>
            <a:ext cx="1174854"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9A2B3F89-02AB-A19E-AA0A-592607E7FDEC}"/>
              </a:ext>
            </a:extLst>
          </p:cNvPr>
          <p:cNvSpPr/>
          <p:nvPr/>
        </p:nvSpPr>
        <p:spPr bwMode="auto">
          <a:xfrm>
            <a:off x="6901894" y="3312830"/>
            <a:ext cx="127025" cy="1578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9" name="TextBox 118">
            <a:extLst>
              <a:ext uri="{FF2B5EF4-FFF2-40B4-BE49-F238E27FC236}">
                <a16:creationId xmlns:a16="http://schemas.microsoft.com/office/drawing/2014/main" id="{57CABBD6-D480-EF3F-BF9A-FABDE52EDFA5}"/>
              </a:ext>
            </a:extLst>
          </p:cNvPr>
          <p:cNvSpPr txBox="1"/>
          <p:nvPr/>
        </p:nvSpPr>
        <p:spPr bwMode="auto">
          <a:xfrm>
            <a:off x="5041158" y="3198333"/>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12.2</a:t>
            </a:r>
          </a:p>
        </p:txBody>
      </p:sp>
      <p:sp>
        <p:nvSpPr>
          <p:cNvPr id="120" name="TextBox 119">
            <a:extLst>
              <a:ext uri="{FF2B5EF4-FFF2-40B4-BE49-F238E27FC236}">
                <a16:creationId xmlns:a16="http://schemas.microsoft.com/office/drawing/2014/main" id="{744D9F5A-E428-EF07-AF0A-F901F3BC3154}"/>
              </a:ext>
            </a:extLst>
          </p:cNvPr>
          <p:cNvSpPr txBox="1"/>
          <p:nvPr/>
        </p:nvSpPr>
        <p:spPr bwMode="auto">
          <a:xfrm>
            <a:off x="8181939" y="3209943"/>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12.8</a:t>
            </a:r>
          </a:p>
        </p:txBody>
      </p:sp>
      <p:sp>
        <p:nvSpPr>
          <p:cNvPr id="121" name="Rectangle 120">
            <a:extLst>
              <a:ext uri="{FF2B5EF4-FFF2-40B4-BE49-F238E27FC236}">
                <a16:creationId xmlns:a16="http://schemas.microsoft.com/office/drawing/2014/main" id="{E4E3DE01-F6BF-8043-F283-EF60A7450E97}"/>
              </a:ext>
            </a:extLst>
          </p:cNvPr>
          <p:cNvSpPr/>
          <p:nvPr/>
        </p:nvSpPr>
        <p:spPr bwMode="auto">
          <a:xfrm>
            <a:off x="5727812" y="3561925"/>
            <a:ext cx="957418"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E83FB057-B9F1-788A-8756-11ECF31B2D47}"/>
              </a:ext>
            </a:extLst>
          </p:cNvPr>
          <p:cNvSpPr/>
          <p:nvPr/>
        </p:nvSpPr>
        <p:spPr bwMode="auto">
          <a:xfrm>
            <a:off x="6681791" y="3561925"/>
            <a:ext cx="192818"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3ECD0CCA-EAF0-747C-28AD-842F5373AC80}"/>
              </a:ext>
            </a:extLst>
          </p:cNvPr>
          <p:cNvSpPr/>
          <p:nvPr/>
        </p:nvSpPr>
        <p:spPr bwMode="auto">
          <a:xfrm>
            <a:off x="6899159" y="3561925"/>
            <a:ext cx="838180"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5" name="TextBox 124">
            <a:extLst>
              <a:ext uri="{FF2B5EF4-FFF2-40B4-BE49-F238E27FC236}">
                <a16:creationId xmlns:a16="http://schemas.microsoft.com/office/drawing/2014/main" id="{DDCCA8B2-F7E5-5F6C-1233-B44B43DE8C41}"/>
              </a:ext>
            </a:extLst>
          </p:cNvPr>
          <p:cNvSpPr txBox="1"/>
          <p:nvPr/>
        </p:nvSpPr>
        <p:spPr bwMode="auto">
          <a:xfrm>
            <a:off x="5154483" y="3447428"/>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11.1</a:t>
            </a:r>
          </a:p>
        </p:txBody>
      </p:sp>
      <p:sp>
        <p:nvSpPr>
          <p:cNvPr id="126" name="TextBox 125">
            <a:extLst>
              <a:ext uri="{FF2B5EF4-FFF2-40B4-BE49-F238E27FC236}">
                <a16:creationId xmlns:a16="http://schemas.microsoft.com/office/drawing/2014/main" id="{6C79E7FC-543D-1D41-C0E5-D9CFA456BCBA}"/>
              </a:ext>
            </a:extLst>
          </p:cNvPr>
          <p:cNvSpPr txBox="1"/>
          <p:nvPr/>
        </p:nvSpPr>
        <p:spPr bwMode="auto">
          <a:xfrm>
            <a:off x="7726531" y="3448528"/>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8.3</a:t>
            </a:r>
          </a:p>
        </p:txBody>
      </p:sp>
      <p:sp>
        <p:nvSpPr>
          <p:cNvPr id="127" name="Rectangle 126">
            <a:extLst>
              <a:ext uri="{FF2B5EF4-FFF2-40B4-BE49-F238E27FC236}">
                <a16:creationId xmlns:a16="http://schemas.microsoft.com/office/drawing/2014/main" id="{955827AC-A4CA-77BB-C0E5-C8FFA3CE6E3A}"/>
              </a:ext>
            </a:extLst>
          </p:cNvPr>
          <p:cNvSpPr/>
          <p:nvPr/>
        </p:nvSpPr>
        <p:spPr bwMode="auto">
          <a:xfrm>
            <a:off x="5724305" y="3800595"/>
            <a:ext cx="799602"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B116146-B978-D593-8554-C4F9E5B43E8A}"/>
              </a:ext>
            </a:extLst>
          </p:cNvPr>
          <p:cNvSpPr/>
          <p:nvPr/>
        </p:nvSpPr>
        <p:spPr bwMode="auto">
          <a:xfrm>
            <a:off x="6521882" y="3800595"/>
            <a:ext cx="352726"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D5EF4803-B548-F7B1-063A-04FCA2C198A2}"/>
              </a:ext>
            </a:extLst>
          </p:cNvPr>
          <p:cNvSpPr/>
          <p:nvPr/>
        </p:nvSpPr>
        <p:spPr bwMode="auto">
          <a:xfrm>
            <a:off x="7309481" y="3800595"/>
            <a:ext cx="336675"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1A9DDECE-F6CC-A10C-46B5-643CF5F9970D}"/>
              </a:ext>
            </a:extLst>
          </p:cNvPr>
          <p:cNvSpPr/>
          <p:nvPr/>
        </p:nvSpPr>
        <p:spPr bwMode="auto">
          <a:xfrm>
            <a:off x="6901894" y="3800595"/>
            <a:ext cx="414601" cy="1578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1" name="TextBox 130">
            <a:extLst>
              <a:ext uri="{FF2B5EF4-FFF2-40B4-BE49-F238E27FC236}">
                <a16:creationId xmlns:a16="http://schemas.microsoft.com/office/drawing/2014/main" id="{4427E812-F458-5FC8-73CD-1DB7704CAF54}"/>
              </a:ext>
            </a:extLst>
          </p:cNvPr>
          <p:cNvSpPr txBox="1"/>
          <p:nvPr/>
        </p:nvSpPr>
        <p:spPr bwMode="auto">
          <a:xfrm>
            <a:off x="5151372" y="3686098"/>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11.1</a:t>
            </a:r>
          </a:p>
        </p:txBody>
      </p:sp>
      <p:sp>
        <p:nvSpPr>
          <p:cNvPr id="132" name="TextBox 131">
            <a:extLst>
              <a:ext uri="{FF2B5EF4-FFF2-40B4-BE49-F238E27FC236}">
                <a16:creationId xmlns:a16="http://schemas.microsoft.com/office/drawing/2014/main" id="{004628B2-7133-8E52-0DF5-E95F59C2FC7E}"/>
              </a:ext>
            </a:extLst>
          </p:cNvPr>
          <p:cNvSpPr txBox="1"/>
          <p:nvPr/>
        </p:nvSpPr>
        <p:spPr bwMode="auto">
          <a:xfrm>
            <a:off x="7631512" y="3697708"/>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7.5</a:t>
            </a:r>
          </a:p>
        </p:txBody>
      </p:sp>
      <p:sp>
        <p:nvSpPr>
          <p:cNvPr id="133" name="Rectangle 132">
            <a:extLst>
              <a:ext uri="{FF2B5EF4-FFF2-40B4-BE49-F238E27FC236}">
                <a16:creationId xmlns:a16="http://schemas.microsoft.com/office/drawing/2014/main" id="{81DBB38F-EBA0-8D58-0793-7B01910CF638}"/>
              </a:ext>
            </a:extLst>
          </p:cNvPr>
          <p:cNvSpPr/>
          <p:nvPr/>
        </p:nvSpPr>
        <p:spPr bwMode="auto">
          <a:xfrm>
            <a:off x="5769133" y="4044002"/>
            <a:ext cx="958180"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2CBB1B3D-84E0-2217-3D47-064319550ADB}"/>
              </a:ext>
            </a:extLst>
          </p:cNvPr>
          <p:cNvSpPr/>
          <p:nvPr/>
        </p:nvSpPr>
        <p:spPr bwMode="auto">
          <a:xfrm>
            <a:off x="6727381" y="4044002"/>
            <a:ext cx="147228"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F04C1532-3D98-47DB-5284-C381AFBECC43}"/>
              </a:ext>
            </a:extLst>
          </p:cNvPr>
          <p:cNvSpPr/>
          <p:nvPr/>
        </p:nvSpPr>
        <p:spPr bwMode="auto">
          <a:xfrm>
            <a:off x="6946970" y="4044002"/>
            <a:ext cx="544876"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61529AB7-AEE9-DFF6-7438-5A3E132B4207}"/>
              </a:ext>
            </a:extLst>
          </p:cNvPr>
          <p:cNvSpPr/>
          <p:nvPr/>
        </p:nvSpPr>
        <p:spPr bwMode="auto">
          <a:xfrm>
            <a:off x="6901895" y="4044002"/>
            <a:ext cx="53377" cy="1578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7" name="TextBox 136">
            <a:extLst>
              <a:ext uri="{FF2B5EF4-FFF2-40B4-BE49-F238E27FC236}">
                <a16:creationId xmlns:a16="http://schemas.microsoft.com/office/drawing/2014/main" id="{8B7E453B-FD3B-D563-D49E-7FA3CBA422A2}"/>
              </a:ext>
            </a:extLst>
          </p:cNvPr>
          <p:cNvSpPr txBox="1"/>
          <p:nvPr/>
        </p:nvSpPr>
        <p:spPr bwMode="auto">
          <a:xfrm>
            <a:off x="5194170" y="3929505"/>
            <a:ext cx="609454"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10.7</a:t>
            </a:r>
          </a:p>
        </p:txBody>
      </p:sp>
      <p:sp>
        <p:nvSpPr>
          <p:cNvPr id="138" name="TextBox 137">
            <a:extLst>
              <a:ext uri="{FF2B5EF4-FFF2-40B4-BE49-F238E27FC236}">
                <a16:creationId xmlns:a16="http://schemas.microsoft.com/office/drawing/2014/main" id="{923738C3-8BBB-2582-06FF-285926B816D8}"/>
              </a:ext>
            </a:extLst>
          </p:cNvPr>
          <p:cNvSpPr txBox="1"/>
          <p:nvPr/>
        </p:nvSpPr>
        <p:spPr bwMode="auto">
          <a:xfrm>
            <a:off x="7498827" y="3941114"/>
            <a:ext cx="494362"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6.0</a:t>
            </a:r>
          </a:p>
        </p:txBody>
      </p:sp>
      <p:sp>
        <p:nvSpPr>
          <p:cNvPr id="139" name="Rectangle 138">
            <a:extLst>
              <a:ext uri="{FF2B5EF4-FFF2-40B4-BE49-F238E27FC236}">
                <a16:creationId xmlns:a16="http://schemas.microsoft.com/office/drawing/2014/main" id="{C1E94C9C-FB29-D759-1B1B-9329BB3DF1F7}"/>
              </a:ext>
            </a:extLst>
          </p:cNvPr>
          <p:cNvSpPr/>
          <p:nvPr/>
        </p:nvSpPr>
        <p:spPr bwMode="auto">
          <a:xfrm>
            <a:off x="5769133" y="4295970"/>
            <a:ext cx="1056378"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5FD70DFB-77F7-C4DC-96A2-081B6190652B}"/>
              </a:ext>
            </a:extLst>
          </p:cNvPr>
          <p:cNvSpPr/>
          <p:nvPr/>
        </p:nvSpPr>
        <p:spPr bwMode="auto">
          <a:xfrm>
            <a:off x="6824108" y="4295970"/>
            <a:ext cx="50500"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59D154F3-5DA9-D0C2-A7DB-F0578C654617}"/>
              </a:ext>
            </a:extLst>
          </p:cNvPr>
          <p:cNvSpPr/>
          <p:nvPr/>
        </p:nvSpPr>
        <p:spPr bwMode="auto">
          <a:xfrm>
            <a:off x="6902666" y="4295970"/>
            <a:ext cx="589180"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3" name="TextBox 142">
            <a:extLst>
              <a:ext uri="{FF2B5EF4-FFF2-40B4-BE49-F238E27FC236}">
                <a16:creationId xmlns:a16="http://schemas.microsoft.com/office/drawing/2014/main" id="{1E94A948-EF23-C06B-06E6-D3914857D067}"/>
              </a:ext>
            </a:extLst>
          </p:cNvPr>
          <p:cNvSpPr txBox="1"/>
          <p:nvPr/>
        </p:nvSpPr>
        <p:spPr bwMode="auto">
          <a:xfrm>
            <a:off x="5194170" y="4181473"/>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10.7</a:t>
            </a:r>
          </a:p>
        </p:txBody>
      </p:sp>
      <p:sp>
        <p:nvSpPr>
          <p:cNvPr id="144" name="TextBox 143">
            <a:extLst>
              <a:ext uri="{FF2B5EF4-FFF2-40B4-BE49-F238E27FC236}">
                <a16:creationId xmlns:a16="http://schemas.microsoft.com/office/drawing/2014/main" id="{A3A4C917-2234-CC51-CA1B-2011AE97347A}"/>
              </a:ext>
            </a:extLst>
          </p:cNvPr>
          <p:cNvSpPr txBox="1"/>
          <p:nvPr/>
        </p:nvSpPr>
        <p:spPr bwMode="auto">
          <a:xfrm>
            <a:off x="7498827" y="4192668"/>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6.0</a:t>
            </a:r>
          </a:p>
        </p:txBody>
      </p:sp>
      <p:sp>
        <p:nvSpPr>
          <p:cNvPr id="145" name="Rectangle 144">
            <a:extLst>
              <a:ext uri="{FF2B5EF4-FFF2-40B4-BE49-F238E27FC236}">
                <a16:creationId xmlns:a16="http://schemas.microsoft.com/office/drawing/2014/main" id="{415B6FF0-1BFE-6F41-2A25-E4B54A57B1C4}"/>
              </a:ext>
            </a:extLst>
          </p:cNvPr>
          <p:cNvSpPr/>
          <p:nvPr/>
        </p:nvSpPr>
        <p:spPr bwMode="auto">
          <a:xfrm>
            <a:off x="5811981" y="4540144"/>
            <a:ext cx="1062628"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B3108904-AD58-E121-DB9B-5E880BF74434}"/>
              </a:ext>
            </a:extLst>
          </p:cNvPr>
          <p:cNvSpPr/>
          <p:nvPr/>
        </p:nvSpPr>
        <p:spPr bwMode="auto">
          <a:xfrm>
            <a:off x="6902666" y="4540144"/>
            <a:ext cx="988982"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7" name="TextBox 146">
            <a:extLst>
              <a:ext uri="{FF2B5EF4-FFF2-40B4-BE49-F238E27FC236}">
                <a16:creationId xmlns:a16="http://schemas.microsoft.com/office/drawing/2014/main" id="{3C7DD867-1117-AA25-1EE8-2A31D4680242}"/>
              </a:ext>
            </a:extLst>
          </p:cNvPr>
          <p:cNvSpPr txBox="1"/>
          <p:nvPr/>
        </p:nvSpPr>
        <p:spPr bwMode="auto">
          <a:xfrm>
            <a:off x="5239702" y="4425647"/>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10.3</a:t>
            </a:r>
          </a:p>
        </p:txBody>
      </p:sp>
      <p:sp>
        <p:nvSpPr>
          <p:cNvPr id="148" name="TextBox 147">
            <a:extLst>
              <a:ext uri="{FF2B5EF4-FFF2-40B4-BE49-F238E27FC236}">
                <a16:creationId xmlns:a16="http://schemas.microsoft.com/office/drawing/2014/main" id="{5A9BA72B-8215-F301-E0BC-B3B29686DD45}"/>
              </a:ext>
            </a:extLst>
          </p:cNvPr>
          <p:cNvSpPr txBox="1"/>
          <p:nvPr/>
        </p:nvSpPr>
        <p:spPr bwMode="auto">
          <a:xfrm>
            <a:off x="7876209" y="4436842"/>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9.8</a:t>
            </a:r>
          </a:p>
        </p:txBody>
      </p:sp>
      <p:sp>
        <p:nvSpPr>
          <p:cNvPr id="149" name="Rectangle 148">
            <a:extLst>
              <a:ext uri="{FF2B5EF4-FFF2-40B4-BE49-F238E27FC236}">
                <a16:creationId xmlns:a16="http://schemas.microsoft.com/office/drawing/2014/main" id="{35F7E99A-41EC-FF5B-7306-500568C43463}"/>
              </a:ext>
            </a:extLst>
          </p:cNvPr>
          <p:cNvSpPr/>
          <p:nvPr/>
        </p:nvSpPr>
        <p:spPr bwMode="auto">
          <a:xfrm>
            <a:off x="5811981" y="4786160"/>
            <a:ext cx="1062628"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CBB75777-EA26-A638-D297-3E6A54862829}"/>
              </a:ext>
            </a:extLst>
          </p:cNvPr>
          <p:cNvSpPr/>
          <p:nvPr/>
        </p:nvSpPr>
        <p:spPr bwMode="auto">
          <a:xfrm>
            <a:off x="6902666" y="4786160"/>
            <a:ext cx="126251"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1" name="TextBox 150">
            <a:extLst>
              <a:ext uri="{FF2B5EF4-FFF2-40B4-BE49-F238E27FC236}">
                <a16:creationId xmlns:a16="http://schemas.microsoft.com/office/drawing/2014/main" id="{DE33FB38-3EC0-FCE9-3CD1-4D28E975554F}"/>
              </a:ext>
            </a:extLst>
          </p:cNvPr>
          <p:cNvSpPr txBox="1"/>
          <p:nvPr/>
        </p:nvSpPr>
        <p:spPr bwMode="auto">
          <a:xfrm>
            <a:off x="5247568" y="4671664"/>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10.3</a:t>
            </a:r>
          </a:p>
        </p:txBody>
      </p:sp>
      <p:sp>
        <p:nvSpPr>
          <p:cNvPr id="152" name="TextBox 151">
            <a:extLst>
              <a:ext uri="{FF2B5EF4-FFF2-40B4-BE49-F238E27FC236}">
                <a16:creationId xmlns:a16="http://schemas.microsoft.com/office/drawing/2014/main" id="{BA76CC55-02FD-E96E-DB46-F30FE8A7E4DC}"/>
              </a:ext>
            </a:extLst>
          </p:cNvPr>
          <p:cNvSpPr txBox="1"/>
          <p:nvPr/>
        </p:nvSpPr>
        <p:spPr bwMode="auto">
          <a:xfrm>
            <a:off x="7028919" y="4682858"/>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1.5</a:t>
            </a:r>
          </a:p>
        </p:txBody>
      </p:sp>
      <p:sp>
        <p:nvSpPr>
          <p:cNvPr id="153" name="Rectangle 152">
            <a:extLst>
              <a:ext uri="{FF2B5EF4-FFF2-40B4-BE49-F238E27FC236}">
                <a16:creationId xmlns:a16="http://schemas.microsoft.com/office/drawing/2014/main" id="{49EE1D67-0203-2816-3B63-4503A1F8735B}"/>
              </a:ext>
            </a:extLst>
          </p:cNvPr>
          <p:cNvSpPr/>
          <p:nvPr/>
        </p:nvSpPr>
        <p:spPr bwMode="auto">
          <a:xfrm>
            <a:off x="5924204" y="5027173"/>
            <a:ext cx="901306"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B9742C10-176B-4D32-B3D3-587A0C4C02D7}"/>
              </a:ext>
            </a:extLst>
          </p:cNvPr>
          <p:cNvSpPr/>
          <p:nvPr/>
        </p:nvSpPr>
        <p:spPr bwMode="auto">
          <a:xfrm>
            <a:off x="6824108" y="5027173"/>
            <a:ext cx="50500" cy="1578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F524DE51-80C8-39AA-223C-54DC1BBDC92C}"/>
              </a:ext>
            </a:extLst>
          </p:cNvPr>
          <p:cNvSpPr/>
          <p:nvPr/>
        </p:nvSpPr>
        <p:spPr bwMode="auto">
          <a:xfrm>
            <a:off x="6902666" y="5027173"/>
            <a:ext cx="1346698"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6" name="TextBox 155">
            <a:extLst>
              <a:ext uri="{FF2B5EF4-FFF2-40B4-BE49-F238E27FC236}">
                <a16:creationId xmlns:a16="http://schemas.microsoft.com/office/drawing/2014/main" id="{31C842F9-1BDD-5CCC-914A-F369957293E3}"/>
              </a:ext>
            </a:extLst>
          </p:cNvPr>
          <p:cNvSpPr txBox="1"/>
          <p:nvPr/>
        </p:nvSpPr>
        <p:spPr bwMode="auto">
          <a:xfrm>
            <a:off x="5456590" y="4912676"/>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9.2</a:t>
            </a:r>
          </a:p>
        </p:txBody>
      </p:sp>
      <p:sp>
        <p:nvSpPr>
          <p:cNvPr id="157" name="TextBox 156">
            <a:extLst>
              <a:ext uri="{FF2B5EF4-FFF2-40B4-BE49-F238E27FC236}">
                <a16:creationId xmlns:a16="http://schemas.microsoft.com/office/drawing/2014/main" id="{25378DBD-80D5-6045-CCF7-58DB9E8268BF}"/>
              </a:ext>
            </a:extLst>
          </p:cNvPr>
          <p:cNvSpPr txBox="1"/>
          <p:nvPr/>
        </p:nvSpPr>
        <p:spPr bwMode="auto">
          <a:xfrm>
            <a:off x="8227109" y="4923871"/>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13.2</a:t>
            </a:r>
          </a:p>
        </p:txBody>
      </p:sp>
      <p:sp>
        <p:nvSpPr>
          <p:cNvPr id="158" name="Rectangle 157">
            <a:extLst>
              <a:ext uri="{FF2B5EF4-FFF2-40B4-BE49-F238E27FC236}">
                <a16:creationId xmlns:a16="http://schemas.microsoft.com/office/drawing/2014/main" id="{E96AD92F-04B6-13F7-96AB-E23BBC26EFA7}"/>
              </a:ext>
            </a:extLst>
          </p:cNvPr>
          <p:cNvSpPr/>
          <p:nvPr/>
        </p:nvSpPr>
        <p:spPr bwMode="auto">
          <a:xfrm>
            <a:off x="6170693" y="5276713"/>
            <a:ext cx="703916" cy="1578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927E7FD1-F047-67EF-B2E0-F05B05BEAE0A}"/>
              </a:ext>
            </a:extLst>
          </p:cNvPr>
          <p:cNvSpPr/>
          <p:nvPr/>
        </p:nvSpPr>
        <p:spPr bwMode="auto">
          <a:xfrm>
            <a:off x="6927958" y="5276713"/>
            <a:ext cx="1079422" cy="15781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0" name="TextBox 159">
            <a:extLst>
              <a:ext uri="{FF2B5EF4-FFF2-40B4-BE49-F238E27FC236}">
                <a16:creationId xmlns:a16="http://schemas.microsoft.com/office/drawing/2014/main" id="{F2BE3A93-86A3-0185-CFA7-69172920CCEA}"/>
              </a:ext>
            </a:extLst>
          </p:cNvPr>
          <p:cNvSpPr txBox="1"/>
          <p:nvPr/>
        </p:nvSpPr>
        <p:spPr bwMode="auto">
          <a:xfrm>
            <a:off x="5695316" y="5162216"/>
            <a:ext cx="490820"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6.9</a:t>
            </a:r>
          </a:p>
        </p:txBody>
      </p:sp>
      <p:sp>
        <p:nvSpPr>
          <p:cNvPr id="161" name="TextBox 160">
            <a:extLst>
              <a:ext uri="{FF2B5EF4-FFF2-40B4-BE49-F238E27FC236}">
                <a16:creationId xmlns:a16="http://schemas.microsoft.com/office/drawing/2014/main" id="{F644788C-C28A-F17D-1886-2EE4F4E943AE}"/>
              </a:ext>
            </a:extLst>
          </p:cNvPr>
          <p:cNvSpPr txBox="1"/>
          <p:nvPr/>
        </p:nvSpPr>
        <p:spPr bwMode="auto">
          <a:xfrm>
            <a:off x="8003868" y="5173411"/>
            <a:ext cx="605913" cy="373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10.9</a:t>
            </a:r>
          </a:p>
        </p:txBody>
      </p:sp>
      <p:sp>
        <p:nvSpPr>
          <p:cNvPr id="162" name="Rectangle 161">
            <a:extLst>
              <a:ext uri="{FF2B5EF4-FFF2-40B4-BE49-F238E27FC236}">
                <a16:creationId xmlns:a16="http://schemas.microsoft.com/office/drawing/2014/main" id="{39820C8B-0950-48B2-8FA4-BD0E66F6B8AA}"/>
              </a:ext>
            </a:extLst>
          </p:cNvPr>
          <p:cNvSpPr/>
          <p:nvPr/>
        </p:nvSpPr>
        <p:spPr bwMode="auto">
          <a:xfrm>
            <a:off x="6907764" y="5276713"/>
            <a:ext cx="20200" cy="1578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2" name="Straight Connector 81">
            <a:extLst>
              <a:ext uri="{FF2B5EF4-FFF2-40B4-BE49-F238E27FC236}">
                <a16:creationId xmlns:a16="http://schemas.microsoft.com/office/drawing/2014/main" id="{F1900E73-572B-0A69-9D17-CC9356071053}"/>
              </a:ext>
            </a:extLst>
          </p:cNvPr>
          <p:cNvCxnSpPr/>
          <p:nvPr/>
        </p:nvCxnSpPr>
        <p:spPr bwMode="auto">
          <a:xfrm>
            <a:off x="6887994" y="1495480"/>
            <a:ext cx="0" cy="397663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382043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615C0B1-BBF2-B72B-6B8B-DCAEDD92252C}"/>
              </a:ext>
            </a:extLst>
          </p:cNvPr>
          <p:cNvSpPr>
            <a:spLocks noGrp="1"/>
          </p:cNvSpPr>
          <p:nvPr>
            <p:ph type="title"/>
          </p:nvPr>
        </p:nvSpPr>
        <p:spPr/>
        <p:txBody>
          <a:bodyPr>
            <a:normAutofit/>
          </a:bodyPr>
          <a:lstStyle/>
          <a:p>
            <a:r>
              <a:rPr lang="en-GB"/>
              <a:t>Pneumonitis/radiation pneumonitis</a:t>
            </a:r>
          </a:p>
        </p:txBody>
      </p:sp>
      <p:sp>
        <p:nvSpPr>
          <p:cNvPr id="4" name="Rectangle 2">
            <a:extLst>
              <a:ext uri="{FF2B5EF4-FFF2-40B4-BE49-F238E27FC236}">
                <a16:creationId xmlns:a16="http://schemas.microsoft.com/office/drawing/2014/main" id="{A82CCF06-06BB-BC5C-06AB-9A0323907921}"/>
              </a:ext>
            </a:extLst>
          </p:cNvPr>
          <p:cNvSpPr txBox="1">
            <a:spLocks noChangeArrowheads="1"/>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ADRIATIC: Pneumonitis/Radiation Pneumonitis</a:t>
            </a:r>
            <a:endParaRPr kumimoji="0" lang="en-US" alt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endParaRPr>
          </a:p>
        </p:txBody>
      </p:sp>
      <p:graphicFrame>
        <p:nvGraphicFramePr>
          <p:cNvPr id="5" name="Table 4">
            <a:extLst>
              <a:ext uri="{FF2B5EF4-FFF2-40B4-BE49-F238E27FC236}">
                <a16:creationId xmlns:a16="http://schemas.microsoft.com/office/drawing/2014/main" id="{980820C1-ACA4-E9D5-D580-098C3DB6B964}"/>
              </a:ext>
            </a:extLst>
          </p:cNvPr>
          <p:cNvGraphicFramePr>
            <a:graphicFrameLocks noGrp="1"/>
          </p:cNvGraphicFramePr>
          <p:nvPr>
            <p:extLst>
              <p:ext uri="{D42A27DB-BD31-4B8C-83A1-F6EECF244321}">
                <p14:modId xmlns:p14="http://schemas.microsoft.com/office/powerpoint/2010/main" val="4243889677"/>
              </p:ext>
            </p:extLst>
          </p:nvPr>
        </p:nvGraphicFramePr>
        <p:xfrm>
          <a:off x="717550" y="1589883"/>
          <a:ext cx="10764654" cy="2286000"/>
        </p:xfrm>
        <a:graphic>
          <a:graphicData uri="http://schemas.openxmlformats.org/drawingml/2006/table">
            <a:tbl>
              <a:tblPr firstRow="1" bandRow="1">
                <a:tableStyleId>{5C22544A-7EE6-4342-B048-85BDC9FD1C3A}</a:tableStyleId>
              </a:tblPr>
              <a:tblGrid>
                <a:gridCol w="3588218">
                  <a:extLst>
                    <a:ext uri="{9D8B030D-6E8A-4147-A177-3AD203B41FA5}">
                      <a16:colId xmlns:a16="http://schemas.microsoft.com/office/drawing/2014/main" val="1127634968"/>
                    </a:ext>
                  </a:extLst>
                </a:gridCol>
                <a:gridCol w="3588218">
                  <a:extLst>
                    <a:ext uri="{9D8B030D-6E8A-4147-A177-3AD203B41FA5}">
                      <a16:colId xmlns:a16="http://schemas.microsoft.com/office/drawing/2014/main" val="198338164"/>
                    </a:ext>
                  </a:extLst>
                </a:gridCol>
                <a:gridCol w="3588218">
                  <a:extLst>
                    <a:ext uri="{9D8B030D-6E8A-4147-A177-3AD203B41FA5}">
                      <a16:colId xmlns:a16="http://schemas.microsoft.com/office/drawing/2014/main" val="1974196085"/>
                    </a:ext>
                  </a:extLst>
                </a:gridCol>
              </a:tblGrid>
              <a:tr h="370840">
                <a:tc>
                  <a:txBody>
                    <a:bodyPr/>
                    <a:lstStyle/>
                    <a:p>
                      <a:r>
                        <a:rPr lang="en-US" sz="2000"/>
                        <a:t>Pneumonitis/Radiation Pneumonitis,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2000"/>
                        <a:t>Durvalumab</a:t>
                      </a:r>
                    </a:p>
                    <a:p>
                      <a:pPr algn="ctr"/>
                      <a:r>
                        <a:rPr lang="en-US" sz="2000"/>
                        <a:t>(n = 262)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a:t>Placebo</a:t>
                      </a:r>
                    </a:p>
                    <a:p>
                      <a:pPr algn="ctr"/>
                      <a:r>
                        <a:rPr lang="en-US" sz="2000"/>
                        <a:t>(n = 265)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84901952"/>
                  </a:ext>
                </a:extLst>
              </a:tr>
              <a:tr h="370840">
                <a:tc>
                  <a:txBody>
                    <a:bodyPr/>
                    <a:lstStyle/>
                    <a:p>
                      <a:r>
                        <a:rPr lang="en-US" sz="2000">
                          <a:solidFill>
                            <a:schemeClr val="bg1"/>
                          </a:solidFill>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100 (38.2)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80 (30.2)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8196119"/>
                  </a:ext>
                </a:extLst>
              </a:tr>
              <a:tr h="370840">
                <a:tc>
                  <a:txBody>
                    <a:bodyPr/>
                    <a:lstStyle/>
                    <a:p>
                      <a:r>
                        <a:rPr lang="en-US" sz="2000">
                          <a:solidFill>
                            <a:schemeClr val="bg1"/>
                          </a:solidFill>
                        </a:rPr>
                        <a:t>Maximum grade 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8 (3.1)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7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4733321"/>
                  </a:ext>
                </a:extLst>
              </a:tr>
              <a:tr h="370840">
                <a:tc>
                  <a:txBody>
                    <a:bodyPr/>
                    <a:lstStyle/>
                    <a:p>
                      <a:r>
                        <a:rPr lang="en-US" sz="2000">
                          <a:solidFill>
                            <a:schemeClr val="bg1"/>
                          </a:solidFill>
                        </a:rPr>
                        <a:t>Leading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1 (0.4)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91204075"/>
                  </a:ext>
                </a:extLst>
              </a:tr>
              <a:tr h="370840">
                <a:tc>
                  <a:txBody>
                    <a:bodyPr/>
                    <a:lstStyle/>
                    <a:p>
                      <a:r>
                        <a:rPr lang="en-US" sz="2000">
                          <a:solidFill>
                            <a:schemeClr val="bg1"/>
                          </a:solidFill>
                        </a:rPr>
                        <a:t>Leading to tx d/c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23 (8.8)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8 (3.0)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7577291"/>
                  </a:ext>
                </a:extLst>
              </a:tr>
            </a:tbl>
          </a:graphicData>
        </a:graphic>
      </p:graphicFrame>
      <p:sp>
        <p:nvSpPr>
          <p:cNvPr id="6" name="Text Box 11">
            <a:extLst>
              <a:ext uri="{FF2B5EF4-FFF2-40B4-BE49-F238E27FC236}">
                <a16:creationId xmlns:a16="http://schemas.microsoft.com/office/drawing/2014/main" id="{14E7FB5E-8F05-FDA1-EE55-0CF43C334493}"/>
              </a:ext>
            </a:extLst>
          </p:cNvPr>
          <p:cNvSpPr txBox="1">
            <a:spLocks noChangeArrowheads="1"/>
          </p:cNvSpPr>
          <p:nvPr/>
        </p:nvSpPr>
        <p:spPr bwMode="auto">
          <a:xfrm>
            <a:off x="414339" y="63647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Cheng. NEJM. 2024;391:1313</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6444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3" name="Title 2">
            <a:extLst>
              <a:ext uri="{FF2B5EF4-FFF2-40B4-BE49-F238E27FC236}">
                <a16:creationId xmlns:a16="http://schemas.microsoft.com/office/drawing/2014/main" id="{0E2CD7D5-48C7-1C3E-C8F8-AC9833710847}"/>
              </a:ext>
            </a:extLst>
          </p:cNvPr>
          <p:cNvSpPr>
            <a:spLocks noGrp="1"/>
          </p:cNvSpPr>
          <p:nvPr>
            <p:ph type="title"/>
          </p:nvPr>
        </p:nvSpPr>
        <p:spPr>
          <a:xfrm>
            <a:off x="609759" y="238127"/>
            <a:ext cx="11163141" cy="1103313"/>
          </a:xfrm>
        </p:spPr>
        <p:txBody>
          <a:bodyPr/>
          <a:lstStyle/>
          <a:p>
            <a:r>
              <a:rPr lang="en-US"/>
              <a:t>NRG-LU005: Addition of Atezolizumab to CRT for LS-SCLC</a:t>
            </a:r>
          </a:p>
        </p:txBody>
      </p:sp>
      <p:sp>
        <p:nvSpPr>
          <p:cNvPr id="4" name="Content Placeholder 3">
            <a:extLst>
              <a:ext uri="{FF2B5EF4-FFF2-40B4-BE49-F238E27FC236}">
                <a16:creationId xmlns:a16="http://schemas.microsoft.com/office/drawing/2014/main" id="{44528F4E-6CC1-6E7C-EC04-7E00346CD1AA}"/>
              </a:ext>
            </a:extLst>
          </p:cNvPr>
          <p:cNvSpPr>
            <a:spLocks noGrp="1"/>
          </p:cNvSpPr>
          <p:nvPr>
            <p:ph idx="1"/>
          </p:nvPr>
        </p:nvSpPr>
        <p:spPr/>
        <p:txBody>
          <a:bodyPr/>
          <a:lstStyle/>
          <a:p>
            <a:r>
              <a:rPr lang="en-US"/>
              <a:t>International, randomized phase III trial</a:t>
            </a:r>
          </a:p>
          <a:p>
            <a:endParaRPr lang="en-US"/>
          </a:p>
          <a:p>
            <a:endParaRPr lang="en-US"/>
          </a:p>
          <a:p>
            <a:endParaRPr lang="en-US"/>
          </a:p>
          <a:p>
            <a:endParaRPr lang="en-US"/>
          </a:p>
          <a:p>
            <a:endParaRPr lang="en-US"/>
          </a:p>
          <a:p>
            <a:r>
              <a:rPr lang="en-US" b="1"/>
              <a:t>Primary endpoint: </a:t>
            </a:r>
            <a:r>
              <a:rPr lang="en-US"/>
              <a:t>OS</a:t>
            </a:r>
          </a:p>
          <a:p>
            <a:r>
              <a:rPr lang="en-US" b="1"/>
              <a:t>Key secondary endpoints: </a:t>
            </a:r>
            <a:r>
              <a:rPr lang="en-US"/>
              <a:t>PFS, ORR, QoL, safety</a:t>
            </a:r>
          </a:p>
        </p:txBody>
      </p:sp>
      <p:sp>
        <p:nvSpPr>
          <p:cNvPr id="5" name="TextBox 4">
            <a:extLst>
              <a:ext uri="{FF2B5EF4-FFF2-40B4-BE49-F238E27FC236}">
                <a16:creationId xmlns:a16="http://schemas.microsoft.com/office/drawing/2014/main" id="{2840049E-C172-FD5A-F2FF-847EEC6A75BA}"/>
              </a:ext>
            </a:extLst>
          </p:cNvPr>
          <p:cNvSpPr txBox="1"/>
          <p:nvPr/>
        </p:nvSpPr>
        <p:spPr bwMode="auto">
          <a:xfrm>
            <a:off x="397763" y="2848405"/>
            <a:ext cx="295274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Adults with proven LS-SCLC; ECOG PS 0-2; completed 1 cycle of platinum/etoposide CT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 = 544) </a:t>
            </a:r>
          </a:p>
        </p:txBody>
      </p:sp>
      <p:cxnSp>
        <p:nvCxnSpPr>
          <p:cNvPr id="7" name="Straight Arrow Connector 6">
            <a:extLst>
              <a:ext uri="{FF2B5EF4-FFF2-40B4-BE49-F238E27FC236}">
                <a16:creationId xmlns:a16="http://schemas.microsoft.com/office/drawing/2014/main" id="{7E43A158-6428-2BC6-AD08-52275C49D9CE}"/>
              </a:ext>
            </a:extLst>
          </p:cNvPr>
          <p:cNvCxnSpPr>
            <a:cxnSpLocks/>
          </p:cNvCxnSpPr>
          <p:nvPr/>
        </p:nvCxnSpPr>
        <p:spPr bwMode="auto">
          <a:xfrm flipV="1">
            <a:off x="3267788" y="2772418"/>
            <a:ext cx="713232"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842908A0-9D91-E93F-7053-42E0F82B1021}"/>
              </a:ext>
            </a:extLst>
          </p:cNvPr>
          <p:cNvCxnSpPr>
            <a:cxnSpLocks/>
          </p:cNvCxnSpPr>
          <p:nvPr/>
        </p:nvCxnSpPr>
        <p:spPr bwMode="auto">
          <a:xfrm>
            <a:off x="3267788" y="3821077"/>
            <a:ext cx="696469" cy="391928"/>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B6C6C1D2-5C51-E151-4007-3ACC3DA30A6D}"/>
              </a:ext>
            </a:extLst>
          </p:cNvPr>
          <p:cNvSpPr txBox="1"/>
          <p:nvPr/>
        </p:nvSpPr>
        <p:spPr bwMode="auto">
          <a:xfrm>
            <a:off x="4057651" y="2116552"/>
            <a:ext cx="2743200" cy="1477328"/>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From Cycle 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Atezolizumab IV + Platinum/etoposide*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Q3W for 3 cycles + </a:t>
            </a: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thoracic RT</a:t>
            </a:r>
            <a:r>
              <a:rPr kumimoji="0" lang="en-US" sz="1800" b="1" i="0" u="none" strike="noStrike" kern="1200" cap="none" spc="0" normalizeH="0" baseline="30000" noProof="0">
                <a:ln>
                  <a:noFill/>
                </a:ln>
                <a:solidFill>
                  <a:srgbClr val="FFFFFF"/>
                </a:solidFill>
                <a:effectLst/>
                <a:uLnTx/>
                <a:uFillTx/>
                <a:latin typeface="Calibri" panose="020F0502020204030204" pitchFamily="34" charset="0"/>
                <a:ea typeface="+mn-ea"/>
                <a:cs typeface="+mn-cs"/>
              </a:rPr>
              <a:t>†</a:t>
            </a: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45 Gy BID or 66 Gy QD</a:t>
            </a:r>
          </a:p>
        </p:txBody>
      </p:sp>
      <p:grpSp>
        <p:nvGrpSpPr>
          <p:cNvPr id="16" name="Group 15">
            <a:extLst>
              <a:ext uri="{FF2B5EF4-FFF2-40B4-BE49-F238E27FC236}">
                <a16:creationId xmlns:a16="http://schemas.microsoft.com/office/drawing/2014/main" id="{8D94008A-2942-8DB3-979B-959933833FBC}"/>
              </a:ext>
            </a:extLst>
          </p:cNvPr>
          <p:cNvGrpSpPr/>
          <p:nvPr/>
        </p:nvGrpSpPr>
        <p:grpSpPr>
          <a:xfrm>
            <a:off x="4057651" y="3682578"/>
            <a:ext cx="2743200" cy="1477328"/>
            <a:chOff x="7362826" y="3008947"/>
            <a:chExt cx="2743200" cy="1477328"/>
          </a:xfrm>
        </p:grpSpPr>
        <p:sp>
          <p:nvSpPr>
            <p:cNvPr id="14" name="Rectangle 13">
              <a:extLst>
                <a:ext uri="{FF2B5EF4-FFF2-40B4-BE49-F238E27FC236}">
                  <a16:creationId xmlns:a16="http://schemas.microsoft.com/office/drawing/2014/main" id="{E81F713E-CAC6-BE29-FA97-4B6A450498E0}"/>
                </a:ext>
              </a:extLst>
            </p:cNvPr>
            <p:cNvSpPr/>
            <p:nvPr/>
          </p:nvSpPr>
          <p:spPr bwMode="auto">
            <a:xfrm>
              <a:off x="7362826" y="3008947"/>
              <a:ext cx="2743200" cy="1477328"/>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32C99322-3A7A-4400-73C5-B59CB6E59EEE}"/>
                </a:ext>
              </a:extLst>
            </p:cNvPr>
            <p:cNvSpPr txBox="1"/>
            <p:nvPr/>
          </p:nvSpPr>
          <p:spPr bwMode="auto">
            <a:xfrm>
              <a:off x="7362826" y="3147446"/>
              <a:ext cx="2743200" cy="1200329"/>
            </a:xfrm>
            <a:prstGeom prst="rect">
              <a:avLst/>
            </a:prstGeom>
            <a:solidFill>
              <a:schemeClr val="accent3"/>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From Cycle 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Platinum/etoposide*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Q3W for 3 cycles + </a:t>
              </a: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thoracic RT</a:t>
              </a:r>
              <a:r>
                <a:rPr kumimoji="0" lang="en-US" sz="1800" b="1" i="0" u="none" strike="noStrike" kern="1200" cap="none" spc="0" normalizeH="0" baseline="30000" noProof="0">
                  <a:ln>
                    <a:noFill/>
                  </a:ln>
                  <a:solidFill>
                    <a:srgbClr val="FFFFFF"/>
                  </a:solidFill>
                  <a:effectLst/>
                  <a:uLnTx/>
                  <a:uFillTx/>
                  <a:latin typeface="Calibri" panose="020F0502020204030204" pitchFamily="34" charset="0"/>
                  <a:ea typeface="+mn-ea"/>
                  <a:cs typeface="+mn-cs"/>
                </a:rPr>
                <a:t>†</a:t>
              </a: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45 Gy BID or 66 Gy QD</a:t>
              </a:r>
            </a:p>
          </p:txBody>
        </p:sp>
      </p:grpSp>
      <p:cxnSp>
        <p:nvCxnSpPr>
          <p:cNvPr id="19" name="Straight Arrow Connector 18">
            <a:extLst>
              <a:ext uri="{FF2B5EF4-FFF2-40B4-BE49-F238E27FC236}">
                <a16:creationId xmlns:a16="http://schemas.microsoft.com/office/drawing/2014/main" id="{C9C2A9CD-4347-D819-CC44-D7B7CC08194A}"/>
              </a:ext>
            </a:extLst>
          </p:cNvPr>
          <p:cNvCxnSpPr/>
          <p:nvPr/>
        </p:nvCxnSpPr>
        <p:spPr bwMode="auto">
          <a:xfrm>
            <a:off x="6905625" y="2855216"/>
            <a:ext cx="457200"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4B4F55CE-E57F-E38B-6B5F-DC2AD8FA9A27}"/>
              </a:ext>
            </a:extLst>
          </p:cNvPr>
          <p:cNvCxnSpPr>
            <a:cxnSpLocks/>
          </p:cNvCxnSpPr>
          <p:nvPr/>
        </p:nvCxnSpPr>
        <p:spPr bwMode="auto">
          <a:xfrm>
            <a:off x="6905625" y="4421241"/>
            <a:ext cx="99060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E3B9E4D6-899B-3156-9A3D-6470339C096F}"/>
              </a:ext>
            </a:extLst>
          </p:cNvPr>
          <p:cNvSpPr txBox="1"/>
          <p:nvPr/>
        </p:nvSpPr>
        <p:spPr bwMode="auto">
          <a:xfrm>
            <a:off x="8108064" y="4213005"/>
            <a:ext cx="162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Observation</a:t>
            </a:r>
            <a:r>
              <a:rPr lang="en-US" i="1" baseline="30000">
                <a:solidFill>
                  <a:srgbClr val="000000"/>
                </a:solidFill>
                <a:latin typeface="Calibri" panose="020F0502020204030204" pitchFamily="34" charset="0"/>
              </a:rPr>
              <a:t>‡</a:t>
            </a:r>
            <a:endParaRPr kumimoji="0" lang="en-US" sz="1800" b="0" i="1" u="none" strike="noStrike" kern="1200" cap="none" spc="0" normalizeH="0" baseline="30000" noProof="0">
              <a:ln>
                <a:noFill/>
              </a:ln>
              <a:solidFill>
                <a:srgbClr val="000000"/>
              </a:solidFill>
              <a:effectLst/>
              <a:uLnTx/>
              <a:uFillTx/>
              <a:latin typeface="Calibri" panose="020F0502020204030204" pitchFamily="34" charset="0"/>
              <a:ea typeface="+mn-ea"/>
              <a:cs typeface="+mn-cs"/>
            </a:endParaRPr>
          </a:p>
        </p:txBody>
      </p:sp>
      <p:sp>
        <p:nvSpPr>
          <p:cNvPr id="22" name="TextBox 21">
            <a:extLst>
              <a:ext uri="{FF2B5EF4-FFF2-40B4-BE49-F238E27FC236}">
                <a16:creationId xmlns:a16="http://schemas.microsoft.com/office/drawing/2014/main" id="{29C3C4FB-CA5E-79F9-2CE7-E4A8504C4201}"/>
              </a:ext>
            </a:extLst>
          </p:cNvPr>
          <p:cNvSpPr txBox="1"/>
          <p:nvPr/>
        </p:nvSpPr>
        <p:spPr bwMode="auto">
          <a:xfrm>
            <a:off x="7450840" y="2420405"/>
            <a:ext cx="2743200" cy="923330"/>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Atezolizumab IV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Q3W for up to 1 yr; until unacceptable toxicity or PD</a:t>
            </a:r>
          </a:p>
        </p:txBody>
      </p:sp>
      <p:cxnSp>
        <p:nvCxnSpPr>
          <p:cNvPr id="27" name="Straight Arrow Connector 26">
            <a:extLst>
              <a:ext uri="{FF2B5EF4-FFF2-40B4-BE49-F238E27FC236}">
                <a16:creationId xmlns:a16="http://schemas.microsoft.com/office/drawing/2014/main" id="{8E37699E-406C-6225-EFD9-7B5B4C3E1AEA}"/>
              </a:ext>
            </a:extLst>
          </p:cNvPr>
          <p:cNvCxnSpPr/>
          <p:nvPr/>
        </p:nvCxnSpPr>
        <p:spPr bwMode="auto">
          <a:xfrm>
            <a:off x="8822440" y="3441480"/>
            <a:ext cx="0" cy="771525"/>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8840C845-87CB-C315-0824-5BEA28CC7A96}"/>
              </a:ext>
            </a:extLst>
          </p:cNvPr>
          <p:cNvCxnSpPr/>
          <p:nvPr/>
        </p:nvCxnSpPr>
        <p:spPr bwMode="auto">
          <a:xfrm>
            <a:off x="10386828" y="2855216"/>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AF82437C-FB9E-EB72-0F74-B497FCE81A87}"/>
              </a:ext>
            </a:extLst>
          </p:cNvPr>
          <p:cNvSpPr txBox="1"/>
          <p:nvPr/>
        </p:nvSpPr>
        <p:spPr bwMode="auto">
          <a:xfrm>
            <a:off x="10863080" y="2658179"/>
            <a:ext cx="1269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Follow-up</a:t>
            </a:r>
          </a:p>
        </p:txBody>
      </p:sp>
      <p:cxnSp>
        <p:nvCxnSpPr>
          <p:cNvPr id="31" name="Straight Arrow Connector 30">
            <a:extLst>
              <a:ext uri="{FF2B5EF4-FFF2-40B4-BE49-F238E27FC236}">
                <a16:creationId xmlns:a16="http://schemas.microsoft.com/office/drawing/2014/main" id="{9445E2CA-AA2E-E5D9-2386-462EE71A2F6C}"/>
              </a:ext>
            </a:extLst>
          </p:cNvPr>
          <p:cNvCxnSpPr/>
          <p:nvPr/>
        </p:nvCxnSpPr>
        <p:spPr bwMode="auto">
          <a:xfrm>
            <a:off x="3340987" y="2496193"/>
            <a:ext cx="0" cy="552450"/>
          </a:xfrm>
          <a:prstGeom prst="straightConnector1">
            <a:avLst/>
          </a:prstGeom>
          <a:noFill/>
          <a:ln w="28575" cap="flat" cmpd="sng" algn="ctr">
            <a:solidFill>
              <a:schemeClr val="bg1"/>
            </a:solidFill>
            <a:prstDash val="dash"/>
            <a:round/>
            <a:headEnd type="none" w="med" len="med"/>
            <a:tailEnd type="triangle"/>
          </a:ln>
          <a:effectLst/>
        </p:spPr>
      </p:cxnSp>
      <p:sp>
        <p:nvSpPr>
          <p:cNvPr id="34" name="TextBox 33">
            <a:extLst>
              <a:ext uri="{FF2B5EF4-FFF2-40B4-BE49-F238E27FC236}">
                <a16:creationId xmlns:a16="http://schemas.microsoft.com/office/drawing/2014/main" id="{89DAF5EA-CDB7-5946-D4A1-D37F251FE7FC}"/>
              </a:ext>
            </a:extLst>
          </p:cNvPr>
          <p:cNvSpPr txBox="1"/>
          <p:nvPr/>
        </p:nvSpPr>
        <p:spPr bwMode="auto">
          <a:xfrm>
            <a:off x="1184827" y="1948990"/>
            <a:ext cx="29527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Stratified by radiation schedule, sex, ECOG PS, cisplatin vs carboplatin</a:t>
            </a:r>
          </a:p>
        </p:txBody>
      </p:sp>
      <p:sp>
        <p:nvSpPr>
          <p:cNvPr id="35" name="TextBox 34">
            <a:extLst>
              <a:ext uri="{FF2B5EF4-FFF2-40B4-BE49-F238E27FC236}">
                <a16:creationId xmlns:a16="http://schemas.microsoft.com/office/drawing/2014/main" id="{F745647D-1BB7-9AC2-8336-A345DD0E95AB}"/>
              </a:ext>
            </a:extLst>
          </p:cNvPr>
          <p:cNvSpPr txBox="1"/>
          <p:nvPr/>
        </p:nvSpPr>
        <p:spPr bwMode="auto">
          <a:xfrm>
            <a:off x="7400925" y="4753512"/>
            <a:ext cx="42363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*Platinum/etoposide; cisplatin (preferred) or carboplatin. </a:t>
            </a:r>
            <a:r>
              <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45 Gy BID or 66 Gy QD beginning with C2 of chemotherapy. </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who achieved CR or near CR were recommended to receive PCI. </a:t>
            </a:r>
          </a:p>
        </p:txBody>
      </p:sp>
      <p:sp>
        <p:nvSpPr>
          <p:cNvPr id="38" name="Text Box 11">
            <a:extLst>
              <a:ext uri="{FF2B5EF4-FFF2-40B4-BE49-F238E27FC236}">
                <a16:creationId xmlns:a16="http://schemas.microsoft.com/office/drawing/2014/main" id="{CF52B183-AF68-8DC3-3826-3AB36156E422}"/>
              </a:ext>
            </a:extLst>
          </p:cNvPr>
          <p:cNvSpPr txBox="1">
            <a:spLocks noChangeArrowheads="1"/>
          </p:cNvSpPr>
          <p:nvPr/>
        </p:nvSpPr>
        <p:spPr bwMode="auto">
          <a:xfrm>
            <a:off x="340769" y="638318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Higgens. ASTRO 2024. Abstr LBA 02. NCT03811002.</a:t>
            </a:r>
            <a:endParaRPr kumimoji="0" lang="en-US" sz="1000" b="0" i="0" u="none" strike="noStrike" kern="1200" cap="none" spc="0" normalizeH="0" baseline="0" noProof="0">
              <a:ln>
                <a:noFill/>
              </a:ln>
              <a:solidFill>
                <a:srgbClr val="455560"/>
              </a:solidFill>
              <a:effectLst/>
              <a:uLnTx/>
              <a:uFillTx/>
              <a:latin typeface="Arial" panose="020B0604020202020204" pitchFamily="34" charset="0"/>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8425E-2EBF-CB07-D4DA-2F535AAF2CAD}"/>
              </a:ext>
            </a:extLst>
          </p:cNvPr>
          <p:cNvSpPr>
            <a:spLocks noGrp="1"/>
          </p:cNvSpPr>
          <p:nvPr>
            <p:ph type="title"/>
          </p:nvPr>
        </p:nvSpPr>
        <p:spPr/>
        <p:txBody>
          <a:bodyPr/>
          <a:lstStyle/>
          <a:p>
            <a:r>
              <a:rPr lang="en-US"/>
              <a:t>NRG-LU005: OS (Primary Endpoint) and PFS</a:t>
            </a:r>
          </a:p>
        </p:txBody>
      </p:sp>
      <p:sp>
        <p:nvSpPr>
          <p:cNvPr id="6" name="TextBox 5">
            <a:extLst>
              <a:ext uri="{FF2B5EF4-FFF2-40B4-BE49-F238E27FC236}">
                <a16:creationId xmlns:a16="http://schemas.microsoft.com/office/drawing/2014/main" id="{49CE9A5F-1B87-92D5-41CD-E2DD305E2508}"/>
              </a:ext>
            </a:extLst>
          </p:cNvPr>
          <p:cNvSpPr txBox="1"/>
          <p:nvPr/>
        </p:nvSpPr>
        <p:spPr bwMode="auto">
          <a:xfrm rot="16200000">
            <a:off x="5348928" y="3085907"/>
            <a:ext cx="2319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a:t>
            </a:r>
            <a:r>
              <a:rPr lang="en-US" b="1">
                <a:solidFill>
                  <a:srgbClr val="000000"/>
                </a:solidFill>
                <a:latin typeface="Calibri" panose="020F0502020204030204" pitchFamily="34" charset="0"/>
              </a:rPr>
              <a:t> (%)</a:t>
            </a:r>
            <a:endPar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60A43FC9-6228-5A20-322A-E3609593ADC9}"/>
              </a:ext>
            </a:extLst>
          </p:cNvPr>
          <p:cNvSpPr txBox="1"/>
          <p:nvPr/>
        </p:nvSpPr>
        <p:spPr bwMode="auto">
          <a:xfrm>
            <a:off x="8262285" y="1997884"/>
            <a:ext cx="31564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1.00 (95% CI: 0.80-1.25</a:t>
            </a:r>
            <a:r>
              <a:rPr lang="en-US">
                <a:solidFill>
                  <a:srgbClr val="000000"/>
                </a:solidFill>
                <a:latin typeface="Calibri" panose="020F0502020204030204" pitchFamily="34" charset="0"/>
              </a:rPr>
              <a:t>;</a:t>
            </a:r>
            <a:endPar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.9542)</a:t>
            </a:r>
          </a:p>
        </p:txBody>
      </p:sp>
      <p:sp>
        <p:nvSpPr>
          <p:cNvPr id="3" name="Text Box 11">
            <a:extLst>
              <a:ext uri="{FF2B5EF4-FFF2-40B4-BE49-F238E27FC236}">
                <a16:creationId xmlns:a16="http://schemas.microsoft.com/office/drawing/2014/main" id="{A9936F26-4253-3DE0-67D7-80FD219C2E0C}"/>
              </a:ext>
            </a:extLst>
          </p:cNvPr>
          <p:cNvSpPr txBox="1">
            <a:spLocks noChangeArrowheads="1"/>
          </p:cNvSpPr>
          <p:nvPr/>
        </p:nvSpPr>
        <p:spPr bwMode="auto">
          <a:xfrm>
            <a:off x="325439" y="6391442"/>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Higgens. ASTRO 2024. Abstr LBA 02. </a:t>
            </a:r>
            <a:endParaRPr kumimoji="0" lang="en-US" sz="1000" b="0" i="0" u="none" strike="noStrike" kern="1200" cap="none" spc="0" normalizeH="0" baseline="0" noProof="0">
              <a:ln>
                <a:noFill/>
              </a:ln>
              <a:solidFill>
                <a:srgbClr val="455560"/>
              </a:solidFill>
              <a:effectLst/>
              <a:uLnTx/>
              <a:uFillTx/>
              <a:latin typeface="Arial" panose="020B0604020202020204" pitchFamily="34" charset="0"/>
              <a:ea typeface="+mn-ea"/>
              <a:cs typeface="+mn-cs"/>
            </a:endParaRPr>
          </a:p>
        </p:txBody>
      </p:sp>
      <p:sp>
        <p:nvSpPr>
          <p:cNvPr id="43" name="Freeform: Shape 42">
            <a:extLst>
              <a:ext uri="{FF2B5EF4-FFF2-40B4-BE49-F238E27FC236}">
                <a16:creationId xmlns:a16="http://schemas.microsoft.com/office/drawing/2014/main" id="{E13F6CEA-9CD4-C9D3-A922-D7551A8954EB}"/>
              </a:ext>
            </a:extLst>
          </p:cNvPr>
          <p:cNvSpPr/>
          <p:nvPr/>
        </p:nvSpPr>
        <p:spPr bwMode="auto">
          <a:xfrm>
            <a:off x="1437218" y="2100545"/>
            <a:ext cx="4505034" cy="2331520"/>
          </a:xfrm>
          <a:custGeom>
            <a:avLst/>
            <a:gdLst>
              <a:gd name="connsiteX0" fmla="*/ 0 w 8077200"/>
              <a:gd name="connsiteY0" fmla="*/ 0 h 3067050"/>
              <a:gd name="connsiteX1" fmla="*/ 0 w 8077200"/>
              <a:gd name="connsiteY1" fmla="*/ 3067050 h 3067050"/>
              <a:gd name="connsiteX2" fmla="*/ 8077200 w 8077200"/>
              <a:gd name="connsiteY2" fmla="*/ 3067050 h 3067050"/>
            </a:gdLst>
            <a:ahLst/>
            <a:cxnLst>
              <a:cxn ang="0">
                <a:pos x="connsiteX0" y="connsiteY0"/>
              </a:cxn>
              <a:cxn ang="0">
                <a:pos x="connsiteX1" y="connsiteY1"/>
              </a:cxn>
              <a:cxn ang="0">
                <a:pos x="connsiteX2" y="connsiteY2"/>
              </a:cxn>
            </a:cxnLst>
            <a:rect l="l" t="t" r="r" b="b"/>
            <a:pathLst>
              <a:path w="8077200" h="3067050">
                <a:moveTo>
                  <a:pt x="0" y="0"/>
                </a:moveTo>
                <a:lnTo>
                  <a:pt x="0" y="3067050"/>
                </a:lnTo>
                <a:lnTo>
                  <a:pt x="8077200" y="30670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44" name="Straight Connector 43">
            <a:extLst>
              <a:ext uri="{FF2B5EF4-FFF2-40B4-BE49-F238E27FC236}">
                <a16:creationId xmlns:a16="http://schemas.microsoft.com/office/drawing/2014/main" id="{E5414D27-6833-C4FC-9F1B-E6D7CBAF2783}"/>
              </a:ext>
            </a:extLst>
          </p:cNvPr>
          <p:cNvCxnSpPr>
            <a:cxnSpLocks/>
          </p:cNvCxnSpPr>
          <p:nvPr/>
        </p:nvCxnSpPr>
        <p:spPr bwMode="auto">
          <a:xfrm>
            <a:off x="1342085" y="2110696"/>
            <a:ext cx="91440"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BA1C1D98-27FF-13DF-362F-0353806069E1}"/>
              </a:ext>
            </a:extLst>
          </p:cNvPr>
          <p:cNvSpPr txBox="1"/>
          <p:nvPr/>
        </p:nvSpPr>
        <p:spPr bwMode="auto">
          <a:xfrm>
            <a:off x="922939" y="1978246"/>
            <a:ext cx="362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cxnSp>
        <p:nvCxnSpPr>
          <p:cNvPr id="46" name="Straight Connector 45">
            <a:extLst>
              <a:ext uri="{FF2B5EF4-FFF2-40B4-BE49-F238E27FC236}">
                <a16:creationId xmlns:a16="http://schemas.microsoft.com/office/drawing/2014/main" id="{024B4911-B353-8BC1-1571-16DD7FEE34FC}"/>
              </a:ext>
            </a:extLst>
          </p:cNvPr>
          <p:cNvCxnSpPr>
            <a:cxnSpLocks/>
          </p:cNvCxnSpPr>
          <p:nvPr/>
        </p:nvCxnSpPr>
        <p:spPr bwMode="auto">
          <a:xfrm>
            <a:off x="1342085" y="26923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E273DE-6D49-BFF4-B9C6-882E2972E6CA}"/>
              </a:ext>
            </a:extLst>
          </p:cNvPr>
          <p:cNvCxnSpPr>
            <a:cxnSpLocks/>
          </p:cNvCxnSpPr>
          <p:nvPr/>
        </p:nvCxnSpPr>
        <p:spPr bwMode="auto">
          <a:xfrm>
            <a:off x="1342085" y="327404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95FE013-9314-BC4E-1621-AC167BF30808}"/>
              </a:ext>
            </a:extLst>
          </p:cNvPr>
          <p:cNvCxnSpPr>
            <a:cxnSpLocks/>
          </p:cNvCxnSpPr>
          <p:nvPr/>
        </p:nvCxnSpPr>
        <p:spPr bwMode="auto">
          <a:xfrm>
            <a:off x="1342085" y="38533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E5003B0-63EA-5698-C5C5-8A58FAC1511B}"/>
              </a:ext>
            </a:extLst>
          </p:cNvPr>
          <p:cNvCxnSpPr>
            <a:cxnSpLocks/>
          </p:cNvCxnSpPr>
          <p:nvPr/>
        </p:nvCxnSpPr>
        <p:spPr bwMode="auto">
          <a:xfrm>
            <a:off x="1342085" y="4433404"/>
            <a:ext cx="91440" cy="0"/>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00581025-6B64-87A2-7175-9FEC253C3220}"/>
              </a:ext>
            </a:extLst>
          </p:cNvPr>
          <p:cNvSpPr txBox="1"/>
          <p:nvPr/>
        </p:nvSpPr>
        <p:spPr bwMode="auto">
          <a:xfrm>
            <a:off x="1053014" y="2553845"/>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75</a:t>
            </a:r>
          </a:p>
        </p:txBody>
      </p:sp>
      <p:sp>
        <p:nvSpPr>
          <p:cNvPr id="51" name="TextBox 50">
            <a:extLst>
              <a:ext uri="{FF2B5EF4-FFF2-40B4-BE49-F238E27FC236}">
                <a16:creationId xmlns:a16="http://schemas.microsoft.com/office/drawing/2014/main" id="{3E8C0260-ACF2-F5C4-0350-DF6E931F88A9}"/>
              </a:ext>
            </a:extLst>
          </p:cNvPr>
          <p:cNvSpPr txBox="1"/>
          <p:nvPr/>
        </p:nvSpPr>
        <p:spPr bwMode="auto">
          <a:xfrm>
            <a:off x="1053014" y="3132078"/>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52" name="TextBox 51">
            <a:extLst>
              <a:ext uri="{FF2B5EF4-FFF2-40B4-BE49-F238E27FC236}">
                <a16:creationId xmlns:a16="http://schemas.microsoft.com/office/drawing/2014/main" id="{D4CC38B1-0640-4F9F-22AA-95D3E106778F}"/>
              </a:ext>
            </a:extLst>
          </p:cNvPr>
          <p:cNvSpPr txBox="1"/>
          <p:nvPr/>
        </p:nvSpPr>
        <p:spPr bwMode="auto">
          <a:xfrm>
            <a:off x="1065170" y="3708953"/>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sp>
        <p:nvSpPr>
          <p:cNvPr id="53" name="TextBox 52">
            <a:extLst>
              <a:ext uri="{FF2B5EF4-FFF2-40B4-BE49-F238E27FC236}">
                <a16:creationId xmlns:a16="http://schemas.microsoft.com/office/drawing/2014/main" id="{359A8F73-401F-73A2-86A3-9879262E5C9D}"/>
              </a:ext>
            </a:extLst>
          </p:cNvPr>
          <p:cNvSpPr txBox="1"/>
          <p:nvPr/>
        </p:nvSpPr>
        <p:spPr bwMode="auto">
          <a:xfrm>
            <a:off x="1053014" y="4285828"/>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nvGrpSpPr>
          <p:cNvPr id="54" name="Group 53">
            <a:extLst>
              <a:ext uri="{FF2B5EF4-FFF2-40B4-BE49-F238E27FC236}">
                <a16:creationId xmlns:a16="http://schemas.microsoft.com/office/drawing/2014/main" id="{B4CA223F-7F3B-E16C-A31F-603027B95693}"/>
              </a:ext>
            </a:extLst>
          </p:cNvPr>
          <p:cNvGrpSpPr/>
          <p:nvPr/>
        </p:nvGrpSpPr>
        <p:grpSpPr>
          <a:xfrm>
            <a:off x="1582857" y="4438866"/>
            <a:ext cx="4212846" cy="71240"/>
            <a:chOff x="3090045" y="5409797"/>
            <a:chExt cx="7553328" cy="93714"/>
          </a:xfrm>
        </p:grpSpPr>
        <p:cxnSp>
          <p:nvCxnSpPr>
            <p:cNvPr id="1550" name="Straight Connector 1549">
              <a:extLst>
                <a:ext uri="{FF2B5EF4-FFF2-40B4-BE49-F238E27FC236}">
                  <a16:creationId xmlns:a16="http://schemas.microsoft.com/office/drawing/2014/main" id="{C168735F-54A9-390B-48DF-F019A0F416F6}"/>
                </a:ext>
              </a:extLst>
            </p:cNvPr>
            <p:cNvCxnSpPr>
              <a:cxnSpLocks/>
            </p:cNvCxnSpPr>
            <p:nvPr/>
          </p:nvCxnSpPr>
          <p:spPr bwMode="auto">
            <a:xfrm rot="16200000">
              <a:off x="3043188"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1551" name="Straight Connector 1550">
              <a:extLst>
                <a:ext uri="{FF2B5EF4-FFF2-40B4-BE49-F238E27FC236}">
                  <a16:creationId xmlns:a16="http://schemas.microsoft.com/office/drawing/2014/main" id="{285FE837-F3C4-7978-57F5-F23B77F04A1F}"/>
                </a:ext>
              </a:extLst>
            </p:cNvPr>
            <p:cNvCxnSpPr>
              <a:cxnSpLocks/>
            </p:cNvCxnSpPr>
            <p:nvPr/>
          </p:nvCxnSpPr>
          <p:spPr bwMode="auto">
            <a:xfrm rot="16200000">
              <a:off x="4305251"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1552" name="Straight Connector 1551">
              <a:extLst>
                <a:ext uri="{FF2B5EF4-FFF2-40B4-BE49-F238E27FC236}">
                  <a16:creationId xmlns:a16="http://schemas.microsoft.com/office/drawing/2014/main" id="{170D62F3-2302-9F89-9F0D-801FDCCEEF71}"/>
                </a:ext>
              </a:extLst>
            </p:cNvPr>
            <p:cNvCxnSpPr>
              <a:cxnSpLocks/>
            </p:cNvCxnSpPr>
            <p:nvPr/>
          </p:nvCxnSpPr>
          <p:spPr bwMode="auto">
            <a:xfrm rot="16200000">
              <a:off x="5553027"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1553" name="Straight Connector 1552">
              <a:extLst>
                <a:ext uri="{FF2B5EF4-FFF2-40B4-BE49-F238E27FC236}">
                  <a16:creationId xmlns:a16="http://schemas.microsoft.com/office/drawing/2014/main" id="{213262CB-47C6-D4E7-0B54-18989D69A72E}"/>
                </a:ext>
              </a:extLst>
            </p:cNvPr>
            <p:cNvCxnSpPr>
              <a:cxnSpLocks/>
            </p:cNvCxnSpPr>
            <p:nvPr/>
          </p:nvCxnSpPr>
          <p:spPr bwMode="auto">
            <a:xfrm rot="16200000">
              <a:off x="6819853"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1554" name="Straight Connector 1553">
              <a:extLst>
                <a:ext uri="{FF2B5EF4-FFF2-40B4-BE49-F238E27FC236}">
                  <a16:creationId xmlns:a16="http://schemas.microsoft.com/office/drawing/2014/main" id="{202C18DF-2D10-282D-2FCA-EF26D84D8E97}"/>
                </a:ext>
              </a:extLst>
            </p:cNvPr>
            <p:cNvCxnSpPr>
              <a:cxnSpLocks/>
            </p:cNvCxnSpPr>
            <p:nvPr/>
          </p:nvCxnSpPr>
          <p:spPr bwMode="auto">
            <a:xfrm rot="16200000">
              <a:off x="8077154" y="5456655"/>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1555" name="Straight Connector 1554">
              <a:extLst>
                <a:ext uri="{FF2B5EF4-FFF2-40B4-BE49-F238E27FC236}">
                  <a16:creationId xmlns:a16="http://schemas.microsoft.com/office/drawing/2014/main" id="{6DE57A2D-2DE1-03EC-F722-ABCC4AE8A50A}"/>
                </a:ext>
              </a:extLst>
            </p:cNvPr>
            <p:cNvCxnSpPr>
              <a:cxnSpLocks/>
            </p:cNvCxnSpPr>
            <p:nvPr/>
          </p:nvCxnSpPr>
          <p:spPr bwMode="auto">
            <a:xfrm rot="16200000">
              <a:off x="9324928" y="5456655"/>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1556" name="Straight Connector 1555">
              <a:extLst>
                <a:ext uri="{FF2B5EF4-FFF2-40B4-BE49-F238E27FC236}">
                  <a16:creationId xmlns:a16="http://schemas.microsoft.com/office/drawing/2014/main" id="{1D5B4632-048C-F176-26C2-031700B524D3}"/>
                </a:ext>
              </a:extLst>
            </p:cNvPr>
            <p:cNvCxnSpPr>
              <a:cxnSpLocks/>
            </p:cNvCxnSpPr>
            <p:nvPr/>
          </p:nvCxnSpPr>
          <p:spPr bwMode="auto">
            <a:xfrm rot="16200000">
              <a:off x="10596516" y="5456655"/>
              <a:ext cx="93713" cy="0"/>
            </a:xfrm>
            <a:prstGeom prst="line">
              <a:avLst/>
            </a:prstGeom>
            <a:noFill/>
            <a:ln w="28575" cap="flat" cmpd="sng" algn="ctr">
              <a:solidFill>
                <a:schemeClr val="bg1"/>
              </a:solidFill>
              <a:prstDash val="solid"/>
              <a:round/>
              <a:headEnd type="none" w="med" len="med"/>
              <a:tailEnd type="none" w="med" len="med"/>
            </a:ln>
            <a:effectLst/>
          </p:spPr>
        </p:cxnSp>
      </p:grpSp>
      <p:sp>
        <p:nvSpPr>
          <p:cNvPr id="55" name="TextBox 54">
            <a:extLst>
              <a:ext uri="{FF2B5EF4-FFF2-40B4-BE49-F238E27FC236}">
                <a16:creationId xmlns:a16="http://schemas.microsoft.com/office/drawing/2014/main" id="{4E5C61CD-740C-A282-E5CC-8EE69ADBD409}"/>
              </a:ext>
            </a:extLst>
          </p:cNvPr>
          <p:cNvSpPr txBox="1"/>
          <p:nvPr/>
        </p:nvSpPr>
        <p:spPr bwMode="auto">
          <a:xfrm>
            <a:off x="1462525"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56" name="TextBox 55">
            <a:extLst>
              <a:ext uri="{FF2B5EF4-FFF2-40B4-BE49-F238E27FC236}">
                <a16:creationId xmlns:a16="http://schemas.microsoft.com/office/drawing/2014/main" id="{9964E7C0-D21D-57B8-BCC0-015C07435D15}"/>
              </a:ext>
            </a:extLst>
          </p:cNvPr>
          <p:cNvSpPr txBox="1"/>
          <p:nvPr/>
        </p:nvSpPr>
        <p:spPr bwMode="auto">
          <a:xfrm>
            <a:off x="2168031"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57" name="TextBox 56">
            <a:extLst>
              <a:ext uri="{FF2B5EF4-FFF2-40B4-BE49-F238E27FC236}">
                <a16:creationId xmlns:a16="http://schemas.microsoft.com/office/drawing/2014/main" id="{6A25F7F0-9A0D-6D90-A6BD-E57052DFD229}"/>
              </a:ext>
            </a:extLst>
          </p:cNvPr>
          <p:cNvSpPr txBox="1"/>
          <p:nvPr/>
        </p:nvSpPr>
        <p:spPr bwMode="auto">
          <a:xfrm>
            <a:off x="2873536"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58" name="TextBox 57">
            <a:extLst>
              <a:ext uri="{FF2B5EF4-FFF2-40B4-BE49-F238E27FC236}">
                <a16:creationId xmlns:a16="http://schemas.microsoft.com/office/drawing/2014/main" id="{3F640617-9E69-B031-7654-E37ED86CFED8}"/>
              </a:ext>
            </a:extLst>
          </p:cNvPr>
          <p:cNvSpPr txBox="1"/>
          <p:nvPr/>
        </p:nvSpPr>
        <p:spPr bwMode="auto">
          <a:xfrm>
            <a:off x="3562041"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59" name="TextBox 58">
            <a:extLst>
              <a:ext uri="{FF2B5EF4-FFF2-40B4-BE49-F238E27FC236}">
                <a16:creationId xmlns:a16="http://schemas.microsoft.com/office/drawing/2014/main" id="{3586A148-2217-AE41-0777-D8DC2CC9E580}"/>
              </a:ext>
            </a:extLst>
          </p:cNvPr>
          <p:cNvSpPr txBox="1"/>
          <p:nvPr/>
        </p:nvSpPr>
        <p:spPr bwMode="auto">
          <a:xfrm>
            <a:off x="4271796"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60" name="TextBox 59">
            <a:extLst>
              <a:ext uri="{FF2B5EF4-FFF2-40B4-BE49-F238E27FC236}">
                <a16:creationId xmlns:a16="http://schemas.microsoft.com/office/drawing/2014/main" id="{A7F01D4E-8201-0254-71B5-76C77A6581A9}"/>
              </a:ext>
            </a:extLst>
          </p:cNvPr>
          <p:cNvSpPr txBox="1"/>
          <p:nvPr/>
        </p:nvSpPr>
        <p:spPr bwMode="auto">
          <a:xfrm>
            <a:off x="4964552"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61" name="TextBox 60">
            <a:extLst>
              <a:ext uri="{FF2B5EF4-FFF2-40B4-BE49-F238E27FC236}">
                <a16:creationId xmlns:a16="http://schemas.microsoft.com/office/drawing/2014/main" id="{F1976E65-2456-D884-2266-0956C3C0173C}"/>
              </a:ext>
            </a:extLst>
          </p:cNvPr>
          <p:cNvSpPr txBox="1"/>
          <p:nvPr/>
        </p:nvSpPr>
        <p:spPr bwMode="auto">
          <a:xfrm>
            <a:off x="5665807"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grpSp>
        <p:nvGrpSpPr>
          <p:cNvPr id="62" name="Graphic 37">
            <a:extLst>
              <a:ext uri="{FF2B5EF4-FFF2-40B4-BE49-F238E27FC236}">
                <a16:creationId xmlns:a16="http://schemas.microsoft.com/office/drawing/2014/main" id="{B774F059-3B3A-67A4-2BF1-7BAAF30435CB}"/>
              </a:ext>
            </a:extLst>
          </p:cNvPr>
          <p:cNvGrpSpPr/>
          <p:nvPr/>
        </p:nvGrpSpPr>
        <p:grpSpPr>
          <a:xfrm>
            <a:off x="1574710" y="2079298"/>
            <a:ext cx="45919" cy="62585"/>
            <a:chOff x="3075439" y="1696076"/>
            <a:chExt cx="82329" cy="82329"/>
          </a:xfrm>
        </p:grpSpPr>
        <p:sp>
          <p:nvSpPr>
            <p:cNvPr id="1548" name="Freeform: Shape 1547">
              <a:extLst>
                <a:ext uri="{FF2B5EF4-FFF2-40B4-BE49-F238E27FC236}">
                  <a16:creationId xmlns:a16="http://schemas.microsoft.com/office/drawing/2014/main" id="{CE3669DB-61E5-6039-1694-B6D1EBD28723}"/>
                </a:ext>
              </a:extLst>
            </p:cNvPr>
            <p:cNvSpPr/>
            <p:nvPr/>
          </p:nvSpPr>
          <p:spPr>
            <a:xfrm>
              <a:off x="3116604" y="16960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49" name="Freeform: Shape 1548">
              <a:extLst>
                <a:ext uri="{FF2B5EF4-FFF2-40B4-BE49-F238E27FC236}">
                  <a16:creationId xmlns:a16="http://schemas.microsoft.com/office/drawing/2014/main" id="{1428DBAD-035D-64DF-5199-9C8C0B9A23D7}"/>
                </a:ext>
              </a:extLst>
            </p:cNvPr>
            <p:cNvSpPr/>
            <p:nvPr/>
          </p:nvSpPr>
          <p:spPr>
            <a:xfrm>
              <a:off x="3075439" y="173724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63" name="Graphic 37">
            <a:extLst>
              <a:ext uri="{FF2B5EF4-FFF2-40B4-BE49-F238E27FC236}">
                <a16:creationId xmlns:a16="http://schemas.microsoft.com/office/drawing/2014/main" id="{2D65D387-C174-49B3-F9B3-7CCA696EA67F}"/>
              </a:ext>
            </a:extLst>
          </p:cNvPr>
          <p:cNvGrpSpPr/>
          <p:nvPr/>
        </p:nvGrpSpPr>
        <p:grpSpPr>
          <a:xfrm>
            <a:off x="1585198" y="2079298"/>
            <a:ext cx="45919" cy="62585"/>
            <a:chOff x="3094243" y="1696076"/>
            <a:chExt cx="82329" cy="82329"/>
          </a:xfrm>
        </p:grpSpPr>
        <p:sp>
          <p:nvSpPr>
            <p:cNvPr id="1546" name="Freeform: Shape 1545">
              <a:extLst>
                <a:ext uri="{FF2B5EF4-FFF2-40B4-BE49-F238E27FC236}">
                  <a16:creationId xmlns:a16="http://schemas.microsoft.com/office/drawing/2014/main" id="{8077B6F0-8823-A67C-1438-BB4C280F9810}"/>
                </a:ext>
              </a:extLst>
            </p:cNvPr>
            <p:cNvSpPr/>
            <p:nvPr/>
          </p:nvSpPr>
          <p:spPr>
            <a:xfrm>
              <a:off x="3135407" y="16960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47" name="Freeform: Shape 1546">
              <a:extLst>
                <a:ext uri="{FF2B5EF4-FFF2-40B4-BE49-F238E27FC236}">
                  <a16:creationId xmlns:a16="http://schemas.microsoft.com/office/drawing/2014/main" id="{FE3C286B-BD4A-1CDB-795D-C2C8B94BF385}"/>
                </a:ext>
              </a:extLst>
            </p:cNvPr>
            <p:cNvSpPr/>
            <p:nvPr/>
          </p:nvSpPr>
          <p:spPr>
            <a:xfrm>
              <a:off x="3094243" y="173724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24" name="Graphic 37">
            <a:extLst>
              <a:ext uri="{FF2B5EF4-FFF2-40B4-BE49-F238E27FC236}">
                <a16:creationId xmlns:a16="http://schemas.microsoft.com/office/drawing/2014/main" id="{131E56AF-62EE-E070-6B1B-2AA8E76FBD56}"/>
              </a:ext>
            </a:extLst>
          </p:cNvPr>
          <p:cNvGrpSpPr/>
          <p:nvPr/>
        </p:nvGrpSpPr>
        <p:grpSpPr>
          <a:xfrm>
            <a:off x="1602772" y="2079298"/>
            <a:ext cx="45919" cy="62585"/>
            <a:chOff x="3125751" y="1696076"/>
            <a:chExt cx="82329" cy="82329"/>
          </a:xfrm>
        </p:grpSpPr>
        <p:sp>
          <p:nvSpPr>
            <p:cNvPr id="1544" name="Freeform: Shape 1543">
              <a:extLst>
                <a:ext uri="{FF2B5EF4-FFF2-40B4-BE49-F238E27FC236}">
                  <a16:creationId xmlns:a16="http://schemas.microsoft.com/office/drawing/2014/main" id="{6A831B61-D3C1-9604-1E4D-6B7C4998D66C}"/>
                </a:ext>
              </a:extLst>
            </p:cNvPr>
            <p:cNvSpPr/>
            <p:nvPr/>
          </p:nvSpPr>
          <p:spPr>
            <a:xfrm>
              <a:off x="3166916" y="16960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45" name="Freeform: Shape 1544">
              <a:extLst>
                <a:ext uri="{FF2B5EF4-FFF2-40B4-BE49-F238E27FC236}">
                  <a16:creationId xmlns:a16="http://schemas.microsoft.com/office/drawing/2014/main" id="{E26FBCFB-6795-D1A1-D1D7-46E2E9F8F631}"/>
                </a:ext>
              </a:extLst>
            </p:cNvPr>
            <p:cNvSpPr/>
            <p:nvPr/>
          </p:nvSpPr>
          <p:spPr>
            <a:xfrm>
              <a:off x="3125751" y="173724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25" name="Graphic 37">
            <a:extLst>
              <a:ext uri="{FF2B5EF4-FFF2-40B4-BE49-F238E27FC236}">
                <a16:creationId xmlns:a16="http://schemas.microsoft.com/office/drawing/2014/main" id="{2B2CD487-E81B-8884-C902-304FE8129F91}"/>
              </a:ext>
            </a:extLst>
          </p:cNvPr>
          <p:cNvGrpSpPr/>
          <p:nvPr/>
        </p:nvGrpSpPr>
        <p:grpSpPr>
          <a:xfrm>
            <a:off x="1622188" y="2092530"/>
            <a:ext cx="45919" cy="62585"/>
            <a:chOff x="3160563" y="1713482"/>
            <a:chExt cx="82329" cy="82329"/>
          </a:xfrm>
        </p:grpSpPr>
        <p:sp>
          <p:nvSpPr>
            <p:cNvPr id="1542" name="Freeform: Shape 1541">
              <a:extLst>
                <a:ext uri="{FF2B5EF4-FFF2-40B4-BE49-F238E27FC236}">
                  <a16:creationId xmlns:a16="http://schemas.microsoft.com/office/drawing/2014/main" id="{06A87CB9-E430-3EBD-7315-2040615182CE}"/>
                </a:ext>
              </a:extLst>
            </p:cNvPr>
            <p:cNvSpPr/>
            <p:nvPr/>
          </p:nvSpPr>
          <p:spPr>
            <a:xfrm>
              <a:off x="3201728" y="171348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43" name="Freeform: Shape 1542">
              <a:extLst>
                <a:ext uri="{FF2B5EF4-FFF2-40B4-BE49-F238E27FC236}">
                  <a16:creationId xmlns:a16="http://schemas.microsoft.com/office/drawing/2014/main" id="{55E2A3B8-1CDE-3939-4D07-2326E6B89A86}"/>
                </a:ext>
              </a:extLst>
            </p:cNvPr>
            <p:cNvSpPr/>
            <p:nvPr/>
          </p:nvSpPr>
          <p:spPr>
            <a:xfrm>
              <a:off x="3160563" y="175464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27" name="Graphic 37">
            <a:extLst>
              <a:ext uri="{FF2B5EF4-FFF2-40B4-BE49-F238E27FC236}">
                <a16:creationId xmlns:a16="http://schemas.microsoft.com/office/drawing/2014/main" id="{283808C9-CD4E-4F11-3514-A00F5565C01F}"/>
              </a:ext>
            </a:extLst>
          </p:cNvPr>
          <p:cNvGrpSpPr/>
          <p:nvPr/>
        </p:nvGrpSpPr>
        <p:grpSpPr>
          <a:xfrm>
            <a:off x="1645148" y="2092530"/>
            <a:ext cx="45919" cy="62585"/>
            <a:chOff x="3201728" y="1713482"/>
            <a:chExt cx="82329" cy="82329"/>
          </a:xfrm>
        </p:grpSpPr>
        <p:sp>
          <p:nvSpPr>
            <p:cNvPr id="1540" name="Freeform: Shape 1539">
              <a:extLst>
                <a:ext uri="{FF2B5EF4-FFF2-40B4-BE49-F238E27FC236}">
                  <a16:creationId xmlns:a16="http://schemas.microsoft.com/office/drawing/2014/main" id="{DBFD6955-6D6D-CA28-8362-7F3CEE1C7D5D}"/>
                </a:ext>
              </a:extLst>
            </p:cNvPr>
            <p:cNvSpPr/>
            <p:nvPr/>
          </p:nvSpPr>
          <p:spPr>
            <a:xfrm>
              <a:off x="3242893" y="171348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41" name="Freeform: Shape 1540">
              <a:extLst>
                <a:ext uri="{FF2B5EF4-FFF2-40B4-BE49-F238E27FC236}">
                  <a16:creationId xmlns:a16="http://schemas.microsoft.com/office/drawing/2014/main" id="{7EB369E6-A1BE-959A-490E-D65D6ECD2C9B}"/>
                </a:ext>
              </a:extLst>
            </p:cNvPr>
            <p:cNvSpPr/>
            <p:nvPr/>
          </p:nvSpPr>
          <p:spPr>
            <a:xfrm>
              <a:off x="3201728" y="175464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29" name="Graphic 37">
            <a:extLst>
              <a:ext uri="{FF2B5EF4-FFF2-40B4-BE49-F238E27FC236}">
                <a16:creationId xmlns:a16="http://schemas.microsoft.com/office/drawing/2014/main" id="{9E360CFD-0AE1-5B1B-AA48-BFC5E3BF7E73}"/>
              </a:ext>
            </a:extLst>
          </p:cNvPr>
          <p:cNvGrpSpPr/>
          <p:nvPr/>
        </p:nvGrpSpPr>
        <p:grpSpPr>
          <a:xfrm>
            <a:off x="1687453" y="2092530"/>
            <a:ext cx="45919" cy="62585"/>
            <a:chOff x="3277578" y="1713482"/>
            <a:chExt cx="82329" cy="82329"/>
          </a:xfrm>
        </p:grpSpPr>
        <p:sp>
          <p:nvSpPr>
            <p:cNvPr id="1538" name="Freeform: Shape 1537">
              <a:extLst>
                <a:ext uri="{FF2B5EF4-FFF2-40B4-BE49-F238E27FC236}">
                  <a16:creationId xmlns:a16="http://schemas.microsoft.com/office/drawing/2014/main" id="{5DC4D2EF-22FB-2597-0A7A-2D5DEB5D494E}"/>
                </a:ext>
              </a:extLst>
            </p:cNvPr>
            <p:cNvSpPr/>
            <p:nvPr/>
          </p:nvSpPr>
          <p:spPr>
            <a:xfrm>
              <a:off x="3318742" y="171348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39" name="Freeform: Shape 1538">
              <a:extLst>
                <a:ext uri="{FF2B5EF4-FFF2-40B4-BE49-F238E27FC236}">
                  <a16:creationId xmlns:a16="http://schemas.microsoft.com/office/drawing/2014/main" id="{88E6E600-0091-4AD1-1288-1253F5A79144}"/>
                </a:ext>
              </a:extLst>
            </p:cNvPr>
            <p:cNvSpPr/>
            <p:nvPr/>
          </p:nvSpPr>
          <p:spPr>
            <a:xfrm>
              <a:off x="3277578" y="175464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0" name="Graphic 37">
            <a:extLst>
              <a:ext uri="{FF2B5EF4-FFF2-40B4-BE49-F238E27FC236}">
                <a16:creationId xmlns:a16="http://schemas.microsoft.com/office/drawing/2014/main" id="{79640760-B5D0-6C67-484C-1846C34AA9B8}"/>
              </a:ext>
            </a:extLst>
          </p:cNvPr>
          <p:cNvGrpSpPr/>
          <p:nvPr/>
        </p:nvGrpSpPr>
        <p:grpSpPr>
          <a:xfrm>
            <a:off x="1744922" y="2092530"/>
            <a:ext cx="45848" cy="62585"/>
            <a:chOff x="3380616" y="1713482"/>
            <a:chExt cx="82202" cy="82329"/>
          </a:xfrm>
        </p:grpSpPr>
        <p:sp>
          <p:nvSpPr>
            <p:cNvPr id="1536" name="Freeform: Shape 1535">
              <a:extLst>
                <a:ext uri="{FF2B5EF4-FFF2-40B4-BE49-F238E27FC236}">
                  <a16:creationId xmlns:a16="http://schemas.microsoft.com/office/drawing/2014/main" id="{7C4D2807-FFB9-CBCC-CB6A-D2E32F938B14}"/>
                </a:ext>
              </a:extLst>
            </p:cNvPr>
            <p:cNvSpPr/>
            <p:nvPr/>
          </p:nvSpPr>
          <p:spPr>
            <a:xfrm>
              <a:off x="3421654" y="171348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37" name="Freeform: Shape 1536">
              <a:extLst>
                <a:ext uri="{FF2B5EF4-FFF2-40B4-BE49-F238E27FC236}">
                  <a16:creationId xmlns:a16="http://schemas.microsoft.com/office/drawing/2014/main" id="{5C39BC33-4D3E-6A69-F44F-5A3E030739D4}"/>
                </a:ext>
              </a:extLst>
            </p:cNvPr>
            <p:cNvSpPr/>
            <p:nvPr/>
          </p:nvSpPr>
          <p:spPr>
            <a:xfrm>
              <a:off x="3380616" y="1754647"/>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1" name="Graphic 37">
            <a:extLst>
              <a:ext uri="{FF2B5EF4-FFF2-40B4-BE49-F238E27FC236}">
                <a16:creationId xmlns:a16="http://schemas.microsoft.com/office/drawing/2014/main" id="{0F936A01-84C8-122F-3051-0118C6B9BB54}"/>
              </a:ext>
            </a:extLst>
          </p:cNvPr>
          <p:cNvGrpSpPr/>
          <p:nvPr/>
        </p:nvGrpSpPr>
        <p:grpSpPr>
          <a:xfrm>
            <a:off x="1767811" y="2103153"/>
            <a:ext cx="45919" cy="62585"/>
            <a:chOff x="3421654" y="1727458"/>
            <a:chExt cx="82329" cy="82329"/>
          </a:xfrm>
        </p:grpSpPr>
        <p:sp>
          <p:nvSpPr>
            <p:cNvPr id="1534" name="Freeform: Shape 1533">
              <a:extLst>
                <a:ext uri="{FF2B5EF4-FFF2-40B4-BE49-F238E27FC236}">
                  <a16:creationId xmlns:a16="http://schemas.microsoft.com/office/drawing/2014/main" id="{EBDFB058-552C-53AE-68F6-565B609A2BAC}"/>
                </a:ext>
              </a:extLst>
            </p:cNvPr>
            <p:cNvSpPr/>
            <p:nvPr/>
          </p:nvSpPr>
          <p:spPr>
            <a:xfrm>
              <a:off x="3462819" y="172745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35" name="Freeform: Shape 1534">
              <a:extLst>
                <a:ext uri="{FF2B5EF4-FFF2-40B4-BE49-F238E27FC236}">
                  <a16:creationId xmlns:a16="http://schemas.microsoft.com/office/drawing/2014/main" id="{73E2EB36-5988-6BB2-7EAF-FC546EE735EE}"/>
                </a:ext>
              </a:extLst>
            </p:cNvPr>
            <p:cNvSpPr/>
            <p:nvPr/>
          </p:nvSpPr>
          <p:spPr>
            <a:xfrm>
              <a:off x="3421654" y="176862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2" name="Graphic 37">
            <a:extLst>
              <a:ext uri="{FF2B5EF4-FFF2-40B4-BE49-F238E27FC236}">
                <a16:creationId xmlns:a16="http://schemas.microsoft.com/office/drawing/2014/main" id="{6F8F2945-1662-C2F0-8279-09311BFA7C68}"/>
              </a:ext>
            </a:extLst>
          </p:cNvPr>
          <p:cNvGrpSpPr/>
          <p:nvPr/>
        </p:nvGrpSpPr>
        <p:grpSpPr>
          <a:xfrm>
            <a:off x="1799628" y="2116385"/>
            <a:ext cx="45919" cy="62585"/>
            <a:chOff x="3478700" y="1744864"/>
            <a:chExt cx="82329" cy="82329"/>
          </a:xfrm>
        </p:grpSpPr>
        <p:sp>
          <p:nvSpPr>
            <p:cNvPr id="1532" name="Freeform: Shape 1531">
              <a:extLst>
                <a:ext uri="{FF2B5EF4-FFF2-40B4-BE49-F238E27FC236}">
                  <a16:creationId xmlns:a16="http://schemas.microsoft.com/office/drawing/2014/main" id="{64C7EC3D-B8FE-1634-6508-B0651F9D6DDD}"/>
                </a:ext>
              </a:extLst>
            </p:cNvPr>
            <p:cNvSpPr/>
            <p:nvPr/>
          </p:nvSpPr>
          <p:spPr>
            <a:xfrm>
              <a:off x="3519865" y="174486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33" name="Freeform: Shape 1532">
              <a:extLst>
                <a:ext uri="{FF2B5EF4-FFF2-40B4-BE49-F238E27FC236}">
                  <a16:creationId xmlns:a16="http://schemas.microsoft.com/office/drawing/2014/main" id="{A73634DA-1353-7D95-78E7-15211C4A817A}"/>
                </a:ext>
              </a:extLst>
            </p:cNvPr>
            <p:cNvSpPr/>
            <p:nvPr/>
          </p:nvSpPr>
          <p:spPr>
            <a:xfrm>
              <a:off x="3478700" y="178602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3" name="Graphic 37">
            <a:extLst>
              <a:ext uri="{FF2B5EF4-FFF2-40B4-BE49-F238E27FC236}">
                <a16:creationId xmlns:a16="http://schemas.microsoft.com/office/drawing/2014/main" id="{5E1533E8-ED7B-2EB7-B4CD-D9959401B333}"/>
              </a:ext>
            </a:extLst>
          </p:cNvPr>
          <p:cNvGrpSpPr/>
          <p:nvPr/>
        </p:nvGrpSpPr>
        <p:grpSpPr>
          <a:xfrm>
            <a:off x="1896710" y="2116385"/>
            <a:ext cx="45919" cy="62585"/>
            <a:chOff x="3652760" y="1744864"/>
            <a:chExt cx="82329" cy="82329"/>
          </a:xfrm>
        </p:grpSpPr>
        <p:sp>
          <p:nvSpPr>
            <p:cNvPr id="1530" name="Freeform: Shape 1529">
              <a:extLst>
                <a:ext uri="{FF2B5EF4-FFF2-40B4-BE49-F238E27FC236}">
                  <a16:creationId xmlns:a16="http://schemas.microsoft.com/office/drawing/2014/main" id="{805D8B79-AA4E-107D-1935-A7FC1C4C561C}"/>
                </a:ext>
              </a:extLst>
            </p:cNvPr>
            <p:cNvSpPr/>
            <p:nvPr/>
          </p:nvSpPr>
          <p:spPr>
            <a:xfrm>
              <a:off x="3693925" y="174486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31" name="Freeform: Shape 1530">
              <a:extLst>
                <a:ext uri="{FF2B5EF4-FFF2-40B4-BE49-F238E27FC236}">
                  <a16:creationId xmlns:a16="http://schemas.microsoft.com/office/drawing/2014/main" id="{2AEC1630-39A5-696C-A27B-D7E88E295B43}"/>
                </a:ext>
              </a:extLst>
            </p:cNvPr>
            <p:cNvSpPr/>
            <p:nvPr/>
          </p:nvSpPr>
          <p:spPr>
            <a:xfrm>
              <a:off x="3652760" y="178602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4" name="Graphic 37">
            <a:extLst>
              <a:ext uri="{FF2B5EF4-FFF2-40B4-BE49-F238E27FC236}">
                <a16:creationId xmlns:a16="http://schemas.microsoft.com/office/drawing/2014/main" id="{EF2DC809-00E5-F81B-A6F7-466C59ABA65F}"/>
              </a:ext>
            </a:extLst>
          </p:cNvPr>
          <p:cNvGrpSpPr/>
          <p:nvPr/>
        </p:nvGrpSpPr>
        <p:grpSpPr>
          <a:xfrm>
            <a:off x="1943125" y="2127686"/>
            <a:ext cx="45919" cy="62585"/>
            <a:chOff x="3735979" y="1759729"/>
            <a:chExt cx="82329" cy="82329"/>
          </a:xfrm>
        </p:grpSpPr>
        <p:sp>
          <p:nvSpPr>
            <p:cNvPr id="1528" name="Freeform: Shape 1527">
              <a:extLst>
                <a:ext uri="{FF2B5EF4-FFF2-40B4-BE49-F238E27FC236}">
                  <a16:creationId xmlns:a16="http://schemas.microsoft.com/office/drawing/2014/main" id="{9C203B4C-3D4F-79FC-8CEF-AE21347EE67D}"/>
                </a:ext>
              </a:extLst>
            </p:cNvPr>
            <p:cNvSpPr/>
            <p:nvPr/>
          </p:nvSpPr>
          <p:spPr>
            <a:xfrm>
              <a:off x="3777144" y="175972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29" name="Freeform: Shape 1528">
              <a:extLst>
                <a:ext uri="{FF2B5EF4-FFF2-40B4-BE49-F238E27FC236}">
                  <a16:creationId xmlns:a16="http://schemas.microsoft.com/office/drawing/2014/main" id="{D04AE84D-547A-E124-94AA-EA9CC2A416F3}"/>
                </a:ext>
              </a:extLst>
            </p:cNvPr>
            <p:cNvSpPr/>
            <p:nvPr/>
          </p:nvSpPr>
          <p:spPr>
            <a:xfrm>
              <a:off x="3735979" y="180089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5" name="Graphic 37">
            <a:extLst>
              <a:ext uri="{FF2B5EF4-FFF2-40B4-BE49-F238E27FC236}">
                <a16:creationId xmlns:a16="http://schemas.microsoft.com/office/drawing/2014/main" id="{A91C2BBC-B869-2CC5-3516-94B9D2A73EA7}"/>
              </a:ext>
            </a:extLst>
          </p:cNvPr>
          <p:cNvGrpSpPr/>
          <p:nvPr/>
        </p:nvGrpSpPr>
        <p:grpSpPr>
          <a:xfrm>
            <a:off x="1959069" y="2127686"/>
            <a:ext cx="45919" cy="62585"/>
            <a:chOff x="3764566" y="1759729"/>
            <a:chExt cx="82329" cy="82329"/>
          </a:xfrm>
        </p:grpSpPr>
        <p:sp>
          <p:nvSpPr>
            <p:cNvPr id="1526" name="Freeform: Shape 1525">
              <a:extLst>
                <a:ext uri="{FF2B5EF4-FFF2-40B4-BE49-F238E27FC236}">
                  <a16:creationId xmlns:a16="http://schemas.microsoft.com/office/drawing/2014/main" id="{C1E30603-5076-3AB9-DB9A-F9A4ADCCC88F}"/>
                </a:ext>
              </a:extLst>
            </p:cNvPr>
            <p:cNvSpPr/>
            <p:nvPr/>
          </p:nvSpPr>
          <p:spPr>
            <a:xfrm>
              <a:off x="3805730" y="175972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27" name="Freeform: Shape 1526">
              <a:extLst>
                <a:ext uri="{FF2B5EF4-FFF2-40B4-BE49-F238E27FC236}">
                  <a16:creationId xmlns:a16="http://schemas.microsoft.com/office/drawing/2014/main" id="{AED81126-B893-2D24-3446-D5BFB4EEF293}"/>
                </a:ext>
              </a:extLst>
            </p:cNvPr>
            <p:cNvSpPr/>
            <p:nvPr/>
          </p:nvSpPr>
          <p:spPr>
            <a:xfrm>
              <a:off x="3764566" y="180089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6" name="Graphic 37">
            <a:extLst>
              <a:ext uri="{FF2B5EF4-FFF2-40B4-BE49-F238E27FC236}">
                <a16:creationId xmlns:a16="http://schemas.microsoft.com/office/drawing/2014/main" id="{B5E99143-34BB-3F8B-C271-6BDA32A4E1C9}"/>
              </a:ext>
            </a:extLst>
          </p:cNvPr>
          <p:cNvGrpSpPr/>
          <p:nvPr/>
        </p:nvGrpSpPr>
        <p:grpSpPr>
          <a:xfrm>
            <a:off x="1982028" y="2127686"/>
            <a:ext cx="45919" cy="62585"/>
            <a:chOff x="3805730" y="1759729"/>
            <a:chExt cx="82329" cy="82329"/>
          </a:xfrm>
        </p:grpSpPr>
        <p:sp>
          <p:nvSpPr>
            <p:cNvPr id="1524" name="Freeform: Shape 1523">
              <a:extLst>
                <a:ext uri="{FF2B5EF4-FFF2-40B4-BE49-F238E27FC236}">
                  <a16:creationId xmlns:a16="http://schemas.microsoft.com/office/drawing/2014/main" id="{B5E13AEB-98F4-4936-A779-394557D1E2B9}"/>
                </a:ext>
              </a:extLst>
            </p:cNvPr>
            <p:cNvSpPr/>
            <p:nvPr/>
          </p:nvSpPr>
          <p:spPr>
            <a:xfrm>
              <a:off x="3846895" y="175972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25" name="Freeform: Shape 1524">
              <a:extLst>
                <a:ext uri="{FF2B5EF4-FFF2-40B4-BE49-F238E27FC236}">
                  <a16:creationId xmlns:a16="http://schemas.microsoft.com/office/drawing/2014/main" id="{2799BF24-077D-7354-BCA2-2AC498289355}"/>
                </a:ext>
              </a:extLst>
            </p:cNvPr>
            <p:cNvSpPr/>
            <p:nvPr/>
          </p:nvSpPr>
          <p:spPr>
            <a:xfrm>
              <a:off x="3805730" y="180089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7" name="Graphic 37">
            <a:extLst>
              <a:ext uri="{FF2B5EF4-FFF2-40B4-BE49-F238E27FC236}">
                <a16:creationId xmlns:a16="http://schemas.microsoft.com/office/drawing/2014/main" id="{3C6CBBDC-8F3C-815E-0983-D9B108328DE2}"/>
              </a:ext>
            </a:extLst>
          </p:cNvPr>
          <p:cNvGrpSpPr/>
          <p:nvPr/>
        </p:nvGrpSpPr>
        <p:grpSpPr>
          <a:xfrm>
            <a:off x="1998610" y="2127686"/>
            <a:ext cx="45919" cy="62585"/>
            <a:chOff x="3835460" y="1759729"/>
            <a:chExt cx="82329" cy="82329"/>
          </a:xfrm>
        </p:grpSpPr>
        <p:sp>
          <p:nvSpPr>
            <p:cNvPr id="1522" name="Freeform: Shape 1521">
              <a:extLst>
                <a:ext uri="{FF2B5EF4-FFF2-40B4-BE49-F238E27FC236}">
                  <a16:creationId xmlns:a16="http://schemas.microsoft.com/office/drawing/2014/main" id="{CE59A925-8089-29B0-86B2-D86DFE4ADCA4}"/>
                </a:ext>
              </a:extLst>
            </p:cNvPr>
            <p:cNvSpPr/>
            <p:nvPr/>
          </p:nvSpPr>
          <p:spPr>
            <a:xfrm>
              <a:off x="3876625" y="175972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23" name="Freeform: Shape 1522">
              <a:extLst>
                <a:ext uri="{FF2B5EF4-FFF2-40B4-BE49-F238E27FC236}">
                  <a16:creationId xmlns:a16="http://schemas.microsoft.com/office/drawing/2014/main" id="{F353B7C8-0B77-50B7-F647-32B8C90D28A4}"/>
                </a:ext>
              </a:extLst>
            </p:cNvPr>
            <p:cNvSpPr/>
            <p:nvPr/>
          </p:nvSpPr>
          <p:spPr>
            <a:xfrm>
              <a:off x="3835460" y="180089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8" name="Graphic 37">
            <a:extLst>
              <a:ext uri="{FF2B5EF4-FFF2-40B4-BE49-F238E27FC236}">
                <a16:creationId xmlns:a16="http://schemas.microsoft.com/office/drawing/2014/main" id="{B3710AE1-EB05-06BD-AAEB-A6A9D442120B}"/>
              </a:ext>
            </a:extLst>
          </p:cNvPr>
          <p:cNvGrpSpPr/>
          <p:nvPr/>
        </p:nvGrpSpPr>
        <p:grpSpPr>
          <a:xfrm>
            <a:off x="2027734" y="2127686"/>
            <a:ext cx="45919" cy="62585"/>
            <a:chOff x="3887678" y="1759729"/>
            <a:chExt cx="82329" cy="82329"/>
          </a:xfrm>
        </p:grpSpPr>
        <p:sp>
          <p:nvSpPr>
            <p:cNvPr id="1520" name="Freeform: Shape 1519">
              <a:extLst>
                <a:ext uri="{FF2B5EF4-FFF2-40B4-BE49-F238E27FC236}">
                  <a16:creationId xmlns:a16="http://schemas.microsoft.com/office/drawing/2014/main" id="{6D87BA79-7700-DA87-ED82-18839FFE6BED}"/>
                </a:ext>
              </a:extLst>
            </p:cNvPr>
            <p:cNvSpPr/>
            <p:nvPr/>
          </p:nvSpPr>
          <p:spPr>
            <a:xfrm>
              <a:off x="3928843" y="175972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21" name="Freeform: Shape 1520">
              <a:extLst>
                <a:ext uri="{FF2B5EF4-FFF2-40B4-BE49-F238E27FC236}">
                  <a16:creationId xmlns:a16="http://schemas.microsoft.com/office/drawing/2014/main" id="{26FA5FD9-F606-71BC-92B0-7C7694B9DE67}"/>
                </a:ext>
              </a:extLst>
            </p:cNvPr>
            <p:cNvSpPr/>
            <p:nvPr/>
          </p:nvSpPr>
          <p:spPr>
            <a:xfrm>
              <a:off x="3887678" y="180089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39" name="Graphic 37">
            <a:extLst>
              <a:ext uri="{FF2B5EF4-FFF2-40B4-BE49-F238E27FC236}">
                <a16:creationId xmlns:a16="http://schemas.microsoft.com/office/drawing/2014/main" id="{8E9704A9-F562-A000-2400-A83717BA72E1}"/>
              </a:ext>
            </a:extLst>
          </p:cNvPr>
          <p:cNvGrpSpPr/>
          <p:nvPr/>
        </p:nvGrpSpPr>
        <p:grpSpPr>
          <a:xfrm>
            <a:off x="2235716" y="2164580"/>
            <a:ext cx="45919" cy="62585"/>
            <a:chOff x="4260574" y="1808262"/>
            <a:chExt cx="82329" cy="82329"/>
          </a:xfrm>
        </p:grpSpPr>
        <p:sp>
          <p:nvSpPr>
            <p:cNvPr id="1518" name="Freeform: Shape 1517">
              <a:extLst>
                <a:ext uri="{FF2B5EF4-FFF2-40B4-BE49-F238E27FC236}">
                  <a16:creationId xmlns:a16="http://schemas.microsoft.com/office/drawing/2014/main" id="{04594E19-B0CC-BEA2-9708-E213B775F50D}"/>
                </a:ext>
              </a:extLst>
            </p:cNvPr>
            <p:cNvSpPr/>
            <p:nvPr/>
          </p:nvSpPr>
          <p:spPr>
            <a:xfrm>
              <a:off x="4301739" y="18082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19" name="Freeform: Shape 1518">
              <a:extLst>
                <a:ext uri="{FF2B5EF4-FFF2-40B4-BE49-F238E27FC236}">
                  <a16:creationId xmlns:a16="http://schemas.microsoft.com/office/drawing/2014/main" id="{6ADFC73B-7A40-B3FF-544E-D8C9361366A3}"/>
                </a:ext>
              </a:extLst>
            </p:cNvPr>
            <p:cNvSpPr/>
            <p:nvPr/>
          </p:nvSpPr>
          <p:spPr>
            <a:xfrm>
              <a:off x="4260574" y="18494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0" name="Graphic 37">
            <a:extLst>
              <a:ext uri="{FF2B5EF4-FFF2-40B4-BE49-F238E27FC236}">
                <a16:creationId xmlns:a16="http://schemas.microsoft.com/office/drawing/2014/main" id="{E76EA1E0-E290-25B5-0A81-CF97B819B01E}"/>
              </a:ext>
            </a:extLst>
          </p:cNvPr>
          <p:cNvGrpSpPr/>
          <p:nvPr/>
        </p:nvGrpSpPr>
        <p:grpSpPr>
          <a:xfrm>
            <a:off x="2251660" y="2175880"/>
            <a:ext cx="45919" cy="62585"/>
            <a:chOff x="4289161" y="1823127"/>
            <a:chExt cx="82329" cy="82329"/>
          </a:xfrm>
        </p:grpSpPr>
        <p:sp>
          <p:nvSpPr>
            <p:cNvPr id="1516" name="Freeform: Shape 1515">
              <a:extLst>
                <a:ext uri="{FF2B5EF4-FFF2-40B4-BE49-F238E27FC236}">
                  <a16:creationId xmlns:a16="http://schemas.microsoft.com/office/drawing/2014/main" id="{09B19CD8-0E29-5C1A-9E06-74FD2147D356}"/>
                </a:ext>
              </a:extLst>
            </p:cNvPr>
            <p:cNvSpPr/>
            <p:nvPr/>
          </p:nvSpPr>
          <p:spPr>
            <a:xfrm>
              <a:off x="4330325" y="182312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17" name="Freeform: Shape 1516">
              <a:extLst>
                <a:ext uri="{FF2B5EF4-FFF2-40B4-BE49-F238E27FC236}">
                  <a16:creationId xmlns:a16="http://schemas.microsoft.com/office/drawing/2014/main" id="{7B51F5DA-265F-3314-BCF9-FAA20AC7020E}"/>
                </a:ext>
              </a:extLst>
            </p:cNvPr>
            <p:cNvSpPr/>
            <p:nvPr/>
          </p:nvSpPr>
          <p:spPr>
            <a:xfrm>
              <a:off x="4289161" y="186429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1" name="Graphic 37">
            <a:extLst>
              <a:ext uri="{FF2B5EF4-FFF2-40B4-BE49-F238E27FC236}">
                <a16:creationId xmlns:a16="http://schemas.microsoft.com/office/drawing/2014/main" id="{C92474DE-4F7B-71BC-86B6-7EB4358D616A}"/>
              </a:ext>
            </a:extLst>
          </p:cNvPr>
          <p:cNvGrpSpPr/>
          <p:nvPr/>
        </p:nvGrpSpPr>
        <p:grpSpPr>
          <a:xfrm>
            <a:off x="2395157" y="2234506"/>
            <a:ext cx="45919" cy="62585"/>
            <a:chOff x="4546440" y="1900248"/>
            <a:chExt cx="82329" cy="82329"/>
          </a:xfrm>
        </p:grpSpPr>
        <p:sp>
          <p:nvSpPr>
            <p:cNvPr id="1514" name="Freeform: Shape 1513">
              <a:extLst>
                <a:ext uri="{FF2B5EF4-FFF2-40B4-BE49-F238E27FC236}">
                  <a16:creationId xmlns:a16="http://schemas.microsoft.com/office/drawing/2014/main" id="{90476249-AFD5-94DF-CC90-3A19FD2399B6}"/>
                </a:ext>
              </a:extLst>
            </p:cNvPr>
            <p:cNvSpPr/>
            <p:nvPr/>
          </p:nvSpPr>
          <p:spPr>
            <a:xfrm>
              <a:off x="4587604" y="190024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15" name="Freeform: Shape 1514">
              <a:extLst>
                <a:ext uri="{FF2B5EF4-FFF2-40B4-BE49-F238E27FC236}">
                  <a16:creationId xmlns:a16="http://schemas.microsoft.com/office/drawing/2014/main" id="{9E989C0A-04A7-DA95-D577-573FE000EE44}"/>
                </a:ext>
              </a:extLst>
            </p:cNvPr>
            <p:cNvSpPr/>
            <p:nvPr/>
          </p:nvSpPr>
          <p:spPr>
            <a:xfrm>
              <a:off x="4546440" y="194141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2" name="Graphic 37">
            <a:extLst>
              <a:ext uri="{FF2B5EF4-FFF2-40B4-BE49-F238E27FC236}">
                <a16:creationId xmlns:a16="http://schemas.microsoft.com/office/drawing/2014/main" id="{BCD01519-13F7-1299-15BD-E169CB04F789}"/>
              </a:ext>
            </a:extLst>
          </p:cNvPr>
          <p:cNvGrpSpPr/>
          <p:nvPr/>
        </p:nvGrpSpPr>
        <p:grpSpPr>
          <a:xfrm>
            <a:off x="2567707" y="2281735"/>
            <a:ext cx="45919" cy="62585"/>
            <a:chOff x="4855810" y="1962376"/>
            <a:chExt cx="82329" cy="82329"/>
          </a:xfrm>
        </p:grpSpPr>
        <p:sp>
          <p:nvSpPr>
            <p:cNvPr id="1512" name="Freeform: Shape 1511">
              <a:extLst>
                <a:ext uri="{FF2B5EF4-FFF2-40B4-BE49-F238E27FC236}">
                  <a16:creationId xmlns:a16="http://schemas.microsoft.com/office/drawing/2014/main" id="{AB983257-D9C0-AE03-6474-F0EC4C7D5AD2}"/>
                </a:ext>
              </a:extLst>
            </p:cNvPr>
            <p:cNvSpPr/>
            <p:nvPr/>
          </p:nvSpPr>
          <p:spPr>
            <a:xfrm>
              <a:off x="4896975" y="19623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13" name="Freeform: Shape 1512">
              <a:extLst>
                <a:ext uri="{FF2B5EF4-FFF2-40B4-BE49-F238E27FC236}">
                  <a16:creationId xmlns:a16="http://schemas.microsoft.com/office/drawing/2014/main" id="{C3B6A6D5-5C5E-B618-32B1-7D5A4AFDE9FD}"/>
                </a:ext>
              </a:extLst>
            </p:cNvPr>
            <p:cNvSpPr/>
            <p:nvPr/>
          </p:nvSpPr>
          <p:spPr>
            <a:xfrm>
              <a:off x="4855810" y="200354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3" name="Graphic 37">
            <a:extLst>
              <a:ext uri="{FF2B5EF4-FFF2-40B4-BE49-F238E27FC236}">
                <a16:creationId xmlns:a16="http://schemas.microsoft.com/office/drawing/2014/main" id="{1C2B2DEC-28BE-6170-8F96-FCCB161B0F45}"/>
              </a:ext>
            </a:extLst>
          </p:cNvPr>
          <p:cNvGrpSpPr/>
          <p:nvPr/>
        </p:nvGrpSpPr>
        <p:grpSpPr>
          <a:xfrm>
            <a:off x="2587832" y="2306267"/>
            <a:ext cx="45919" cy="62585"/>
            <a:chOff x="4891893" y="1994647"/>
            <a:chExt cx="82329" cy="82329"/>
          </a:xfrm>
        </p:grpSpPr>
        <p:sp>
          <p:nvSpPr>
            <p:cNvPr id="1510" name="Freeform: Shape 1509">
              <a:extLst>
                <a:ext uri="{FF2B5EF4-FFF2-40B4-BE49-F238E27FC236}">
                  <a16:creationId xmlns:a16="http://schemas.microsoft.com/office/drawing/2014/main" id="{FE29C0CE-9C88-7B76-60D8-1771129AF649}"/>
                </a:ext>
              </a:extLst>
            </p:cNvPr>
            <p:cNvSpPr/>
            <p:nvPr/>
          </p:nvSpPr>
          <p:spPr>
            <a:xfrm>
              <a:off x="4933057" y="199464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11" name="Freeform: Shape 1510">
              <a:extLst>
                <a:ext uri="{FF2B5EF4-FFF2-40B4-BE49-F238E27FC236}">
                  <a16:creationId xmlns:a16="http://schemas.microsoft.com/office/drawing/2014/main" id="{0F606C7E-3C3C-425F-2B85-A7CF8941AAE3}"/>
                </a:ext>
              </a:extLst>
            </p:cNvPr>
            <p:cNvSpPr/>
            <p:nvPr/>
          </p:nvSpPr>
          <p:spPr>
            <a:xfrm>
              <a:off x="4891893" y="203581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4" name="Graphic 37">
            <a:extLst>
              <a:ext uri="{FF2B5EF4-FFF2-40B4-BE49-F238E27FC236}">
                <a16:creationId xmlns:a16="http://schemas.microsoft.com/office/drawing/2014/main" id="{20F009C2-DD5F-C24F-2508-89DF647359FC}"/>
              </a:ext>
            </a:extLst>
          </p:cNvPr>
          <p:cNvGrpSpPr/>
          <p:nvPr/>
        </p:nvGrpSpPr>
        <p:grpSpPr>
          <a:xfrm>
            <a:off x="2600304" y="2306267"/>
            <a:ext cx="45919" cy="62585"/>
            <a:chOff x="4914254" y="1994647"/>
            <a:chExt cx="82329" cy="82329"/>
          </a:xfrm>
        </p:grpSpPr>
        <p:sp>
          <p:nvSpPr>
            <p:cNvPr id="1508" name="Freeform: Shape 1507">
              <a:extLst>
                <a:ext uri="{FF2B5EF4-FFF2-40B4-BE49-F238E27FC236}">
                  <a16:creationId xmlns:a16="http://schemas.microsoft.com/office/drawing/2014/main" id="{2E6A49CD-CDE4-912D-12B3-880E9A6D0C5C}"/>
                </a:ext>
              </a:extLst>
            </p:cNvPr>
            <p:cNvSpPr/>
            <p:nvPr/>
          </p:nvSpPr>
          <p:spPr>
            <a:xfrm>
              <a:off x="4955418" y="199464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09" name="Freeform: Shape 1508">
              <a:extLst>
                <a:ext uri="{FF2B5EF4-FFF2-40B4-BE49-F238E27FC236}">
                  <a16:creationId xmlns:a16="http://schemas.microsoft.com/office/drawing/2014/main" id="{EC09BA9F-DB23-DCEB-6A02-694712A83217}"/>
                </a:ext>
              </a:extLst>
            </p:cNvPr>
            <p:cNvSpPr/>
            <p:nvPr/>
          </p:nvSpPr>
          <p:spPr>
            <a:xfrm>
              <a:off x="4914254" y="203581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5" name="Graphic 37">
            <a:extLst>
              <a:ext uri="{FF2B5EF4-FFF2-40B4-BE49-F238E27FC236}">
                <a16:creationId xmlns:a16="http://schemas.microsoft.com/office/drawing/2014/main" id="{ABDA311E-A5C2-6C80-40AB-C2D9BD272C21}"/>
              </a:ext>
            </a:extLst>
          </p:cNvPr>
          <p:cNvGrpSpPr/>
          <p:nvPr/>
        </p:nvGrpSpPr>
        <p:grpSpPr>
          <a:xfrm>
            <a:off x="2638428" y="2313027"/>
            <a:ext cx="45919" cy="62585"/>
            <a:chOff x="4982607" y="2003540"/>
            <a:chExt cx="82329" cy="82329"/>
          </a:xfrm>
        </p:grpSpPr>
        <p:sp>
          <p:nvSpPr>
            <p:cNvPr id="1506" name="Freeform: Shape 1505">
              <a:extLst>
                <a:ext uri="{FF2B5EF4-FFF2-40B4-BE49-F238E27FC236}">
                  <a16:creationId xmlns:a16="http://schemas.microsoft.com/office/drawing/2014/main" id="{5DF35FF5-0A85-B11B-355A-48B044FC7DAE}"/>
                </a:ext>
              </a:extLst>
            </p:cNvPr>
            <p:cNvSpPr/>
            <p:nvPr/>
          </p:nvSpPr>
          <p:spPr>
            <a:xfrm>
              <a:off x="5023772" y="200354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07" name="Freeform: Shape 1506">
              <a:extLst>
                <a:ext uri="{FF2B5EF4-FFF2-40B4-BE49-F238E27FC236}">
                  <a16:creationId xmlns:a16="http://schemas.microsoft.com/office/drawing/2014/main" id="{2101F9B1-984B-B119-363D-5D2E44913D5B}"/>
                </a:ext>
              </a:extLst>
            </p:cNvPr>
            <p:cNvSpPr/>
            <p:nvPr/>
          </p:nvSpPr>
          <p:spPr>
            <a:xfrm>
              <a:off x="4982607" y="204470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6" name="Graphic 37">
            <a:extLst>
              <a:ext uri="{FF2B5EF4-FFF2-40B4-BE49-F238E27FC236}">
                <a16:creationId xmlns:a16="http://schemas.microsoft.com/office/drawing/2014/main" id="{B9E60A5D-FE64-382E-F6E5-96A3EEBCC13D}"/>
              </a:ext>
            </a:extLst>
          </p:cNvPr>
          <p:cNvGrpSpPr/>
          <p:nvPr/>
        </p:nvGrpSpPr>
        <p:grpSpPr>
          <a:xfrm>
            <a:off x="2843646" y="2400821"/>
            <a:ext cx="45919" cy="62489"/>
            <a:chOff x="5350548" y="2119030"/>
            <a:chExt cx="82329" cy="82202"/>
          </a:xfrm>
        </p:grpSpPr>
        <p:sp>
          <p:nvSpPr>
            <p:cNvPr id="1504" name="Freeform: Shape 1503">
              <a:extLst>
                <a:ext uri="{FF2B5EF4-FFF2-40B4-BE49-F238E27FC236}">
                  <a16:creationId xmlns:a16="http://schemas.microsoft.com/office/drawing/2014/main" id="{AC3BD378-F0F5-5938-FAB2-6F9477BFC492}"/>
                </a:ext>
              </a:extLst>
            </p:cNvPr>
            <p:cNvSpPr/>
            <p:nvPr/>
          </p:nvSpPr>
          <p:spPr>
            <a:xfrm>
              <a:off x="5391713" y="2119030"/>
              <a:ext cx="12705" cy="82202"/>
            </a:xfrm>
            <a:custGeom>
              <a:avLst/>
              <a:gdLst>
                <a:gd name="connsiteX0" fmla="*/ 0 w 12705"/>
                <a:gd name="connsiteY0" fmla="*/ 0 h 82202"/>
                <a:gd name="connsiteX1" fmla="*/ 0 w 12705"/>
                <a:gd name="connsiteY1" fmla="*/ 82202 h 82202"/>
              </a:gdLst>
              <a:ahLst/>
              <a:cxnLst>
                <a:cxn ang="0">
                  <a:pos x="connsiteX0" y="connsiteY0"/>
                </a:cxn>
                <a:cxn ang="0">
                  <a:pos x="connsiteX1" y="connsiteY1"/>
                </a:cxn>
              </a:cxnLst>
              <a:rect l="l" t="t" r="r" b="b"/>
              <a:pathLst>
                <a:path w="12705" h="82202">
                  <a:moveTo>
                    <a:pt x="0" y="0"/>
                  </a:moveTo>
                  <a:lnTo>
                    <a:pt x="0" y="82202"/>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05" name="Freeform: Shape 1504">
              <a:extLst>
                <a:ext uri="{FF2B5EF4-FFF2-40B4-BE49-F238E27FC236}">
                  <a16:creationId xmlns:a16="http://schemas.microsoft.com/office/drawing/2014/main" id="{9EE425AD-A67B-91C7-261B-59B569661D05}"/>
                </a:ext>
              </a:extLst>
            </p:cNvPr>
            <p:cNvSpPr/>
            <p:nvPr/>
          </p:nvSpPr>
          <p:spPr>
            <a:xfrm>
              <a:off x="5350548" y="216019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7" name="Graphic 37">
            <a:extLst>
              <a:ext uri="{FF2B5EF4-FFF2-40B4-BE49-F238E27FC236}">
                <a16:creationId xmlns:a16="http://schemas.microsoft.com/office/drawing/2014/main" id="{9D10FC56-1DE4-F880-7CC8-4DE12FCE5644}"/>
              </a:ext>
            </a:extLst>
          </p:cNvPr>
          <p:cNvGrpSpPr/>
          <p:nvPr/>
        </p:nvGrpSpPr>
        <p:grpSpPr>
          <a:xfrm>
            <a:off x="3014849" y="2522707"/>
            <a:ext cx="45919" cy="62489"/>
            <a:chOff x="5657504" y="2279369"/>
            <a:chExt cx="82329" cy="82202"/>
          </a:xfrm>
        </p:grpSpPr>
        <p:sp>
          <p:nvSpPr>
            <p:cNvPr id="1502" name="Freeform: Shape 1501">
              <a:extLst>
                <a:ext uri="{FF2B5EF4-FFF2-40B4-BE49-F238E27FC236}">
                  <a16:creationId xmlns:a16="http://schemas.microsoft.com/office/drawing/2014/main" id="{BDF7BB9A-642C-A997-F447-BABB37CEC702}"/>
                </a:ext>
              </a:extLst>
            </p:cNvPr>
            <p:cNvSpPr/>
            <p:nvPr/>
          </p:nvSpPr>
          <p:spPr>
            <a:xfrm>
              <a:off x="5698669" y="2279369"/>
              <a:ext cx="12705" cy="82202"/>
            </a:xfrm>
            <a:custGeom>
              <a:avLst/>
              <a:gdLst>
                <a:gd name="connsiteX0" fmla="*/ 0 w 12705"/>
                <a:gd name="connsiteY0" fmla="*/ 0 h 82202"/>
                <a:gd name="connsiteX1" fmla="*/ 0 w 12705"/>
                <a:gd name="connsiteY1" fmla="*/ 82202 h 82202"/>
              </a:gdLst>
              <a:ahLst/>
              <a:cxnLst>
                <a:cxn ang="0">
                  <a:pos x="connsiteX0" y="connsiteY0"/>
                </a:cxn>
                <a:cxn ang="0">
                  <a:pos x="connsiteX1" y="connsiteY1"/>
                </a:cxn>
              </a:cxnLst>
              <a:rect l="l" t="t" r="r" b="b"/>
              <a:pathLst>
                <a:path w="12705" h="82202">
                  <a:moveTo>
                    <a:pt x="0" y="0"/>
                  </a:moveTo>
                  <a:lnTo>
                    <a:pt x="0" y="82202"/>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03" name="Freeform: Shape 1502">
              <a:extLst>
                <a:ext uri="{FF2B5EF4-FFF2-40B4-BE49-F238E27FC236}">
                  <a16:creationId xmlns:a16="http://schemas.microsoft.com/office/drawing/2014/main" id="{D0569317-1429-1E3D-D737-913AFD4E10E8}"/>
                </a:ext>
              </a:extLst>
            </p:cNvPr>
            <p:cNvSpPr/>
            <p:nvPr/>
          </p:nvSpPr>
          <p:spPr>
            <a:xfrm>
              <a:off x="5657504" y="232040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8" name="Graphic 37">
            <a:extLst>
              <a:ext uri="{FF2B5EF4-FFF2-40B4-BE49-F238E27FC236}">
                <a16:creationId xmlns:a16="http://schemas.microsoft.com/office/drawing/2014/main" id="{34BEE6AA-F4B6-15C4-B7F0-7B7AC136B28F}"/>
              </a:ext>
            </a:extLst>
          </p:cNvPr>
          <p:cNvGrpSpPr/>
          <p:nvPr/>
        </p:nvGrpSpPr>
        <p:grpSpPr>
          <a:xfrm>
            <a:off x="3131348" y="2575538"/>
            <a:ext cx="45919" cy="62585"/>
            <a:chOff x="5866377" y="2348866"/>
            <a:chExt cx="82329" cy="82329"/>
          </a:xfrm>
        </p:grpSpPr>
        <p:sp>
          <p:nvSpPr>
            <p:cNvPr id="1500" name="Freeform: Shape 1499">
              <a:extLst>
                <a:ext uri="{FF2B5EF4-FFF2-40B4-BE49-F238E27FC236}">
                  <a16:creationId xmlns:a16="http://schemas.microsoft.com/office/drawing/2014/main" id="{BF778AF2-949A-8171-0ABA-D36F898E732D}"/>
                </a:ext>
              </a:extLst>
            </p:cNvPr>
            <p:cNvSpPr/>
            <p:nvPr/>
          </p:nvSpPr>
          <p:spPr>
            <a:xfrm>
              <a:off x="5907541" y="234886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01" name="Freeform: Shape 1500">
              <a:extLst>
                <a:ext uri="{FF2B5EF4-FFF2-40B4-BE49-F238E27FC236}">
                  <a16:creationId xmlns:a16="http://schemas.microsoft.com/office/drawing/2014/main" id="{43900256-6BC2-872E-830E-F8008317890E}"/>
                </a:ext>
              </a:extLst>
            </p:cNvPr>
            <p:cNvSpPr/>
            <p:nvPr/>
          </p:nvSpPr>
          <p:spPr>
            <a:xfrm>
              <a:off x="5866377" y="239003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49" name="Graphic 37">
            <a:extLst>
              <a:ext uri="{FF2B5EF4-FFF2-40B4-BE49-F238E27FC236}">
                <a16:creationId xmlns:a16="http://schemas.microsoft.com/office/drawing/2014/main" id="{2739AA42-6D43-FA3E-E6C5-C85A0967E96F}"/>
              </a:ext>
            </a:extLst>
          </p:cNvPr>
          <p:cNvGrpSpPr/>
          <p:nvPr/>
        </p:nvGrpSpPr>
        <p:grpSpPr>
          <a:xfrm>
            <a:off x="3250538" y="2654929"/>
            <a:ext cx="45919" cy="62585"/>
            <a:chOff x="6080077" y="2453302"/>
            <a:chExt cx="82329" cy="82329"/>
          </a:xfrm>
        </p:grpSpPr>
        <p:sp>
          <p:nvSpPr>
            <p:cNvPr id="1498" name="Freeform: Shape 1497">
              <a:extLst>
                <a:ext uri="{FF2B5EF4-FFF2-40B4-BE49-F238E27FC236}">
                  <a16:creationId xmlns:a16="http://schemas.microsoft.com/office/drawing/2014/main" id="{CB14FCFE-4723-5A9E-C4C4-407A4CAE85AC}"/>
                </a:ext>
              </a:extLst>
            </p:cNvPr>
            <p:cNvSpPr/>
            <p:nvPr/>
          </p:nvSpPr>
          <p:spPr>
            <a:xfrm>
              <a:off x="6121242" y="245330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99" name="Freeform: Shape 1498">
              <a:extLst>
                <a:ext uri="{FF2B5EF4-FFF2-40B4-BE49-F238E27FC236}">
                  <a16:creationId xmlns:a16="http://schemas.microsoft.com/office/drawing/2014/main" id="{187F74AC-DDCF-F1A9-882E-9FEC59FCC768}"/>
                </a:ext>
              </a:extLst>
            </p:cNvPr>
            <p:cNvSpPr/>
            <p:nvPr/>
          </p:nvSpPr>
          <p:spPr>
            <a:xfrm>
              <a:off x="6080077" y="249446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0" name="Graphic 37">
            <a:extLst>
              <a:ext uri="{FF2B5EF4-FFF2-40B4-BE49-F238E27FC236}">
                <a16:creationId xmlns:a16="http://schemas.microsoft.com/office/drawing/2014/main" id="{5CB95669-4027-22D1-59B4-E674F18CFF62}"/>
              </a:ext>
            </a:extLst>
          </p:cNvPr>
          <p:cNvGrpSpPr/>
          <p:nvPr/>
        </p:nvGrpSpPr>
        <p:grpSpPr>
          <a:xfrm>
            <a:off x="3293552" y="2654929"/>
            <a:ext cx="45919" cy="62585"/>
            <a:chOff x="6157197" y="2453302"/>
            <a:chExt cx="82329" cy="82329"/>
          </a:xfrm>
        </p:grpSpPr>
        <p:sp>
          <p:nvSpPr>
            <p:cNvPr id="1496" name="Freeform: Shape 1495">
              <a:extLst>
                <a:ext uri="{FF2B5EF4-FFF2-40B4-BE49-F238E27FC236}">
                  <a16:creationId xmlns:a16="http://schemas.microsoft.com/office/drawing/2014/main" id="{02A33F5C-EB8E-2723-4895-C19A89517688}"/>
                </a:ext>
              </a:extLst>
            </p:cNvPr>
            <p:cNvSpPr/>
            <p:nvPr/>
          </p:nvSpPr>
          <p:spPr>
            <a:xfrm>
              <a:off x="6198362" y="245330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97" name="Freeform: Shape 1496">
              <a:extLst>
                <a:ext uri="{FF2B5EF4-FFF2-40B4-BE49-F238E27FC236}">
                  <a16:creationId xmlns:a16="http://schemas.microsoft.com/office/drawing/2014/main" id="{05417AF4-8E0A-361E-C2EF-746354BC1E0C}"/>
                </a:ext>
              </a:extLst>
            </p:cNvPr>
            <p:cNvSpPr/>
            <p:nvPr/>
          </p:nvSpPr>
          <p:spPr>
            <a:xfrm>
              <a:off x="6157197" y="249446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1" name="Graphic 37">
            <a:extLst>
              <a:ext uri="{FF2B5EF4-FFF2-40B4-BE49-F238E27FC236}">
                <a16:creationId xmlns:a16="http://schemas.microsoft.com/office/drawing/2014/main" id="{75BB14C3-BF9E-A3FD-9DCA-BC3A627E6109}"/>
              </a:ext>
            </a:extLst>
          </p:cNvPr>
          <p:cNvGrpSpPr/>
          <p:nvPr/>
        </p:nvGrpSpPr>
        <p:grpSpPr>
          <a:xfrm>
            <a:off x="3335857" y="2665360"/>
            <a:ext cx="45919" cy="62585"/>
            <a:chOff x="6233047" y="2467024"/>
            <a:chExt cx="82329" cy="82329"/>
          </a:xfrm>
        </p:grpSpPr>
        <p:sp>
          <p:nvSpPr>
            <p:cNvPr id="1494" name="Freeform: Shape 1493">
              <a:extLst>
                <a:ext uri="{FF2B5EF4-FFF2-40B4-BE49-F238E27FC236}">
                  <a16:creationId xmlns:a16="http://schemas.microsoft.com/office/drawing/2014/main" id="{67415F97-A869-DF66-2A0D-F40406F53C01}"/>
                </a:ext>
              </a:extLst>
            </p:cNvPr>
            <p:cNvSpPr/>
            <p:nvPr/>
          </p:nvSpPr>
          <p:spPr>
            <a:xfrm>
              <a:off x="6274212" y="24670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95" name="Freeform: Shape 1494">
              <a:extLst>
                <a:ext uri="{FF2B5EF4-FFF2-40B4-BE49-F238E27FC236}">
                  <a16:creationId xmlns:a16="http://schemas.microsoft.com/office/drawing/2014/main" id="{2673DEBF-95C5-2561-F5F8-666588759A0C}"/>
                </a:ext>
              </a:extLst>
            </p:cNvPr>
            <p:cNvSpPr/>
            <p:nvPr/>
          </p:nvSpPr>
          <p:spPr>
            <a:xfrm>
              <a:off x="6233047" y="250818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2" name="Graphic 37">
            <a:extLst>
              <a:ext uri="{FF2B5EF4-FFF2-40B4-BE49-F238E27FC236}">
                <a16:creationId xmlns:a16="http://schemas.microsoft.com/office/drawing/2014/main" id="{B81CED3C-B0BB-0E75-0F11-4FC73B092544}"/>
              </a:ext>
            </a:extLst>
          </p:cNvPr>
          <p:cNvGrpSpPr/>
          <p:nvPr/>
        </p:nvGrpSpPr>
        <p:grpSpPr>
          <a:xfrm>
            <a:off x="3358816" y="2680426"/>
            <a:ext cx="45848" cy="62585"/>
            <a:chOff x="6274212" y="2486844"/>
            <a:chExt cx="82202" cy="82329"/>
          </a:xfrm>
        </p:grpSpPr>
        <p:sp>
          <p:nvSpPr>
            <p:cNvPr id="1492" name="Freeform: Shape 1491">
              <a:extLst>
                <a:ext uri="{FF2B5EF4-FFF2-40B4-BE49-F238E27FC236}">
                  <a16:creationId xmlns:a16="http://schemas.microsoft.com/office/drawing/2014/main" id="{2437B5E5-0A34-40C5-F93D-53163742A769}"/>
                </a:ext>
              </a:extLst>
            </p:cNvPr>
            <p:cNvSpPr/>
            <p:nvPr/>
          </p:nvSpPr>
          <p:spPr>
            <a:xfrm>
              <a:off x="6315376" y="248684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93" name="Freeform: Shape 1492">
              <a:extLst>
                <a:ext uri="{FF2B5EF4-FFF2-40B4-BE49-F238E27FC236}">
                  <a16:creationId xmlns:a16="http://schemas.microsoft.com/office/drawing/2014/main" id="{70E22406-FF1C-156C-FD16-8B947FA0C4A8}"/>
                </a:ext>
              </a:extLst>
            </p:cNvPr>
            <p:cNvSpPr/>
            <p:nvPr/>
          </p:nvSpPr>
          <p:spPr>
            <a:xfrm>
              <a:off x="6274212" y="2528008"/>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3" name="Graphic 37">
            <a:extLst>
              <a:ext uri="{FF2B5EF4-FFF2-40B4-BE49-F238E27FC236}">
                <a16:creationId xmlns:a16="http://schemas.microsoft.com/office/drawing/2014/main" id="{00E0273E-BF1C-BCBB-2CF2-CE2F819FC622}"/>
              </a:ext>
            </a:extLst>
          </p:cNvPr>
          <p:cNvGrpSpPr/>
          <p:nvPr/>
        </p:nvGrpSpPr>
        <p:grpSpPr>
          <a:xfrm>
            <a:off x="3501533" y="2704088"/>
            <a:ext cx="45919" cy="62585"/>
            <a:chOff x="6530093" y="2517971"/>
            <a:chExt cx="82329" cy="82329"/>
          </a:xfrm>
        </p:grpSpPr>
        <p:sp>
          <p:nvSpPr>
            <p:cNvPr id="1490" name="Freeform: Shape 1489">
              <a:extLst>
                <a:ext uri="{FF2B5EF4-FFF2-40B4-BE49-F238E27FC236}">
                  <a16:creationId xmlns:a16="http://schemas.microsoft.com/office/drawing/2014/main" id="{3A2F573D-9E20-8A0A-5F24-80AA34874894}"/>
                </a:ext>
              </a:extLst>
            </p:cNvPr>
            <p:cNvSpPr/>
            <p:nvPr/>
          </p:nvSpPr>
          <p:spPr>
            <a:xfrm>
              <a:off x="6571258" y="251797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91" name="Freeform: Shape 1490">
              <a:extLst>
                <a:ext uri="{FF2B5EF4-FFF2-40B4-BE49-F238E27FC236}">
                  <a16:creationId xmlns:a16="http://schemas.microsoft.com/office/drawing/2014/main" id="{7C6C1D51-CDD5-5839-271F-606041CB86F9}"/>
                </a:ext>
              </a:extLst>
            </p:cNvPr>
            <p:cNvSpPr/>
            <p:nvPr/>
          </p:nvSpPr>
          <p:spPr>
            <a:xfrm>
              <a:off x="6530093" y="255913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4" name="Graphic 37">
            <a:extLst>
              <a:ext uri="{FF2B5EF4-FFF2-40B4-BE49-F238E27FC236}">
                <a16:creationId xmlns:a16="http://schemas.microsoft.com/office/drawing/2014/main" id="{4EAB6D18-B349-A7F4-19A8-12F0DD78F064}"/>
              </a:ext>
            </a:extLst>
          </p:cNvPr>
          <p:cNvGrpSpPr/>
          <p:nvPr/>
        </p:nvGrpSpPr>
        <p:grpSpPr>
          <a:xfrm>
            <a:off x="3587489" y="2735381"/>
            <a:ext cx="45919" cy="62585"/>
            <a:chOff x="6684206" y="2559136"/>
            <a:chExt cx="82329" cy="82329"/>
          </a:xfrm>
        </p:grpSpPr>
        <p:sp>
          <p:nvSpPr>
            <p:cNvPr id="1488" name="Freeform: Shape 1487">
              <a:extLst>
                <a:ext uri="{FF2B5EF4-FFF2-40B4-BE49-F238E27FC236}">
                  <a16:creationId xmlns:a16="http://schemas.microsoft.com/office/drawing/2014/main" id="{A91A1FDF-ABF1-33F4-D0B4-85DD654E006E}"/>
                </a:ext>
              </a:extLst>
            </p:cNvPr>
            <p:cNvSpPr/>
            <p:nvPr/>
          </p:nvSpPr>
          <p:spPr>
            <a:xfrm>
              <a:off x="6725371" y="255913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89" name="Freeform: Shape 1488">
              <a:extLst>
                <a:ext uri="{FF2B5EF4-FFF2-40B4-BE49-F238E27FC236}">
                  <a16:creationId xmlns:a16="http://schemas.microsoft.com/office/drawing/2014/main" id="{D664ED73-7FB7-03EF-1CCB-22B0FB284781}"/>
                </a:ext>
              </a:extLst>
            </p:cNvPr>
            <p:cNvSpPr/>
            <p:nvPr/>
          </p:nvSpPr>
          <p:spPr>
            <a:xfrm>
              <a:off x="6684206" y="260030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5" name="Graphic 37">
            <a:extLst>
              <a:ext uri="{FF2B5EF4-FFF2-40B4-BE49-F238E27FC236}">
                <a16:creationId xmlns:a16="http://schemas.microsoft.com/office/drawing/2014/main" id="{A25CA25C-0971-53D3-1B98-7F13CC48E180}"/>
              </a:ext>
            </a:extLst>
          </p:cNvPr>
          <p:cNvGrpSpPr/>
          <p:nvPr/>
        </p:nvGrpSpPr>
        <p:grpSpPr>
          <a:xfrm>
            <a:off x="3678264" y="2735381"/>
            <a:ext cx="45919" cy="62585"/>
            <a:chOff x="6846959" y="2559136"/>
            <a:chExt cx="82329" cy="82329"/>
          </a:xfrm>
        </p:grpSpPr>
        <p:sp>
          <p:nvSpPr>
            <p:cNvPr id="1486" name="Freeform: Shape 1485">
              <a:extLst>
                <a:ext uri="{FF2B5EF4-FFF2-40B4-BE49-F238E27FC236}">
                  <a16:creationId xmlns:a16="http://schemas.microsoft.com/office/drawing/2014/main" id="{9AE46450-4BD3-0E05-7BB9-CF69CAB9C07B}"/>
                </a:ext>
              </a:extLst>
            </p:cNvPr>
            <p:cNvSpPr/>
            <p:nvPr/>
          </p:nvSpPr>
          <p:spPr>
            <a:xfrm>
              <a:off x="6888124" y="255913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87" name="Freeform: Shape 1486">
              <a:extLst>
                <a:ext uri="{FF2B5EF4-FFF2-40B4-BE49-F238E27FC236}">
                  <a16:creationId xmlns:a16="http://schemas.microsoft.com/office/drawing/2014/main" id="{DDD0B15C-B658-D123-D7D6-811555891D11}"/>
                </a:ext>
              </a:extLst>
            </p:cNvPr>
            <p:cNvSpPr/>
            <p:nvPr/>
          </p:nvSpPr>
          <p:spPr>
            <a:xfrm>
              <a:off x="6846959" y="260030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6" name="Graphic 37">
            <a:extLst>
              <a:ext uri="{FF2B5EF4-FFF2-40B4-BE49-F238E27FC236}">
                <a16:creationId xmlns:a16="http://schemas.microsoft.com/office/drawing/2014/main" id="{C1FC6241-65A3-50C6-F17B-D50F863096E9}"/>
              </a:ext>
            </a:extLst>
          </p:cNvPr>
          <p:cNvGrpSpPr/>
          <p:nvPr/>
        </p:nvGrpSpPr>
        <p:grpSpPr>
          <a:xfrm>
            <a:off x="3701224" y="2752283"/>
            <a:ext cx="45919" cy="62585"/>
            <a:chOff x="6888124" y="2581370"/>
            <a:chExt cx="82329" cy="82329"/>
          </a:xfrm>
        </p:grpSpPr>
        <p:sp>
          <p:nvSpPr>
            <p:cNvPr id="1484" name="Freeform: Shape 1483">
              <a:extLst>
                <a:ext uri="{FF2B5EF4-FFF2-40B4-BE49-F238E27FC236}">
                  <a16:creationId xmlns:a16="http://schemas.microsoft.com/office/drawing/2014/main" id="{4C609AE3-4D59-40FF-0636-CD1AF155371C}"/>
                </a:ext>
              </a:extLst>
            </p:cNvPr>
            <p:cNvSpPr/>
            <p:nvPr/>
          </p:nvSpPr>
          <p:spPr>
            <a:xfrm>
              <a:off x="6929288" y="258137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85" name="Freeform: Shape 1484">
              <a:extLst>
                <a:ext uri="{FF2B5EF4-FFF2-40B4-BE49-F238E27FC236}">
                  <a16:creationId xmlns:a16="http://schemas.microsoft.com/office/drawing/2014/main" id="{D1E2F59F-D7B8-B5BF-4FE5-1BB382EF67D5}"/>
                </a:ext>
              </a:extLst>
            </p:cNvPr>
            <p:cNvSpPr/>
            <p:nvPr/>
          </p:nvSpPr>
          <p:spPr>
            <a:xfrm>
              <a:off x="6888124" y="262253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7" name="Graphic 37">
            <a:extLst>
              <a:ext uri="{FF2B5EF4-FFF2-40B4-BE49-F238E27FC236}">
                <a16:creationId xmlns:a16="http://schemas.microsoft.com/office/drawing/2014/main" id="{2AA23427-5C1C-3F91-C273-18FF94593E2D}"/>
              </a:ext>
            </a:extLst>
          </p:cNvPr>
          <p:cNvGrpSpPr/>
          <p:nvPr/>
        </p:nvGrpSpPr>
        <p:grpSpPr>
          <a:xfrm>
            <a:off x="3797526" y="2789081"/>
            <a:ext cx="45919" cy="62585"/>
            <a:chOff x="7060787" y="2629776"/>
            <a:chExt cx="82329" cy="82329"/>
          </a:xfrm>
        </p:grpSpPr>
        <p:sp>
          <p:nvSpPr>
            <p:cNvPr id="1482" name="Freeform: Shape 1481">
              <a:extLst>
                <a:ext uri="{FF2B5EF4-FFF2-40B4-BE49-F238E27FC236}">
                  <a16:creationId xmlns:a16="http://schemas.microsoft.com/office/drawing/2014/main" id="{97589A81-4E8B-FC63-8459-E9C09088CC1B}"/>
                </a:ext>
              </a:extLst>
            </p:cNvPr>
            <p:cNvSpPr/>
            <p:nvPr/>
          </p:nvSpPr>
          <p:spPr>
            <a:xfrm>
              <a:off x="7101951" y="26297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83" name="Freeform: Shape 1482">
              <a:extLst>
                <a:ext uri="{FF2B5EF4-FFF2-40B4-BE49-F238E27FC236}">
                  <a16:creationId xmlns:a16="http://schemas.microsoft.com/office/drawing/2014/main" id="{2639D03D-8196-1337-E040-38460EF95AC5}"/>
                </a:ext>
              </a:extLst>
            </p:cNvPr>
            <p:cNvSpPr/>
            <p:nvPr/>
          </p:nvSpPr>
          <p:spPr>
            <a:xfrm>
              <a:off x="7060787" y="267094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8" name="Graphic 37">
            <a:extLst>
              <a:ext uri="{FF2B5EF4-FFF2-40B4-BE49-F238E27FC236}">
                <a16:creationId xmlns:a16="http://schemas.microsoft.com/office/drawing/2014/main" id="{3A6268BC-123C-807F-6201-A5D5BE2F4CF2}"/>
              </a:ext>
            </a:extLst>
          </p:cNvPr>
          <p:cNvGrpSpPr/>
          <p:nvPr/>
        </p:nvGrpSpPr>
        <p:grpSpPr>
          <a:xfrm>
            <a:off x="3909134" y="2820373"/>
            <a:ext cx="45919" cy="62585"/>
            <a:chOff x="7260892" y="2670941"/>
            <a:chExt cx="82329" cy="82329"/>
          </a:xfrm>
        </p:grpSpPr>
        <p:sp>
          <p:nvSpPr>
            <p:cNvPr id="1480" name="Freeform: Shape 1479">
              <a:extLst>
                <a:ext uri="{FF2B5EF4-FFF2-40B4-BE49-F238E27FC236}">
                  <a16:creationId xmlns:a16="http://schemas.microsoft.com/office/drawing/2014/main" id="{D53B768E-8D37-7DD7-F42A-FB7E7400ACDC}"/>
                </a:ext>
              </a:extLst>
            </p:cNvPr>
            <p:cNvSpPr/>
            <p:nvPr/>
          </p:nvSpPr>
          <p:spPr>
            <a:xfrm>
              <a:off x="7302057" y="267094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81" name="Freeform: Shape 1480">
              <a:extLst>
                <a:ext uri="{FF2B5EF4-FFF2-40B4-BE49-F238E27FC236}">
                  <a16:creationId xmlns:a16="http://schemas.microsoft.com/office/drawing/2014/main" id="{2B6C258C-ED35-D2DC-B771-5D64F03EBD55}"/>
                </a:ext>
              </a:extLst>
            </p:cNvPr>
            <p:cNvSpPr/>
            <p:nvPr/>
          </p:nvSpPr>
          <p:spPr>
            <a:xfrm>
              <a:off x="7260892" y="271210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59" name="Graphic 37">
            <a:extLst>
              <a:ext uri="{FF2B5EF4-FFF2-40B4-BE49-F238E27FC236}">
                <a16:creationId xmlns:a16="http://schemas.microsoft.com/office/drawing/2014/main" id="{DC8D16A9-4BBA-CF8A-A878-B8661C119957}"/>
              </a:ext>
            </a:extLst>
          </p:cNvPr>
          <p:cNvGrpSpPr/>
          <p:nvPr/>
        </p:nvGrpSpPr>
        <p:grpSpPr>
          <a:xfrm>
            <a:off x="3927842" y="2820373"/>
            <a:ext cx="45919" cy="62585"/>
            <a:chOff x="7294434" y="2670941"/>
            <a:chExt cx="82329" cy="82329"/>
          </a:xfrm>
        </p:grpSpPr>
        <p:sp>
          <p:nvSpPr>
            <p:cNvPr id="1478" name="Freeform: Shape 1477">
              <a:extLst>
                <a:ext uri="{FF2B5EF4-FFF2-40B4-BE49-F238E27FC236}">
                  <a16:creationId xmlns:a16="http://schemas.microsoft.com/office/drawing/2014/main" id="{D00F2CE1-713E-F1CB-B448-30346BFE0B7E}"/>
                </a:ext>
              </a:extLst>
            </p:cNvPr>
            <p:cNvSpPr/>
            <p:nvPr/>
          </p:nvSpPr>
          <p:spPr>
            <a:xfrm>
              <a:off x="7335599" y="267094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79" name="Freeform: Shape 1478">
              <a:extLst>
                <a:ext uri="{FF2B5EF4-FFF2-40B4-BE49-F238E27FC236}">
                  <a16:creationId xmlns:a16="http://schemas.microsoft.com/office/drawing/2014/main" id="{F89C3670-5CE2-3974-E6ED-43C689C74F33}"/>
                </a:ext>
              </a:extLst>
            </p:cNvPr>
            <p:cNvSpPr/>
            <p:nvPr/>
          </p:nvSpPr>
          <p:spPr>
            <a:xfrm>
              <a:off x="7294434" y="271210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0" name="Graphic 37">
            <a:extLst>
              <a:ext uri="{FF2B5EF4-FFF2-40B4-BE49-F238E27FC236}">
                <a16:creationId xmlns:a16="http://schemas.microsoft.com/office/drawing/2014/main" id="{1F21EE9D-9D0E-E6BB-735C-4231D592CC66}"/>
              </a:ext>
            </a:extLst>
          </p:cNvPr>
          <p:cNvGrpSpPr/>
          <p:nvPr/>
        </p:nvGrpSpPr>
        <p:grpSpPr>
          <a:xfrm>
            <a:off x="3974257" y="2835538"/>
            <a:ext cx="45919" cy="62585"/>
            <a:chOff x="7377653" y="2690888"/>
            <a:chExt cx="82329" cy="82329"/>
          </a:xfrm>
        </p:grpSpPr>
        <p:sp>
          <p:nvSpPr>
            <p:cNvPr id="1476" name="Freeform: Shape 1475">
              <a:extLst>
                <a:ext uri="{FF2B5EF4-FFF2-40B4-BE49-F238E27FC236}">
                  <a16:creationId xmlns:a16="http://schemas.microsoft.com/office/drawing/2014/main" id="{9ED9231B-5463-8352-8C45-B58AA6DFA00F}"/>
                </a:ext>
              </a:extLst>
            </p:cNvPr>
            <p:cNvSpPr/>
            <p:nvPr/>
          </p:nvSpPr>
          <p:spPr>
            <a:xfrm>
              <a:off x="7418817" y="269088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77" name="Freeform: Shape 1476">
              <a:extLst>
                <a:ext uri="{FF2B5EF4-FFF2-40B4-BE49-F238E27FC236}">
                  <a16:creationId xmlns:a16="http://schemas.microsoft.com/office/drawing/2014/main" id="{C33478D3-92AD-5AD4-B903-88470975879B}"/>
                </a:ext>
              </a:extLst>
            </p:cNvPr>
            <p:cNvSpPr/>
            <p:nvPr/>
          </p:nvSpPr>
          <p:spPr>
            <a:xfrm>
              <a:off x="7377653" y="273205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1" name="Graphic 37">
            <a:extLst>
              <a:ext uri="{FF2B5EF4-FFF2-40B4-BE49-F238E27FC236}">
                <a16:creationId xmlns:a16="http://schemas.microsoft.com/office/drawing/2014/main" id="{F5A6CC50-37D4-137C-2312-057F2B910AA2}"/>
              </a:ext>
            </a:extLst>
          </p:cNvPr>
          <p:cNvGrpSpPr/>
          <p:nvPr/>
        </p:nvGrpSpPr>
        <p:grpSpPr>
          <a:xfrm>
            <a:off x="4005507" y="2835538"/>
            <a:ext cx="45919" cy="62585"/>
            <a:chOff x="7433682" y="2690888"/>
            <a:chExt cx="82329" cy="82329"/>
          </a:xfrm>
        </p:grpSpPr>
        <p:sp>
          <p:nvSpPr>
            <p:cNvPr id="1474" name="Freeform: Shape 1473">
              <a:extLst>
                <a:ext uri="{FF2B5EF4-FFF2-40B4-BE49-F238E27FC236}">
                  <a16:creationId xmlns:a16="http://schemas.microsoft.com/office/drawing/2014/main" id="{3761C538-328B-1A27-6A4F-CFBC99C49FD3}"/>
                </a:ext>
              </a:extLst>
            </p:cNvPr>
            <p:cNvSpPr/>
            <p:nvPr/>
          </p:nvSpPr>
          <p:spPr>
            <a:xfrm>
              <a:off x="7474847" y="269088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75" name="Freeform: Shape 1474">
              <a:extLst>
                <a:ext uri="{FF2B5EF4-FFF2-40B4-BE49-F238E27FC236}">
                  <a16:creationId xmlns:a16="http://schemas.microsoft.com/office/drawing/2014/main" id="{1AB141B7-EF0A-E963-03C4-0F264373A077}"/>
                </a:ext>
              </a:extLst>
            </p:cNvPr>
            <p:cNvSpPr/>
            <p:nvPr/>
          </p:nvSpPr>
          <p:spPr>
            <a:xfrm>
              <a:off x="7433682" y="273205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2" name="Graphic 37">
            <a:extLst>
              <a:ext uri="{FF2B5EF4-FFF2-40B4-BE49-F238E27FC236}">
                <a16:creationId xmlns:a16="http://schemas.microsoft.com/office/drawing/2014/main" id="{1750A098-9DE8-8984-838F-6A3E96EE4369}"/>
              </a:ext>
            </a:extLst>
          </p:cNvPr>
          <p:cNvGrpSpPr/>
          <p:nvPr/>
        </p:nvGrpSpPr>
        <p:grpSpPr>
          <a:xfrm>
            <a:off x="4034561" y="2856302"/>
            <a:ext cx="45919" cy="62585"/>
            <a:chOff x="7485773" y="2718204"/>
            <a:chExt cx="82329" cy="82329"/>
          </a:xfrm>
        </p:grpSpPr>
        <p:sp>
          <p:nvSpPr>
            <p:cNvPr id="1472" name="Freeform: Shape 1471">
              <a:extLst>
                <a:ext uri="{FF2B5EF4-FFF2-40B4-BE49-F238E27FC236}">
                  <a16:creationId xmlns:a16="http://schemas.microsoft.com/office/drawing/2014/main" id="{3E56537C-D0FE-7C26-3BA5-7DA6A7BB28F1}"/>
                </a:ext>
              </a:extLst>
            </p:cNvPr>
            <p:cNvSpPr/>
            <p:nvPr/>
          </p:nvSpPr>
          <p:spPr>
            <a:xfrm>
              <a:off x="7526938" y="271820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73" name="Freeform: Shape 1472">
              <a:extLst>
                <a:ext uri="{FF2B5EF4-FFF2-40B4-BE49-F238E27FC236}">
                  <a16:creationId xmlns:a16="http://schemas.microsoft.com/office/drawing/2014/main" id="{FE96C011-B493-9B19-2201-F27507B9FD92}"/>
                </a:ext>
              </a:extLst>
            </p:cNvPr>
            <p:cNvSpPr/>
            <p:nvPr/>
          </p:nvSpPr>
          <p:spPr>
            <a:xfrm>
              <a:off x="7485773" y="275936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3" name="Graphic 37">
            <a:extLst>
              <a:ext uri="{FF2B5EF4-FFF2-40B4-BE49-F238E27FC236}">
                <a16:creationId xmlns:a16="http://schemas.microsoft.com/office/drawing/2014/main" id="{40EE5B4C-E84D-6D39-1C56-C21A133ADBCC}"/>
              </a:ext>
            </a:extLst>
          </p:cNvPr>
          <p:cNvGrpSpPr/>
          <p:nvPr/>
        </p:nvGrpSpPr>
        <p:grpSpPr>
          <a:xfrm>
            <a:off x="4065741" y="2856302"/>
            <a:ext cx="45848" cy="62585"/>
            <a:chOff x="7541676" y="2718204"/>
            <a:chExt cx="82202" cy="82329"/>
          </a:xfrm>
        </p:grpSpPr>
        <p:sp>
          <p:nvSpPr>
            <p:cNvPr id="1470" name="Freeform: Shape 1469">
              <a:extLst>
                <a:ext uri="{FF2B5EF4-FFF2-40B4-BE49-F238E27FC236}">
                  <a16:creationId xmlns:a16="http://schemas.microsoft.com/office/drawing/2014/main" id="{A7450DAE-97F8-382D-EE40-A872F03ACEEE}"/>
                </a:ext>
              </a:extLst>
            </p:cNvPr>
            <p:cNvSpPr/>
            <p:nvPr/>
          </p:nvSpPr>
          <p:spPr>
            <a:xfrm>
              <a:off x="7582841" y="271820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71" name="Freeform: Shape 1470">
              <a:extLst>
                <a:ext uri="{FF2B5EF4-FFF2-40B4-BE49-F238E27FC236}">
                  <a16:creationId xmlns:a16="http://schemas.microsoft.com/office/drawing/2014/main" id="{EAAD963E-6610-52D7-6E5F-C8E7BEA35119}"/>
                </a:ext>
              </a:extLst>
            </p:cNvPr>
            <p:cNvSpPr/>
            <p:nvPr/>
          </p:nvSpPr>
          <p:spPr>
            <a:xfrm>
              <a:off x="7541676" y="2759369"/>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4" name="Graphic 37">
            <a:extLst>
              <a:ext uri="{FF2B5EF4-FFF2-40B4-BE49-F238E27FC236}">
                <a16:creationId xmlns:a16="http://schemas.microsoft.com/office/drawing/2014/main" id="{97EF927C-B41B-8BBC-866A-E2D0BAC6B089}"/>
              </a:ext>
            </a:extLst>
          </p:cNvPr>
          <p:cNvGrpSpPr/>
          <p:nvPr/>
        </p:nvGrpSpPr>
        <p:grpSpPr>
          <a:xfrm>
            <a:off x="4082393" y="2870694"/>
            <a:ext cx="45919" cy="62585"/>
            <a:chOff x="7571533" y="2737135"/>
            <a:chExt cx="82329" cy="82329"/>
          </a:xfrm>
        </p:grpSpPr>
        <p:sp>
          <p:nvSpPr>
            <p:cNvPr id="1468" name="Freeform: Shape 1467">
              <a:extLst>
                <a:ext uri="{FF2B5EF4-FFF2-40B4-BE49-F238E27FC236}">
                  <a16:creationId xmlns:a16="http://schemas.microsoft.com/office/drawing/2014/main" id="{70E40F56-803B-4BED-52BD-9E652FFD5436}"/>
                </a:ext>
              </a:extLst>
            </p:cNvPr>
            <p:cNvSpPr/>
            <p:nvPr/>
          </p:nvSpPr>
          <p:spPr>
            <a:xfrm>
              <a:off x="7612698" y="273713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69" name="Freeform: Shape 1468">
              <a:extLst>
                <a:ext uri="{FF2B5EF4-FFF2-40B4-BE49-F238E27FC236}">
                  <a16:creationId xmlns:a16="http://schemas.microsoft.com/office/drawing/2014/main" id="{E53BAFAB-5D0B-798B-04A4-A81199BF9C2D}"/>
                </a:ext>
              </a:extLst>
            </p:cNvPr>
            <p:cNvSpPr/>
            <p:nvPr/>
          </p:nvSpPr>
          <p:spPr>
            <a:xfrm>
              <a:off x="7571533" y="277830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5" name="Graphic 37">
            <a:extLst>
              <a:ext uri="{FF2B5EF4-FFF2-40B4-BE49-F238E27FC236}">
                <a16:creationId xmlns:a16="http://schemas.microsoft.com/office/drawing/2014/main" id="{5FB4DF72-81FF-BE1A-762D-4399BD8F377C}"/>
              </a:ext>
            </a:extLst>
          </p:cNvPr>
          <p:cNvGrpSpPr/>
          <p:nvPr/>
        </p:nvGrpSpPr>
        <p:grpSpPr>
          <a:xfrm>
            <a:off x="4171184" y="2916666"/>
            <a:ext cx="45919" cy="62585"/>
            <a:chOff x="7730728" y="2797611"/>
            <a:chExt cx="82329" cy="82329"/>
          </a:xfrm>
        </p:grpSpPr>
        <p:sp>
          <p:nvSpPr>
            <p:cNvPr id="1466" name="Freeform: Shape 1465">
              <a:extLst>
                <a:ext uri="{FF2B5EF4-FFF2-40B4-BE49-F238E27FC236}">
                  <a16:creationId xmlns:a16="http://schemas.microsoft.com/office/drawing/2014/main" id="{ED7C4231-57FC-9246-D777-F7EE7B5048D7}"/>
                </a:ext>
              </a:extLst>
            </p:cNvPr>
            <p:cNvSpPr/>
            <p:nvPr/>
          </p:nvSpPr>
          <p:spPr>
            <a:xfrm>
              <a:off x="7771893" y="279761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67" name="Freeform: Shape 1466">
              <a:extLst>
                <a:ext uri="{FF2B5EF4-FFF2-40B4-BE49-F238E27FC236}">
                  <a16:creationId xmlns:a16="http://schemas.microsoft.com/office/drawing/2014/main" id="{DD524D3C-266B-CEC8-3DE8-A538D255921E}"/>
                </a:ext>
              </a:extLst>
            </p:cNvPr>
            <p:cNvSpPr/>
            <p:nvPr/>
          </p:nvSpPr>
          <p:spPr>
            <a:xfrm>
              <a:off x="7730728" y="283877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6" name="Graphic 37">
            <a:extLst>
              <a:ext uri="{FF2B5EF4-FFF2-40B4-BE49-F238E27FC236}">
                <a16:creationId xmlns:a16="http://schemas.microsoft.com/office/drawing/2014/main" id="{BE7ED4A2-96F0-4B06-A0CA-A301F8D861C1}"/>
              </a:ext>
            </a:extLst>
          </p:cNvPr>
          <p:cNvGrpSpPr/>
          <p:nvPr/>
        </p:nvGrpSpPr>
        <p:grpSpPr>
          <a:xfrm>
            <a:off x="4205836" y="2916666"/>
            <a:ext cx="45919" cy="62585"/>
            <a:chOff x="7792857" y="2797611"/>
            <a:chExt cx="82329" cy="82329"/>
          </a:xfrm>
        </p:grpSpPr>
        <p:sp>
          <p:nvSpPr>
            <p:cNvPr id="1464" name="Freeform: Shape 1463">
              <a:extLst>
                <a:ext uri="{FF2B5EF4-FFF2-40B4-BE49-F238E27FC236}">
                  <a16:creationId xmlns:a16="http://schemas.microsoft.com/office/drawing/2014/main" id="{2934E048-75D4-9FF5-1456-EBE541CEF0BC}"/>
                </a:ext>
              </a:extLst>
            </p:cNvPr>
            <p:cNvSpPr/>
            <p:nvPr/>
          </p:nvSpPr>
          <p:spPr>
            <a:xfrm>
              <a:off x="7834021" y="279761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65" name="Freeform: Shape 1464">
              <a:extLst>
                <a:ext uri="{FF2B5EF4-FFF2-40B4-BE49-F238E27FC236}">
                  <a16:creationId xmlns:a16="http://schemas.microsoft.com/office/drawing/2014/main" id="{5B9AB6D6-FF2B-04E5-7F30-1E75B9B8D3FC}"/>
                </a:ext>
              </a:extLst>
            </p:cNvPr>
            <p:cNvSpPr/>
            <p:nvPr/>
          </p:nvSpPr>
          <p:spPr>
            <a:xfrm>
              <a:off x="7792857" y="283877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7" name="Graphic 37">
            <a:extLst>
              <a:ext uri="{FF2B5EF4-FFF2-40B4-BE49-F238E27FC236}">
                <a16:creationId xmlns:a16="http://schemas.microsoft.com/office/drawing/2014/main" id="{AD5FD576-0C1B-C9C5-D49F-70E2826BAE41}"/>
              </a:ext>
            </a:extLst>
          </p:cNvPr>
          <p:cNvGrpSpPr/>
          <p:nvPr/>
        </p:nvGrpSpPr>
        <p:grpSpPr>
          <a:xfrm>
            <a:off x="4219654" y="2916666"/>
            <a:ext cx="45919" cy="62585"/>
            <a:chOff x="7817632" y="2797611"/>
            <a:chExt cx="82329" cy="82329"/>
          </a:xfrm>
        </p:grpSpPr>
        <p:sp>
          <p:nvSpPr>
            <p:cNvPr id="1462" name="Freeform: Shape 1461">
              <a:extLst>
                <a:ext uri="{FF2B5EF4-FFF2-40B4-BE49-F238E27FC236}">
                  <a16:creationId xmlns:a16="http://schemas.microsoft.com/office/drawing/2014/main" id="{D569A595-9C46-0A83-5DB6-59041952D4EF}"/>
                </a:ext>
              </a:extLst>
            </p:cNvPr>
            <p:cNvSpPr/>
            <p:nvPr/>
          </p:nvSpPr>
          <p:spPr>
            <a:xfrm>
              <a:off x="7858796" y="279761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63" name="Freeform: Shape 1462">
              <a:extLst>
                <a:ext uri="{FF2B5EF4-FFF2-40B4-BE49-F238E27FC236}">
                  <a16:creationId xmlns:a16="http://schemas.microsoft.com/office/drawing/2014/main" id="{97CA3D83-3D05-F6E6-8CC5-475F6F5BE95C}"/>
                </a:ext>
              </a:extLst>
            </p:cNvPr>
            <p:cNvSpPr/>
            <p:nvPr/>
          </p:nvSpPr>
          <p:spPr>
            <a:xfrm>
              <a:off x="7817632" y="283877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8" name="Graphic 37">
            <a:extLst>
              <a:ext uri="{FF2B5EF4-FFF2-40B4-BE49-F238E27FC236}">
                <a16:creationId xmlns:a16="http://schemas.microsoft.com/office/drawing/2014/main" id="{4A88ECFD-73A2-D11C-A3C1-DE2DA9119B98}"/>
              </a:ext>
            </a:extLst>
          </p:cNvPr>
          <p:cNvGrpSpPr/>
          <p:nvPr/>
        </p:nvGrpSpPr>
        <p:grpSpPr>
          <a:xfrm>
            <a:off x="4307028" y="2916666"/>
            <a:ext cx="45919" cy="62585"/>
            <a:chOff x="7974286" y="2797611"/>
            <a:chExt cx="82329" cy="82329"/>
          </a:xfrm>
        </p:grpSpPr>
        <p:sp>
          <p:nvSpPr>
            <p:cNvPr id="1460" name="Freeform: Shape 1459">
              <a:extLst>
                <a:ext uri="{FF2B5EF4-FFF2-40B4-BE49-F238E27FC236}">
                  <a16:creationId xmlns:a16="http://schemas.microsoft.com/office/drawing/2014/main" id="{0E2A026C-E29A-FFA1-DDA0-CA74106E324F}"/>
                </a:ext>
              </a:extLst>
            </p:cNvPr>
            <p:cNvSpPr/>
            <p:nvPr/>
          </p:nvSpPr>
          <p:spPr>
            <a:xfrm>
              <a:off x="8015451" y="279761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61" name="Freeform: Shape 1460">
              <a:extLst>
                <a:ext uri="{FF2B5EF4-FFF2-40B4-BE49-F238E27FC236}">
                  <a16:creationId xmlns:a16="http://schemas.microsoft.com/office/drawing/2014/main" id="{9DC8C019-2BAD-72C3-61D6-10B581C6EF45}"/>
                </a:ext>
              </a:extLst>
            </p:cNvPr>
            <p:cNvSpPr/>
            <p:nvPr/>
          </p:nvSpPr>
          <p:spPr>
            <a:xfrm>
              <a:off x="7974286" y="283877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69" name="Graphic 37">
            <a:extLst>
              <a:ext uri="{FF2B5EF4-FFF2-40B4-BE49-F238E27FC236}">
                <a16:creationId xmlns:a16="http://schemas.microsoft.com/office/drawing/2014/main" id="{A53D70ED-246A-7B78-55F0-8B110FDC4960}"/>
              </a:ext>
            </a:extLst>
          </p:cNvPr>
          <p:cNvGrpSpPr/>
          <p:nvPr/>
        </p:nvGrpSpPr>
        <p:grpSpPr>
          <a:xfrm>
            <a:off x="4330625" y="2930864"/>
            <a:ext cx="45919" cy="62585"/>
            <a:chOff x="8016594" y="2816288"/>
            <a:chExt cx="82329" cy="82329"/>
          </a:xfrm>
        </p:grpSpPr>
        <p:sp>
          <p:nvSpPr>
            <p:cNvPr id="1458" name="Freeform: Shape 1457">
              <a:extLst>
                <a:ext uri="{FF2B5EF4-FFF2-40B4-BE49-F238E27FC236}">
                  <a16:creationId xmlns:a16="http://schemas.microsoft.com/office/drawing/2014/main" id="{6D73BF05-A65C-82B4-BAD9-529551693F86}"/>
                </a:ext>
              </a:extLst>
            </p:cNvPr>
            <p:cNvSpPr/>
            <p:nvPr/>
          </p:nvSpPr>
          <p:spPr>
            <a:xfrm>
              <a:off x="8057759" y="281628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59" name="Freeform: Shape 1458">
              <a:extLst>
                <a:ext uri="{FF2B5EF4-FFF2-40B4-BE49-F238E27FC236}">
                  <a16:creationId xmlns:a16="http://schemas.microsoft.com/office/drawing/2014/main" id="{4B3FB1B3-E6A5-267A-FD32-99E7239FCB84}"/>
                </a:ext>
              </a:extLst>
            </p:cNvPr>
            <p:cNvSpPr/>
            <p:nvPr/>
          </p:nvSpPr>
          <p:spPr>
            <a:xfrm>
              <a:off x="8016594" y="285745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0" name="Graphic 37">
            <a:extLst>
              <a:ext uri="{FF2B5EF4-FFF2-40B4-BE49-F238E27FC236}">
                <a16:creationId xmlns:a16="http://schemas.microsoft.com/office/drawing/2014/main" id="{684886C2-3B21-89BA-86BB-EFBCACFC1917}"/>
              </a:ext>
            </a:extLst>
          </p:cNvPr>
          <p:cNvGrpSpPr/>
          <p:nvPr/>
        </p:nvGrpSpPr>
        <p:grpSpPr>
          <a:xfrm>
            <a:off x="4395039" y="2942165"/>
            <a:ext cx="45919" cy="62585"/>
            <a:chOff x="8132084" y="2831153"/>
            <a:chExt cx="82329" cy="82329"/>
          </a:xfrm>
        </p:grpSpPr>
        <p:sp>
          <p:nvSpPr>
            <p:cNvPr id="1456" name="Freeform: Shape 1455">
              <a:extLst>
                <a:ext uri="{FF2B5EF4-FFF2-40B4-BE49-F238E27FC236}">
                  <a16:creationId xmlns:a16="http://schemas.microsoft.com/office/drawing/2014/main" id="{4267F182-EE09-5563-706E-C39E2467D095}"/>
                </a:ext>
              </a:extLst>
            </p:cNvPr>
            <p:cNvSpPr/>
            <p:nvPr/>
          </p:nvSpPr>
          <p:spPr>
            <a:xfrm>
              <a:off x="8173248" y="283115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57" name="Freeform: Shape 1456">
              <a:extLst>
                <a:ext uri="{FF2B5EF4-FFF2-40B4-BE49-F238E27FC236}">
                  <a16:creationId xmlns:a16="http://schemas.microsoft.com/office/drawing/2014/main" id="{35A14A46-1761-FDA3-E891-2BBDD61D12E5}"/>
                </a:ext>
              </a:extLst>
            </p:cNvPr>
            <p:cNvSpPr/>
            <p:nvPr/>
          </p:nvSpPr>
          <p:spPr>
            <a:xfrm>
              <a:off x="8132084" y="287231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1" name="Graphic 37">
            <a:extLst>
              <a:ext uri="{FF2B5EF4-FFF2-40B4-BE49-F238E27FC236}">
                <a16:creationId xmlns:a16="http://schemas.microsoft.com/office/drawing/2014/main" id="{FED4202B-0346-9632-3FB3-00BE9BF2E5C6}"/>
              </a:ext>
            </a:extLst>
          </p:cNvPr>
          <p:cNvGrpSpPr/>
          <p:nvPr/>
        </p:nvGrpSpPr>
        <p:grpSpPr>
          <a:xfrm>
            <a:off x="4413817" y="2942165"/>
            <a:ext cx="45848" cy="62585"/>
            <a:chOff x="8165752" y="2831153"/>
            <a:chExt cx="82202" cy="82329"/>
          </a:xfrm>
        </p:grpSpPr>
        <p:sp>
          <p:nvSpPr>
            <p:cNvPr id="1454" name="Freeform: Shape 1453">
              <a:extLst>
                <a:ext uri="{FF2B5EF4-FFF2-40B4-BE49-F238E27FC236}">
                  <a16:creationId xmlns:a16="http://schemas.microsoft.com/office/drawing/2014/main" id="{B2CF53ED-ACB0-60FB-C1EE-FC57397B8CD7}"/>
                </a:ext>
              </a:extLst>
            </p:cNvPr>
            <p:cNvSpPr/>
            <p:nvPr/>
          </p:nvSpPr>
          <p:spPr>
            <a:xfrm>
              <a:off x="8206917" y="283115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55" name="Freeform: Shape 1454">
              <a:extLst>
                <a:ext uri="{FF2B5EF4-FFF2-40B4-BE49-F238E27FC236}">
                  <a16:creationId xmlns:a16="http://schemas.microsoft.com/office/drawing/2014/main" id="{0AC8B637-C4FE-C7BF-D047-65889DBE1889}"/>
                </a:ext>
              </a:extLst>
            </p:cNvPr>
            <p:cNvSpPr/>
            <p:nvPr/>
          </p:nvSpPr>
          <p:spPr>
            <a:xfrm>
              <a:off x="8165752" y="2872318"/>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2" name="Graphic 37">
            <a:extLst>
              <a:ext uri="{FF2B5EF4-FFF2-40B4-BE49-F238E27FC236}">
                <a16:creationId xmlns:a16="http://schemas.microsoft.com/office/drawing/2014/main" id="{4F99FD5E-956A-EB60-D1B5-3950EFB9AF1B}"/>
              </a:ext>
            </a:extLst>
          </p:cNvPr>
          <p:cNvGrpSpPr/>
          <p:nvPr/>
        </p:nvGrpSpPr>
        <p:grpSpPr>
          <a:xfrm>
            <a:off x="4442304" y="2942165"/>
            <a:ext cx="45919" cy="62585"/>
            <a:chOff x="8216827" y="2831153"/>
            <a:chExt cx="82329" cy="82329"/>
          </a:xfrm>
        </p:grpSpPr>
        <p:sp>
          <p:nvSpPr>
            <p:cNvPr id="1452" name="Freeform: Shape 1451">
              <a:extLst>
                <a:ext uri="{FF2B5EF4-FFF2-40B4-BE49-F238E27FC236}">
                  <a16:creationId xmlns:a16="http://schemas.microsoft.com/office/drawing/2014/main" id="{3D495F8B-2D11-B00C-8B41-1234335F9148}"/>
                </a:ext>
              </a:extLst>
            </p:cNvPr>
            <p:cNvSpPr/>
            <p:nvPr/>
          </p:nvSpPr>
          <p:spPr>
            <a:xfrm>
              <a:off x="8257992" y="283115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53" name="Freeform: Shape 1452">
              <a:extLst>
                <a:ext uri="{FF2B5EF4-FFF2-40B4-BE49-F238E27FC236}">
                  <a16:creationId xmlns:a16="http://schemas.microsoft.com/office/drawing/2014/main" id="{80FDCDFB-D50C-E568-8408-A01802DCDAA2}"/>
                </a:ext>
              </a:extLst>
            </p:cNvPr>
            <p:cNvSpPr/>
            <p:nvPr/>
          </p:nvSpPr>
          <p:spPr>
            <a:xfrm>
              <a:off x="8216827" y="287231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3" name="Graphic 37">
            <a:extLst>
              <a:ext uri="{FF2B5EF4-FFF2-40B4-BE49-F238E27FC236}">
                <a16:creationId xmlns:a16="http://schemas.microsoft.com/office/drawing/2014/main" id="{E2D365BE-2A45-9C72-F514-9B9110CA969D}"/>
              </a:ext>
            </a:extLst>
          </p:cNvPr>
          <p:cNvGrpSpPr/>
          <p:nvPr/>
        </p:nvGrpSpPr>
        <p:grpSpPr>
          <a:xfrm>
            <a:off x="4472704" y="2969593"/>
            <a:ext cx="45919" cy="62585"/>
            <a:chOff x="8271332" y="2867235"/>
            <a:chExt cx="82329" cy="82329"/>
          </a:xfrm>
        </p:grpSpPr>
        <p:sp>
          <p:nvSpPr>
            <p:cNvPr id="1450" name="Freeform: Shape 1449">
              <a:extLst>
                <a:ext uri="{FF2B5EF4-FFF2-40B4-BE49-F238E27FC236}">
                  <a16:creationId xmlns:a16="http://schemas.microsoft.com/office/drawing/2014/main" id="{58F5F6C8-91C1-6794-11D6-481897E64339}"/>
                </a:ext>
              </a:extLst>
            </p:cNvPr>
            <p:cNvSpPr/>
            <p:nvPr/>
          </p:nvSpPr>
          <p:spPr>
            <a:xfrm>
              <a:off x="8312497" y="286723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51" name="Freeform: Shape 1450">
              <a:extLst>
                <a:ext uri="{FF2B5EF4-FFF2-40B4-BE49-F238E27FC236}">
                  <a16:creationId xmlns:a16="http://schemas.microsoft.com/office/drawing/2014/main" id="{C05F6B48-173F-BFF9-7C22-162591B1D0EC}"/>
                </a:ext>
              </a:extLst>
            </p:cNvPr>
            <p:cNvSpPr/>
            <p:nvPr/>
          </p:nvSpPr>
          <p:spPr>
            <a:xfrm>
              <a:off x="8271332" y="290840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4" name="Graphic 37">
            <a:extLst>
              <a:ext uri="{FF2B5EF4-FFF2-40B4-BE49-F238E27FC236}">
                <a16:creationId xmlns:a16="http://schemas.microsoft.com/office/drawing/2014/main" id="{93E4EFA3-6389-0782-BEF5-D791070D172B}"/>
              </a:ext>
            </a:extLst>
          </p:cNvPr>
          <p:cNvGrpSpPr/>
          <p:nvPr/>
        </p:nvGrpSpPr>
        <p:grpSpPr>
          <a:xfrm>
            <a:off x="4538536" y="2981859"/>
            <a:ext cx="45919" cy="62585"/>
            <a:chOff x="8389363" y="2883371"/>
            <a:chExt cx="82329" cy="82329"/>
          </a:xfrm>
        </p:grpSpPr>
        <p:sp>
          <p:nvSpPr>
            <p:cNvPr id="1448" name="Freeform: Shape 1447">
              <a:extLst>
                <a:ext uri="{FF2B5EF4-FFF2-40B4-BE49-F238E27FC236}">
                  <a16:creationId xmlns:a16="http://schemas.microsoft.com/office/drawing/2014/main" id="{AA6CB2E3-2651-CC3F-AF74-E92E103FB7F1}"/>
                </a:ext>
              </a:extLst>
            </p:cNvPr>
            <p:cNvSpPr/>
            <p:nvPr/>
          </p:nvSpPr>
          <p:spPr>
            <a:xfrm>
              <a:off x="8430527" y="288337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49" name="Freeform: Shape 1448">
              <a:extLst>
                <a:ext uri="{FF2B5EF4-FFF2-40B4-BE49-F238E27FC236}">
                  <a16:creationId xmlns:a16="http://schemas.microsoft.com/office/drawing/2014/main" id="{A1EF0F19-EF6E-A7F9-6F68-5723E7C2E435}"/>
                </a:ext>
              </a:extLst>
            </p:cNvPr>
            <p:cNvSpPr/>
            <p:nvPr/>
          </p:nvSpPr>
          <p:spPr>
            <a:xfrm>
              <a:off x="8389363" y="292453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5" name="Graphic 37">
            <a:extLst>
              <a:ext uri="{FF2B5EF4-FFF2-40B4-BE49-F238E27FC236}">
                <a16:creationId xmlns:a16="http://schemas.microsoft.com/office/drawing/2014/main" id="{5D7A422F-9808-5270-B107-6FEACDFBF625}"/>
              </a:ext>
            </a:extLst>
          </p:cNvPr>
          <p:cNvGrpSpPr/>
          <p:nvPr/>
        </p:nvGrpSpPr>
        <p:grpSpPr>
          <a:xfrm>
            <a:off x="4561495" y="2981859"/>
            <a:ext cx="45919" cy="62585"/>
            <a:chOff x="8430527" y="2883371"/>
            <a:chExt cx="82329" cy="82329"/>
          </a:xfrm>
        </p:grpSpPr>
        <p:sp>
          <p:nvSpPr>
            <p:cNvPr id="1446" name="Freeform: Shape 1445">
              <a:extLst>
                <a:ext uri="{FF2B5EF4-FFF2-40B4-BE49-F238E27FC236}">
                  <a16:creationId xmlns:a16="http://schemas.microsoft.com/office/drawing/2014/main" id="{17625E04-EBA8-DAD8-470A-49F1FCE14AEE}"/>
                </a:ext>
              </a:extLst>
            </p:cNvPr>
            <p:cNvSpPr/>
            <p:nvPr/>
          </p:nvSpPr>
          <p:spPr>
            <a:xfrm>
              <a:off x="8471692" y="288337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47" name="Freeform: Shape 1446">
              <a:extLst>
                <a:ext uri="{FF2B5EF4-FFF2-40B4-BE49-F238E27FC236}">
                  <a16:creationId xmlns:a16="http://schemas.microsoft.com/office/drawing/2014/main" id="{A305E1EE-5B97-296D-7885-B9F5F1063AF9}"/>
                </a:ext>
              </a:extLst>
            </p:cNvPr>
            <p:cNvSpPr/>
            <p:nvPr/>
          </p:nvSpPr>
          <p:spPr>
            <a:xfrm>
              <a:off x="8430527" y="292453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6" name="Graphic 37">
            <a:extLst>
              <a:ext uri="{FF2B5EF4-FFF2-40B4-BE49-F238E27FC236}">
                <a16:creationId xmlns:a16="http://schemas.microsoft.com/office/drawing/2014/main" id="{1D655F10-8712-A3A8-3658-859D2E44E353}"/>
              </a:ext>
            </a:extLst>
          </p:cNvPr>
          <p:cNvGrpSpPr/>
          <p:nvPr/>
        </p:nvGrpSpPr>
        <p:grpSpPr>
          <a:xfrm>
            <a:off x="4575313" y="2981859"/>
            <a:ext cx="45919" cy="62585"/>
            <a:chOff x="8455302" y="2883371"/>
            <a:chExt cx="82329" cy="82329"/>
          </a:xfrm>
        </p:grpSpPr>
        <p:sp>
          <p:nvSpPr>
            <p:cNvPr id="1444" name="Freeform: Shape 1443">
              <a:extLst>
                <a:ext uri="{FF2B5EF4-FFF2-40B4-BE49-F238E27FC236}">
                  <a16:creationId xmlns:a16="http://schemas.microsoft.com/office/drawing/2014/main" id="{2E432CA5-24AF-3FAF-2EBB-4159C1CB037A}"/>
                </a:ext>
              </a:extLst>
            </p:cNvPr>
            <p:cNvSpPr/>
            <p:nvPr/>
          </p:nvSpPr>
          <p:spPr>
            <a:xfrm>
              <a:off x="8496467" y="288337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45" name="Freeform: Shape 1444">
              <a:extLst>
                <a:ext uri="{FF2B5EF4-FFF2-40B4-BE49-F238E27FC236}">
                  <a16:creationId xmlns:a16="http://schemas.microsoft.com/office/drawing/2014/main" id="{F6E4E191-321A-72CB-7ABA-78E0220D7647}"/>
                </a:ext>
              </a:extLst>
            </p:cNvPr>
            <p:cNvSpPr/>
            <p:nvPr/>
          </p:nvSpPr>
          <p:spPr>
            <a:xfrm>
              <a:off x="8455302" y="292453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7" name="Graphic 37">
            <a:extLst>
              <a:ext uri="{FF2B5EF4-FFF2-40B4-BE49-F238E27FC236}">
                <a16:creationId xmlns:a16="http://schemas.microsoft.com/office/drawing/2014/main" id="{48E8B1AD-F6C3-71E6-0FAB-7482EE7EE334}"/>
              </a:ext>
            </a:extLst>
          </p:cNvPr>
          <p:cNvGrpSpPr/>
          <p:nvPr/>
        </p:nvGrpSpPr>
        <p:grpSpPr>
          <a:xfrm>
            <a:off x="4603729" y="2981859"/>
            <a:ext cx="45919" cy="62585"/>
            <a:chOff x="8506250" y="2883371"/>
            <a:chExt cx="82329" cy="82329"/>
          </a:xfrm>
        </p:grpSpPr>
        <p:sp>
          <p:nvSpPr>
            <p:cNvPr id="1442" name="Freeform: Shape 1441">
              <a:extLst>
                <a:ext uri="{FF2B5EF4-FFF2-40B4-BE49-F238E27FC236}">
                  <a16:creationId xmlns:a16="http://schemas.microsoft.com/office/drawing/2014/main" id="{2174DEC6-EF7A-394B-2587-7B6DBBE474FA}"/>
                </a:ext>
              </a:extLst>
            </p:cNvPr>
            <p:cNvSpPr/>
            <p:nvPr/>
          </p:nvSpPr>
          <p:spPr>
            <a:xfrm>
              <a:off x="8547415" y="288337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43" name="Freeform: Shape 1442">
              <a:extLst>
                <a:ext uri="{FF2B5EF4-FFF2-40B4-BE49-F238E27FC236}">
                  <a16:creationId xmlns:a16="http://schemas.microsoft.com/office/drawing/2014/main" id="{6BBB0BC6-793B-38E7-D736-A5AC65CE161A}"/>
                </a:ext>
              </a:extLst>
            </p:cNvPr>
            <p:cNvSpPr/>
            <p:nvPr/>
          </p:nvSpPr>
          <p:spPr>
            <a:xfrm>
              <a:off x="8506250" y="292453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8" name="Graphic 37">
            <a:extLst>
              <a:ext uri="{FF2B5EF4-FFF2-40B4-BE49-F238E27FC236}">
                <a16:creationId xmlns:a16="http://schemas.microsoft.com/office/drawing/2014/main" id="{C75E7912-800C-584F-5E02-49918E0D118A}"/>
              </a:ext>
            </a:extLst>
          </p:cNvPr>
          <p:cNvGrpSpPr/>
          <p:nvPr/>
        </p:nvGrpSpPr>
        <p:grpSpPr>
          <a:xfrm>
            <a:off x="4646034" y="3013056"/>
            <a:ext cx="45919" cy="62585"/>
            <a:chOff x="8582100" y="2924409"/>
            <a:chExt cx="82329" cy="82329"/>
          </a:xfrm>
        </p:grpSpPr>
        <p:sp>
          <p:nvSpPr>
            <p:cNvPr id="1440" name="Freeform: Shape 1439">
              <a:extLst>
                <a:ext uri="{FF2B5EF4-FFF2-40B4-BE49-F238E27FC236}">
                  <a16:creationId xmlns:a16="http://schemas.microsoft.com/office/drawing/2014/main" id="{400FCF7B-B16C-BE2B-05AE-98AFFB725E82}"/>
                </a:ext>
              </a:extLst>
            </p:cNvPr>
            <p:cNvSpPr/>
            <p:nvPr/>
          </p:nvSpPr>
          <p:spPr>
            <a:xfrm>
              <a:off x="8623264" y="292440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41" name="Freeform: Shape 1440">
              <a:extLst>
                <a:ext uri="{FF2B5EF4-FFF2-40B4-BE49-F238E27FC236}">
                  <a16:creationId xmlns:a16="http://schemas.microsoft.com/office/drawing/2014/main" id="{061208F1-6520-5F72-3EA2-C3E421B9E321}"/>
                </a:ext>
              </a:extLst>
            </p:cNvPr>
            <p:cNvSpPr/>
            <p:nvPr/>
          </p:nvSpPr>
          <p:spPr>
            <a:xfrm>
              <a:off x="8582100" y="29655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79" name="Graphic 37">
            <a:extLst>
              <a:ext uri="{FF2B5EF4-FFF2-40B4-BE49-F238E27FC236}">
                <a16:creationId xmlns:a16="http://schemas.microsoft.com/office/drawing/2014/main" id="{5BAE96C9-5177-9DAD-2568-1EB84798FF56}"/>
              </a:ext>
            </a:extLst>
          </p:cNvPr>
          <p:cNvGrpSpPr/>
          <p:nvPr/>
        </p:nvGrpSpPr>
        <p:grpSpPr>
          <a:xfrm>
            <a:off x="4662687" y="3013056"/>
            <a:ext cx="45848" cy="62585"/>
            <a:chOff x="8611957" y="2924409"/>
            <a:chExt cx="82202" cy="82329"/>
          </a:xfrm>
        </p:grpSpPr>
        <p:sp>
          <p:nvSpPr>
            <p:cNvPr id="1438" name="Freeform: Shape 1437">
              <a:extLst>
                <a:ext uri="{FF2B5EF4-FFF2-40B4-BE49-F238E27FC236}">
                  <a16:creationId xmlns:a16="http://schemas.microsoft.com/office/drawing/2014/main" id="{2B30E527-9B5E-DDC4-BFDB-6D0F5AA0D4A0}"/>
                </a:ext>
              </a:extLst>
            </p:cNvPr>
            <p:cNvSpPr/>
            <p:nvPr/>
          </p:nvSpPr>
          <p:spPr>
            <a:xfrm>
              <a:off x="8652994" y="292440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39" name="Freeform: Shape 1438">
              <a:extLst>
                <a:ext uri="{FF2B5EF4-FFF2-40B4-BE49-F238E27FC236}">
                  <a16:creationId xmlns:a16="http://schemas.microsoft.com/office/drawing/2014/main" id="{DE4AFDDE-F071-AFF8-A081-6AF50FDA71C7}"/>
                </a:ext>
              </a:extLst>
            </p:cNvPr>
            <p:cNvSpPr/>
            <p:nvPr/>
          </p:nvSpPr>
          <p:spPr>
            <a:xfrm>
              <a:off x="8611957" y="2965573"/>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0" name="Graphic 37">
            <a:extLst>
              <a:ext uri="{FF2B5EF4-FFF2-40B4-BE49-F238E27FC236}">
                <a16:creationId xmlns:a16="http://schemas.microsoft.com/office/drawing/2014/main" id="{AEA5425F-1BF4-AA1F-716D-8A0223B22647}"/>
              </a:ext>
            </a:extLst>
          </p:cNvPr>
          <p:cNvGrpSpPr/>
          <p:nvPr/>
        </p:nvGrpSpPr>
        <p:grpSpPr>
          <a:xfrm>
            <a:off x="4688977" y="3013056"/>
            <a:ext cx="45919" cy="62585"/>
            <a:chOff x="8659093" y="2924409"/>
            <a:chExt cx="82329" cy="82329"/>
          </a:xfrm>
        </p:grpSpPr>
        <p:sp>
          <p:nvSpPr>
            <p:cNvPr id="1436" name="Freeform: Shape 1435">
              <a:extLst>
                <a:ext uri="{FF2B5EF4-FFF2-40B4-BE49-F238E27FC236}">
                  <a16:creationId xmlns:a16="http://schemas.microsoft.com/office/drawing/2014/main" id="{9E8A2D6A-C16B-69A2-CD4F-23356724327C}"/>
                </a:ext>
              </a:extLst>
            </p:cNvPr>
            <p:cNvSpPr/>
            <p:nvPr/>
          </p:nvSpPr>
          <p:spPr>
            <a:xfrm>
              <a:off x="8700258" y="292440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37" name="Freeform: Shape 1436">
              <a:extLst>
                <a:ext uri="{FF2B5EF4-FFF2-40B4-BE49-F238E27FC236}">
                  <a16:creationId xmlns:a16="http://schemas.microsoft.com/office/drawing/2014/main" id="{F76E7447-BF35-0B50-7F94-2949180CC574}"/>
                </a:ext>
              </a:extLst>
            </p:cNvPr>
            <p:cNvSpPr/>
            <p:nvPr/>
          </p:nvSpPr>
          <p:spPr>
            <a:xfrm>
              <a:off x="8659093" y="29655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1" name="Graphic 37">
            <a:extLst>
              <a:ext uri="{FF2B5EF4-FFF2-40B4-BE49-F238E27FC236}">
                <a16:creationId xmlns:a16="http://schemas.microsoft.com/office/drawing/2014/main" id="{1A2FD2B4-B3FB-EA1A-A72E-96FEA9C2F5D7}"/>
              </a:ext>
            </a:extLst>
          </p:cNvPr>
          <p:cNvGrpSpPr/>
          <p:nvPr/>
        </p:nvGrpSpPr>
        <p:grpSpPr>
          <a:xfrm>
            <a:off x="4714629" y="3044348"/>
            <a:ext cx="45919" cy="62585"/>
            <a:chOff x="8705085" y="2965573"/>
            <a:chExt cx="82329" cy="82329"/>
          </a:xfrm>
        </p:grpSpPr>
        <p:sp>
          <p:nvSpPr>
            <p:cNvPr id="1434" name="Freeform: Shape 1433">
              <a:extLst>
                <a:ext uri="{FF2B5EF4-FFF2-40B4-BE49-F238E27FC236}">
                  <a16:creationId xmlns:a16="http://schemas.microsoft.com/office/drawing/2014/main" id="{099F98D6-2C66-938E-00A6-D3844336D564}"/>
                </a:ext>
              </a:extLst>
            </p:cNvPr>
            <p:cNvSpPr/>
            <p:nvPr/>
          </p:nvSpPr>
          <p:spPr>
            <a:xfrm>
              <a:off x="8746250" y="296557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35" name="Freeform: Shape 1434">
              <a:extLst>
                <a:ext uri="{FF2B5EF4-FFF2-40B4-BE49-F238E27FC236}">
                  <a16:creationId xmlns:a16="http://schemas.microsoft.com/office/drawing/2014/main" id="{D9FE13B1-E1E9-E05C-80E8-2EF53AAF71C5}"/>
                </a:ext>
              </a:extLst>
            </p:cNvPr>
            <p:cNvSpPr/>
            <p:nvPr/>
          </p:nvSpPr>
          <p:spPr>
            <a:xfrm>
              <a:off x="8705085" y="300673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2" name="Graphic 37">
            <a:extLst>
              <a:ext uri="{FF2B5EF4-FFF2-40B4-BE49-F238E27FC236}">
                <a16:creationId xmlns:a16="http://schemas.microsoft.com/office/drawing/2014/main" id="{96C5FFDB-65BD-E3CF-D50A-D0F409CA0752}"/>
              </a:ext>
            </a:extLst>
          </p:cNvPr>
          <p:cNvGrpSpPr/>
          <p:nvPr/>
        </p:nvGrpSpPr>
        <p:grpSpPr>
          <a:xfrm>
            <a:off x="4738226" y="3044348"/>
            <a:ext cx="45919" cy="62585"/>
            <a:chOff x="8747394" y="2965573"/>
            <a:chExt cx="82329" cy="82329"/>
          </a:xfrm>
        </p:grpSpPr>
        <p:sp>
          <p:nvSpPr>
            <p:cNvPr id="1432" name="Freeform: Shape 1431">
              <a:extLst>
                <a:ext uri="{FF2B5EF4-FFF2-40B4-BE49-F238E27FC236}">
                  <a16:creationId xmlns:a16="http://schemas.microsoft.com/office/drawing/2014/main" id="{A43EA48F-1F7C-D988-3B97-2C057436434F}"/>
                </a:ext>
              </a:extLst>
            </p:cNvPr>
            <p:cNvSpPr/>
            <p:nvPr/>
          </p:nvSpPr>
          <p:spPr>
            <a:xfrm>
              <a:off x="8788558" y="296557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33" name="Freeform: Shape 1432">
              <a:extLst>
                <a:ext uri="{FF2B5EF4-FFF2-40B4-BE49-F238E27FC236}">
                  <a16:creationId xmlns:a16="http://schemas.microsoft.com/office/drawing/2014/main" id="{076520CB-9B57-7A4C-E0F4-F34E579D424B}"/>
                </a:ext>
              </a:extLst>
            </p:cNvPr>
            <p:cNvSpPr/>
            <p:nvPr/>
          </p:nvSpPr>
          <p:spPr>
            <a:xfrm>
              <a:off x="8747394" y="300673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3" name="Graphic 37">
            <a:extLst>
              <a:ext uri="{FF2B5EF4-FFF2-40B4-BE49-F238E27FC236}">
                <a16:creationId xmlns:a16="http://schemas.microsoft.com/office/drawing/2014/main" id="{91C3F9EB-E09C-679F-D65A-CC2D7B355230}"/>
              </a:ext>
            </a:extLst>
          </p:cNvPr>
          <p:cNvGrpSpPr/>
          <p:nvPr/>
        </p:nvGrpSpPr>
        <p:grpSpPr>
          <a:xfrm>
            <a:off x="4755516" y="3044348"/>
            <a:ext cx="45919" cy="62585"/>
            <a:chOff x="8778394" y="2965573"/>
            <a:chExt cx="82329" cy="82329"/>
          </a:xfrm>
        </p:grpSpPr>
        <p:sp>
          <p:nvSpPr>
            <p:cNvPr id="1430" name="Freeform: Shape 1429">
              <a:extLst>
                <a:ext uri="{FF2B5EF4-FFF2-40B4-BE49-F238E27FC236}">
                  <a16:creationId xmlns:a16="http://schemas.microsoft.com/office/drawing/2014/main" id="{2F143462-1637-5039-8929-892CC2945922}"/>
                </a:ext>
              </a:extLst>
            </p:cNvPr>
            <p:cNvSpPr/>
            <p:nvPr/>
          </p:nvSpPr>
          <p:spPr>
            <a:xfrm>
              <a:off x="8819559" y="296557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31" name="Freeform: Shape 1430">
              <a:extLst>
                <a:ext uri="{FF2B5EF4-FFF2-40B4-BE49-F238E27FC236}">
                  <a16:creationId xmlns:a16="http://schemas.microsoft.com/office/drawing/2014/main" id="{3DB5A9BA-4E4D-AA71-E9E9-3EFDE9746E09}"/>
                </a:ext>
              </a:extLst>
            </p:cNvPr>
            <p:cNvSpPr/>
            <p:nvPr/>
          </p:nvSpPr>
          <p:spPr>
            <a:xfrm>
              <a:off x="8778394" y="300673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4" name="Graphic 37">
            <a:extLst>
              <a:ext uri="{FF2B5EF4-FFF2-40B4-BE49-F238E27FC236}">
                <a16:creationId xmlns:a16="http://schemas.microsoft.com/office/drawing/2014/main" id="{3A048701-F290-D33C-0B1C-ECF953ADAAE8}"/>
              </a:ext>
            </a:extLst>
          </p:cNvPr>
          <p:cNvGrpSpPr/>
          <p:nvPr/>
        </p:nvGrpSpPr>
        <p:grpSpPr>
          <a:xfrm>
            <a:off x="4808947" y="3090515"/>
            <a:ext cx="45919" cy="62585"/>
            <a:chOff x="8874191" y="3026304"/>
            <a:chExt cx="82329" cy="82329"/>
          </a:xfrm>
        </p:grpSpPr>
        <p:sp>
          <p:nvSpPr>
            <p:cNvPr id="1428" name="Freeform: Shape 1427">
              <a:extLst>
                <a:ext uri="{FF2B5EF4-FFF2-40B4-BE49-F238E27FC236}">
                  <a16:creationId xmlns:a16="http://schemas.microsoft.com/office/drawing/2014/main" id="{6401EEC0-35FF-79EE-915A-3831448D76E7}"/>
                </a:ext>
              </a:extLst>
            </p:cNvPr>
            <p:cNvSpPr/>
            <p:nvPr/>
          </p:nvSpPr>
          <p:spPr>
            <a:xfrm>
              <a:off x="8915355" y="302630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29" name="Freeform: Shape 1428">
              <a:extLst>
                <a:ext uri="{FF2B5EF4-FFF2-40B4-BE49-F238E27FC236}">
                  <a16:creationId xmlns:a16="http://schemas.microsoft.com/office/drawing/2014/main" id="{C4691250-005F-7DF0-C51C-1C27CD198028}"/>
                </a:ext>
              </a:extLst>
            </p:cNvPr>
            <p:cNvSpPr/>
            <p:nvPr/>
          </p:nvSpPr>
          <p:spPr>
            <a:xfrm>
              <a:off x="8874191" y="306746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5" name="Graphic 37">
            <a:extLst>
              <a:ext uri="{FF2B5EF4-FFF2-40B4-BE49-F238E27FC236}">
                <a16:creationId xmlns:a16="http://schemas.microsoft.com/office/drawing/2014/main" id="{B269412F-B704-C5A0-41CB-3BBE6C0151E0}"/>
              </a:ext>
            </a:extLst>
          </p:cNvPr>
          <p:cNvGrpSpPr/>
          <p:nvPr/>
        </p:nvGrpSpPr>
        <p:grpSpPr>
          <a:xfrm>
            <a:off x="4829001" y="3090515"/>
            <a:ext cx="45919" cy="62585"/>
            <a:chOff x="8910146" y="3026304"/>
            <a:chExt cx="82329" cy="82329"/>
          </a:xfrm>
        </p:grpSpPr>
        <p:sp>
          <p:nvSpPr>
            <p:cNvPr id="1426" name="Freeform: Shape 1425">
              <a:extLst>
                <a:ext uri="{FF2B5EF4-FFF2-40B4-BE49-F238E27FC236}">
                  <a16:creationId xmlns:a16="http://schemas.microsoft.com/office/drawing/2014/main" id="{E878ABBA-75F1-CCF5-EFE0-9BC8AA1D2EF3}"/>
                </a:ext>
              </a:extLst>
            </p:cNvPr>
            <p:cNvSpPr/>
            <p:nvPr/>
          </p:nvSpPr>
          <p:spPr>
            <a:xfrm>
              <a:off x="8951311" y="302630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27" name="Freeform: Shape 1426">
              <a:extLst>
                <a:ext uri="{FF2B5EF4-FFF2-40B4-BE49-F238E27FC236}">
                  <a16:creationId xmlns:a16="http://schemas.microsoft.com/office/drawing/2014/main" id="{D203BFB5-8855-01E9-0FFB-130460BA844C}"/>
                </a:ext>
              </a:extLst>
            </p:cNvPr>
            <p:cNvSpPr/>
            <p:nvPr/>
          </p:nvSpPr>
          <p:spPr>
            <a:xfrm>
              <a:off x="8910146" y="306746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6" name="Graphic 37">
            <a:extLst>
              <a:ext uri="{FF2B5EF4-FFF2-40B4-BE49-F238E27FC236}">
                <a16:creationId xmlns:a16="http://schemas.microsoft.com/office/drawing/2014/main" id="{7CFA148D-18DA-B4DB-563F-08C7FFF71ECB}"/>
              </a:ext>
            </a:extLst>
          </p:cNvPr>
          <p:cNvGrpSpPr/>
          <p:nvPr/>
        </p:nvGrpSpPr>
        <p:grpSpPr>
          <a:xfrm>
            <a:off x="4905249" y="3130210"/>
            <a:ext cx="45919" cy="62585"/>
            <a:chOff x="9046854" y="3078522"/>
            <a:chExt cx="82329" cy="82329"/>
          </a:xfrm>
        </p:grpSpPr>
        <p:sp>
          <p:nvSpPr>
            <p:cNvPr id="1424" name="Freeform: Shape 1423">
              <a:extLst>
                <a:ext uri="{FF2B5EF4-FFF2-40B4-BE49-F238E27FC236}">
                  <a16:creationId xmlns:a16="http://schemas.microsoft.com/office/drawing/2014/main" id="{A3A6BFB8-17DA-750E-AFC1-91D63916D978}"/>
                </a:ext>
              </a:extLst>
            </p:cNvPr>
            <p:cNvSpPr/>
            <p:nvPr/>
          </p:nvSpPr>
          <p:spPr>
            <a:xfrm>
              <a:off x="9088018" y="307852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25" name="Freeform: Shape 1424">
              <a:extLst>
                <a:ext uri="{FF2B5EF4-FFF2-40B4-BE49-F238E27FC236}">
                  <a16:creationId xmlns:a16="http://schemas.microsoft.com/office/drawing/2014/main" id="{1684B2B5-294D-F050-136C-13EBCBB74CBF}"/>
                </a:ext>
              </a:extLst>
            </p:cNvPr>
            <p:cNvSpPr/>
            <p:nvPr/>
          </p:nvSpPr>
          <p:spPr>
            <a:xfrm>
              <a:off x="9046854" y="311968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7" name="Graphic 37">
            <a:extLst>
              <a:ext uri="{FF2B5EF4-FFF2-40B4-BE49-F238E27FC236}">
                <a16:creationId xmlns:a16="http://schemas.microsoft.com/office/drawing/2014/main" id="{AB82CDD4-A7F8-876D-9678-2268A1E399D3}"/>
              </a:ext>
            </a:extLst>
          </p:cNvPr>
          <p:cNvGrpSpPr/>
          <p:nvPr/>
        </p:nvGrpSpPr>
        <p:grpSpPr>
          <a:xfrm>
            <a:off x="5041872" y="3130210"/>
            <a:ext cx="45919" cy="62585"/>
            <a:chOff x="9291809" y="3078522"/>
            <a:chExt cx="82329" cy="82329"/>
          </a:xfrm>
        </p:grpSpPr>
        <p:sp>
          <p:nvSpPr>
            <p:cNvPr id="1422" name="Freeform: Shape 1421">
              <a:extLst>
                <a:ext uri="{FF2B5EF4-FFF2-40B4-BE49-F238E27FC236}">
                  <a16:creationId xmlns:a16="http://schemas.microsoft.com/office/drawing/2014/main" id="{D9D15285-E6AA-2E39-2FB5-BCE6D02E3AF5}"/>
                </a:ext>
              </a:extLst>
            </p:cNvPr>
            <p:cNvSpPr/>
            <p:nvPr/>
          </p:nvSpPr>
          <p:spPr>
            <a:xfrm>
              <a:off x="9332973" y="307852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23" name="Freeform: Shape 1422">
              <a:extLst>
                <a:ext uri="{FF2B5EF4-FFF2-40B4-BE49-F238E27FC236}">
                  <a16:creationId xmlns:a16="http://schemas.microsoft.com/office/drawing/2014/main" id="{D209340D-FAC4-957D-F551-E996B799A830}"/>
                </a:ext>
              </a:extLst>
            </p:cNvPr>
            <p:cNvSpPr/>
            <p:nvPr/>
          </p:nvSpPr>
          <p:spPr>
            <a:xfrm>
              <a:off x="9291809" y="311968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8" name="Graphic 37">
            <a:extLst>
              <a:ext uri="{FF2B5EF4-FFF2-40B4-BE49-F238E27FC236}">
                <a16:creationId xmlns:a16="http://schemas.microsoft.com/office/drawing/2014/main" id="{F69E59C1-F759-9169-B8A3-861BFD8BDEF8}"/>
              </a:ext>
            </a:extLst>
          </p:cNvPr>
          <p:cNvGrpSpPr/>
          <p:nvPr/>
        </p:nvGrpSpPr>
        <p:grpSpPr>
          <a:xfrm>
            <a:off x="5134064" y="3151941"/>
            <a:ext cx="45919" cy="62585"/>
            <a:chOff x="9457103" y="3107108"/>
            <a:chExt cx="82329" cy="82329"/>
          </a:xfrm>
        </p:grpSpPr>
        <p:sp>
          <p:nvSpPr>
            <p:cNvPr id="1420" name="Freeform: Shape 1419">
              <a:extLst>
                <a:ext uri="{FF2B5EF4-FFF2-40B4-BE49-F238E27FC236}">
                  <a16:creationId xmlns:a16="http://schemas.microsoft.com/office/drawing/2014/main" id="{2BE576BF-2EA9-B987-01E7-7A93D1FD8354}"/>
                </a:ext>
              </a:extLst>
            </p:cNvPr>
            <p:cNvSpPr/>
            <p:nvPr/>
          </p:nvSpPr>
          <p:spPr>
            <a:xfrm>
              <a:off x="9498267"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21" name="Freeform: Shape 1420">
              <a:extLst>
                <a:ext uri="{FF2B5EF4-FFF2-40B4-BE49-F238E27FC236}">
                  <a16:creationId xmlns:a16="http://schemas.microsoft.com/office/drawing/2014/main" id="{D94DCF5A-9816-800B-3ECB-8512EA636303}"/>
                </a:ext>
              </a:extLst>
            </p:cNvPr>
            <p:cNvSpPr/>
            <p:nvPr/>
          </p:nvSpPr>
          <p:spPr>
            <a:xfrm>
              <a:off x="9457103"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89" name="Graphic 37">
            <a:extLst>
              <a:ext uri="{FF2B5EF4-FFF2-40B4-BE49-F238E27FC236}">
                <a16:creationId xmlns:a16="http://schemas.microsoft.com/office/drawing/2014/main" id="{EFB6433E-6999-3EB9-159D-CECD50BD1E69}"/>
              </a:ext>
            </a:extLst>
          </p:cNvPr>
          <p:cNvGrpSpPr/>
          <p:nvPr/>
        </p:nvGrpSpPr>
        <p:grpSpPr>
          <a:xfrm>
            <a:off x="5145119" y="3151941"/>
            <a:ext cx="45919" cy="62585"/>
            <a:chOff x="9476923" y="3107108"/>
            <a:chExt cx="82329" cy="82329"/>
          </a:xfrm>
        </p:grpSpPr>
        <p:sp>
          <p:nvSpPr>
            <p:cNvPr id="1418" name="Freeform: Shape 1417">
              <a:extLst>
                <a:ext uri="{FF2B5EF4-FFF2-40B4-BE49-F238E27FC236}">
                  <a16:creationId xmlns:a16="http://schemas.microsoft.com/office/drawing/2014/main" id="{4A320BBE-F06F-6460-F9A1-A7D5C94DE760}"/>
                </a:ext>
              </a:extLst>
            </p:cNvPr>
            <p:cNvSpPr/>
            <p:nvPr/>
          </p:nvSpPr>
          <p:spPr>
            <a:xfrm>
              <a:off x="9518087"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19" name="Freeform: Shape 1418">
              <a:extLst>
                <a:ext uri="{FF2B5EF4-FFF2-40B4-BE49-F238E27FC236}">
                  <a16:creationId xmlns:a16="http://schemas.microsoft.com/office/drawing/2014/main" id="{44136BCC-E74C-09C7-1B30-233A883FDD0B}"/>
                </a:ext>
              </a:extLst>
            </p:cNvPr>
            <p:cNvSpPr/>
            <p:nvPr/>
          </p:nvSpPr>
          <p:spPr>
            <a:xfrm>
              <a:off x="9476923"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0" name="Graphic 37">
            <a:extLst>
              <a:ext uri="{FF2B5EF4-FFF2-40B4-BE49-F238E27FC236}">
                <a16:creationId xmlns:a16="http://schemas.microsoft.com/office/drawing/2014/main" id="{5EBF47FB-CA9B-706F-200E-8D3EDEE2E478}"/>
              </a:ext>
            </a:extLst>
          </p:cNvPr>
          <p:cNvGrpSpPr/>
          <p:nvPr/>
        </p:nvGrpSpPr>
        <p:grpSpPr>
          <a:xfrm>
            <a:off x="5173534" y="3151941"/>
            <a:ext cx="45919" cy="62585"/>
            <a:chOff x="9527870" y="3107108"/>
            <a:chExt cx="82329" cy="82329"/>
          </a:xfrm>
        </p:grpSpPr>
        <p:sp>
          <p:nvSpPr>
            <p:cNvPr id="1416" name="Freeform: Shape 1415">
              <a:extLst>
                <a:ext uri="{FF2B5EF4-FFF2-40B4-BE49-F238E27FC236}">
                  <a16:creationId xmlns:a16="http://schemas.microsoft.com/office/drawing/2014/main" id="{E4EA6EF2-4249-9061-88DF-5074A2B3C990}"/>
                </a:ext>
              </a:extLst>
            </p:cNvPr>
            <p:cNvSpPr/>
            <p:nvPr/>
          </p:nvSpPr>
          <p:spPr>
            <a:xfrm>
              <a:off x="9569035"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17" name="Freeform: Shape 1416">
              <a:extLst>
                <a:ext uri="{FF2B5EF4-FFF2-40B4-BE49-F238E27FC236}">
                  <a16:creationId xmlns:a16="http://schemas.microsoft.com/office/drawing/2014/main" id="{C5C0D4F8-C179-1831-5264-AE0F3B431B90}"/>
                </a:ext>
              </a:extLst>
            </p:cNvPr>
            <p:cNvSpPr/>
            <p:nvPr/>
          </p:nvSpPr>
          <p:spPr>
            <a:xfrm>
              <a:off x="9527870"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1" name="Graphic 37">
            <a:extLst>
              <a:ext uri="{FF2B5EF4-FFF2-40B4-BE49-F238E27FC236}">
                <a16:creationId xmlns:a16="http://schemas.microsoft.com/office/drawing/2014/main" id="{56FD3ACF-A1F1-C764-CEC2-839CF9C7E548}"/>
              </a:ext>
            </a:extLst>
          </p:cNvPr>
          <p:cNvGrpSpPr/>
          <p:nvPr/>
        </p:nvGrpSpPr>
        <p:grpSpPr>
          <a:xfrm>
            <a:off x="5222784" y="3151941"/>
            <a:ext cx="45919" cy="62585"/>
            <a:chOff x="9616171" y="3107108"/>
            <a:chExt cx="82329" cy="82329"/>
          </a:xfrm>
        </p:grpSpPr>
        <p:sp>
          <p:nvSpPr>
            <p:cNvPr id="1414" name="Freeform: Shape 1413">
              <a:extLst>
                <a:ext uri="{FF2B5EF4-FFF2-40B4-BE49-F238E27FC236}">
                  <a16:creationId xmlns:a16="http://schemas.microsoft.com/office/drawing/2014/main" id="{63DD2F96-6ED3-34C8-BAC8-940D7D9C98C8}"/>
                </a:ext>
              </a:extLst>
            </p:cNvPr>
            <p:cNvSpPr/>
            <p:nvPr/>
          </p:nvSpPr>
          <p:spPr>
            <a:xfrm>
              <a:off x="9657336"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15" name="Freeform: Shape 1414">
              <a:extLst>
                <a:ext uri="{FF2B5EF4-FFF2-40B4-BE49-F238E27FC236}">
                  <a16:creationId xmlns:a16="http://schemas.microsoft.com/office/drawing/2014/main" id="{DF9D2264-5619-60EA-93A8-1080DF85B798}"/>
                </a:ext>
              </a:extLst>
            </p:cNvPr>
            <p:cNvSpPr/>
            <p:nvPr/>
          </p:nvSpPr>
          <p:spPr>
            <a:xfrm>
              <a:off x="9616171"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2" name="Graphic 37">
            <a:extLst>
              <a:ext uri="{FF2B5EF4-FFF2-40B4-BE49-F238E27FC236}">
                <a16:creationId xmlns:a16="http://schemas.microsoft.com/office/drawing/2014/main" id="{3EFF1D8A-791B-2FA0-E33C-B96B3D985D05}"/>
              </a:ext>
            </a:extLst>
          </p:cNvPr>
          <p:cNvGrpSpPr/>
          <p:nvPr/>
        </p:nvGrpSpPr>
        <p:grpSpPr>
          <a:xfrm>
            <a:off x="5242200" y="3151941"/>
            <a:ext cx="45919" cy="62585"/>
            <a:chOff x="9650983" y="3107108"/>
            <a:chExt cx="82329" cy="82329"/>
          </a:xfrm>
        </p:grpSpPr>
        <p:sp>
          <p:nvSpPr>
            <p:cNvPr id="1412" name="Freeform: Shape 1411">
              <a:extLst>
                <a:ext uri="{FF2B5EF4-FFF2-40B4-BE49-F238E27FC236}">
                  <a16:creationId xmlns:a16="http://schemas.microsoft.com/office/drawing/2014/main" id="{86ED4EA4-5D01-D207-8806-8C64B8564687}"/>
                </a:ext>
              </a:extLst>
            </p:cNvPr>
            <p:cNvSpPr/>
            <p:nvPr/>
          </p:nvSpPr>
          <p:spPr>
            <a:xfrm>
              <a:off x="9692148"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13" name="Freeform: Shape 1412">
              <a:extLst>
                <a:ext uri="{FF2B5EF4-FFF2-40B4-BE49-F238E27FC236}">
                  <a16:creationId xmlns:a16="http://schemas.microsoft.com/office/drawing/2014/main" id="{8D333AAA-DF1F-B442-97A8-C3D01AC069A9}"/>
                </a:ext>
              </a:extLst>
            </p:cNvPr>
            <p:cNvSpPr/>
            <p:nvPr/>
          </p:nvSpPr>
          <p:spPr>
            <a:xfrm>
              <a:off x="9650983"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3" name="Graphic 37">
            <a:extLst>
              <a:ext uri="{FF2B5EF4-FFF2-40B4-BE49-F238E27FC236}">
                <a16:creationId xmlns:a16="http://schemas.microsoft.com/office/drawing/2014/main" id="{C562C40A-C77F-65F3-EF4E-0E39C4820351}"/>
              </a:ext>
            </a:extLst>
          </p:cNvPr>
          <p:cNvGrpSpPr/>
          <p:nvPr/>
        </p:nvGrpSpPr>
        <p:grpSpPr>
          <a:xfrm>
            <a:off x="5258145" y="3151941"/>
            <a:ext cx="45919" cy="62585"/>
            <a:chOff x="9679570" y="3107108"/>
            <a:chExt cx="82329" cy="82329"/>
          </a:xfrm>
        </p:grpSpPr>
        <p:sp>
          <p:nvSpPr>
            <p:cNvPr id="1410" name="Freeform: Shape 1409">
              <a:extLst>
                <a:ext uri="{FF2B5EF4-FFF2-40B4-BE49-F238E27FC236}">
                  <a16:creationId xmlns:a16="http://schemas.microsoft.com/office/drawing/2014/main" id="{9B04320B-3371-150F-2085-38AE1E0D45AF}"/>
                </a:ext>
              </a:extLst>
            </p:cNvPr>
            <p:cNvSpPr/>
            <p:nvPr/>
          </p:nvSpPr>
          <p:spPr>
            <a:xfrm>
              <a:off x="9720734"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11" name="Freeform: Shape 1410">
              <a:extLst>
                <a:ext uri="{FF2B5EF4-FFF2-40B4-BE49-F238E27FC236}">
                  <a16:creationId xmlns:a16="http://schemas.microsoft.com/office/drawing/2014/main" id="{AF93DF4A-DBBC-0F43-952C-658D54B00343}"/>
                </a:ext>
              </a:extLst>
            </p:cNvPr>
            <p:cNvSpPr/>
            <p:nvPr/>
          </p:nvSpPr>
          <p:spPr>
            <a:xfrm>
              <a:off x="9679570"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4" name="Graphic 37">
            <a:extLst>
              <a:ext uri="{FF2B5EF4-FFF2-40B4-BE49-F238E27FC236}">
                <a16:creationId xmlns:a16="http://schemas.microsoft.com/office/drawing/2014/main" id="{ABB7F437-5FF5-8806-9BAB-92BA25C280A4}"/>
              </a:ext>
            </a:extLst>
          </p:cNvPr>
          <p:cNvGrpSpPr/>
          <p:nvPr/>
        </p:nvGrpSpPr>
        <p:grpSpPr>
          <a:xfrm>
            <a:off x="5280395" y="3151941"/>
            <a:ext cx="45919" cy="62585"/>
            <a:chOff x="9719464" y="3107108"/>
            <a:chExt cx="82329" cy="82329"/>
          </a:xfrm>
        </p:grpSpPr>
        <p:sp>
          <p:nvSpPr>
            <p:cNvPr id="1408" name="Freeform: Shape 1407">
              <a:extLst>
                <a:ext uri="{FF2B5EF4-FFF2-40B4-BE49-F238E27FC236}">
                  <a16:creationId xmlns:a16="http://schemas.microsoft.com/office/drawing/2014/main" id="{7D2981A9-9F91-0047-F4FD-B70C3A416732}"/>
                </a:ext>
              </a:extLst>
            </p:cNvPr>
            <p:cNvSpPr/>
            <p:nvPr/>
          </p:nvSpPr>
          <p:spPr>
            <a:xfrm>
              <a:off x="9760628"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09" name="Freeform: Shape 1408">
              <a:extLst>
                <a:ext uri="{FF2B5EF4-FFF2-40B4-BE49-F238E27FC236}">
                  <a16:creationId xmlns:a16="http://schemas.microsoft.com/office/drawing/2014/main" id="{734439DE-2C5A-9DC9-3DE1-00BE2D1AF5DE}"/>
                </a:ext>
              </a:extLst>
            </p:cNvPr>
            <p:cNvSpPr/>
            <p:nvPr/>
          </p:nvSpPr>
          <p:spPr>
            <a:xfrm>
              <a:off x="9719464" y="3148273"/>
              <a:ext cx="82329" cy="12705"/>
            </a:xfrm>
            <a:custGeom>
              <a:avLst/>
              <a:gdLst>
                <a:gd name="connsiteX0" fmla="*/ 0 w 82329"/>
                <a:gd name="connsiteY0" fmla="*/ 0 h 12705"/>
                <a:gd name="connsiteX1" fmla="*/ 82330 w 82329"/>
                <a:gd name="connsiteY1" fmla="*/ 0 h 12705"/>
              </a:gdLst>
              <a:ahLst/>
              <a:cxnLst>
                <a:cxn ang="0">
                  <a:pos x="connsiteX0" y="connsiteY0"/>
                </a:cxn>
                <a:cxn ang="0">
                  <a:pos x="connsiteX1" y="connsiteY1"/>
                </a:cxn>
              </a:cxnLst>
              <a:rect l="l" t="t" r="r" b="b"/>
              <a:pathLst>
                <a:path w="82329" h="12705">
                  <a:moveTo>
                    <a:pt x="0" y="0"/>
                  </a:moveTo>
                  <a:lnTo>
                    <a:pt x="82330"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5" name="Graphic 37">
            <a:extLst>
              <a:ext uri="{FF2B5EF4-FFF2-40B4-BE49-F238E27FC236}">
                <a16:creationId xmlns:a16="http://schemas.microsoft.com/office/drawing/2014/main" id="{C306CCAC-A515-5149-81BC-1936B3D55BCB}"/>
              </a:ext>
            </a:extLst>
          </p:cNvPr>
          <p:cNvGrpSpPr/>
          <p:nvPr/>
        </p:nvGrpSpPr>
        <p:grpSpPr>
          <a:xfrm>
            <a:off x="5302646" y="3151941"/>
            <a:ext cx="45919" cy="62585"/>
            <a:chOff x="9759358" y="3107108"/>
            <a:chExt cx="82329" cy="82329"/>
          </a:xfrm>
        </p:grpSpPr>
        <p:sp>
          <p:nvSpPr>
            <p:cNvPr id="1406" name="Freeform: Shape 1405">
              <a:extLst>
                <a:ext uri="{FF2B5EF4-FFF2-40B4-BE49-F238E27FC236}">
                  <a16:creationId xmlns:a16="http://schemas.microsoft.com/office/drawing/2014/main" id="{825DD7DD-44DE-ACA4-F2A2-3749E6441743}"/>
                </a:ext>
              </a:extLst>
            </p:cNvPr>
            <p:cNvSpPr/>
            <p:nvPr/>
          </p:nvSpPr>
          <p:spPr>
            <a:xfrm>
              <a:off x="9800522"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07" name="Freeform: Shape 1406">
              <a:extLst>
                <a:ext uri="{FF2B5EF4-FFF2-40B4-BE49-F238E27FC236}">
                  <a16:creationId xmlns:a16="http://schemas.microsoft.com/office/drawing/2014/main" id="{82632C32-5E04-169B-0186-F9BAD8198393}"/>
                </a:ext>
              </a:extLst>
            </p:cNvPr>
            <p:cNvSpPr/>
            <p:nvPr/>
          </p:nvSpPr>
          <p:spPr>
            <a:xfrm>
              <a:off x="9759358"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6" name="Graphic 37">
            <a:extLst>
              <a:ext uri="{FF2B5EF4-FFF2-40B4-BE49-F238E27FC236}">
                <a16:creationId xmlns:a16="http://schemas.microsoft.com/office/drawing/2014/main" id="{355E790A-B9CB-04FF-EE4E-E03605508C3F}"/>
              </a:ext>
            </a:extLst>
          </p:cNvPr>
          <p:cNvGrpSpPr/>
          <p:nvPr/>
        </p:nvGrpSpPr>
        <p:grpSpPr>
          <a:xfrm>
            <a:off x="5316535" y="3151941"/>
            <a:ext cx="45919" cy="62585"/>
            <a:chOff x="9784260" y="3107108"/>
            <a:chExt cx="82329" cy="82329"/>
          </a:xfrm>
        </p:grpSpPr>
        <p:sp>
          <p:nvSpPr>
            <p:cNvPr id="1404" name="Freeform: Shape 1403">
              <a:extLst>
                <a:ext uri="{FF2B5EF4-FFF2-40B4-BE49-F238E27FC236}">
                  <a16:creationId xmlns:a16="http://schemas.microsoft.com/office/drawing/2014/main" id="{25503B2F-DFE7-8068-12A3-969D52DEEBA0}"/>
                </a:ext>
              </a:extLst>
            </p:cNvPr>
            <p:cNvSpPr/>
            <p:nvPr/>
          </p:nvSpPr>
          <p:spPr>
            <a:xfrm>
              <a:off x="9825425"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05" name="Freeform: Shape 1404">
              <a:extLst>
                <a:ext uri="{FF2B5EF4-FFF2-40B4-BE49-F238E27FC236}">
                  <a16:creationId xmlns:a16="http://schemas.microsoft.com/office/drawing/2014/main" id="{B593A864-4131-0279-5763-BBF51E9D6AFB}"/>
                </a:ext>
              </a:extLst>
            </p:cNvPr>
            <p:cNvSpPr/>
            <p:nvPr/>
          </p:nvSpPr>
          <p:spPr>
            <a:xfrm>
              <a:off x="9784260"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7" name="Graphic 37">
            <a:extLst>
              <a:ext uri="{FF2B5EF4-FFF2-40B4-BE49-F238E27FC236}">
                <a16:creationId xmlns:a16="http://schemas.microsoft.com/office/drawing/2014/main" id="{A590709B-7CAD-9F4F-2BDE-06ADE545F3B1}"/>
              </a:ext>
            </a:extLst>
          </p:cNvPr>
          <p:cNvGrpSpPr/>
          <p:nvPr/>
        </p:nvGrpSpPr>
        <p:grpSpPr>
          <a:xfrm>
            <a:off x="5334534" y="3151941"/>
            <a:ext cx="45919" cy="62585"/>
            <a:chOff x="9816531" y="3107108"/>
            <a:chExt cx="82329" cy="82329"/>
          </a:xfrm>
        </p:grpSpPr>
        <p:sp>
          <p:nvSpPr>
            <p:cNvPr id="1402" name="Freeform: Shape 1401">
              <a:extLst>
                <a:ext uri="{FF2B5EF4-FFF2-40B4-BE49-F238E27FC236}">
                  <a16:creationId xmlns:a16="http://schemas.microsoft.com/office/drawing/2014/main" id="{E9266517-FA42-5DEB-52AA-2174443F19D0}"/>
                </a:ext>
              </a:extLst>
            </p:cNvPr>
            <p:cNvSpPr/>
            <p:nvPr/>
          </p:nvSpPr>
          <p:spPr>
            <a:xfrm>
              <a:off x="9857696" y="310710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03" name="Freeform: Shape 1402">
              <a:extLst>
                <a:ext uri="{FF2B5EF4-FFF2-40B4-BE49-F238E27FC236}">
                  <a16:creationId xmlns:a16="http://schemas.microsoft.com/office/drawing/2014/main" id="{D693501B-617E-2CB7-C093-3917902C191F}"/>
                </a:ext>
              </a:extLst>
            </p:cNvPr>
            <p:cNvSpPr/>
            <p:nvPr/>
          </p:nvSpPr>
          <p:spPr>
            <a:xfrm>
              <a:off x="9816531" y="314827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8" name="Graphic 37">
            <a:extLst>
              <a:ext uri="{FF2B5EF4-FFF2-40B4-BE49-F238E27FC236}">
                <a16:creationId xmlns:a16="http://schemas.microsoft.com/office/drawing/2014/main" id="{164B3E37-E27F-E68C-31E4-109654D04500}"/>
              </a:ext>
            </a:extLst>
          </p:cNvPr>
          <p:cNvGrpSpPr/>
          <p:nvPr/>
        </p:nvGrpSpPr>
        <p:grpSpPr>
          <a:xfrm>
            <a:off x="5356502" y="3172705"/>
            <a:ext cx="45919" cy="62585"/>
            <a:chOff x="9855917" y="3134424"/>
            <a:chExt cx="82329" cy="82329"/>
          </a:xfrm>
        </p:grpSpPr>
        <p:sp>
          <p:nvSpPr>
            <p:cNvPr id="1400" name="Freeform: Shape 1399">
              <a:extLst>
                <a:ext uri="{FF2B5EF4-FFF2-40B4-BE49-F238E27FC236}">
                  <a16:creationId xmlns:a16="http://schemas.microsoft.com/office/drawing/2014/main" id="{23E60A49-B86D-895F-9F25-FD1D5E70495A}"/>
                </a:ext>
              </a:extLst>
            </p:cNvPr>
            <p:cNvSpPr/>
            <p:nvPr/>
          </p:nvSpPr>
          <p:spPr>
            <a:xfrm>
              <a:off x="9897081"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01" name="Freeform: Shape 1400">
              <a:extLst>
                <a:ext uri="{FF2B5EF4-FFF2-40B4-BE49-F238E27FC236}">
                  <a16:creationId xmlns:a16="http://schemas.microsoft.com/office/drawing/2014/main" id="{E9B25C38-2EAB-8B4D-7D74-66621B022697}"/>
                </a:ext>
              </a:extLst>
            </p:cNvPr>
            <p:cNvSpPr/>
            <p:nvPr/>
          </p:nvSpPr>
          <p:spPr>
            <a:xfrm>
              <a:off x="9855917" y="317558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099" name="Graphic 37">
            <a:extLst>
              <a:ext uri="{FF2B5EF4-FFF2-40B4-BE49-F238E27FC236}">
                <a16:creationId xmlns:a16="http://schemas.microsoft.com/office/drawing/2014/main" id="{C6702C51-7DF5-236B-F380-3CBF284263DB}"/>
              </a:ext>
            </a:extLst>
          </p:cNvPr>
          <p:cNvGrpSpPr/>
          <p:nvPr/>
        </p:nvGrpSpPr>
        <p:grpSpPr>
          <a:xfrm>
            <a:off x="5376555" y="3172705"/>
            <a:ext cx="45919" cy="62585"/>
            <a:chOff x="9891872" y="3134424"/>
            <a:chExt cx="82329" cy="82329"/>
          </a:xfrm>
        </p:grpSpPr>
        <p:sp>
          <p:nvSpPr>
            <p:cNvPr id="1398" name="Freeform: Shape 1397">
              <a:extLst>
                <a:ext uri="{FF2B5EF4-FFF2-40B4-BE49-F238E27FC236}">
                  <a16:creationId xmlns:a16="http://schemas.microsoft.com/office/drawing/2014/main" id="{1FAA8673-3E2A-7EF9-86EA-2FB52BEC01CA}"/>
                </a:ext>
              </a:extLst>
            </p:cNvPr>
            <p:cNvSpPr/>
            <p:nvPr/>
          </p:nvSpPr>
          <p:spPr>
            <a:xfrm>
              <a:off x="9933037"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99" name="Freeform: Shape 1398">
              <a:extLst>
                <a:ext uri="{FF2B5EF4-FFF2-40B4-BE49-F238E27FC236}">
                  <a16:creationId xmlns:a16="http://schemas.microsoft.com/office/drawing/2014/main" id="{C9B5936B-43D2-85E9-B45A-17837738C5A3}"/>
                </a:ext>
              </a:extLst>
            </p:cNvPr>
            <p:cNvSpPr/>
            <p:nvPr/>
          </p:nvSpPr>
          <p:spPr>
            <a:xfrm>
              <a:off x="9891872" y="3175589"/>
              <a:ext cx="82329" cy="12705"/>
            </a:xfrm>
            <a:custGeom>
              <a:avLst/>
              <a:gdLst>
                <a:gd name="connsiteX0" fmla="*/ 0 w 82329"/>
                <a:gd name="connsiteY0" fmla="*/ 0 h 12705"/>
                <a:gd name="connsiteX1" fmla="*/ 82330 w 82329"/>
                <a:gd name="connsiteY1" fmla="*/ 0 h 12705"/>
              </a:gdLst>
              <a:ahLst/>
              <a:cxnLst>
                <a:cxn ang="0">
                  <a:pos x="connsiteX0" y="connsiteY0"/>
                </a:cxn>
                <a:cxn ang="0">
                  <a:pos x="connsiteX1" y="connsiteY1"/>
                </a:cxn>
              </a:cxnLst>
              <a:rect l="l" t="t" r="r" b="b"/>
              <a:pathLst>
                <a:path w="82329" h="12705">
                  <a:moveTo>
                    <a:pt x="0" y="0"/>
                  </a:moveTo>
                  <a:lnTo>
                    <a:pt x="82330"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0" name="Graphic 37">
            <a:extLst>
              <a:ext uri="{FF2B5EF4-FFF2-40B4-BE49-F238E27FC236}">
                <a16:creationId xmlns:a16="http://schemas.microsoft.com/office/drawing/2014/main" id="{A3255BFB-322A-66E3-F4E8-EFFE966B322E}"/>
              </a:ext>
            </a:extLst>
          </p:cNvPr>
          <p:cNvGrpSpPr/>
          <p:nvPr/>
        </p:nvGrpSpPr>
        <p:grpSpPr>
          <a:xfrm>
            <a:off x="5395334" y="3172705"/>
            <a:ext cx="45919" cy="62585"/>
            <a:chOff x="9925541" y="3134424"/>
            <a:chExt cx="82329" cy="82329"/>
          </a:xfrm>
        </p:grpSpPr>
        <p:sp>
          <p:nvSpPr>
            <p:cNvPr id="1396" name="Freeform: Shape 1395">
              <a:extLst>
                <a:ext uri="{FF2B5EF4-FFF2-40B4-BE49-F238E27FC236}">
                  <a16:creationId xmlns:a16="http://schemas.microsoft.com/office/drawing/2014/main" id="{28734BBE-D90A-E16C-6289-14627072A854}"/>
                </a:ext>
              </a:extLst>
            </p:cNvPr>
            <p:cNvSpPr/>
            <p:nvPr/>
          </p:nvSpPr>
          <p:spPr>
            <a:xfrm>
              <a:off x="9966706"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97" name="Freeform: Shape 1396">
              <a:extLst>
                <a:ext uri="{FF2B5EF4-FFF2-40B4-BE49-F238E27FC236}">
                  <a16:creationId xmlns:a16="http://schemas.microsoft.com/office/drawing/2014/main" id="{A724AC73-39D3-24AC-2C75-38311C32FA7D}"/>
                </a:ext>
              </a:extLst>
            </p:cNvPr>
            <p:cNvSpPr/>
            <p:nvPr/>
          </p:nvSpPr>
          <p:spPr>
            <a:xfrm>
              <a:off x="9925541" y="317558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1" name="Graphic 37">
            <a:extLst>
              <a:ext uri="{FF2B5EF4-FFF2-40B4-BE49-F238E27FC236}">
                <a16:creationId xmlns:a16="http://schemas.microsoft.com/office/drawing/2014/main" id="{6658A0B3-0BAE-5B0D-932A-4397C146CB06}"/>
              </a:ext>
            </a:extLst>
          </p:cNvPr>
          <p:cNvGrpSpPr/>
          <p:nvPr/>
        </p:nvGrpSpPr>
        <p:grpSpPr>
          <a:xfrm>
            <a:off x="5408444" y="3172705"/>
            <a:ext cx="45919" cy="62585"/>
            <a:chOff x="9949045" y="3134424"/>
            <a:chExt cx="82329" cy="82329"/>
          </a:xfrm>
        </p:grpSpPr>
        <p:sp>
          <p:nvSpPr>
            <p:cNvPr id="1394" name="Freeform: Shape 1393">
              <a:extLst>
                <a:ext uri="{FF2B5EF4-FFF2-40B4-BE49-F238E27FC236}">
                  <a16:creationId xmlns:a16="http://schemas.microsoft.com/office/drawing/2014/main" id="{7D85A273-2694-C96D-2BD9-CDB6A1A3710A}"/>
                </a:ext>
              </a:extLst>
            </p:cNvPr>
            <p:cNvSpPr/>
            <p:nvPr/>
          </p:nvSpPr>
          <p:spPr>
            <a:xfrm>
              <a:off x="9990210"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95" name="Freeform: Shape 1394">
              <a:extLst>
                <a:ext uri="{FF2B5EF4-FFF2-40B4-BE49-F238E27FC236}">
                  <a16:creationId xmlns:a16="http://schemas.microsoft.com/office/drawing/2014/main" id="{44A76D0C-3B4E-39A0-EC55-24AEC31DAFFA}"/>
                </a:ext>
              </a:extLst>
            </p:cNvPr>
            <p:cNvSpPr/>
            <p:nvPr/>
          </p:nvSpPr>
          <p:spPr>
            <a:xfrm>
              <a:off x="9949045" y="3175589"/>
              <a:ext cx="82329" cy="12705"/>
            </a:xfrm>
            <a:custGeom>
              <a:avLst/>
              <a:gdLst>
                <a:gd name="connsiteX0" fmla="*/ 0 w 82329"/>
                <a:gd name="connsiteY0" fmla="*/ 0 h 12705"/>
                <a:gd name="connsiteX1" fmla="*/ 82330 w 82329"/>
                <a:gd name="connsiteY1" fmla="*/ 0 h 12705"/>
              </a:gdLst>
              <a:ahLst/>
              <a:cxnLst>
                <a:cxn ang="0">
                  <a:pos x="connsiteX0" y="connsiteY0"/>
                </a:cxn>
                <a:cxn ang="0">
                  <a:pos x="connsiteX1" y="connsiteY1"/>
                </a:cxn>
              </a:cxnLst>
              <a:rect l="l" t="t" r="r" b="b"/>
              <a:pathLst>
                <a:path w="82329" h="12705">
                  <a:moveTo>
                    <a:pt x="0" y="0"/>
                  </a:moveTo>
                  <a:lnTo>
                    <a:pt x="82330"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2" name="Graphic 37">
            <a:extLst>
              <a:ext uri="{FF2B5EF4-FFF2-40B4-BE49-F238E27FC236}">
                <a16:creationId xmlns:a16="http://schemas.microsoft.com/office/drawing/2014/main" id="{AA04F01F-91A1-6AAD-0978-77AA7423ABFC}"/>
              </a:ext>
            </a:extLst>
          </p:cNvPr>
          <p:cNvGrpSpPr/>
          <p:nvPr/>
        </p:nvGrpSpPr>
        <p:grpSpPr>
          <a:xfrm>
            <a:off x="5423750" y="3172705"/>
            <a:ext cx="45919" cy="62585"/>
            <a:chOff x="9976489" y="3134424"/>
            <a:chExt cx="82329" cy="82329"/>
          </a:xfrm>
        </p:grpSpPr>
        <p:sp>
          <p:nvSpPr>
            <p:cNvPr id="1392" name="Freeform: Shape 1391">
              <a:extLst>
                <a:ext uri="{FF2B5EF4-FFF2-40B4-BE49-F238E27FC236}">
                  <a16:creationId xmlns:a16="http://schemas.microsoft.com/office/drawing/2014/main" id="{D1321AB5-D6D9-1881-88C8-65862A62AA37}"/>
                </a:ext>
              </a:extLst>
            </p:cNvPr>
            <p:cNvSpPr/>
            <p:nvPr/>
          </p:nvSpPr>
          <p:spPr>
            <a:xfrm>
              <a:off x="10017653"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93" name="Freeform: Shape 1392">
              <a:extLst>
                <a:ext uri="{FF2B5EF4-FFF2-40B4-BE49-F238E27FC236}">
                  <a16:creationId xmlns:a16="http://schemas.microsoft.com/office/drawing/2014/main" id="{462C4C35-97F4-3BF2-41E3-8E208C5693F8}"/>
                </a:ext>
              </a:extLst>
            </p:cNvPr>
            <p:cNvSpPr/>
            <p:nvPr/>
          </p:nvSpPr>
          <p:spPr>
            <a:xfrm>
              <a:off x="9976489" y="317558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3" name="Graphic 37">
            <a:extLst>
              <a:ext uri="{FF2B5EF4-FFF2-40B4-BE49-F238E27FC236}">
                <a16:creationId xmlns:a16="http://schemas.microsoft.com/office/drawing/2014/main" id="{30711B45-76E5-1A12-896A-FD2C6FED5C49}"/>
              </a:ext>
            </a:extLst>
          </p:cNvPr>
          <p:cNvGrpSpPr/>
          <p:nvPr/>
        </p:nvGrpSpPr>
        <p:grpSpPr>
          <a:xfrm>
            <a:off x="5436930" y="3172705"/>
            <a:ext cx="45848" cy="62585"/>
            <a:chOff x="10000120" y="3134424"/>
            <a:chExt cx="82202" cy="82329"/>
          </a:xfrm>
        </p:grpSpPr>
        <p:sp>
          <p:nvSpPr>
            <p:cNvPr id="1390" name="Freeform: Shape 1389">
              <a:extLst>
                <a:ext uri="{FF2B5EF4-FFF2-40B4-BE49-F238E27FC236}">
                  <a16:creationId xmlns:a16="http://schemas.microsoft.com/office/drawing/2014/main" id="{B5A7D636-4CAA-80FF-829F-FE1C70798815}"/>
                </a:ext>
              </a:extLst>
            </p:cNvPr>
            <p:cNvSpPr/>
            <p:nvPr/>
          </p:nvSpPr>
          <p:spPr>
            <a:xfrm>
              <a:off x="10041285"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91" name="Freeform: Shape 1390">
              <a:extLst>
                <a:ext uri="{FF2B5EF4-FFF2-40B4-BE49-F238E27FC236}">
                  <a16:creationId xmlns:a16="http://schemas.microsoft.com/office/drawing/2014/main" id="{FE16096D-DDA1-16AD-63B6-DD6C303D04AA}"/>
                </a:ext>
              </a:extLst>
            </p:cNvPr>
            <p:cNvSpPr/>
            <p:nvPr/>
          </p:nvSpPr>
          <p:spPr>
            <a:xfrm>
              <a:off x="10000120" y="3175589"/>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4" name="Graphic 37">
            <a:extLst>
              <a:ext uri="{FF2B5EF4-FFF2-40B4-BE49-F238E27FC236}">
                <a16:creationId xmlns:a16="http://schemas.microsoft.com/office/drawing/2014/main" id="{71ADBB02-E153-3357-773F-543E50EF268E}"/>
              </a:ext>
            </a:extLst>
          </p:cNvPr>
          <p:cNvGrpSpPr/>
          <p:nvPr/>
        </p:nvGrpSpPr>
        <p:grpSpPr>
          <a:xfrm>
            <a:off x="5459110" y="3172705"/>
            <a:ext cx="45919" cy="62585"/>
            <a:chOff x="10039887" y="3134424"/>
            <a:chExt cx="82329" cy="82329"/>
          </a:xfrm>
        </p:grpSpPr>
        <p:sp>
          <p:nvSpPr>
            <p:cNvPr id="1388" name="Freeform: Shape 1387">
              <a:extLst>
                <a:ext uri="{FF2B5EF4-FFF2-40B4-BE49-F238E27FC236}">
                  <a16:creationId xmlns:a16="http://schemas.microsoft.com/office/drawing/2014/main" id="{13AADAF2-C8C0-31FD-8DA5-E2F69A412EE5}"/>
                </a:ext>
              </a:extLst>
            </p:cNvPr>
            <p:cNvSpPr/>
            <p:nvPr/>
          </p:nvSpPr>
          <p:spPr>
            <a:xfrm>
              <a:off x="10081052" y="313442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89" name="Freeform: Shape 1388">
              <a:extLst>
                <a:ext uri="{FF2B5EF4-FFF2-40B4-BE49-F238E27FC236}">
                  <a16:creationId xmlns:a16="http://schemas.microsoft.com/office/drawing/2014/main" id="{A922F276-C733-7028-F2F6-5B6E3192BE80}"/>
                </a:ext>
              </a:extLst>
            </p:cNvPr>
            <p:cNvSpPr/>
            <p:nvPr/>
          </p:nvSpPr>
          <p:spPr>
            <a:xfrm>
              <a:off x="10039887" y="317558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5" name="Graphic 37">
            <a:extLst>
              <a:ext uri="{FF2B5EF4-FFF2-40B4-BE49-F238E27FC236}">
                <a16:creationId xmlns:a16="http://schemas.microsoft.com/office/drawing/2014/main" id="{E8F69911-3735-F172-C772-A58B59640C9B}"/>
              </a:ext>
            </a:extLst>
          </p:cNvPr>
          <p:cNvGrpSpPr/>
          <p:nvPr/>
        </p:nvGrpSpPr>
        <p:grpSpPr>
          <a:xfrm>
            <a:off x="5513958" y="3203902"/>
            <a:ext cx="45848" cy="62585"/>
            <a:chOff x="10138225" y="3175462"/>
            <a:chExt cx="82202" cy="82329"/>
          </a:xfrm>
        </p:grpSpPr>
        <p:sp>
          <p:nvSpPr>
            <p:cNvPr id="1386" name="Freeform: Shape 1385">
              <a:extLst>
                <a:ext uri="{FF2B5EF4-FFF2-40B4-BE49-F238E27FC236}">
                  <a16:creationId xmlns:a16="http://schemas.microsoft.com/office/drawing/2014/main" id="{B0365C91-0F61-41F2-39ED-4F6F41B49A16}"/>
                </a:ext>
              </a:extLst>
            </p:cNvPr>
            <p:cNvSpPr/>
            <p:nvPr/>
          </p:nvSpPr>
          <p:spPr>
            <a:xfrm>
              <a:off x="10179390" y="31754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87" name="Freeform: Shape 1386">
              <a:extLst>
                <a:ext uri="{FF2B5EF4-FFF2-40B4-BE49-F238E27FC236}">
                  <a16:creationId xmlns:a16="http://schemas.microsoft.com/office/drawing/2014/main" id="{770A3C76-4D34-5F22-D1BA-0200D9476C37}"/>
                </a:ext>
              </a:extLst>
            </p:cNvPr>
            <p:cNvSpPr/>
            <p:nvPr/>
          </p:nvSpPr>
          <p:spPr>
            <a:xfrm>
              <a:off x="10138225" y="3216627"/>
              <a:ext cx="82202" cy="12705"/>
            </a:xfrm>
            <a:custGeom>
              <a:avLst/>
              <a:gdLst>
                <a:gd name="connsiteX0" fmla="*/ 0 w 82202"/>
                <a:gd name="connsiteY0" fmla="*/ 0 h 12705"/>
                <a:gd name="connsiteX1" fmla="*/ 82203 w 82202"/>
                <a:gd name="connsiteY1" fmla="*/ 0 h 12705"/>
              </a:gdLst>
              <a:ahLst/>
              <a:cxnLst>
                <a:cxn ang="0">
                  <a:pos x="connsiteX0" y="connsiteY0"/>
                </a:cxn>
                <a:cxn ang="0">
                  <a:pos x="connsiteX1" y="connsiteY1"/>
                </a:cxn>
              </a:cxnLst>
              <a:rect l="l" t="t" r="r" b="b"/>
              <a:pathLst>
                <a:path w="82202" h="12705">
                  <a:moveTo>
                    <a:pt x="0" y="0"/>
                  </a:moveTo>
                  <a:lnTo>
                    <a:pt x="82203"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6" name="Graphic 37">
            <a:extLst>
              <a:ext uri="{FF2B5EF4-FFF2-40B4-BE49-F238E27FC236}">
                <a16:creationId xmlns:a16="http://schemas.microsoft.com/office/drawing/2014/main" id="{DCD61355-9A3B-2655-A472-DE966853D7C0}"/>
              </a:ext>
            </a:extLst>
          </p:cNvPr>
          <p:cNvGrpSpPr/>
          <p:nvPr/>
        </p:nvGrpSpPr>
        <p:grpSpPr>
          <a:xfrm>
            <a:off x="5562428" y="3203902"/>
            <a:ext cx="45919" cy="62585"/>
            <a:chOff x="10225128" y="3175462"/>
            <a:chExt cx="82329" cy="82329"/>
          </a:xfrm>
        </p:grpSpPr>
        <p:sp>
          <p:nvSpPr>
            <p:cNvPr id="1384" name="Freeform: Shape 1383">
              <a:extLst>
                <a:ext uri="{FF2B5EF4-FFF2-40B4-BE49-F238E27FC236}">
                  <a16:creationId xmlns:a16="http://schemas.microsoft.com/office/drawing/2014/main" id="{6BB2AE5D-C3C0-95E3-C1AD-D9046EAB8772}"/>
                </a:ext>
              </a:extLst>
            </p:cNvPr>
            <p:cNvSpPr/>
            <p:nvPr/>
          </p:nvSpPr>
          <p:spPr>
            <a:xfrm>
              <a:off x="10266293" y="31754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85" name="Freeform: Shape 1384">
              <a:extLst>
                <a:ext uri="{FF2B5EF4-FFF2-40B4-BE49-F238E27FC236}">
                  <a16:creationId xmlns:a16="http://schemas.microsoft.com/office/drawing/2014/main" id="{98E6D24E-0590-2D3F-9B3D-EC3D9992DF8A}"/>
                </a:ext>
              </a:extLst>
            </p:cNvPr>
            <p:cNvSpPr/>
            <p:nvPr/>
          </p:nvSpPr>
          <p:spPr>
            <a:xfrm>
              <a:off x="10225128" y="32166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7" name="Graphic 37">
            <a:extLst>
              <a:ext uri="{FF2B5EF4-FFF2-40B4-BE49-F238E27FC236}">
                <a16:creationId xmlns:a16="http://schemas.microsoft.com/office/drawing/2014/main" id="{53FA26D5-B89A-5EB1-D4FA-A46EB53C6360}"/>
              </a:ext>
            </a:extLst>
          </p:cNvPr>
          <p:cNvGrpSpPr/>
          <p:nvPr/>
        </p:nvGrpSpPr>
        <p:grpSpPr>
          <a:xfrm>
            <a:off x="5580498" y="3203902"/>
            <a:ext cx="45919" cy="62585"/>
            <a:chOff x="10257526" y="3175462"/>
            <a:chExt cx="82329" cy="82329"/>
          </a:xfrm>
        </p:grpSpPr>
        <p:sp>
          <p:nvSpPr>
            <p:cNvPr id="1382" name="Freeform: Shape 1381">
              <a:extLst>
                <a:ext uri="{FF2B5EF4-FFF2-40B4-BE49-F238E27FC236}">
                  <a16:creationId xmlns:a16="http://schemas.microsoft.com/office/drawing/2014/main" id="{94C99EA4-ED3E-D1C6-7AA1-40F0B3F33712}"/>
                </a:ext>
              </a:extLst>
            </p:cNvPr>
            <p:cNvSpPr/>
            <p:nvPr/>
          </p:nvSpPr>
          <p:spPr>
            <a:xfrm>
              <a:off x="10298691" y="31754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83" name="Freeform: Shape 1382">
              <a:extLst>
                <a:ext uri="{FF2B5EF4-FFF2-40B4-BE49-F238E27FC236}">
                  <a16:creationId xmlns:a16="http://schemas.microsoft.com/office/drawing/2014/main" id="{2CADCBB7-DFA4-A9EE-480B-46E4412D6F91}"/>
                </a:ext>
              </a:extLst>
            </p:cNvPr>
            <p:cNvSpPr/>
            <p:nvPr/>
          </p:nvSpPr>
          <p:spPr>
            <a:xfrm>
              <a:off x="10257526" y="32166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8" name="Graphic 37">
            <a:extLst>
              <a:ext uri="{FF2B5EF4-FFF2-40B4-BE49-F238E27FC236}">
                <a16:creationId xmlns:a16="http://schemas.microsoft.com/office/drawing/2014/main" id="{ACA5CDC5-39E1-DC28-26D0-7E8DCBC00C7B}"/>
              </a:ext>
            </a:extLst>
          </p:cNvPr>
          <p:cNvGrpSpPr/>
          <p:nvPr/>
        </p:nvGrpSpPr>
        <p:grpSpPr>
          <a:xfrm>
            <a:off x="5701815" y="3234229"/>
            <a:ext cx="45919" cy="62585"/>
            <a:chOff x="10475038" y="3215356"/>
            <a:chExt cx="82329" cy="82329"/>
          </a:xfrm>
        </p:grpSpPr>
        <p:sp>
          <p:nvSpPr>
            <p:cNvPr id="1380" name="Freeform: Shape 1379">
              <a:extLst>
                <a:ext uri="{FF2B5EF4-FFF2-40B4-BE49-F238E27FC236}">
                  <a16:creationId xmlns:a16="http://schemas.microsoft.com/office/drawing/2014/main" id="{443E3AD8-6A6B-C4BB-8E55-49DB89250E9D}"/>
                </a:ext>
              </a:extLst>
            </p:cNvPr>
            <p:cNvSpPr/>
            <p:nvPr/>
          </p:nvSpPr>
          <p:spPr>
            <a:xfrm>
              <a:off x="10516203" y="321535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81" name="Freeform: Shape 1380">
              <a:extLst>
                <a:ext uri="{FF2B5EF4-FFF2-40B4-BE49-F238E27FC236}">
                  <a16:creationId xmlns:a16="http://schemas.microsoft.com/office/drawing/2014/main" id="{A4A7E47B-F5EC-E6F0-9BFE-B9D8B6C33B6F}"/>
                </a:ext>
              </a:extLst>
            </p:cNvPr>
            <p:cNvSpPr/>
            <p:nvPr/>
          </p:nvSpPr>
          <p:spPr>
            <a:xfrm>
              <a:off x="10475038" y="325652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09" name="Graphic 37">
            <a:extLst>
              <a:ext uri="{FF2B5EF4-FFF2-40B4-BE49-F238E27FC236}">
                <a16:creationId xmlns:a16="http://schemas.microsoft.com/office/drawing/2014/main" id="{FACF1A3B-87CB-A255-608A-2D14D3C7615E}"/>
              </a:ext>
            </a:extLst>
          </p:cNvPr>
          <p:cNvGrpSpPr/>
          <p:nvPr/>
        </p:nvGrpSpPr>
        <p:grpSpPr>
          <a:xfrm>
            <a:off x="5765591" y="3234229"/>
            <a:ext cx="45919" cy="62585"/>
            <a:chOff x="10589384" y="3215356"/>
            <a:chExt cx="82329" cy="82329"/>
          </a:xfrm>
        </p:grpSpPr>
        <p:sp>
          <p:nvSpPr>
            <p:cNvPr id="1378" name="Freeform: Shape 1377">
              <a:extLst>
                <a:ext uri="{FF2B5EF4-FFF2-40B4-BE49-F238E27FC236}">
                  <a16:creationId xmlns:a16="http://schemas.microsoft.com/office/drawing/2014/main" id="{4A54419A-D6E2-336D-CA35-201278686C5E}"/>
                </a:ext>
              </a:extLst>
            </p:cNvPr>
            <p:cNvSpPr/>
            <p:nvPr/>
          </p:nvSpPr>
          <p:spPr>
            <a:xfrm>
              <a:off x="10630549" y="321535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79" name="Freeform: Shape 1378">
              <a:extLst>
                <a:ext uri="{FF2B5EF4-FFF2-40B4-BE49-F238E27FC236}">
                  <a16:creationId xmlns:a16="http://schemas.microsoft.com/office/drawing/2014/main" id="{DC710BF6-59BD-96A7-B02E-CD5F489DECA1}"/>
                </a:ext>
              </a:extLst>
            </p:cNvPr>
            <p:cNvSpPr/>
            <p:nvPr/>
          </p:nvSpPr>
          <p:spPr>
            <a:xfrm>
              <a:off x="10589384" y="325652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0" name="Graphic 37">
            <a:extLst>
              <a:ext uri="{FF2B5EF4-FFF2-40B4-BE49-F238E27FC236}">
                <a16:creationId xmlns:a16="http://schemas.microsoft.com/office/drawing/2014/main" id="{B9F3DA3E-3007-C6AD-37A4-12B574BE89D2}"/>
              </a:ext>
            </a:extLst>
          </p:cNvPr>
          <p:cNvGrpSpPr/>
          <p:nvPr/>
        </p:nvGrpSpPr>
        <p:grpSpPr>
          <a:xfrm>
            <a:off x="5885490" y="3234229"/>
            <a:ext cx="45919" cy="62585"/>
            <a:chOff x="10804355" y="3215356"/>
            <a:chExt cx="82329" cy="82329"/>
          </a:xfrm>
        </p:grpSpPr>
        <p:sp>
          <p:nvSpPr>
            <p:cNvPr id="1376" name="Freeform: Shape 1375">
              <a:extLst>
                <a:ext uri="{FF2B5EF4-FFF2-40B4-BE49-F238E27FC236}">
                  <a16:creationId xmlns:a16="http://schemas.microsoft.com/office/drawing/2014/main" id="{609A7A0A-B4F6-B8E8-9899-565A4A6E0D55}"/>
                </a:ext>
              </a:extLst>
            </p:cNvPr>
            <p:cNvSpPr/>
            <p:nvPr/>
          </p:nvSpPr>
          <p:spPr>
            <a:xfrm>
              <a:off x="10845520" y="321535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77" name="Freeform: Shape 1376">
              <a:extLst>
                <a:ext uri="{FF2B5EF4-FFF2-40B4-BE49-F238E27FC236}">
                  <a16:creationId xmlns:a16="http://schemas.microsoft.com/office/drawing/2014/main" id="{E055507A-A2AF-AF56-D396-D8E27D6FDF41}"/>
                </a:ext>
              </a:extLst>
            </p:cNvPr>
            <p:cNvSpPr/>
            <p:nvPr/>
          </p:nvSpPr>
          <p:spPr>
            <a:xfrm>
              <a:off x="10804355" y="325652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1" name="Graphic 37">
            <a:extLst>
              <a:ext uri="{FF2B5EF4-FFF2-40B4-BE49-F238E27FC236}">
                <a16:creationId xmlns:a16="http://schemas.microsoft.com/office/drawing/2014/main" id="{EA405759-6A73-C8A0-E4AB-FC5094563429}"/>
              </a:ext>
            </a:extLst>
          </p:cNvPr>
          <p:cNvGrpSpPr/>
          <p:nvPr/>
        </p:nvGrpSpPr>
        <p:grpSpPr>
          <a:xfrm>
            <a:off x="1562948" y="2076208"/>
            <a:ext cx="45919" cy="62585"/>
            <a:chOff x="3054349" y="1692011"/>
            <a:chExt cx="82329" cy="82329"/>
          </a:xfrm>
        </p:grpSpPr>
        <p:sp>
          <p:nvSpPr>
            <p:cNvPr id="1374" name="Freeform: Shape 1373">
              <a:extLst>
                <a:ext uri="{FF2B5EF4-FFF2-40B4-BE49-F238E27FC236}">
                  <a16:creationId xmlns:a16="http://schemas.microsoft.com/office/drawing/2014/main" id="{B04328A9-F70E-2FA4-4E8D-FF851DB48CA7}"/>
                </a:ext>
              </a:extLst>
            </p:cNvPr>
            <p:cNvSpPr/>
            <p:nvPr/>
          </p:nvSpPr>
          <p:spPr>
            <a:xfrm>
              <a:off x="3095513" y="169201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75" name="Freeform: Shape 1374">
              <a:extLst>
                <a:ext uri="{FF2B5EF4-FFF2-40B4-BE49-F238E27FC236}">
                  <a16:creationId xmlns:a16="http://schemas.microsoft.com/office/drawing/2014/main" id="{BCE1BEC8-1E23-0936-5A05-CC555FFB35C7}"/>
                </a:ext>
              </a:extLst>
            </p:cNvPr>
            <p:cNvSpPr/>
            <p:nvPr/>
          </p:nvSpPr>
          <p:spPr>
            <a:xfrm>
              <a:off x="3054349" y="173317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2" name="Graphic 37">
            <a:extLst>
              <a:ext uri="{FF2B5EF4-FFF2-40B4-BE49-F238E27FC236}">
                <a16:creationId xmlns:a16="http://schemas.microsoft.com/office/drawing/2014/main" id="{9AC94248-1DBE-886B-E663-C87EEC37D048}"/>
              </a:ext>
            </a:extLst>
          </p:cNvPr>
          <p:cNvGrpSpPr/>
          <p:nvPr/>
        </p:nvGrpSpPr>
        <p:grpSpPr>
          <a:xfrm>
            <a:off x="1636503" y="2097166"/>
            <a:ext cx="45919" cy="62585"/>
            <a:chOff x="3186228" y="1719581"/>
            <a:chExt cx="82329" cy="82329"/>
          </a:xfrm>
        </p:grpSpPr>
        <p:sp>
          <p:nvSpPr>
            <p:cNvPr id="1372" name="Freeform: Shape 1371">
              <a:extLst>
                <a:ext uri="{FF2B5EF4-FFF2-40B4-BE49-F238E27FC236}">
                  <a16:creationId xmlns:a16="http://schemas.microsoft.com/office/drawing/2014/main" id="{9D6BB8D5-79BF-CB11-B2C2-41E7E2CBE1F8}"/>
                </a:ext>
              </a:extLst>
            </p:cNvPr>
            <p:cNvSpPr/>
            <p:nvPr/>
          </p:nvSpPr>
          <p:spPr>
            <a:xfrm>
              <a:off x="3227392" y="171958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73" name="Freeform: Shape 1372">
              <a:extLst>
                <a:ext uri="{FF2B5EF4-FFF2-40B4-BE49-F238E27FC236}">
                  <a16:creationId xmlns:a16="http://schemas.microsoft.com/office/drawing/2014/main" id="{3A504FD1-0697-7F2B-8BD4-BF981CE1864E}"/>
                </a:ext>
              </a:extLst>
            </p:cNvPr>
            <p:cNvSpPr/>
            <p:nvPr/>
          </p:nvSpPr>
          <p:spPr>
            <a:xfrm>
              <a:off x="3186228" y="176074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3" name="Graphic 37">
            <a:extLst>
              <a:ext uri="{FF2B5EF4-FFF2-40B4-BE49-F238E27FC236}">
                <a16:creationId xmlns:a16="http://schemas.microsoft.com/office/drawing/2014/main" id="{C8B4280D-3D48-F2F8-6F6C-32AB04AB15DB}"/>
              </a:ext>
            </a:extLst>
          </p:cNvPr>
          <p:cNvGrpSpPr/>
          <p:nvPr/>
        </p:nvGrpSpPr>
        <p:grpSpPr>
          <a:xfrm>
            <a:off x="1715160" y="2112330"/>
            <a:ext cx="45919" cy="62585"/>
            <a:chOff x="3327255" y="1739528"/>
            <a:chExt cx="82329" cy="82329"/>
          </a:xfrm>
        </p:grpSpPr>
        <p:sp>
          <p:nvSpPr>
            <p:cNvPr id="1370" name="Freeform: Shape 1369">
              <a:extLst>
                <a:ext uri="{FF2B5EF4-FFF2-40B4-BE49-F238E27FC236}">
                  <a16:creationId xmlns:a16="http://schemas.microsoft.com/office/drawing/2014/main" id="{AFA574F5-2714-CBE5-A08B-81063DD05A9A}"/>
                </a:ext>
              </a:extLst>
            </p:cNvPr>
            <p:cNvSpPr/>
            <p:nvPr/>
          </p:nvSpPr>
          <p:spPr>
            <a:xfrm>
              <a:off x="3368420" y="173952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71" name="Freeform: Shape 1370">
              <a:extLst>
                <a:ext uri="{FF2B5EF4-FFF2-40B4-BE49-F238E27FC236}">
                  <a16:creationId xmlns:a16="http://schemas.microsoft.com/office/drawing/2014/main" id="{EA994F22-5100-617B-8334-F0D581B41807}"/>
                </a:ext>
              </a:extLst>
            </p:cNvPr>
            <p:cNvSpPr/>
            <p:nvPr/>
          </p:nvSpPr>
          <p:spPr>
            <a:xfrm>
              <a:off x="3327255" y="178069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4" name="Graphic 37">
            <a:extLst>
              <a:ext uri="{FF2B5EF4-FFF2-40B4-BE49-F238E27FC236}">
                <a16:creationId xmlns:a16="http://schemas.microsoft.com/office/drawing/2014/main" id="{CAD996C0-8834-1E5E-3948-BFC453FD89AF}"/>
              </a:ext>
            </a:extLst>
          </p:cNvPr>
          <p:cNvGrpSpPr/>
          <p:nvPr/>
        </p:nvGrpSpPr>
        <p:grpSpPr>
          <a:xfrm>
            <a:off x="1845972" y="2174045"/>
            <a:ext cx="45919" cy="62585"/>
            <a:chOff x="3561792" y="1820714"/>
            <a:chExt cx="82329" cy="82329"/>
          </a:xfrm>
        </p:grpSpPr>
        <p:sp>
          <p:nvSpPr>
            <p:cNvPr id="1368" name="Freeform: Shape 1367">
              <a:extLst>
                <a:ext uri="{FF2B5EF4-FFF2-40B4-BE49-F238E27FC236}">
                  <a16:creationId xmlns:a16="http://schemas.microsoft.com/office/drawing/2014/main" id="{2BCD5D70-21BD-2450-CE2E-EDB3654D3265}"/>
                </a:ext>
              </a:extLst>
            </p:cNvPr>
            <p:cNvSpPr/>
            <p:nvPr/>
          </p:nvSpPr>
          <p:spPr>
            <a:xfrm>
              <a:off x="3602956" y="182071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69" name="Freeform: Shape 1368">
              <a:extLst>
                <a:ext uri="{FF2B5EF4-FFF2-40B4-BE49-F238E27FC236}">
                  <a16:creationId xmlns:a16="http://schemas.microsoft.com/office/drawing/2014/main" id="{C5DB19AA-2D7C-7158-F389-409324FA9F73}"/>
                </a:ext>
              </a:extLst>
            </p:cNvPr>
            <p:cNvSpPr/>
            <p:nvPr/>
          </p:nvSpPr>
          <p:spPr>
            <a:xfrm>
              <a:off x="3561792" y="186187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5" name="Graphic 37">
            <a:extLst>
              <a:ext uri="{FF2B5EF4-FFF2-40B4-BE49-F238E27FC236}">
                <a16:creationId xmlns:a16="http://schemas.microsoft.com/office/drawing/2014/main" id="{F11A3FB9-E8D9-E308-8633-A7445436A08D}"/>
              </a:ext>
            </a:extLst>
          </p:cNvPr>
          <p:cNvGrpSpPr/>
          <p:nvPr/>
        </p:nvGrpSpPr>
        <p:grpSpPr>
          <a:xfrm>
            <a:off x="1863050" y="2174045"/>
            <a:ext cx="45919" cy="62585"/>
            <a:chOff x="3592411" y="1820714"/>
            <a:chExt cx="82329" cy="82329"/>
          </a:xfrm>
        </p:grpSpPr>
        <p:sp>
          <p:nvSpPr>
            <p:cNvPr id="1366" name="Freeform: Shape 1365">
              <a:extLst>
                <a:ext uri="{FF2B5EF4-FFF2-40B4-BE49-F238E27FC236}">
                  <a16:creationId xmlns:a16="http://schemas.microsoft.com/office/drawing/2014/main" id="{DC99DA28-E8D6-DC48-0715-D93E647AE61D}"/>
                </a:ext>
              </a:extLst>
            </p:cNvPr>
            <p:cNvSpPr/>
            <p:nvPr/>
          </p:nvSpPr>
          <p:spPr>
            <a:xfrm>
              <a:off x="3633576" y="182071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67" name="Freeform: Shape 1366">
              <a:extLst>
                <a:ext uri="{FF2B5EF4-FFF2-40B4-BE49-F238E27FC236}">
                  <a16:creationId xmlns:a16="http://schemas.microsoft.com/office/drawing/2014/main" id="{5E515589-7462-FC34-F3D9-0903CB081CA8}"/>
                </a:ext>
              </a:extLst>
            </p:cNvPr>
            <p:cNvSpPr/>
            <p:nvPr/>
          </p:nvSpPr>
          <p:spPr>
            <a:xfrm>
              <a:off x="3592411" y="186187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6" name="Graphic 37">
            <a:extLst>
              <a:ext uri="{FF2B5EF4-FFF2-40B4-BE49-F238E27FC236}">
                <a16:creationId xmlns:a16="http://schemas.microsoft.com/office/drawing/2014/main" id="{130E4913-0004-4008-E5C8-8FF97D7C2E20}"/>
              </a:ext>
            </a:extLst>
          </p:cNvPr>
          <p:cNvGrpSpPr/>
          <p:nvPr/>
        </p:nvGrpSpPr>
        <p:grpSpPr>
          <a:xfrm>
            <a:off x="1949361" y="2184573"/>
            <a:ext cx="45919" cy="62585"/>
            <a:chOff x="3747160" y="1834562"/>
            <a:chExt cx="82329" cy="82329"/>
          </a:xfrm>
        </p:grpSpPr>
        <p:sp>
          <p:nvSpPr>
            <p:cNvPr id="1364" name="Freeform: Shape 1363">
              <a:extLst>
                <a:ext uri="{FF2B5EF4-FFF2-40B4-BE49-F238E27FC236}">
                  <a16:creationId xmlns:a16="http://schemas.microsoft.com/office/drawing/2014/main" id="{39A699D8-16B9-3717-0B0C-0CEF07BBBB8E}"/>
                </a:ext>
              </a:extLst>
            </p:cNvPr>
            <p:cNvSpPr/>
            <p:nvPr/>
          </p:nvSpPr>
          <p:spPr>
            <a:xfrm>
              <a:off x="3788324" y="18345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65" name="Freeform: Shape 1364">
              <a:extLst>
                <a:ext uri="{FF2B5EF4-FFF2-40B4-BE49-F238E27FC236}">
                  <a16:creationId xmlns:a16="http://schemas.microsoft.com/office/drawing/2014/main" id="{A7B2070B-6627-EE8F-1DB0-7113E02EA843}"/>
                </a:ext>
              </a:extLst>
            </p:cNvPr>
            <p:cNvSpPr/>
            <p:nvPr/>
          </p:nvSpPr>
          <p:spPr>
            <a:xfrm>
              <a:off x="3747160" y="18757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7" name="Graphic 37">
            <a:extLst>
              <a:ext uri="{FF2B5EF4-FFF2-40B4-BE49-F238E27FC236}">
                <a16:creationId xmlns:a16="http://schemas.microsoft.com/office/drawing/2014/main" id="{D1CCD9F3-1F46-C9E6-9B07-FB039031BBDD}"/>
              </a:ext>
            </a:extLst>
          </p:cNvPr>
          <p:cNvGrpSpPr/>
          <p:nvPr/>
        </p:nvGrpSpPr>
        <p:grpSpPr>
          <a:xfrm>
            <a:off x="1994713" y="2184573"/>
            <a:ext cx="45919" cy="62585"/>
            <a:chOff x="3828473" y="1834562"/>
            <a:chExt cx="82329" cy="82329"/>
          </a:xfrm>
        </p:grpSpPr>
        <p:sp>
          <p:nvSpPr>
            <p:cNvPr id="1362" name="Freeform: Shape 1361">
              <a:extLst>
                <a:ext uri="{FF2B5EF4-FFF2-40B4-BE49-F238E27FC236}">
                  <a16:creationId xmlns:a16="http://schemas.microsoft.com/office/drawing/2014/main" id="{05EAEFC5-23C4-779A-D070-42C22431A873}"/>
                </a:ext>
              </a:extLst>
            </p:cNvPr>
            <p:cNvSpPr/>
            <p:nvPr/>
          </p:nvSpPr>
          <p:spPr>
            <a:xfrm>
              <a:off x="3869637" y="18345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63" name="Freeform: Shape 1362">
              <a:extLst>
                <a:ext uri="{FF2B5EF4-FFF2-40B4-BE49-F238E27FC236}">
                  <a16:creationId xmlns:a16="http://schemas.microsoft.com/office/drawing/2014/main" id="{9803609A-DCAC-F754-A0D6-E52390C208B0}"/>
                </a:ext>
              </a:extLst>
            </p:cNvPr>
            <p:cNvSpPr/>
            <p:nvPr/>
          </p:nvSpPr>
          <p:spPr>
            <a:xfrm>
              <a:off x="3828473" y="18757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8" name="Graphic 37">
            <a:extLst>
              <a:ext uri="{FF2B5EF4-FFF2-40B4-BE49-F238E27FC236}">
                <a16:creationId xmlns:a16="http://schemas.microsoft.com/office/drawing/2014/main" id="{41179B36-5050-B76B-C33F-ABB9BE26AF4D}"/>
              </a:ext>
            </a:extLst>
          </p:cNvPr>
          <p:cNvGrpSpPr/>
          <p:nvPr/>
        </p:nvGrpSpPr>
        <p:grpSpPr>
          <a:xfrm>
            <a:off x="2022065" y="2184573"/>
            <a:ext cx="45919" cy="62585"/>
            <a:chOff x="3877514" y="1834562"/>
            <a:chExt cx="82329" cy="82329"/>
          </a:xfrm>
        </p:grpSpPr>
        <p:sp>
          <p:nvSpPr>
            <p:cNvPr id="1360" name="Freeform: Shape 1359">
              <a:extLst>
                <a:ext uri="{FF2B5EF4-FFF2-40B4-BE49-F238E27FC236}">
                  <a16:creationId xmlns:a16="http://schemas.microsoft.com/office/drawing/2014/main" id="{B8A865BD-866A-3050-2582-252289D5F692}"/>
                </a:ext>
              </a:extLst>
            </p:cNvPr>
            <p:cNvSpPr/>
            <p:nvPr/>
          </p:nvSpPr>
          <p:spPr>
            <a:xfrm>
              <a:off x="3918679" y="18345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61" name="Freeform: Shape 1360">
              <a:extLst>
                <a:ext uri="{FF2B5EF4-FFF2-40B4-BE49-F238E27FC236}">
                  <a16:creationId xmlns:a16="http://schemas.microsoft.com/office/drawing/2014/main" id="{9E9FD043-4521-6757-DB58-3BCB18CB270A}"/>
                </a:ext>
              </a:extLst>
            </p:cNvPr>
            <p:cNvSpPr/>
            <p:nvPr/>
          </p:nvSpPr>
          <p:spPr>
            <a:xfrm>
              <a:off x="3877514" y="18757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19" name="Graphic 37">
            <a:extLst>
              <a:ext uri="{FF2B5EF4-FFF2-40B4-BE49-F238E27FC236}">
                <a16:creationId xmlns:a16="http://schemas.microsoft.com/office/drawing/2014/main" id="{42520363-B904-8B0A-73DF-5D56FACADF53}"/>
              </a:ext>
            </a:extLst>
          </p:cNvPr>
          <p:cNvGrpSpPr/>
          <p:nvPr/>
        </p:nvGrpSpPr>
        <p:grpSpPr>
          <a:xfrm>
            <a:off x="2064796" y="2184573"/>
            <a:ext cx="45919" cy="62585"/>
            <a:chOff x="3954126" y="1834562"/>
            <a:chExt cx="82329" cy="82329"/>
          </a:xfrm>
        </p:grpSpPr>
        <p:sp>
          <p:nvSpPr>
            <p:cNvPr id="1358" name="Freeform: Shape 1357">
              <a:extLst>
                <a:ext uri="{FF2B5EF4-FFF2-40B4-BE49-F238E27FC236}">
                  <a16:creationId xmlns:a16="http://schemas.microsoft.com/office/drawing/2014/main" id="{B1F238A4-E30C-589F-9E89-038BE11D6C1E}"/>
                </a:ext>
              </a:extLst>
            </p:cNvPr>
            <p:cNvSpPr/>
            <p:nvPr/>
          </p:nvSpPr>
          <p:spPr>
            <a:xfrm>
              <a:off x="3995291" y="18345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59" name="Freeform: Shape 1358">
              <a:extLst>
                <a:ext uri="{FF2B5EF4-FFF2-40B4-BE49-F238E27FC236}">
                  <a16:creationId xmlns:a16="http://schemas.microsoft.com/office/drawing/2014/main" id="{908B9E68-A7E0-4F09-114B-5C2A85966D7C}"/>
                </a:ext>
              </a:extLst>
            </p:cNvPr>
            <p:cNvSpPr/>
            <p:nvPr/>
          </p:nvSpPr>
          <p:spPr>
            <a:xfrm>
              <a:off x="3954126" y="18757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0" name="Graphic 37">
            <a:extLst>
              <a:ext uri="{FF2B5EF4-FFF2-40B4-BE49-F238E27FC236}">
                <a16:creationId xmlns:a16="http://schemas.microsoft.com/office/drawing/2014/main" id="{EF8DFF2F-7342-2583-4EFE-B4A0E3CC34CF}"/>
              </a:ext>
            </a:extLst>
          </p:cNvPr>
          <p:cNvGrpSpPr/>
          <p:nvPr/>
        </p:nvGrpSpPr>
        <p:grpSpPr>
          <a:xfrm>
            <a:off x="2151177" y="2210263"/>
            <a:ext cx="45919" cy="62489"/>
            <a:chOff x="4109002" y="1868358"/>
            <a:chExt cx="82329" cy="82202"/>
          </a:xfrm>
        </p:grpSpPr>
        <p:sp>
          <p:nvSpPr>
            <p:cNvPr id="1356" name="Freeform: Shape 1355">
              <a:extLst>
                <a:ext uri="{FF2B5EF4-FFF2-40B4-BE49-F238E27FC236}">
                  <a16:creationId xmlns:a16="http://schemas.microsoft.com/office/drawing/2014/main" id="{3B09711F-337D-7712-47D7-3A89BC3269BA}"/>
                </a:ext>
              </a:extLst>
            </p:cNvPr>
            <p:cNvSpPr/>
            <p:nvPr/>
          </p:nvSpPr>
          <p:spPr>
            <a:xfrm>
              <a:off x="4150167" y="1868358"/>
              <a:ext cx="12705" cy="82202"/>
            </a:xfrm>
            <a:custGeom>
              <a:avLst/>
              <a:gdLst>
                <a:gd name="connsiteX0" fmla="*/ 0 w 12705"/>
                <a:gd name="connsiteY0" fmla="*/ 0 h 82202"/>
                <a:gd name="connsiteX1" fmla="*/ 0 w 12705"/>
                <a:gd name="connsiteY1" fmla="*/ 82202 h 82202"/>
              </a:gdLst>
              <a:ahLst/>
              <a:cxnLst>
                <a:cxn ang="0">
                  <a:pos x="connsiteX0" y="connsiteY0"/>
                </a:cxn>
                <a:cxn ang="0">
                  <a:pos x="connsiteX1" y="connsiteY1"/>
                </a:cxn>
              </a:cxnLst>
              <a:rect l="l" t="t" r="r" b="b"/>
              <a:pathLst>
                <a:path w="12705" h="82202">
                  <a:moveTo>
                    <a:pt x="0" y="0"/>
                  </a:moveTo>
                  <a:lnTo>
                    <a:pt x="0" y="82202"/>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57" name="Freeform: Shape 1356">
              <a:extLst>
                <a:ext uri="{FF2B5EF4-FFF2-40B4-BE49-F238E27FC236}">
                  <a16:creationId xmlns:a16="http://schemas.microsoft.com/office/drawing/2014/main" id="{335C6EB9-100B-F60F-8D85-6B88ECECE78D}"/>
                </a:ext>
              </a:extLst>
            </p:cNvPr>
            <p:cNvSpPr/>
            <p:nvPr/>
          </p:nvSpPr>
          <p:spPr>
            <a:xfrm>
              <a:off x="4109002" y="190939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1" name="Graphic 37">
            <a:extLst>
              <a:ext uri="{FF2B5EF4-FFF2-40B4-BE49-F238E27FC236}">
                <a16:creationId xmlns:a16="http://schemas.microsoft.com/office/drawing/2014/main" id="{186108C8-B9A7-82DB-1FFE-82E25CDB04A9}"/>
              </a:ext>
            </a:extLst>
          </p:cNvPr>
          <p:cNvGrpSpPr/>
          <p:nvPr/>
        </p:nvGrpSpPr>
        <p:grpSpPr>
          <a:xfrm>
            <a:off x="2193057" y="2230062"/>
            <a:ext cx="45919" cy="62585"/>
            <a:chOff x="4184089" y="1894403"/>
            <a:chExt cx="82329" cy="82329"/>
          </a:xfrm>
        </p:grpSpPr>
        <p:sp>
          <p:nvSpPr>
            <p:cNvPr id="1354" name="Freeform: Shape 1353">
              <a:extLst>
                <a:ext uri="{FF2B5EF4-FFF2-40B4-BE49-F238E27FC236}">
                  <a16:creationId xmlns:a16="http://schemas.microsoft.com/office/drawing/2014/main" id="{0FA320CE-25C9-DC6E-49FF-C9D0160B03C4}"/>
                </a:ext>
              </a:extLst>
            </p:cNvPr>
            <p:cNvSpPr/>
            <p:nvPr/>
          </p:nvSpPr>
          <p:spPr>
            <a:xfrm>
              <a:off x="4225254" y="189440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55" name="Freeform: Shape 1354">
              <a:extLst>
                <a:ext uri="{FF2B5EF4-FFF2-40B4-BE49-F238E27FC236}">
                  <a16:creationId xmlns:a16="http://schemas.microsoft.com/office/drawing/2014/main" id="{A3844B78-6799-503F-E6C3-5D8615C13A9C}"/>
                </a:ext>
              </a:extLst>
            </p:cNvPr>
            <p:cNvSpPr/>
            <p:nvPr/>
          </p:nvSpPr>
          <p:spPr>
            <a:xfrm>
              <a:off x="4184089" y="193556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2" name="Graphic 37">
            <a:extLst>
              <a:ext uri="{FF2B5EF4-FFF2-40B4-BE49-F238E27FC236}">
                <a16:creationId xmlns:a16="http://schemas.microsoft.com/office/drawing/2014/main" id="{24908B5A-E506-C775-E5D8-7781E0BD64B0}"/>
              </a:ext>
            </a:extLst>
          </p:cNvPr>
          <p:cNvGrpSpPr/>
          <p:nvPr/>
        </p:nvGrpSpPr>
        <p:grpSpPr>
          <a:xfrm>
            <a:off x="2253786" y="2235858"/>
            <a:ext cx="45919" cy="62585"/>
            <a:chOff x="4292972" y="1902026"/>
            <a:chExt cx="82329" cy="82329"/>
          </a:xfrm>
        </p:grpSpPr>
        <p:sp>
          <p:nvSpPr>
            <p:cNvPr id="1352" name="Freeform: Shape 1351">
              <a:extLst>
                <a:ext uri="{FF2B5EF4-FFF2-40B4-BE49-F238E27FC236}">
                  <a16:creationId xmlns:a16="http://schemas.microsoft.com/office/drawing/2014/main" id="{6EFB2E3F-FC15-A1E0-C4D2-C5E532ABA849}"/>
                </a:ext>
              </a:extLst>
            </p:cNvPr>
            <p:cNvSpPr/>
            <p:nvPr/>
          </p:nvSpPr>
          <p:spPr>
            <a:xfrm>
              <a:off x="4334137" y="190202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53" name="Freeform: Shape 1352">
              <a:extLst>
                <a:ext uri="{FF2B5EF4-FFF2-40B4-BE49-F238E27FC236}">
                  <a16:creationId xmlns:a16="http://schemas.microsoft.com/office/drawing/2014/main" id="{62CFE398-857B-3B99-549E-6F975D32224E}"/>
                </a:ext>
              </a:extLst>
            </p:cNvPr>
            <p:cNvSpPr/>
            <p:nvPr/>
          </p:nvSpPr>
          <p:spPr>
            <a:xfrm>
              <a:off x="4292972" y="194319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3" name="Graphic 37">
            <a:extLst>
              <a:ext uri="{FF2B5EF4-FFF2-40B4-BE49-F238E27FC236}">
                <a16:creationId xmlns:a16="http://schemas.microsoft.com/office/drawing/2014/main" id="{F90FEDC8-FC06-72A4-DB76-4CD483D1E83E}"/>
              </a:ext>
            </a:extLst>
          </p:cNvPr>
          <p:cNvGrpSpPr/>
          <p:nvPr/>
        </p:nvGrpSpPr>
        <p:grpSpPr>
          <a:xfrm>
            <a:off x="2316145" y="2267151"/>
            <a:ext cx="45919" cy="62585"/>
            <a:chOff x="4404778" y="1943191"/>
            <a:chExt cx="82329" cy="82329"/>
          </a:xfrm>
        </p:grpSpPr>
        <p:sp>
          <p:nvSpPr>
            <p:cNvPr id="1350" name="Freeform: Shape 1349">
              <a:extLst>
                <a:ext uri="{FF2B5EF4-FFF2-40B4-BE49-F238E27FC236}">
                  <a16:creationId xmlns:a16="http://schemas.microsoft.com/office/drawing/2014/main" id="{3CD775CB-EFD5-1138-1BA8-008B0FF76C08}"/>
                </a:ext>
              </a:extLst>
            </p:cNvPr>
            <p:cNvSpPr/>
            <p:nvPr/>
          </p:nvSpPr>
          <p:spPr>
            <a:xfrm>
              <a:off x="4445942" y="194319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51" name="Freeform: Shape 1350">
              <a:extLst>
                <a:ext uri="{FF2B5EF4-FFF2-40B4-BE49-F238E27FC236}">
                  <a16:creationId xmlns:a16="http://schemas.microsoft.com/office/drawing/2014/main" id="{F4C4820F-B707-17E0-F82C-18795B4DA719}"/>
                </a:ext>
              </a:extLst>
            </p:cNvPr>
            <p:cNvSpPr/>
            <p:nvPr/>
          </p:nvSpPr>
          <p:spPr>
            <a:xfrm>
              <a:off x="4404778" y="198435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4" name="Graphic 37">
            <a:extLst>
              <a:ext uri="{FF2B5EF4-FFF2-40B4-BE49-F238E27FC236}">
                <a16:creationId xmlns:a16="http://schemas.microsoft.com/office/drawing/2014/main" id="{B31D3895-AE5A-3BEF-CF9A-90693E5F56EA}"/>
              </a:ext>
            </a:extLst>
          </p:cNvPr>
          <p:cNvGrpSpPr/>
          <p:nvPr/>
        </p:nvGrpSpPr>
        <p:grpSpPr>
          <a:xfrm>
            <a:off x="2343569" y="2285984"/>
            <a:ext cx="45919" cy="62585"/>
            <a:chOff x="4453946" y="1967966"/>
            <a:chExt cx="82329" cy="82329"/>
          </a:xfrm>
        </p:grpSpPr>
        <p:sp>
          <p:nvSpPr>
            <p:cNvPr id="1348" name="Freeform: Shape 1347">
              <a:extLst>
                <a:ext uri="{FF2B5EF4-FFF2-40B4-BE49-F238E27FC236}">
                  <a16:creationId xmlns:a16="http://schemas.microsoft.com/office/drawing/2014/main" id="{939882F8-957C-2DB1-2B0D-0C80E31FC1BB}"/>
                </a:ext>
              </a:extLst>
            </p:cNvPr>
            <p:cNvSpPr/>
            <p:nvPr/>
          </p:nvSpPr>
          <p:spPr>
            <a:xfrm>
              <a:off x="4495111" y="196796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49" name="Freeform: Shape 1348">
              <a:extLst>
                <a:ext uri="{FF2B5EF4-FFF2-40B4-BE49-F238E27FC236}">
                  <a16:creationId xmlns:a16="http://schemas.microsoft.com/office/drawing/2014/main" id="{62D89352-DF61-AA26-B05D-6765626FBC3E}"/>
                </a:ext>
              </a:extLst>
            </p:cNvPr>
            <p:cNvSpPr/>
            <p:nvPr/>
          </p:nvSpPr>
          <p:spPr>
            <a:xfrm>
              <a:off x="4453946" y="200913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5" name="Graphic 37">
            <a:extLst>
              <a:ext uri="{FF2B5EF4-FFF2-40B4-BE49-F238E27FC236}">
                <a16:creationId xmlns:a16="http://schemas.microsoft.com/office/drawing/2014/main" id="{B0837156-0E11-9184-303E-6FEE0433BE23}"/>
              </a:ext>
            </a:extLst>
          </p:cNvPr>
          <p:cNvGrpSpPr/>
          <p:nvPr/>
        </p:nvGrpSpPr>
        <p:grpSpPr>
          <a:xfrm>
            <a:off x="2420455" y="2309260"/>
            <a:ext cx="45919" cy="62585"/>
            <a:chOff x="4591797" y="1998585"/>
            <a:chExt cx="82329" cy="82329"/>
          </a:xfrm>
        </p:grpSpPr>
        <p:sp>
          <p:nvSpPr>
            <p:cNvPr id="1346" name="Freeform: Shape 1345">
              <a:extLst>
                <a:ext uri="{FF2B5EF4-FFF2-40B4-BE49-F238E27FC236}">
                  <a16:creationId xmlns:a16="http://schemas.microsoft.com/office/drawing/2014/main" id="{B16F0EC1-84EF-E7BE-3B1B-66E17E527492}"/>
                </a:ext>
              </a:extLst>
            </p:cNvPr>
            <p:cNvSpPr/>
            <p:nvPr/>
          </p:nvSpPr>
          <p:spPr>
            <a:xfrm>
              <a:off x="4632962" y="199858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47" name="Freeform: Shape 1346">
              <a:extLst>
                <a:ext uri="{FF2B5EF4-FFF2-40B4-BE49-F238E27FC236}">
                  <a16:creationId xmlns:a16="http://schemas.microsoft.com/office/drawing/2014/main" id="{854456BA-0122-ECF4-C03E-553CA4D29013}"/>
                </a:ext>
              </a:extLst>
            </p:cNvPr>
            <p:cNvSpPr/>
            <p:nvPr/>
          </p:nvSpPr>
          <p:spPr>
            <a:xfrm>
              <a:off x="4591797" y="203975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6" name="Graphic 37">
            <a:extLst>
              <a:ext uri="{FF2B5EF4-FFF2-40B4-BE49-F238E27FC236}">
                <a16:creationId xmlns:a16="http://schemas.microsoft.com/office/drawing/2014/main" id="{51EFC3A6-304A-CE1F-DB5B-2AFE024835FD}"/>
              </a:ext>
            </a:extLst>
          </p:cNvPr>
          <p:cNvGrpSpPr/>
          <p:nvPr/>
        </p:nvGrpSpPr>
        <p:grpSpPr>
          <a:xfrm>
            <a:off x="2522213" y="2357069"/>
            <a:ext cx="45919" cy="62585"/>
            <a:chOff x="4774243" y="2061476"/>
            <a:chExt cx="82329" cy="82329"/>
          </a:xfrm>
        </p:grpSpPr>
        <p:sp>
          <p:nvSpPr>
            <p:cNvPr id="1344" name="Freeform: Shape 1343">
              <a:extLst>
                <a:ext uri="{FF2B5EF4-FFF2-40B4-BE49-F238E27FC236}">
                  <a16:creationId xmlns:a16="http://schemas.microsoft.com/office/drawing/2014/main" id="{4AC681B1-DC2F-B2AB-C9FE-62292487B9E6}"/>
                </a:ext>
              </a:extLst>
            </p:cNvPr>
            <p:cNvSpPr/>
            <p:nvPr/>
          </p:nvSpPr>
          <p:spPr>
            <a:xfrm>
              <a:off x="4815408" y="20614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45" name="Freeform: Shape 1344">
              <a:extLst>
                <a:ext uri="{FF2B5EF4-FFF2-40B4-BE49-F238E27FC236}">
                  <a16:creationId xmlns:a16="http://schemas.microsoft.com/office/drawing/2014/main" id="{383E77D4-DD05-3E62-F839-B1EDDFE20F1A}"/>
                </a:ext>
              </a:extLst>
            </p:cNvPr>
            <p:cNvSpPr/>
            <p:nvPr/>
          </p:nvSpPr>
          <p:spPr>
            <a:xfrm>
              <a:off x="4774243" y="210264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7" name="Graphic 37">
            <a:extLst>
              <a:ext uri="{FF2B5EF4-FFF2-40B4-BE49-F238E27FC236}">
                <a16:creationId xmlns:a16="http://schemas.microsoft.com/office/drawing/2014/main" id="{165575E0-EE1B-2E59-A18D-5E74950DFE3A}"/>
              </a:ext>
            </a:extLst>
          </p:cNvPr>
          <p:cNvGrpSpPr/>
          <p:nvPr/>
        </p:nvGrpSpPr>
        <p:grpSpPr>
          <a:xfrm>
            <a:off x="2663300" y="2402462"/>
            <a:ext cx="45919" cy="62585"/>
            <a:chOff x="5027202" y="2121190"/>
            <a:chExt cx="82329" cy="82329"/>
          </a:xfrm>
        </p:grpSpPr>
        <p:sp>
          <p:nvSpPr>
            <p:cNvPr id="1342" name="Freeform: Shape 1341">
              <a:extLst>
                <a:ext uri="{FF2B5EF4-FFF2-40B4-BE49-F238E27FC236}">
                  <a16:creationId xmlns:a16="http://schemas.microsoft.com/office/drawing/2014/main" id="{98C43F07-38D3-275A-666D-0D68E40617B5}"/>
                </a:ext>
              </a:extLst>
            </p:cNvPr>
            <p:cNvSpPr/>
            <p:nvPr/>
          </p:nvSpPr>
          <p:spPr>
            <a:xfrm>
              <a:off x="5068367" y="212119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43" name="Freeform: Shape 1342">
              <a:extLst>
                <a:ext uri="{FF2B5EF4-FFF2-40B4-BE49-F238E27FC236}">
                  <a16:creationId xmlns:a16="http://schemas.microsoft.com/office/drawing/2014/main" id="{42F7D026-CD0D-C798-528B-42E8C17464BA}"/>
                </a:ext>
              </a:extLst>
            </p:cNvPr>
            <p:cNvSpPr/>
            <p:nvPr/>
          </p:nvSpPr>
          <p:spPr>
            <a:xfrm>
              <a:off x="5027202" y="216235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8" name="Graphic 37">
            <a:extLst>
              <a:ext uri="{FF2B5EF4-FFF2-40B4-BE49-F238E27FC236}">
                <a16:creationId xmlns:a16="http://schemas.microsoft.com/office/drawing/2014/main" id="{4403F345-6FA1-4C49-68A7-1B217B5F89F1}"/>
              </a:ext>
            </a:extLst>
          </p:cNvPr>
          <p:cNvGrpSpPr/>
          <p:nvPr/>
        </p:nvGrpSpPr>
        <p:grpSpPr>
          <a:xfrm>
            <a:off x="2726581" y="2433755"/>
            <a:ext cx="45919" cy="62585"/>
            <a:chOff x="5140659" y="2162355"/>
            <a:chExt cx="82329" cy="82329"/>
          </a:xfrm>
        </p:grpSpPr>
        <p:sp>
          <p:nvSpPr>
            <p:cNvPr id="1340" name="Freeform: Shape 1339">
              <a:extLst>
                <a:ext uri="{FF2B5EF4-FFF2-40B4-BE49-F238E27FC236}">
                  <a16:creationId xmlns:a16="http://schemas.microsoft.com/office/drawing/2014/main" id="{7EA4711E-3259-B971-0CD7-3D60A46AC91D}"/>
                </a:ext>
              </a:extLst>
            </p:cNvPr>
            <p:cNvSpPr/>
            <p:nvPr/>
          </p:nvSpPr>
          <p:spPr>
            <a:xfrm>
              <a:off x="5181824" y="216235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41" name="Freeform: Shape 1340">
              <a:extLst>
                <a:ext uri="{FF2B5EF4-FFF2-40B4-BE49-F238E27FC236}">
                  <a16:creationId xmlns:a16="http://schemas.microsoft.com/office/drawing/2014/main" id="{301987E7-EF15-AB04-761E-F0E6BF7E6CDF}"/>
                </a:ext>
              </a:extLst>
            </p:cNvPr>
            <p:cNvSpPr/>
            <p:nvPr/>
          </p:nvSpPr>
          <p:spPr>
            <a:xfrm>
              <a:off x="5140659" y="220351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29" name="Graphic 37">
            <a:extLst>
              <a:ext uri="{FF2B5EF4-FFF2-40B4-BE49-F238E27FC236}">
                <a16:creationId xmlns:a16="http://schemas.microsoft.com/office/drawing/2014/main" id="{059303B9-3BDB-C951-13E9-EC79B8642E5A}"/>
              </a:ext>
            </a:extLst>
          </p:cNvPr>
          <p:cNvGrpSpPr/>
          <p:nvPr/>
        </p:nvGrpSpPr>
        <p:grpSpPr>
          <a:xfrm>
            <a:off x="2749540" y="2456066"/>
            <a:ext cx="45919" cy="62585"/>
            <a:chOff x="5181824" y="2191703"/>
            <a:chExt cx="82329" cy="82329"/>
          </a:xfrm>
        </p:grpSpPr>
        <p:sp>
          <p:nvSpPr>
            <p:cNvPr id="1338" name="Freeform: Shape 1337">
              <a:extLst>
                <a:ext uri="{FF2B5EF4-FFF2-40B4-BE49-F238E27FC236}">
                  <a16:creationId xmlns:a16="http://schemas.microsoft.com/office/drawing/2014/main" id="{36159CAA-67B4-FAF8-779A-296DC2214326}"/>
                </a:ext>
              </a:extLst>
            </p:cNvPr>
            <p:cNvSpPr/>
            <p:nvPr/>
          </p:nvSpPr>
          <p:spPr>
            <a:xfrm>
              <a:off x="5222988" y="219170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39" name="Freeform: Shape 1338">
              <a:extLst>
                <a:ext uri="{FF2B5EF4-FFF2-40B4-BE49-F238E27FC236}">
                  <a16:creationId xmlns:a16="http://schemas.microsoft.com/office/drawing/2014/main" id="{61D201AB-10EB-7F37-4615-F563B6A0CD41}"/>
                </a:ext>
              </a:extLst>
            </p:cNvPr>
            <p:cNvSpPr/>
            <p:nvPr/>
          </p:nvSpPr>
          <p:spPr>
            <a:xfrm>
              <a:off x="5181824" y="223286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0" name="Graphic 37">
            <a:extLst>
              <a:ext uri="{FF2B5EF4-FFF2-40B4-BE49-F238E27FC236}">
                <a16:creationId xmlns:a16="http://schemas.microsoft.com/office/drawing/2014/main" id="{9CDA0168-FAD4-688B-0F2A-139CBA7CB622}"/>
              </a:ext>
            </a:extLst>
          </p:cNvPr>
          <p:cNvGrpSpPr/>
          <p:nvPr/>
        </p:nvGrpSpPr>
        <p:grpSpPr>
          <a:xfrm>
            <a:off x="2772499" y="2472388"/>
            <a:ext cx="45919" cy="62585"/>
            <a:chOff x="5222988" y="2213175"/>
            <a:chExt cx="82329" cy="82329"/>
          </a:xfrm>
        </p:grpSpPr>
        <p:sp>
          <p:nvSpPr>
            <p:cNvPr id="1336" name="Freeform: Shape 1335">
              <a:extLst>
                <a:ext uri="{FF2B5EF4-FFF2-40B4-BE49-F238E27FC236}">
                  <a16:creationId xmlns:a16="http://schemas.microsoft.com/office/drawing/2014/main" id="{E2126181-09D8-03C5-DF10-49D77847BF44}"/>
                </a:ext>
              </a:extLst>
            </p:cNvPr>
            <p:cNvSpPr/>
            <p:nvPr/>
          </p:nvSpPr>
          <p:spPr>
            <a:xfrm>
              <a:off x="5264153" y="221317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37" name="Freeform: Shape 1336">
              <a:extLst>
                <a:ext uri="{FF2B5EF4-FFF2-40B4-BE49-F238E27FC236}">
                  <a16:creationId xmlns:a16="http://schemas.microsoft.com/office/drawing/2014/main" id="{AB9800DD-D61B-D234-6475-C8A265126190}"/>
                </a:ext>
              </a:extLst>
            </p:cNvPr>
            <p:cNvSpPr/>
            <p:nvPr/>
          </p:nvSpPr>
          <p:spPr>
            <a:xfrm>
              <a:off x="5222988" y="225434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1" name="Graphic 37">
            <a:extLst>
              <a:ext uri="{FF2B5EF4-FFF2-40B4-BE49-F238E27FC236}">
                <a16:creationId xmlns:a16="http://schemas.microsoft.com/office/drawing/2014/main" id="{82BE5586-67FC-48FC-9B83-8F4F77241E1F}"/>
              </a:ext>
            </a:extLst>
          </p:cNvPr>
          <p:cNvGrpSpPr/>
          <p:nvPr/>
        </p:nvGrpSpPr>
        <p:grpSpPr>
          <a:xfrm>
            <a:off x="2824867" y="2487358"/>
            <a:ext cx="45919" cy="62585"/>
            <a:chOff x="5316879" y="2232868"/>
            <a:chExt cx="82329" cy="82329"/>
          </a:xfrm>
        </p:grpSpPr>
        <p:sp>
          <p:nvSpPr>
            <p:cNvPr id="1334" name="Freeform: Shape 1333">
              <a:extLst>
                <a:ext uri="{FF2B5EF4-FFF2-40B4-BE49-F238E27FC236}">
                  <a16:creationId xmlns:a16="http://schemas.microsoft.com/office/drawing/2014/main" id="{00318F3A-2E94-3946-682E-6C13DDBB6834}"/>
                </a:ext>
              </a:extLst>
            </p:cNvPr>
            <p:cNvSpPr/>
            <p:nvPr/>
          </p:nvSpPr>
          <p:spPr>
            <a:xfrm>
              <a:off x="5358044" y="223286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35" name="Freeform: Shape 1334">
              <a:extLst>
                <a:ext uri="{FF2B5EF4-FFF2-40B4-BE49-F238E27FC236}">
                  <a16:creationId xmlns:a16="http://schemas.microsoft.com/office/drawing/2014/main" id="{CE836C96-1A83-B336-A4D5-A3EB693786FB}"/>
                </a:ext>
              </a:extLst>
            </p:cNvPr>
            <p:cNvSpPr/>
            <p:nvPr/>
          </p:nvSpPr>
          <p:spPr>
            <a:xfrm>
              <a:off x="5316879" y="227403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2" name="Graphic 37">
            <a:extLst>
              <a:ext uri="{FF2B5EF4-FFF2-40B4-BE49-F238E27FC236}">
                <a16:creationId xmlns:a16="http://schemas.microsoft.com/office/drawing/2014/main" id="{B4B4B8CA-E950-524F-BD25-674EFBAE2567}"/>
              </a:ext>
            </a:extLst>
          </p:cNvPr>
          <p:cNvGrpSpPr/>
          <p:nvPr/>
        </p:nvGrpSpPr>
        <p:grpSpPr>
          <a:xfrm>
            <a:off x="2929177" y="2535167"/>
            <a:ext cx="45919" cy="62585"/>
            <a:chOff x="5503899" y="2295759"/>
            <a:chExt cx="82329" cy="82329"/>
          </a:xfrm>
        </p:grpSpPr>
        <p:sp>
          <p:nvSpPr>
            <p:cNvPr id="1332" name="Freeform: Shape 1331">
              <a:extLst>
                <a:ext uri="{FF2B5EF4-FFF2-40B4-BE49-F238E27FC236}">
                  <a16:creationId xmlns:a16="http://schemas.microsoft.com/office/drawing/2014/main" id="{D7DF2A9A-6B10-7389-0022-58CC3B24ECF3}"/>
                </a:ext>
              </a:extLst>
            </p:cNvPr>
            <p:cNvSpPr/>
            <p:nvPr/>
          </p:nvSpPr>
          <p:spPr>
            <a:xfrm>
              <a:off x="5545064" y="229575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33" name="Freeform: Shape 1332">
              <a:extLst>
                <a:ext uri="{FF2B5EF4-FFF2-40B4-BE49-F238E27FC236}">
                  <a16:creationId xmlns:a16="http://schemas.microsoft.com/office/drawing/2014/main" id="{E3A164BC-C641-C4B8-7E6C-1295C31ECE5F}"/>
                </a:ext>
              </a:extLst>
            </p:cNvPr>
            <p:cNvSpPr/>
            <p:nvPr/>
          </p:nvSpPr>
          <p:spPr>
            <a:xfrm>
              <a:off x="5503899" y="233692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3" name="Graphic 37">
            <a:extLst>
              <a:ext uri="{FF2B5EF4-FFF2-40B4-BE49-F238E27FC236}">
                <a16:creationId xmlns:a16="http://schemas.microsoft.com/office/drawing/2014/main" id="{773D4CC5-99E9-C0CE-FFAB-BEA60D521E8D}"/>
              </a:ext>
            </a:extLst>
          </p:cNvPr>
          <p:cNvGrpSpPr/>
          <p:nvPr/>
        </p:nvGrpSpPr>
        <p:grpSpPr>
          <a:xfrm>
            <a:off x="2945475" y="2535167"/>
            <a:ext cx="45848" cy="62585"/>
            <a:chOff x="5533121" y="2295759"/>
            <a:chExt cx="82202" cy="82329"/>
          </a:xfrm>
        </p:grpSpPr>
        <p:sp>
          <p:nvSpPr>
            <p:cNvPr id="1330" name="Freeform: Shape 1329">
              <a:extLst>
                <a:ext uri="{FF2B5EF4-FFF2-40B4-BE49-F238E27FC236}">
                  <a16:creationId xmlns:a16="http://schemas.microsoft.com/office/drawing/2014/main" id="{2B32686F-C489-DFE0-B175-8254F866CF21}"/>
                </a:ext>
              </a:extLst>
            </p:cNvPr>
            <p:cNvSpPr/>
            <p:nvPr/>
          </p:nvSpPr>
          <p:spPr>
            <a:xfrm>
              <a:off x="5574158" y="229575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31" name="Freeform: Shape 1330">
              <a:extLst>
                <a:ext uri="{FF2B5EF4-FFF2-40B4-BE49-F238E27FC236}">
                  <a16:creationId xmlns:a16="http://schemas.microsoft.com/office/drawing/2014/main" id="{285A50E7-131E-81D5-2C59-F7A093E27293}"/>
                </a:ext>
              </a:extLst>
            </p:cNvPr>
            <p:cNvSpPr/>
            <p:nvPr/>
          </p:nvSpPr>
          <p:spPr>
            <a:xfrm>
              <a:off x="5533121" y="2336923"/>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4" name="Graphic 37">
            <a:extLst>
              <a:ext uri="{FF2B5EF4-FFF2-40B4-BE49-F238E27FC236}">
                <a16:creationId xmlns:a16="http://schemas.microsoft.com/office/drawing/2014/main" id="{B10192B8-FBDC-9DD6-8968-1962E74C8DC9}"/>
              </a:ext>
            </a:extLst>
          </p:cNvPr>
          <p:cNvGrpSpPr/>
          <p:nvPr/>
        </p:nvGrpSpPr>
        <p:grpSpPr>
          <a:xfrm>
            <a:off x="2983032" y="2549171"/>
            <a:ext cx="45919" cy="62585"/>
            <a:chOff x="5600458" y="2314181"/>
            <a:chExt cx="82329" cy="82329"/>
          </a:xfrm>
        </p:grpSpPr>
        <p:sp>
          <p:nvSpPr>
            <p:cNvPr id="1328" name="Freeform: Shape 1327">
              <a:extLst>
                <a:ext uri="{FF2B5EF4-FFF2-40B4-BE49-F238E27FC236}">
                  <a16:creationId xmlns:a16="http://schemas.microsoft.com/office/drawing/2014/main" id="{D7C103B5-A080-801C-F01B-3B78B83250CD}"/>
                </a:ext>
              </a:extLst>
            </p:cNvPr>
            <p:cNvSpPr/>
            <p:nvPr/>
          </p:nvSpPr>
          <p:spPr>
            <a:xfrm>
              <a:off x="5641623" y="231418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29" name="Freeform: Shape 1328">
              <a:extLst>
                <a:ext uri="{FF2B5EF4-FFF2-40B4-BE49-F238E27FC236}">
                  <a16:creationId xmlns:a16="http://schemas.microsoft.com/office/drawing/2014/main" id="{5D72DA49-AD11-B90C-7C60-AE76C7A86DBF}"/>
                </a:ext>
              </a:extLst>
            </p:cNvPr>
            <p:cNvSpPr/>
            <p:nvPr/>
          </p:nvSpPr>
          <p:spPr>
            <a:xfrm>
              <a:off x="5600458" y="235534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5" name="Graphic 37">
            <a:extLst>
              <a:ext uri="{FF2B5EF4-FFF2-40B4-BE49-F238E27FC236}">
                <a16:creationId xmlns:a16="http://schemas.microsoft.com/office/drawing/2014/main" id="{72D3B725-E160-92C5-704D-19EFCE1B2C5D}"/>
              </a:ext>
            </a:extLst>
          </p:cNvPr>
          <p:cNvGrpSpPr/>
          <p:nvPr/>
        </p:nvGrpSpPr>
        <p:grpSpPr>
          <a:xfrm>
            <a:off x="3091665" y="2571481"/>
            <a:ext cx="45919" cy="62585"/>
            <a:chOff x="5795228" y="2343530"/>
            <a:chExt cx="82329" cy="82329"/>
          </a:xfrm>
        </p:grpSpPr>
        <p:sp>
          <p:nvSpPr>
            <p:cNvPr id="1326" name="Freeform: Shape 1325">
              <a:extLst>
                <a:ext uri="{FF2B5EF4-FFF2-40B4-BE49-F238E27FC236}">
                  <a16:creationId xmlns:a16="http://schemas.microsoft.com/office/drawing/2014/main" id="{91CDB5FF-1874-2D33-D104-1BE3D2547869}"/>
                </a:ext>
              </a:extLst>
            </p:cNvPr>
            <p:cNvSpPr/>
            <p:nvPr/>
          </p:nvSpPr>
          <p:spPr>
            <a:xfrm>
              <a:off x="5836392" y="234353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27" name="Freeform: Shape 1326">
              <a:extLst>
                <a:ext uri="{FF2B5EF4-FFF2-40B4-BE49-F238E27FC236}">
                  <a16:creationId xmlns:a16="http://schemas.microsoft.com/office/drawing/2014/main" id="{9829A74D-6BF4-3E1B-EE58-CEA91AF86FE1}"/>
                </a:ext>
              </a:extLst>
            </p:cNvPr>
            <p:cNvSpPr/>
            <p:nvPr/>
          </p:nvSpPr>
          <p:spPr>
            <a:xfrm>
              <a:off x="5795228" y="238469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6" name="Graphic 37">
            <a:extLst>
              <a:ext uri="{FF2B5EF4-FFF2-40B4-BE49-F238E27FC236}">
                <a16:creationId xmlns:a16="http://schemas.microsoft.com/office/drawing/2014/main" id="{E67BF93F-B45A-879C-364F-85E490D1E724}"/>
              </a:ext>
            </a:extLst>
          </p:cNvPr>
          <p:cNvGrpSpPr/>
          <p:nvPr/>
        </p:nvGrpSpPr>
        <p:grpSpPr>
          <a:xfrm>
            <a:off x="3329337" y="2678688"/>
            <a:ext cx="45919" cy="62585"/>
            <a:chOff x="6221358" y="2484557"/>
            <a:chExt cx="82329" cy="82329"/>
          </a:xfrm>
        </p:grpSpPr>
        <p:sp>
          <p:nvSpPr>
            <p:cNvPr id="1324" name="Freeform: Shape 1323">
              <a:extLst>
                <a:ext uri="{FF2B5EF4-FFF2-40B4-BE49-F238E27FC236}">
                  <a16:creationId xmlns:a16="http://schemas.microsoft.com/office/drawing/2014/main" id="{500D0860-38C9-C6C6-8ECD-BDEF92D05B9A}"/>
                </a:ext>
              </a:extLst>
            </p:cNvPr>
            <p:cNvSpPr/>
            <p:nvPr/>
          </p:nvSpPr>
          <p:spPr>
            <a:xfrm>
              <a:off x="6262523" y="248455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25" name="Freeform: Shape 1324">
              <a:extLst>
                <a:ext uri="{FF2B5EF4-FFF2-40B4-BE49-F238E27FC236}">
                  <a16:creationId xmlns:a16="http://schemas.microsoft.com/office/drawing/2014/main" id="{4E18B750-2ED8-FB00-4176-7AF033D1CC86}"/>
                </a:ext>
              </a:extLst>
            </p:cNvPr>
            <p:cNvSpPr/>
            <p:nvPr/>
          </p:nvSpPr>
          <p:spPr>
            <a:xfrm>
              <a:off x="6221358" y="252572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7" name="Graphic 37">
            <a:extLst>
              <a:ext uri="{FF2B5EF4-FFF2-40B4-BE49-F238E27FC236}">
                <a16:creationId xmlns:a16="http://schemas.microsoft.com/office/drawing/2014/main" id="{02142272-9D71-9BFE-D5EE-73F5BBE38834}"/>
              </a:ext>
            </a:extLst>
          </p:cNvPr>
          <p:cNvGrpSpPr/>
          <p:nvPr/>
        </p:nvGrpSpPr>
        <p:grpSpPr>
          <a:xfrm>
            <a:off x="3473826" y="2709980"/>
            <a:ext cx="45919" cy="62585"/>
            <a:chOff x="6480416" y="2525721"/>
            <a:chExt cx="82329" cy="82329"/>
          </a:xfrm>
        </p:grpSpPr>
        <p:sp>
          <p:nvSpPr>
            <p:cNvPr id="1322" name="Freeform: Shape 1321">
              <a:extLst>
                <a:ext uri="{FF2B5EF4-FFF2-40B4-BE49-F238E27FC236}">
                  <a16:creationId xmlns:a16="http://schemas.microsoft.com/office/drawing/2014/main" id="{5A258418-78E5-4722-2FAA-6C172CEB2AF7}"/>
                </a:ext>
              </a:extLst>
            </p:cNvPr>
            <p:cNvSpPr/>
            <p:nvPr/>
          </p:nvSpPr>
          <p:spPr>
            <a:xfrm>
              <a:off x="6521581" y="252572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23" name="Freeform: Shape 1322">
              <a:extLst>
                <a:ext uri="{FF2B5EF4-FFF2-40B4-BE49-F238E27FC236}">
                  <a16:creationId xmlns:a16="http://schemas.microsoft.com/office/drawing/2014/main" id="{957FF4A0-C3B5-EAD8-D402-6D248F4D62EE}"/>
                </a:ext>
              </a:extLst>
            </p:cNvPr>
            <p:cNvSpPr/>
            <p:nvPr/>
          </p:nvSpPr>
          <p:spPr>
            <a:xfrm>
              <a:off x="6480416" y="256688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8" name="Graphic 37">
            <a:extLst>
              <a:ext uri="{FF2B5EF4-FFF2-40B4-BE49-F238E27FC236}">
                <a16:creationId xmlns:a16="http://schemas.microsoft.com/office/drawing/2014/main" id="{9E12B92C-E7F6-CEAD-DC7F-96663846CECF}"/>
              </a:ext>
            </a:extLst>
          </p:cNvPr>
          <p:cNvGrpSpPr/>
          <p:nvPr/>
        </p:nvGrpSpPr>
        <p:grpSpPr>
          <a:xfrm>
            <a:off x="3496786" y="2709980"/>
            <a:ext cx="45919" cy="62585"/>
            <a:chOff x="6521581" y="2525721"/>
            <a:chExt cx="82329" cy="82329"/>
          </a:xfrm>
        </p:grpSpPr>
        <p:sp>
          <p:nvSpPr>
            <p:cNvPr id="1320" name="Freeform: Shape 1319">
              <a:extLst>
                <a:ext uri="{FF2B5EF4-FFF2-40B4-BE49-F238E27FC236}">
                  <a16:creationId xmlns:a16="http://schemas.microsoft.com/office/drawing/2014/main" id="{89756C35-D7A5-56C3-8F94-89C371EFABA9}"/>
                </a:ext>
              </a:extLst>
            </p:cNvPr>
            <p:cNvSpPr/>
            <p:nvPr/>
          </p:nvSpPr>
          <p:spPr>
            <a:xfrm>
              <a:off x="6562745" y="252572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21" name="Freeform: Shape 1320">
              <a:extLst>
                <a:ext uri="{FF2B5EF4-FFF2-40B4-BE49-F238E27FC236}">
                  <a16:creationId xmlns:a16="http://schemas.microsoft.com/office/drawing/2014/main" id="{BA18C8EA-7255-F275-1C18-0C7C3A1AF1D2}"/>
                </a:ext>
              </a:extLst>
            </p:cNvPr>
            <p:cNvSpPr/>
            <p:nvPr/>
          </p:nvSpPr>
          <p:spPr>
            <a:xfrm>
              <a:off x="6521581" y="256688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39" name="Graphic 37">
            <a:extLst>
              <a:ext uri="{FF2B5EF4-FFF2-40B4-BE49-F238E27FC236}">
                <a16:creationId xmlns:a16="http://schemas.microsoft.com/office/drawing/2014/main" id="{B82F01D9-B4FC-B7A3-E0D9-EDE4A4B57039}"/>
              </a:ext>
            </a:extLst>
          </p:cNvPr>
          <p:cNvGrpSpPr/>
          <p:nvPr/>
        </p:nvGrpSpPr>
        <p:grpSpPr>
          <a:xfrm>
            <a:off x="3549082" y="2741273"/>
            <a:ext cx="45919" cy="62585"/>
            <a:chOff x="6615344" y="2566886"/>
            <a:chExt cx="82329" cy="82329"/>
          </a:xfrm>
        </p:grpSpPr>
        <p:sp>
          <p:nvSpPr>
            <p:cNvPr id="1318" name="Freeform: Shape 1317">
              <a:extLst>
                <a:ext uri="{FF2B5EF4-FFF2-40B4-BE49-F238E27FC236}">
                  <a16:creationId xmlns:a16="http://schemas.microsoft.com/office/drawing/2014/main" id="{6A74248B-5BFD-C26A-A59F-202E0CF41235}"/>
                </a:ext>
              </a:extLst>
            </p:cNvPr>
            <p:cNvSpPr/>
            <p:nvPr/>
          </p:nvSpPr>
          <p:spPr>
            <a:xfrm>
              <a:off x="6656509" y="256688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19" name="Freeform: Shape 1318">
              <a:extLst>
                <a:ext uri="{FF2B5EF4-FFF2-40B4-BE49-F238E27FC236}">
                  <a16:creationId xmlns:a16="http://schemas.microsoft.com/office/drawing/2014/main" id="{D68BF70D-C9B7-C3FC-82A0-9A50399537CA}"/>
                </a:ext>
              </a:extLst>
            </p:cNvPr>
            <p:cNvSpPr/>
            <p:nvPr/>
          </p:nvSpPr>
          <p:spPr>
            <a:xfrm>
              <a:off x="6615344" y="260805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0" name="Graphic 37">
            <a:extLst>
              <a:ext uri="{FF2B5EF4-FFF2-40B4-BE49-F238E27FC236}">
                <a16:creationId xmlns:a16="http://schemas.microsoft.com/office/drawing/2014/main" id="{FEDA6679-D1A3-16FD-DB75-CF5EC8CD34DF}"/>
              </a:ext>
            </a:extLst>
          </p:cNvPr>
          <p:cNvGrpSpPr/>
          <p:nvPr/>
        </p:nvGrpSpPr>
        <p:grpSpPr>
          <a:xfrm>
            <a:off x="3613142" y="2772566"/>
            <a:ext cx="45919" cy="62585"/>
            <a:chOff x="6730199" y="2608051"/>
            <a:chExt cx="82329" cy="82329"/>
          </a:xfrm>
        </p:grpSpPr>
        <p:sp>
          <p:nvSpPr>
            <p:cNvPr id="1316" name="Freeform: Shape 1315">
              <a:extLst>
                <a:ext uri="{FF2B5EF4-FFF2-40B4-BE49-F238E27FC236}">
                  <a16:creationId xmlns:a16="http://schemas.microsoft.com/office/drawing/2014/main" id="{7869B797-E485-E90B-3C35-E16128AD2018}"/>
                </a:ext>
              </a:extLst>
            </p:cNvPr>
            <p:cNvSpPr/>
            <p:nvPr/>
          </p:nvSpPr>
          <p:spPr>
            <a:xfrm>
              <a:off x="6771364" y="260805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17" name="Freeform: Shape 1316">
              <a:extLst>
                <a:ext uri="{FF2B5EF4-FFF2-40B4-BE49-F238E27FC236}">
                  <a16:creationId xmlns:a16="http://schemas.microsoft.com/office/drawing/2014/main" id="{558BB74A-5369-6E05-1731-3081CD7026E9}"/>
                </a:ext>
              </a:extLst>
            </p:cNvPr>
            <p:cNvSpPr/>
            <p:nvPr/>
          </p:nvSpPr>
          <p:spPr>
            <a:xfrm>
              <a:off x="6730199" y="264921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1" name="Graphic 37">
            <a:extLst>
              <a:ext uri="{FF2B5EF4-FFF2-40B4-BE49-F238E27FC236}">
                <a16:creationId xmlns:a16="http://schemas.microsoft.com/office/drawing/2014/main" id="{3BD0C7DD-03AC-3A83-7EA0-DB1C39552BF8}"/>
              </a:ext>
            </a:extLst>
          </p:cNvPr>
          <p:cNvGrpSpPr/>
          <p:nvPr/>
        </p:nvGrpSpPr>
        <p:grpSpPr>
          <a:xfrm>
            <a:off x="3639715" y="2772566"/>
            <a:ext cx="45848" cy="62585"/>
            <a:chOff x="6777843" y="2608051"/>
            <a:chExt cx="82202" cy="82329"/>
          </a:xfrm>
        </p:grpSpPr>
        <p:sp>
          <p:nvSpPr>
            <p:cNvPr id="1314" name="Freeform: Shape 1313">
              <a:extLst>
                <a:ext uri="{FF2B5EF4-FFF2-40B4-BE49-F238E27FC236}">
                  <a16:creationId xmlns:a16="http://schemas.microsoft.com/office/drawing/2014/main" id="{8DDCDE31-F154-9F81-E599-03D304CC57A8}"/>
                </a:ext>
              </a:extLst>
            </p:cNvPr>
            <p:cNvSpPr/>
            <p:nvPr/>
          </p:nvSpPr>
          <p:spPr>
            <a:xfrm>
              <a:off x="6818881" y="260805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15" name="Freeform: Shape 1314">
              <a:extLst>
                <a:ext uri="{FF2B5EF4-FFF2-40B4-BE49-F238E27FC236}">
                  <a16:creationId xmlns:a16="http://schemas.microsoft.com/office/drawing/2014/main" id="{5BB0B5B4-3854-8D15-3FDE-868DF3B32AF7}"/>
                </a:ext>
              </a:extLst>
            </p:cNvPr>
            <p:cNvSpPr/>
            <p:nvPr/>
          </p:nvSpPr>
          <p:spPr>
            <a:xfrm>
              <a:off x="6777843" y="2649215"/>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2" name="Graphic 37">
            <a:extLst>
              <a:ext uri="{FF2B5EF4-FFF2-40B4-BE49-F238E27FC236}">
                <a16:creationId xmlns:a16="http://schemas.microsoft.com/office/drawing/2014/main" id="{93FC8759-661A-9EA8-012A-775093495140}"/>
              </a:ext>
            </a:extLst>
          </p:cNvPr>
          <p:cNvGrpSpPr/>
          <p:nvPr/>
        </p:nvGrpSpPr>
        <p:grpSpPr>
          <a:xfrm>
            <a:off x="3674722" y="2772566"/>
            <a:ext cx="45919" cy="62585"/>
            <a:chOff x="6840607" y="2608051"/>
            <a:chExt cx="82329" cy="82329"/>
          </a:xfrm>
        </p:grpSpPr>
        <p:sp>
          <p:nvSpPr>
            <p:cNvPr id="1312" name="Freeform: Shape 1311">
              <a:extLst>
                <a:ext uri="{FF2B5EF4-FFF2-40B4-BE49-F238E27FC236}">
                  <a16:creationId xmlns:a16="http://schemas.microsoft.com/office/drawing/2014/main" id="{8CA948A4-76BF-A7E2-94AE-1B4DFF39FC38}"/>
                </a:ext>
              </a:extLst>
            </p:cNvPr>
            <p:cNvSpPr/>
            <p:nvPr/>
          </p:nvSpPr>
          <p:spPr>
            <a:xfrm>
              <a:off x="6881771" y="260805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13" name="Freeform: Shape 1312">
              <a:extLst>
                <a:ext uri="{FF2B5EF4-FFF2-40B4-BE49-F238E27FC236}">
                  <a16:creationId xmlns:a16="http://schemas.microsoft.com/office/drawing/2014/main" id="{F9468A8B-FBB5-D042-D594-4B7B150EC198}"/>
                </a:ext>
              </a:extLst>
            </p:cNvPr>
            <p:cNvSpPr/>
            <p:nvPr/>
          </p:nvSpPr>
          <p:spPr>
            <a:xfrm>
              <a:off x="6840607" y="264921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3" name="Graphic 37">
            <a:extLst>
              <a:ext uri="{FF2B5EF4-FFF2-40B4-BE49-F238E27FC236}">
                <a16:creationId xmlns:a16="http://schemas.microsoft.com/office/drawing/2014/main" id="{151230B2-C212-AF8B-E142-D98ABB3425C9}"/>
              </a:ext>
            </a:extLst>
          </p:cNvPr>
          <p:cNvGrpSpPr/>
          <p:nvPr/>
        </p:nvGrpSpPr>
        <p:grpSpPr>
          <a:xfrm>
            <a:off x="3718373" y="2803858"/>
            <a:ext cx="45848" cy="62585"/>
            <a:chOff x="6918870" y="2649215"/>
            <a:chExt cx="82202" cy="82329"/>
          </a:xfrm>
        </p:grpSpPr>
        <p:sp>
          <p:nvSpPr>
            <p:cNvPr id="1310" name="Freeform: Shape 1309">
              <a:extLst>
                <a:ext uri="{FF2B5EF4-FFF2-40B4-BE49-F238E27FC236}">
                  <a16:creationId xmlns:a16="http://schemas.microsoft.com/office/drawing/2014/main" id="{623633EA-4E5A-FF66-B3B6-5790CAC5DD66}"/>
                </a:ext>
              </a:extLst>
            </p:cNvPr>
            <p:cNvSpPr/>
            <p:nvPr/>
          </p:nvSpPr>
          <p:spPr>
            <a:xfrm>
              <a:off x="6959908" y="264921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11" name="Freeform: Shape 1310">
              <a:extLst>
                <a:ext uri="{FF2B5EF4-FFF2-40B4-BE49-F238E27FC236}">
                  <a16:creationId xmlns:a16="http://schemas.microsoft.com/office/drawing/2014/main" id="{800824A8-6F38-2E27-62F0-75024A1F1A0C}"/>
                </a:ext>
              </a:extLst>
            </p:cNvPr>
            <p:cNvSpPr/>
            <p:nvPr/>
          </p:nvSpPr>
          <p:spPr>
            <a:xfrm>
              <a:off x="6918870" y="2690380"/>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4" name="Graphic 37">
            <a:extLst>
              <a:ext uri="{FF2B5EF4-FFF2-40B4-BE49-F238E27FC236}">
                <a16:creationId xmlns:a16="http://schemas.microsoft.com/office/drawing/2014/main" id="{1636A640-36E2-CCE9-5D28-87F517449963}"/>
              </a:ext>
            </a:extLst>
          </p:cNvPr>
          <p:cNvGrpSpPr/>
          <p:nvPr/>
        </p:nvGrpSpPr>
        <p:grpSpPr>
          <a:xfrm>
            <a:off x="3737151" y="2803858"/>
            <a:ext cx="45919" cy="62585"/>
            <a:chOff x="6952539" y="2649215"/>
            <a:chExt cx="82329" cy="82329"/>
          </a:xfrm>
        </p:grpSpPr>
        <p:sp>
          <p:nvSpPr>
            <p:cNvPr id="1308" name="Freeform: Shape 1307">
              <a:extLst>
                <a:ext uri="{FF2B5EF4-FFF2-40B4-BE49-F238E27FC236}">
                  <a16:creationId xmlns:a16="http://schemas.microsoft.com/office/drawing/2014/main" id="{6E2D42B5-E587-4729-6E0C-A450FAC22859}"/>
                </a:ext>
              </a:extLst>
            </p:cNvPr>
            <p:cNvSpPr/>
            <p:nvPr/>
          </p:nvSpPr>
          <p:spPr>
            <a:xfrm>
              <a:off x="6993703" y="264921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09" name="Freeform: Shape 1308">
              <a:extLst>
                <a:ext uri="{FF2B5EF4-FFF2-40B4-BE49-F238E27FC236}">
                  <a16:creationId xmlns:a16="http://schemas.microsoft.com/office/drawing/2014/main" id="{6B686555-CFA5-3629-5138-FBA17A9DC5F6}"/>
                </a:ext>
              </a:extLst>
            </p:cNvPr>
            <p:cNvSpPr/>
            <p:nvPr/>
          </p:nvSpPr>
          <p:spPr>
            <a:xfrm>
              <a:off x="6952539" y="269038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5" name="Graphic 37">
            <a:extLst>
              <a:ext uri="{FF2B5EF4-FFF2-40B4-BE49-F238E27FC236}">
                <a16:creationId xmlns:a16="http://schemas.microsoft.com/office/drawing/2014/main" id="{969CC57B-4725-1AE4-F01A-5EA8677A3E33}"/>
              </a:ext>
            </a:extLst>
          </p:cNvPr>
          <p:cNvGrpSpPr/>
          <p:nvPr/>
        </p:nvGrpSpPr>
        <p:grpSpPr>
          <a:xfrm>
            <a:off x="3744946" y="2820856"/>
            <a:ext cx="45919" cy="62585"/>
            <a:chOff x="6966514" y="2671576"/>
            <a:chExt cx="82329" cy="82329"/>
          </a:xfrm>
        </p:grpSpPr>
        <p:sp>
          <p:nvSpPr>
            <p:cNvPr id="1306" name="Freeform: Shape 1305">
              <a:extLst>
                <a:ext uri="{FF2B5EF4-FFF2-40B4-BE49-F238E27FC236}">
                  <a16:creationId xmlns:a16="http://schemas.microsoft.com/office/drawing/2014/main" id="{158957D3-CBE5-B323-5F21-4273D4FB2A13}"/>
                </a:ext>
              </a:extLst>
            </p:cNvPr>
            <p:cNvSpPr/>
            <p:nvPr/>
          </p:nvSpPr>
          <p:spPr>
            <a:xfrm>
              <a:off x="7007679" y="2671576"/>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07" name="Freeform: Shape 1306">
              <a:extLst>
                <a:ext uri="{FF2B5EF4-FFF2-40B4-BE49-F238E27FC236}">
                  <a16:creationId xmlns:a16="http://schemas.microsoft.com/office/drawing/2014/main" id="{4B5842B8-276E-819B-6A4B-893983F548BF}"/>
                </a:ext>
              </a:extLst>
            </p:cNvPr>
            <p:cNvSpPr/>
            <p:nvPr/>
          </p:nvSpPr>
          <p:spPr>
            <a:xfrm>
              <a:off x="6966514" y="2712741"/>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6" name="Graphic 37">
            <a:extLst>
              <a:ext uri="{FF2B5EF4-FFF2-40B4-BE49-F238E27FC236}">
                <a16:creationId xmlns:a16="http://schemas.microsoft.com/office/drawing/2014/main" id="{42065EE9-B699-1089-B76D-6B76474853FA}"/>
              </a:ext>
            </a:extLst>
          </p:cNvPr>
          <p:cNvGrpSpPr/>
          <p:nvPr/>
        </p:nvGrpSpPr>
        <p:grpSpPr>
          <a:xfrm>
            <a:off x="3851736" y="2869727"/>
            <a:ext cx="45919" cy="62585"/>
            <a:chOff x="7157981" y="2735864"/>
            <a:chExt cx="82329" cy="82329"/>
          </a:xfrm>
        </p:grpSpPr>
        <p:sp>
          <p:nvSpPr>
            <p:cNvPr id="1304" name="Freeform: Shape 1303">
              <a:extLst>
                <a:ext uri="{FF2B5EF4-FFF2-40B4-BE49-F238E27FC236}">
                  <a16:creationId xmlns:a16="http://schemas.microsoft.com/office/drawing/2014/main" id="{D1F2A374-44BD-862E-8D08-ADA4D81759BE}"/>
                </a:ext>
              </a:extLst>
            </p:cNvPr>
            <p:cNvSpPr/>
            <p:nvPr/>
          </p:nvSpPr>
          <p:spPr>
            <a:xfrm>
              <a:off x="7199146" y="273586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05" name="Freeform: Shape 1304">
              <a:extLst>
                <a:ext uri="{FF2B5EF4-FFF2-40B4-BE49-F238E27FC236}">
                  <a16:creationId xmlns:a16="http://schemas.microsoft.com/office/drawing/2014/main" id="{795FBDF1-9495-7E87-3A3B-206762B1F7E6}"/>
                </a:ext>
              </a:extLst>
            </p:cNvPr>
            <p:cNvSpPr/>
            <p:nvPr/>
          </p:nvSpPr>
          <p:spPr>
            <a:xfrm>
              <a:off x="7157981" y="277702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7" name="Graphic 37">
            <a:extLst>
              <a:ext uri="{FF2B5EF4-FFF2-40B4-BE49-F238E27FC236}">
                <a16:creationId xmlns:a16="http://schemas.microsoft.com/office/drawing/2014/main" id="{16BFB2CC-E36B-32BD-3654-99009B852349}"/>
              </a:ext>
            </a:extLst>
          </p:cNvPr>
          <p:cNvGrpSpPr/>
          <p:nvPr/>
        </p:nvGrpSpPr>
        <p:grpSpPr>
          <a:xfrm>
            <a:off x="3944070" y="2882573"/>
            <a:ext cx="45919" cy="62585"/>
            <a:chOff x="7323529" y="2752762"/>
            <a:chExt cx="82329" cy="82329"/>
          </a:xfrm>
        </p:grpSpPr>
        <p:sp>
          <p:nvSpPr>
            <p:cNvPr id="1302" name="Freeform: Shape 1301">
              <a:extLst>
                <a:ext uri="{FF2B5EF4-FFF2-40B4-BE49-F238E27FC236}">
                  <a16:creationId xmlns:a16="http://schemas.microsoft.com/office/drawing/2014/main" id="{7981F764-6ABD-67E3-FE0C-D150FAAE3A69}"/>
                </a:ext>
              </a:extLst>
            </p:cNvPr>
            <p:cNvSpPr/>
            <p:nvPr/>
          </p:nvSpPr>
          <p:spPr>
            <a:xfrm>
              <a:off x="7364693" y="275276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03" name="Freeform: Shape 1302">
              <a:extLst>
                <a:ext uri="{FF2B5EF4-FFF2-40B4-BE49-F238E27FC236}">
                  <a16:creationId xmlns:a16="http://schemas.microsoft.com/office/drawing/2014/main" id="{D8FC4C35-5FC4-6749-9EE9-2F6B4A6084D1}"/>
                </a:ext>
              </a:extLst>
            </p:cNvPr>
            <p:cNvSpPr/>
            <p:nvPr/>
          </p:nvSpPr>
          <p:spPr>
            <a:xfrm>
              <a:off x="7323529" y="279392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8" name="Graphic 37">
            <a:extLst>
              <a:ext uri="{FF2B5EF4-FFF2-40B4-BE49-F238E27FC236}">
                <a16:creationId xmlns:a16="http://schemas.microsoft.com/office/drawing/2014/main" id="{E7196641-C18C-ECED-43B5-61375B9C07FF}"/>
              </a:ext>
            </a:extLst>
          </p:cNvPr>
          <p:cNvGrpSpPr/>
          <p:nvPr/>
        </p:nvGrpSpPr>
        <p:grpSpPr>
          <a:xfrm>
            <a:off x="3967029" y="2888367"/>
            <a:ext cx="45919" cy="62585"/>
            <a:chOff x="7364693" y="2760385"/>
            <a:chExt cx="82329" cy="82329"/>
          </a:xfrm>
        </p:grpSpPr>
        <p:sp>
          <p:nvSpPr>
            <p:cNvPr id="1300" name="Freeform: Shape 1299">
              <a:extLst>
                <a:ext uri="{FF2B5EF4-FFF2-40B4-BE49-F238E27FC236}">
                  <a16:creationId xmlns:a16="http://schemas.microsoft.com/office/drawing/2014/main" id="{5345AD70-DE55-70FC-912F-69ED9A7D67D6}"/>
                </a:ext>
              </a:extLst>
            </p:cNvPr>
            <p:cNvSpPr/>
            <p:nvPr/>
          </p:nvSpPr>
          <p:spPr>
            <a:xfrm>
              <a:off x="7405858" y="276038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01" name="Freeform: Shape 1300">
              <a:extLst>
                <a:ext uri="{FF2B5EF4-FFF2-40B4-BE49-F238E27FC236}">
                  <a16:creationId xmlns:a16="http://schemas.microsoft.com/office/drawing/2014/main" id="{5178DD1D-3C8F-1BA7-AF5D-6E7404FA4AD1}"/>
                </a:ext>
              </a:extLst>
            </p:cNvPr>
            <p:cNvSpPr/>
            <p:nvPr/>
          </p:nvSpPr>
          <p:spPr>
            <a:xfrm>
              <a:off x="7364693" y="280155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49" name="Graphic 37">
            <a:extLst>
              <a:ext uri="{FF2B5EF4-FFF2-40B4-BE49-F238E27FC236}">
                <a16:creationId xmlns:a16="http://schemas.microsoft.com/office/drawing/2014/main" id="{26E16CBD-01F0-8064-C20C-8572A8344A6C}"/>
              </a:ext>
            </a:extLst>
          </p:cNvPr>
          <p:cNvGrpSpPr/>
          <p:nvPr/>
        </p:nvGrpSpPr>
        <p:grpSpPr>
          <a:xfrm>
            <a:off x="3977234" y="2888367"/>
            <a:ext cx="45919" cy="62585"/>
            <a:chOff x="7382989" y="2760385"/>
            <a:chExt cx="82329" cy="82329"/>
          </a:xfrm>
        </p:grpSpPr>
        <p:sp>
          <p:nvSpPr>
            <p:cNvPr id="1298" name="Freeform: Shape 1297">
              <a:extLst>
                <a:ext uri="{FF2B5EF4-FFF2-40B4-BE49-F238E27FC236}">
                  <a16:creationId xmlns:a16="http://schemas.microsoft.com/office/drawing/2014/main" id="{76D4A2C4-17D8-D262-6AAB-D6E9790E2B42}"/>
                </a:ext>
              </a:extLst>
            </p:cNvPr>
            <p:cNvSpPr/>
            <p:nvPr/>
          </p:nvSpPr>
          <p:spPr>
            <a:xfrm>
              <a:off x="7424154" y="276038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99" name="Freeform: Shape 1298">
              <a:extLst>
                <a:ext uri="{FF2B5EF4-FFF2-40B4-BE49-F238E27FC236}">
                  <a16:creationId xmlns:a16="http://schemas.microsoft.com/office/drawing/2014/main" id="{4811229A-8A65-E628-7773-F67E1410A03E}"/>
                </a:ext>
              </a:extLst>
            </p:cNvPr>
            <p:cNvSpPr/>
            <p:nvPr/>
          </p:nvSpPr>
          <p:spPr>
            <a:xfrm>
              <a:off x="7382989" y="280155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0" name="Graphic 37">
            <a:extLst>
              <a:ext uri="{FF2B5EF4-FFF2-40B4-BE49-F238E27FC236}">
                <a16:creationId xmlns:a16="http://schemas.microsoft.com/office/drawing/2014/main" id="{C534F2C8-2F3A-3ED3-4EFE-4C10FEE111AE}"/>
              </a:ext>
            </a:extLst>
          </p:cNvPr>
          <p:cNvGrpSpPr/>
          <p:nvPr/>
        </p:nvGrpSpPr>
        <p:grpSpPr>
          <a:xfrm>
            <a:off x="4008200" y="2919660"/>
            <a:ext cx="45919" cy="62585"/>
            <a:chOff x="7438510" y="2801550"/>
            <a:chExt cx="82329" cy="82329"/>
          </a:xfrm>
        </p:grpSpPr>
        <p:sp>
          <p:nvSpPr>
            <p:cNvPr id="1296" name="Freeform: Shape 1295">
              <a:extLst>
                <a:ext uri="{FF2B5EF4-FFF2-40B4-BE49-F238E27FC236}">
                  <a16:creationId xmlns:a16="http://schemas.microsoft.com/office/drawing/2014/main" id="{72F3AC74-772E-1B05-C938-C79E8A761547}"/>
                </a:ext>
              </a:extLst>
            </p:cNvPr>
            <p:cNvSpPr/>
            <p:nvPr/>
          </p:nvSpPr>
          <p:spPr>
            <a:xfrm>
              <a:off x="7479675" y="280155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97" name="Freeform: Shape 1296">
              <a:extLst>
                <a:ext uri="{FF2B5EF4-FFF2-40B4-BE49-F238E27FC236}">
                  <a16:creationId xmlns:a16="http://schemas.microsoft.com/office/drawing/2014/main" id="{3A91A672-2D76-265B-D06D-1965D70CC7A0}"/>
                </a:ext>
              </a:extLst>
            </p:cNvPr>
            <p:cNvSpPr/>
            <p:nvPr/>
          </p:nvSpPr>
          <p:spPr>
            <a:xfrm>
              <a:off x="7438510" y="284271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1" name="Graphic 37">
            <a:extLst>
              <a:ext uri="{FF2B5EF4-FFF2-40B4-BE49-F238E27FC236}">
                <a16:creationId xmlns:a16="http://schemas.microsoft.com/office/drawing/2014/main" id="{D4F496A2-BBC4-E5FE-A1A1-4B05A97BFDE9}"/>
              </a:ext>
            </a:extLst>
          </p:cNvPr>
          <p:cNvGrpSpPr/>
          <p:nvPr/>
        </p:nvGrpSpPr>
        <p:grpSpPr>
          <a:xfrm>
            <a:off x="4041505" y="2919660"/>
            <a:ext cx="45919" cy="62585"/>
            <a:chOff x="7498224" y="2801550"/>
            <a:chExt cx="82329" cy="82329"/>
          </a:xfrm>
        </p:grpSpPr>
        <p:sp>
          <p:nvSpPr>
            <p:cNvPr id="1294" name="Freeform: Shape 1293">
              <a:extLst>
                <a:ext uri="{FF2B5EF4-FFF2-40B4-BE49-F238E27FC236}">
                  <a16:creationId xmlns:a16="http://schemas.microsoft.com/office/drawing/2014/main" id="{FD40D764-F296-6B25-32B6-313845C2CD6E}"/>
                </a:ext>
              </a:extLst>
            </p:cNvPr>
            <p:cNvSpPr/>
            <p:nvPr/>
          </p:nvSpPr>
          <p:spPr>
            <a:xfrm>
              <a:off x="7539389" y="280155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95" name="Freeform: Shape 1294">
              <a:extLst>
                <a:ext uri="{FF2B5EF4-FFF2-40B4-BE49-F238E27FC236}">
                  <a16:creationId xmlns:a16="http://schemas.microsoft.com/office/drawing/2014/main" id="{8AEB14A9-5274-4109-CC9F-061F093E08CF}"/>
                </a:ext>
              </a:extLst>
            </p:cNvPr>
            <p:cNvSpPr/>
            <p:nvPr/>
          </p:nvSpPr>
          <p:spPr>
            <a:xfrm>
              <a:off x="7498224" y="284271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2" name="Graphic 37">
            <a:extLst>
              <a:ext uri="{FF2B5EF4-FFF2-40B4-BE49-F238E27FC236}">
                <a16:creationId xmlns:a16="http://schemas.microsoft.com/office/drawing/2014/main" id="{C4906A35-E490-1C0F-42C1-1375B44701C5}"/>
              </a:ext>
            </a:extLst>
          </p:cNvPr>
          <p:cNvGrpSpPr/>
          <p:nvPr/>
        </p:nvGrpSpPr>
        <p:grpSpPr>
          <a:xfrm>
            <a:off x="4064465" y="2941971"/>
            <a:ext cx="45919" cy="62585"/>
            <a:chOff x="7539389" y="2830899"/>
            <a:chExt cx="82329" cy="82329"/>
          </a:xfrm>
        </p:grpSpPr>
        <p:sp>
          <p:nvSpPr>
            <p:cNvPr id="1292" name="Freeform: Shape 1291">
              <a:extLst>
                <a:ext uri="{FF2B5EF4-FFF2-40B4-BE49-F238E27FC236}">
                  <a16:creationId xmlns:a16="http://schemas.microsoft.com/office/drawing/2014/main" id="{06A1830F-533F-037F-E5A5-C8D719855FA1}"/>
                </a:ext>
              </a:extLst>
            </p:cNvPr>
            <p:cNvSpPr/>
            <p:nvPr/>
          </p:nvSpPr>
          <p:spPr>
            <a:xfrm>
              <a:off x="7580554" y="283089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93" name="Freeform: Shape 1292">
              <a:extLst>
                <a:ext uri="{FF2B5EF4-FFF2-40B4-BE49-F238E27FC236}">
                  <a16:creationId xmlns:a16="http://schemas.microsoft.com/office/drawing/2014/main" id="{541CC6C5-902F-B8AE-CA5C-41893C59CDBC}"/>
                </a:ext>
              </a:extLst>
            </p:cNvPr>
            <p:cNvSpPr/>
            <p:nvPr/>
          </p:nvSpPr>
          <p:spPr>
            <a:xfrm>
              <a:off x="7539389" y="287206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3" name="Graphic 37">
            <a:extLst>
              <a:ext uri="{FF2B5EF4-FFF2-40B4-BE49-F238E27FC236}">
                <a16:creationId xmlns:a16="http://schemas.microsoft.com/office/drawing/2014/main" id="{44A7535F-069B-1790-AD1C-107CB5D219B6}"/>
              </a:ext>
            </a:extLst>
          </p:cNvPr>
          <p:cNvGrpSpPr/>
          <p:nvPr/>
        </p:nvGrpSpPr>
        <p:grpSpPr>
          <a:xfrm>
            <a:off x="4091109" y="2955976"/>
            <a:ext cx="45919" cy="62585"/>
            <a:chOff x="7587160" y="2849321"/>
            <a:chExt cx="82329" cy="82329"/>
          </a:xfrm>
        </p:grpSpPr>
        <p:sp>
          <p:nvSpPr>
            <p:cNvPr id="1290" name="Freeform: Shape 1289">
              <a:extLst>
                <a:ext uri="{FF2B5EF4-FFF2-40B4-BE49-F238E27FC236}">
                  <a16:creationId xmlns:a16="http://schemas.microsoft.com/office/drawing/2014/main" id="{CE9F13F2-1998-7694-19D4-7EA43E3CAA29}"/>
                </a:ext>
              </a:extLst>
            </p:cNvPr>
            <p:cNvSpPr/>
            <p:nvPr/>
          </p:nvSpPr>
          <p:spPr>
            <a:xfrm>
              <a:off x="7628325" y="284932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91" name="Freeform: Shape 1290">
              <a:extLst>
                <a:ext uri="{FF2B5EF4-FFF2-40B4-BE49-F238E27FC236}">
                  <a16:creationId xmlns:a16="http://schemas.microsoft.com/office/drawing/2014/main" id="{92D4AE10-4DF0-C2E4-325B-9E36828836A8}"/>
                </a:ext>
              </a:extLst>
            </p:cNvPr>
            <p:cNvSpPr/>
            <p:nvPr/>
          </p:nvSpPr>
          <p:spPr>
            <a:xfrm>
              <a:off x="7587160" y="289048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4" name="Graphic 37">
            <a:extLst>
              <a:ext uri="{FF2B5EF4-FFF2-40B4-BE49-F238E27FC236}">
                <a16:creationId xmlns:a16="http://schemas.microsoft.com/office/drawing/2014/main" id="{E9F742D2-207A-3229-50E9-4AFCA87700C3}"/>
              </a:ext>
            </a:extLst>
          </p:cNvPr>
          <p:cNvGrpSpPr/>
          <p:nvPr/>
        </p:nvGrpSpPr>
        <p:grpSpPr>
          <a:xfrm>
            <a:off x="4119313" y="2965344"/>
            <a:ext cx="45919" cy="62585"/>
            <a:chOff x="7637727" y="2861645"/>
            <a:chExt cx="82329" cy="82329"/>
          </a:xfrm>
        </p:grpSpPr>
        <p:sp>
          <p:nvSpPr>
            <p:cNvPr id="1288" name="Freeform: Shape 1287">
              <a:extLst>
                <a:ext uri="{FF2B5EF4-FFF2-40B4-BE49-F238E27FC236}">
                  <a16:creationId xmlns:a16="http://schemas.microsoft.com/office/drawing/2014/main" id="{C57F0810-9A4B-04D6-3F6A-33859AB9D6AD}"/>
                </a:ext>
              </a:extLst>
            </p:cNvPr>
            <p:cNvSpPr/>
            <p:nvPr/>
          </p:nvSpPr>
          <p:spPr>
            <a:xfrm>
              <a:off x="7678892" y="2861645"/>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89" name="Freeform: Shape 1288">
              <a:extLst>
                <a:ext uri="{FF2B5EF4-FFF2-40B4-BE49-F238E27FC236}">
                  <a16:creationId xmlns:a16="http://schemas.microsoft.com/office/drawing/2014/main" id="{49A4FE73-2196-9B9D-6BFE-895B2854EA95}"/>
                </a:ext>
              </a:extLst>
            </p:cNvPr>
            <p:cNvSpPr/>
            <p:nvPr/>
          </p:nvSpPr>
          <p:spPr>
            <a:xfrm>
              <a:off x="7637727" y="2902810"/>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5" name="Graphic 37">
            <a:extLst>
              <a:ext uri="{FF2B5EF4-FFF2-40B4-BE49-F238E27FC236}">
                <a16:creationId xmlns:a16="http://schemas.microsoft.com/office/drawing/2014/main" id="{60A868D2-93C7-FB35-7629-EC1E71C870FC}"/>
              </a:ext>
            </a:extLst>
          </p:cNvPr>
          <p:cNvGrpSpPr/>
          <p:nvPr/>
        </p:nvGrpSpPr>
        <p:grpSpPr>
          <a:xfrm>
            <a:off x="4272376" y="2996637"/>
            <a:ext cx="45919" cy="62585"/>
            <a:chOff x="7912158" y="2902810"/>
            <a:chExt cx="82329" cy="82329"/>
          </a:xfrm>
        </p:grpSpPr>
        <p:sp>
          <p:nvSpPr>
            <p:cNvPr id="1286" name="Freeform: Shape 1285">
              <a:extLst>
                <a:ext uri="{FF2B5EF4-FFF2-40B4-BE49-F238E27FC236}">
                  <a16:creationId xmlns:a16="http://schemas.microsoft.com/office/drawing/2014/main" id="{1FF66C07-E8B6-6EDC-4641-16F77965D0FC}"/>
                </a:ext>
              </a:extLst>
            </p:cNvPr>
            <p:cNvSpPr/>
            <p:nvPr/>
          </p:nvSpPr>
          <p:spPr>
            <a:xfrm>
              <a:off x="7953322" y="290281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87" name="Freeform: Shape 1286">
              <a:extLst>
                <a:ext uri="{FF2B5EF4-FFF2-40B4-BE49-F238E27FC236}">
                  <a16:creationId xmlns:a16="http://schemas.microsoft.com/office/drawing/2014/main" id="{AF61F99C-70C8-0581-9BB2-00F3B9F5375C}"/>
                </a:ext>
              </a:extLst>
            </p:cNvPr>
            <p:cNvSpPr/>
            <p:nvPr/>
          </p:nvSpPr>
          <p:spPr>
            <a:xfrm>
              <a:off x="7912158" y="2943974"/>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6" name="Graphic 37">
            <a:extLst>
              <a:ext uri="{FF2B5EF4-FFF2-40B4-BE49-F238E27FC236}">
                <a16:creationId xmlns:a16="http://schemas.microsoft.com/office/drawing/2014/main" id="{857C5D2A-2EF6-5133-475A-604BAA73AD41}"/>
              </a:ext>
            </a:extLst>
          </p:cNvPr>
          <p:cNvGrpSpPr/>
          <p:nvPr/>
        </p:nvGrpSpPr>
        <p:grpSpPr>
          <a:xfrm>
            <a:off x="4286052" y="3021073"/>
            <a:ext cx="45919" cy="62585"/>
            <a:chOff x="7936679" y="2934954"/>
            <a:chExt cx="82329" cy="82329"/>
          </a:xfrm>
        </p:grpSpPr>
        <p:sp>
          <p:nvSpPr>
            <p:cNvPr id="1284" name="Freeform: Shape 1283">
              <a:extLst>
                <a:ext uri="{FF2B5EF4-FFF2-40B4-BE49-F238E27FC236}">
                  <a16:creationId xmlns:a16="http://schemas.microsoft.com/office/drawing/2014/main" id="{C792D155-0060-63FD-20C0-6E07A63082D2}"/>
                </a:ext>
              </a:extLst>
            </p:cNvPr>
            <p:cNvSpPr/>
            <p:nvPr/>
          </p:nvSpPr>
          <p:spPr>
            <a:xfrm>
              <a:off x="7977843" y="293495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85" name="Freeform: Shape 1284">
              <a:extLst>
                <a:ext uri="{FF2B5EF4-FFF2-40B4-BE49-F238E27FC236}">
                  <a16:creationId xmlns:a16="http://schemas.microsoft.com/office/drawing/2014/main" id="{0F5E569B-AA90-F082-E12B-9698A70EB94A}"/>
                </a:ext>
              </a:extLst>
            </p:cNvPr>
            <p:cNvSpPr/>
            <p:nvPr/>
          </p:nvSpPr>
          <p:spPr>
            <a:xfrm>
              <a:off x="7936679" y="297611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7" name="Graphic 37">
            <a:extLst>
              <a:ext uri="{FF2B5EF4-FFF2-40B4-BE49-F238E27FC236}">
                <a16:creationId xmlns:a16="http://schemas.microsoft.com/office/drawing/2014/main" id="{A6C09A43-E98A-7F3A-6E81-33F5FE213370}"/>
              </a:ext>
            </a:extLst>
          </p:cNvPr>
          <p:cNvGrpSpPr/>
          <p:nvPr/>
        </p:nvGrpSpPr>
        <p:grpSpPr>
          <a:xfrm>
            <a:off x="4295335" y="3037008"/>
            <a:ext cx="45919" cy="62585"/>
            <a:chOff x="7953322" y="2955917"/>
            <a:chExt cx="82329" cy="82329"/>
          </a:xfrm>
        </p:grpSpPr>
        <p:sp>
          <p:nvSpPr>
            <p:cNvPr id="1282" name="Freeform: Shape 1281">
              <a:extLst>
                <a:ext uri="{FF2B5EF4-FFF2-40B4-BE49-F238E27FC236}">
                  <a16:creationId xmlns:a16="http://schemas.microsoft.com/office/drawing/2014/main" id="{3F0A3EB7-462D-055A-43CF-345B78671011}"/>
                </a:ext>
              </a:extLst>
            </p:cNvPr>
            <p:cNvSpPr/>
            <p:nvPr/>
          </p:nvSpPr>
          <p:spPr>
            <a:xfrm>
              <a:off x="7994487"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83" name="Freeform: Shape 1282">
              <a:extLst>
                <a:ext uri="{FF2B5EF4-FFF2-40B4-BE49-F238E27FC236}">
                  <a16:creationId xmlns:a16="http://schemas.microsoft.com/office/drawing/2014/main" id="{B5ACD137-3AAF-1CC1-E67D-4744C59C16CE}"/>
                </a:ext>
              </a:extLst>
            </p:cNvPr>
            <p:cNvSpPr/>
            <p:nvPr/>
          </p:nvSpPr>
          <p:spPr>
            <a:xfrm>
              <a:off x="7953322"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8" name="Graphic 37">
            <a:extLst>
              <a:ext uri="{FF2B5EF4-FFF2-40B4-BE49-F238E27FC236}">
                <a16:creationId xmlns:a16="http://schemas.microsoft.com/office/drawing/2014/main" id="{8B4964E0-BE9F-0DF5-A74D-B69E3467493B}"/>
              </a:ext>
            </a:extLst>
          </p:cNvPr>
          <p:cNvGrpSpPr/>
          <p:nvPr/>
        </p:nvGrpSpPr>
        <p:grpSpPr>
          <a:xfrm>
            <a:off x="4323680" y="3037008"/>
            <a:ext cx="45919" cy="62585"/>
            <a:chOff x="8004143" y="2955917"/>
            <a:chExt cx="82329" cy="82329"/>
          </a:xfrm>
        </p:grpSpPr>
        <p:sp>
          <p:nvSpPr>
            <p:cNvPr id="1280" name="Freeform: Shape 1279">
              <a:extLst>
                <a:ext uri="{FF2B5EF4-FFF2-40B4-BE49-F238E27FC236}">
                  <a16:creationId xmlns:a16="http://schemas.microsoft.com/office/drawing/2014/main" id="{0570BE6A-9996-D378-2855-FD0CF37A7245}"/>
                </a:ext>
              </a:extLst>
            </p:cNvPr>
            <p:cNvSpPr/>
            <p:nvPr/>
          </p:nvSpPr>
          <p:spPr>
            <a:xfrm>
              <a:off x="8045308"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81" name="Freeform: Shape 1280">
              <a:extLst>
                <a:ext uri="{FF2B5EF4-FFF2-40B4-BE49-F238E27FC236}">
                  <a16:creationId xmlns:a16="http://schemas.microsoft.com/office/drawing/2014/main" id="{04886D71-9EC3-847C-A5E4-9D7BA9E04A59}"/>
                </a:ext>
              </a:extLst>
            </p:cNvPr>
            <p:cNvSpPr/>
            <p:nvPr/>
          </p:nvSpPr>
          <p:spPr>
            <a:xfrm>
              <a:off x="8004143"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59" name="Graphic 37">
            <a:extLst>
              <a:ext uri="{FF2B5EF4-FFF2-40B4-BE49-F238E27FC236}">
                <a16:creationId xmlns:a16="http://schemas.microsoft.com/office/drawing/2014/main" id="{95811F32-1434-5F95-3DE5-7B9ED1B9B113}"/>
              </a:ext>
            </a:extLst>
          </p:cNvPr>
          <p:cNvGrpSpPr/>
          <p:nvPr/>
        </p:nvGrpSpPr>
        <p:grpSpPr>
          <a:xfrm>
            <a:off x="4342459" y="3037008"/>
            <a:ext cx="45919" cy="62585"/>
            <a:chOff x="8037812" y="2955917"/>
            <a:chExt cx="82329" cy="82329"/>
          </a:xfrm>
        </p:grpSpPr>
        <p:sp>
          <p:nvSpPr>
            <p:cNvPr id="1278" name="Freeform: Shape 1277">
              <a:extLst>
                <a:ext uri="{FF2B5EF4-FFF2-40B4-BE49-F238E27FC236}">
                  <a16:creationId xmlns:a16="http://schemas.microsoft.com/office/drawing/2014/main" id="{40A3BF27-D0BD-F990-437B-7C7FDE1EF793}"/>
                </a:ext>
              </a:extLst>
            </p:cNvPr>
            <p:cNvSpPr/>
            <p:nvPr/>
          </p:nvSpPr>
          <p:spPr>
            <a:xfrm>
              <a:off x="8078976"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79" name="Freeform: Shape 1278">
              <a:extLst>
                <a:ext uri="{FF2B5EF4-FFF2-40B4-BE49-F238E27FC236}">
                  <a16:creationId xmlns:a16="http://schemas.microsoft.com/office/drawing/2014/main" id="{6F300E10-F1B8-6670-090A-7E267AA4AE0B}"/>
                </a:ext>
              </a:extLst>
            </p:cNvPr>
            <p:cNvSpPr/>
            <p:nvPr/>
          </p:nvSpPr>
          <p:spPr>
            <a:xfrm>
              <a:off x="8037812"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0" name="Graphic 37">
            <a:extLst>
              <a:ext uri="{FF2B5EF4-FFF2-40B4-BE49-F238E27FC236}">
                <a16:creationId xmlns:a16="http://schemas.microsoft.com/office/drawing/2014/main" id="{295346E2-DA2A-9B23-BCAE-8AF16FC49A2D}"/>
              </a:ext>
            </a:extLst>
          </p:cNvPr>
          <p:cNvGrpSpPr/>
          <p:nvPr/>
        </p:nvGrpSpPr>
        <p:grpSpPr>
          <a:xfrm>
            <a:off x="4373284" y="3037008"/>
            <a:ext cx="45848" cy="62585"/>
            <a:chOff x="8093079" y="2955917"/>
            <a:chExt cx="82202" cy="82329"/>
          </a:xfrm>
        </p:grpSpPr>
        <p:sp>
          <p:nvSpPr>
            <p:cNvPr id="1276" name="Freeform: Shape 1275">
              <a:extLst>
                <a:ext uri="{FF2B5EF4-FFF2-40B4-BE49-F238E27FC236}">
                  <a16:creationId xmlns:a16="http://schemas.microsoft.com/office/drawing/2014/main" id="{D37E736D-704A-D182-EC88-7C9B62853DC1}"/>
                </a:ext>
              </a:extLst>
            </p:cNvPr>
            <p:cNvSpPr/>
            <p:nvPr/>
          </p:nvSpPr>
          <p:spPr>
            <a:xfrm>
              <a:off x="8134117"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77" name="Freeform: Shape 1276">
              <a:extLst>
                <a:ext uri="{FF2B5EF4-FFF2-40B4-BE49-F238E27FC236}">
                  <a16:creationId xmlns:a16="http://schemas.microsoft.com/office/drawing/2014/main" id="{99EC678B-CB22-6F48-33BE-B59C849480F2}"/>
                </a:ext>
              </a:extLst>
            </p:cNvPr>
            <p:cNvSpPr/>
            <p:nvPr/>
          </p:nvSpPr>
          <p:spPr>
            <a:xfrm>
              <a:off x="8093079" y="2997082"/>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1" name="Graphic 37">
            <a:extLst>
              <a:ext uri="{FF2B5EF4-FFF2-40B4-BE49-F238E27FC236}">
                <a16:creationId xmlns:a16="http://schemas.microsoft.com/office/drawing/2014/main" id="{53D1AD78-8CD6-5F49-2E64-E3D2A15C878B}"/>
              </a:ext>
            </a:extLst>
          </p:cNvPr>
          <p:cNvGrpSpPr/>
          <p:nvPr/>
        </p:nvGrpSpPr>
        <p:grpSpPr>
          <a:xfrm>
            <a:off x="4386039" y="3037008"/>
            <a:ext cx="45919" cy="62585"/>
            <a:chOff x="8115948" y="2955917"/>
            <a:chExt cx="82329" cy="82329"/>
          </a:xfrm>
        </p:grpSpPr>
        <p:sp>
          <p:nvSpPr>
            <p:cNvPr id="1274" name="Freeform: Shape 1273">
              <a:extLst>
                <a:ext uri="{FF2B5EF4-FFF2-40B4-BE49-F238E27FC236}">
                  <a16:creationId xmlns:a16="http://schemas.microsoft.com/office/drawing/2014/main" id="{75F22B3F-04A6-AE32-73C4-A57B6AD5EB1F}"/>
                </a:ext>
              </a:extLst>
            </p:cNvPr>
            <p:cNvSpPr/>
            <p:nvPr/>
          </p:nvSpPr>
          <p:spPr>
            <a:xfrm>
              <a:off x="8157113"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75" name="Freeform: Shape 1274">
              <a:extLst>
                <a:ext uri="{FF2B5EF4-FFF2-40B4-BE49-F238E27FC236}">
                  <a16:creationId xmlns:a16="http://schemas.microsoft.com/office/drawing/2014/main" id="{AA46BE01-858A-5848-256E-CB6B2FAFB270}"/>
                </a:ext>
              </a:extLst>
            </p:cNvPr>
            <p:cNvSpPr/>
            <p:nvPr/>
          </p:nvSpPr>
          <p:spPr>
            <a:xfrm>
              <a:off x="8115948"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2" name="Graphic 37">
            <a:extLst>
              <a:ext uri="{FF2B5EF4-FFF2-40B4-BE49-F238E27FC236}">
                <a16:creationId xmlns:a16="http://schemas.microsoft.com/office/drawing/2014/main" id="{2BC715CA-CD13-97E9-EF02-44076AC39E72}"/>
              </a:ext>
            </a:extLst>
          </p:cNvPr>
          <p:cNvGrpSpPr/>
          <p:nvPr/>
        </p:nvGrpSpPr>
        <p:grpSpPr>
          <a:xfrm>
            <a:off x="4408148" y="3037008"/>
            <a:ext cx="45919" cy="62585"/>
            <a:chOff x="8155588" y="2955917"/>
            <a:chExt cx="82329" cy="82329"/>
          </a:xfrm>
        </p:grpSpPr>
        <p:sp>
          <p:nvSpPr>
            <p:cNvPr id="1272" name="Freeform: Shape 1271">
              <a:extLst>
                <a:ext uri="{FF2B5EF4-FFF2-40B4-BE49-F238E27FC236}">
                  <a16:creationId xmlns:a16="http://schemas.microsoft.com/office/drawing/2014/main" id="{93C9AD5D-81F4-7753-8289-DD15A2E1D5EC}"/>
                </a:ext>
              </a:extLst>
            </p:cNvPr>
            <p:cNvSpPr/>
            <p:nvPr/>
          </p:nvSpPr>
          <p:spPr>
            <a:xfrm>
              <a:off x="8196753"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73" name="Freeform: Shape 1272">
              <a:extLst>
                <a:ext uri="{FF2B5EF4-FFF2-40B4-BE49-F238E27FC236}">
                  <a16:creationId xmlns:a16="http://schemas.microsoft.com/office/drawing/2014/main" id="{8A2F4DE6-C248-FAB4-80B5-19B9D8253412}"/>
                </a:ext>
              </a:extLst>
            </p:cNvPr>
            <p:cNvSpPr/>
            <p:nvPr/>
          </p:nvSpPr>
          <p:spPr>
            <a:xfrm>
              <a:off x="8155588"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3" name="Graphic 37">
            <a:extLst>
              <a:ext uri="{FF2B5EF4-FFF2-40B4-BE49-F238E27FC236}">
                <a16:creationId xmlns:a16="http://schemas.microsoft.com/office/drawing/2014/main" id="{7589A3D9-D03E-9E25-71C4-BAB6DADA6950}"/>
              </a:ext>
            </a:extLst>
          </p:cNvPr>
          <p:cNvGrpSpPr/>
          <p:nvPr/>
        </p:nvGrpSpPr>
        <p:grpSpPr>
          <a:xfrm>
            <a:off x="4430257" y="3037008"/>
            <a:ext cx="45919" cy="62585"/>
            <a:chOff x="8195228" y="2955917"/>
            <a:chExt cx="82329" cy="82329"/>
          </a:xfrm>
        </p:grpSpPr>
        <p:sp>
          <p:nvSpPr>
            <p:cNvPr id="1270" name="Freeform: Shape 1269">
              <a:extLst>
                <a:ext uri="{FF2B5EF4-FFF2-40B4-BE49-F238E27FC236}">
                  <a16:creationId xmlns:a16="http://schemas.microsoft.com/office/drawing/2014/main" id="{9A4BB696-0E7E-F5C5-4761-78679470989C}"/>
                </a:ext>
              </a:extLst>
            </p:cNvPr>
            <p:cNvSpPr/>
            <p:nvPr/>
          </p:nvSpPr>
          <p:spPr>
            <a:xfrm>
              <a:off x="8236393"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71" name="Freeform: Shape 1270">
              <a:extLst>
                <a:ext uri="{FF2B5EF4-FFF2-40B4-BE49-F238E27FC236}">
                  <a16:creationId xmlns:a16="http://schemas.microsoft.com/office/drawing/2014/main" id="{BF312241-199C-DEFD-B470-B6D16B723C32}"/>
                </a:ext>
              </a:extLst>
            </p:cNvPr>
            <p:cNvSpPr/>
            <p:nvPr/>
          </p:nvSpPr>
          <p:spPr>
            <a:xfrm>
              <a:off x="8195228"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4" name="Graphic 37">
            <a:extLst>
              <a:ext uri="{FF2B5EF4-FFF2-40B4-BE49-F238E27FC236}">
                <a16:creationId xmlns:a16="http://schemas.microsoft.com/office/drawing/2014/main" id="{8DB7DB85-AF61-C700-00BE-10FC1A037186}"/>
              </a:ext>
            </a:extLst>
          </p:cNvPr>
          <p:cNvGrpSpPr/>
          <p:nvPr/>
        </p:nvGrpSpPr>
        <p:grpSpPr>
          <a:xfrm>
            <a:off x="4463847" y="3037008"/>
            <a:ext cx="45919" cy="62585"/>
            <a:chOff x="8255451" y="2955917"/>
            <a:chExt cx="82329" cy="82329"/>
          </a:xfrm>
        </p:grpSpPr>
        <p:sp>
          <p:nvSpPr>
            <p:cNvPr id="1268" name="Freeform: Shape 1267">
              <a:extLst>
                <a:ext uri="{FF2B5EF4-FFF2-40B4-BE49-F238E27FC236}">
                  <a16:creationId xmlns:a16="http://schemas.microsoft.com/office/drawing/2014/main" id="{A366CCC4-A6F3-2A27-8C24-E1E7889572F2}"/>
                </a:ext>
              </a:extLst>
            </p:cNvPr>
            <p:cNvSpPr/>
            <p:nvPr/>
          </p:nvSpPr>
          <p:spPr>
            <a:xfrm>
              <a:off x="8296615" y="2955917"/>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69" name="Freeform: Shape 1268">
              <a:extLst>
                <a:ext uri="{FF2B5EF4-FFF2-40B4-BE49-F238E27FC236}">
                  <a16:creationId xmlns:a16="http://schemas.microsoft.com/office/drawing/2014/main" id="{EF208575-13EF-413B-2391-C69C4D8E3DCE}"/>
                </a:ext>
              </a:extLst>
            </p:cNvPr>
            <p:cNvSpPr/>
            <p:nvPr/>
          </p:nvSpPr>
          <p:spPr>
            <a:xfrm>
              <a:off x="8255451" y="2997082"/>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5" name="Graphic 37">
            <a:extLst>
              <a:ext uri="{FF2B5EF4-FFF2-40B4-BE49-F238E27FC236}">
                <a16:creationId xmlns:a16="http://schemas.microsoft.com/office/drawing/2014/main" id="{6EE2D9A8-2193-807A-4A4E-362DA6C72931}"/>
              </a:ext>
            </a:extLst>
          </p:cNvPr>
          <p:cNvGrpSpPr/>
          <p:nvPr/>
        </p:nvGrpSpPr>
        <p:grpSpPr>
          <a:xfrm>
            <a:off x="4518623" y="3052365"/>
            <a:ext cx="45919" cy="62585"/>
            <a:chOff x="8353661" y="2976118"/>
            <a:chExt cx="82329" cy="82329"/>
          </a:xfrm>
        </p:grpSpPr>
        <p:sp>
          <p:nvSpPr>
            <p:cNvPr id="1266" name="Freeform: Shape 1265">
              <a:extLst>
                <a:ext uri="{FF2B5EF4-FFF2-40B4-BE49-F238E27FC236}">
                  <a16:creationId xmlns:a16="http://schemas.microsoft.com/office/drawing/2014/main" id="{E6DE7C46-E7AF-ABC9-8843-64207954E2FC}"/>
                </a:ext>
              </a:extLst>
            </p:cNvPr>
            <p:cNvSpPr/>
            <p:nvPr/>
          </p:nvSpPr>
          <p:spPr>
            <a:xfrm>
              <a:off x="8394826" y="297611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67" name="Freeform: Shape 1266">
              <a:extLst>
                <a:ext uri="{FF2B5EF4-FFF2-40B4-BE49-F238E27FC236}">
                  <a16:creationId xmlns:a16="http://schemas.microsoft.com/office/drawing/2014/main" id="{18A1C89A-FAFC-7C5A-2087-1FEE46266311}"/>
                </a:ext>
              </a:extLst>
            </p:cNvPr>
            <p:cNvSpPr/>
            <p:nvPr/>
          </p:nvSpPr>
          <p:spPr>
            <a:xfrm>
              <a:off x="8353661" y="301728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6" name="Graphic 37">
            <a:extLst>
              <a:ext uri="{FF2B5EF4-FFF2-40B4-BE49-F238E27FC236}">
                <a16:creationId xmlns:a16="http://schemas.microsoft.com/office/drawing/2014/main" id="{2DF748FB-3A93-D675-0A5F-EC4C0B7D149B}"/>
              </a:ext>
            </a:extLst>
          </p:cNvPr>
          <p:cNvGrpSpPr/>
          <p:nvPr/>
        </p:nvGrpSpPr>
        <p:grpSpPr>
          <a:xfrm>
            <a:off x="4564755" y="3083658"/>
            <a:ext cx="45919" cy="62585"/>
            <a:chOff x="8436372" y="3017283"/>
            <a:chExt cx="82329" cy="82329"/>
          </a:xfrm>
        </p:grpSpPr>
        <p:sp>
          <p:nvSpPr>
            <p:cNvPr id="1264" name="Freeform: Shape 1263">
              <a:extLst>
                <a:ext uri="{FF2B5EF4-FFF2-40B4-BE49-F238E27FC236}">
                  <a16:creationId xmlns:a16="http://schemas.microsoft.com/office/drawing/2014/main" id="{77046CBD-FEE2-36AA-EAE1-1F9DE6784464}"/>
                </a:ext>
              </a:extLst>
            </p:cNvPr>
            <p:cNvSpPr/>
            <p:nvPr/>
          </p:nvSpPr>
          <p:spPr>
            <a:xfrm>
              <a:off x="8477536"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65" name="Freeform: Shape 1264">
              <a:extLst>
                <a:ext uri="{FF2B5EF4-FFF2-40B4-BE49-F238E27FC236}">
                  <a16:creationId xmlns:a16="http://schemas.microsoft.com/office/drawing/2014/main" id="{FAAC8F31-B312-037C-3035-8F5360D12A0F}"/>
                </a:ext>
              </a:extLst>
            </p:cNvPr>
            <p:cNvSpPr/>
            <p:nvPr/>
          </p:nvSpPr>
          <p:spPr>
            <a:xfrm>
              <a:off x="8436372"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7" name="Graphic 37">
            <a:extLst>
              <a:ext uri="{FF2B5EF4-FFF2-40B4-BE49-F238E27FC236}">
                <a16:creationId xmlns:a16="http://schemas.microsoft.com/office/drawing/2014/main" id="{EB3072E7-23BC-70D0-E8A7-AA848FBB952E}"/>
              </a:ext>
            </a:extLst>
          </p:cNvPr>
          <p:cNvGrpSpPr/>
          <p:nvPr/>
        </p:nvGrpSpPr>
        <p:grpSpPr>
          <a:xfrm>
            <a:off x="4579281" y="3083658"/>
            <a:ext cx="45919" cy="62585"/>
            <a:chOff x="8462417" y="3017283"/>
            <a:chExt cx="82329" cy="82329"/>
          </a:xfrm>
        </p:grpSpPr>
        <p:sp>
          <p:nvSpPr>
            <p:cNvPr id="1262" name="Freeform: Shape 1261">
              <a:extLst>
                <a:ext uri="{FF2B5EF4-FFF2-40B4-BE49-F238E27FC236}">
                  <a16:creationId xmlns:a16="http://schemas.microsoft.com/office/drawing/2014/main" id="{01620131-4192-93D7-D1A1-A6216DEF2AB8}"/>
                </a:ext>
              </a:extLst>
            </p:cNvPr>
            <p:cNvSpPr/>
            <p:nvPr/>
          </p:nvSpPr>
          <p:spPr>
            <a:xfrm>
              <a:off x="8503582"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63" name="Freeform: Shape 1262">
              <a:extLst>
                <a:ext uri="{FF2B5EF4-FFF2-40B4-BE49-F238E27FC236}">
                  <a16:creationId xmlns:a16="http://schemas.microsoft.com/office/drawing/2014/main" id="{3AF5A266-15AE-EBD6-E18B-74E4C14289B7}"/>
                </a:ext>
              </a:extLst>
            </p:cNvPr>
            <p:cNvSpPr/>
            <p:nvPr/>
          </p:nvSpPr>
          <p:spPr>
            <a:xfrm>
              <a:off x="8462417"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8" name="Graphic 37">
            <a:extLst>
              <a:ext uri="{FF2B5EF4-FFF2-40B4-BE49-F238E27FC236}">
                <a16:creationId xmlns:a16="http://schemas.microsoft.com/office/drawing/2014/main" id="{EBD782A3-54F1-FF8A-A768-9378833CAE43}"/>
              </a:ext>
            </a:extLst>
          </p:cNvPr>
          <p:cNvGrpSpPr/>
          <p:nvPr/>
        </p:nvGrpSpPr>
        <p:grpSpPr>
          <a:xfrm>
            <a:off x="4645113" y="3083658"/>
            <a:ext cx="45919" cy="62585"/>
            <a:chOff x="8580448" y="3017283"/>
            <a:chExt cx="82329" cy="82329"/>
          </a:xfrm>
        </p:grpSpPr>
        <p:sp>
          <p:nvSpPr>
            <p:cNvPr id="1260" name="Freeform: Shape 1259">
              <a:extLst>
                <a:ext uri="{FF2B5EF4-FFF2-40B4-BE49-F238E27FC236}">
                  <a16:creationId xmlns:a16="http://schemas.microsoft.com/office/drawing/2014/main" id="{E5005471-67CB-D24F-56BD-8783BC248C83}"/>
                </a:ext>
              </a:extLst>
            </p:cNvPr>
            <p:cNvSpPr/>
            <p:nvPr/>
          </p:nvSpPr>
          <p:spPr>
            <a:xfrm>
              <a:off x="8621613"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61" name="Freeform: Shape 1260">
              <a:extLst>
                <a:ext uri="{FF2B5EF4-FFF2-40B4-BE49-F238E27FC236}">
                  <a16:creationId xmlns:a16="http://schemas.microsoft.com/office/drawing/2014/main" id="{1B57DE69-A03E-99C1-5FF1-C3A3B3504237}"/>
                </a:ext>
              </a:extLst>
            </p:cNvPr>
            <p:cNvSpPr/>
            <p:nvPr/>
          </p:nvSpPr>
          <p:spPr>
            <a:xfrm>
              <a:off x="8580448"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69" name="Graphic 37">
            <a:extLst>
              <a:ext uri="{FF2B5EF4-FFF2-40B4-BE49-F238E27FC236}">
                <a16:creationId xmlns:a16="http://schemas.microsoft.com/office/drawing/2014/main" id="{D7DF2DDB-3C55-26B0-5FB4-D346648C47F8}"/>
              </a:ext>
            </a:extLst>
          </p:cNvPr>
          <p:cNvGrpSpPr/>
          <p:nvPr/>
        </p:nvGrpSpPr>
        <p:grpSpPr>
          <a:xfrm>
            <a:off x="4663962" y="3083658"/>
            <a:ext cx="45919" cy="62585"/>
            <a:chOff x="8614244" y="3017283"/>
            <a:chExt cx="82329" cy="82329"/>
          </a:xfrm>
        </p:grpSpPr>
        <p:sp>
          <p:nvSpPr>
            <p:cNvPr id="1258" name="Freeform: Shape 1257">
              <a:extLst>
                <a:ext uri="{FF2B5EF4-FFF2-40B4-BE49-F238E27FC236}">
                  <a16:creationId xmlns:a16="http://schemas.microsoft.com/office/drawing/2014/main" id="{E9A6F442-989D-FD0C-2D80-D3D8DD79B8AE}"/>
                </a:ext>
              </a:extLst>
            </p:cNvPr>
            <p:cNvSpPr/>
            <p:nvPr/>
          </p:nvSpPr>
          <p:spPr>
            <a:xfrm>
              <a:off x="8655408"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59" name="Freeform: Shape 1258">
              <a:extLst>
                <a:ext uri="{FF2B5EF4-FFF2-40B4-BE49-F238E27FC236}">
                  <a16:creationId xmlns:a16="http://schemas.microsoft.com/office/drawing/2014/main" id="{B88690D4-2A41-6018-E13B-ACE1ECE01612}"/>
                </a:ext>
              </a:extLst>
            </p:cNvPr>
            <p:cNvSpPr/>
            <p:nvPr/>
          </p:nvSpPr>
          <p:spPr>
            <a:xfrm>
              <a:off x="8614244"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0" name="Graphic 37">
            <a:extLst>
              <a:ext uri="{FF2B5EF4-FFF2-40B4-BE49-F238E27FC236}">
                <a16:creationId xmlns:a16="http://schemas.microsoft.com/office/drawing/2014/main" id="{7988E4CE-2E02-0A1E-4D58-FC6FD2B695E4}"/>
              </a:ext>
            </a:extLst>
          </p:cNvPr>
          <p:cNvGrpSpPr/>
          <p:nvPr/>
        </p:nvGrpSpPr>
        <p:grpSpPr>
          <a:xfrm>
            <a:off x="4676788" y="3083658"/>
            <a:ext cx="45919" cy="62585"/>
            <a:chOff x="8637240" y="3017283"/>
            <a:chExt cx="82329" cy="82329"/>
          </a:xfrm>
        </p:grpSpPr>
        <p:sp>
          <p:nvSpPr>
            <p:cNvPr id="1256" name="Freeform: Shape 1255">
              <a:extLst>
                <a:ext uri="{FF2B5EF4-FFF2-40B4-BE49-F238E27FC236}">
                  <a16:creationId xmlns:a16="http://schemas.microsoft.com/office/drawing/2014/main" id="{65A27533-D312-9CA3-C870-5D5EED09F9FF}"/>
                </a:ext>
              </a:extLst>
            </p:cNvPr>
            <p:cNvSpPr/>
            <p:nvPr/>
          </p:nvSpPr>
          <p:spPr>
            <a:xfrm>
              <a:off x="8678405"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57" name="Freeform: Shape 1256">
              <a:extLst>
                <a:ext uri="{FF2B5EF4-FFF2-40B4-BE49-F238E27FC236}">
                  <a16:creationId xmlns:a16="http://schemas.microsoft.com/office/drawing/2014/main" id="{556FB0D5-1F08-A04F-3F28-2A00FA4809E3}"/>
                </a:ext>
              </a:extLst>
            </p:cNvPr>
            <p:cNvSpPr/>
            <p:nvPr/>
          </p:nvSpPr>
          <p:spPr>
            <a:xfrm>
              <a:off x="8637240"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1" name="Graphic 37">
            <a:extLst>
              <a:ext uri="{FF2B5EF4-FFF2-40B4-BE49-F238E27FC236}">
                <a16:creationId xmlns:a16="http://schemas.microsoft.com/office/drawing/2014/main" id="{02616E5A-C74A-6B02-4E25-F8F6012927A6}"/>
              </a:ext>
            </a:extLst>
          </p:cNvPr>
          <p:cNvGrpSpPr/>
          <p:nvPr/>
        </p:nvGrpSpPr>
        <p:grpSpPr>
          <a:xfrm>
            <a:off x="4685221" y="3083658"/>
            <a:ext cx="45848" cy="62585"/>
            <a:chOff x="8652359" y="3017283"/>
            <a:chExt cx="82202" cy="82329"/>
          </a:xfrm>
        </p:grpSpPr>
        <p:sp>
          <p:nvSpPr>
            <p:cNvPr id="1254" name="Freeform: Shape 1253">
              <a:extLst>
                <a:ext uri="{FF2B5EF4-FFF2-40B4-BE49-F238E27FC236}">
                  <a16:creationId xmlns:a16="http://schemas.microsoft.com/office/drawing/2014/main" id="{9A2830E6-355A-EBCB-4F60-FCBB1A1005DE}"/>
                </a:ext>
              </a:extLst>
            </p:cNvPr>
            <p:cNvSpPr/>
            <p:nvPr/>
          </p:nvSpPr>
          <p:spPr>
            <a:xfrm>
              <a:off x="8693524"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55" name="Freeform: Shape 1254">
              <a:extLst>
                <a:ext uri="{FF2B5EF4-FFF2-40B4-BE49-F238E27FC236}">
                  <a16:creationId xmlns:a16="http://schemas.microsoft.com/office/drawing/2014/main" id="{564D52EB-D8A6-6D0E-B5AA-C69F88796D9A}"/>
                </a:ext>
              </a:extLst>
            </p:cNvPr>
            <p:cNvSpPr/>
            <p:nvPr/>
          </p:nvSpPr>
          <p:spPr>
            <a:xfrm>
              <a:off x="8652359" y="3058448"/>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2" name="Graphic 37">
            <a:extLst>
              <a:ext uri="{FF2B5EF4-FFF2-40B4-BE49-F238E27FC236}">
                <a16:creationId xmlns:a16="http://schemas.microsoft.com/office/drawing/2014/main" id="{962B7C60-C767-AE88-413F-D0C428C2C65A}"/>
              </a:ext>
            </a:extLst>
          </p:cNvPr>
          <p:cNvGrpSpPr/>
          <p:nvPr/>
        </p:nvGrpSpPr>
        <p:grpSpPr>
          <a:xfrm>
            <a:off x="4718668" y="3083658"/>
            <a:ext cx="45919" cy="62585"/>
            <a:chOff x="8712327" y="3017283"/>
            <a:chExt cx="82329" cy="82329"/>
          </a:xfrm>
        </p:grpSpPr>
        <p:sp>
          <p:nvSpPr>
            <p:cNvPr id="1252" name="Freeform: Shape 1251">
              <a:extLst>
                <a:ext uri="{FF2B5EF4-FFF2-40B4-BE49-F238E27FC236}">
                  <a16:creationId xmlns:a16="http://schemas.microsoft.com/office/drawing/2014/main" id="{A1D7F80B-E657-458B-413E-88F22CB14B26}"/>
                </a:ext>
              </a:extLst>
            </p:cNvPr>
            <p:cNvSpPr/>
            <p:nvPr/>
          </p:nvSpPr>
          <p:spPr>
            <a:xfrm>
              <a:off x="8753492"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53" name="Freeform: Shape 1252">
              <a:extLst>
                <a:ext uri="{FF2B5EF4-FFF2-40B4-BE49-F238E27FC236}">
                  <a16:creationId xmlns:a16="http://schemas.microsoft.com/office/drawing/2014/main" id="{624C0680-6F51-6B2E-8758-D68A86F21484}"/>
                </a:ext>
              </a:extLst>
            </p:cNvPr>
            <p:cNvSpPr/>
            <p:nvPr/>
          </p:nvSpPr>
          <p:spPr>
            <a:xfrm>
              <a:off x="8712327"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3" name="Graphic 37">
            <a:extLst>
              <a:ext uri="{FF2B5EF4-FFF2-40B4-BE49-F238E27FC236}">
                <a16:creationId xmlns:a16="http://schemas.microsoft.com/office/drawing/2014/main" id="{7E1F0B8B-86E1-F6DA-BDF7-5EACEA5E2A43}"/>
              </a:ext>
            </a:extLst>
          </p:cNvPr>
          <p:cNvGrpSpPr/>
          <p:nvPr/>
        </p:nvGrpSpPr>
        <p:grpSpPr>
          <a:xfrm>
            <a:off x="4728093" y="3083658"/>
            <a:ext cx="45919" cy="62585"/>
            <a:chOff x="8729225" y="3017283"/>
            <a:chExt cx="82329" cy="82329"/>
          </a:xfrm>
        </p:grpSpPr>
        <p:sp>
          <p:nvSpPr>
            <p:cNvPr id="1250" name="Freeform: Shape 1249">
              <a:extLst>
                <a:ext uri="{FF2B5EF4-FFF2-40B4-BE49-F238E27FC236}">
                  <a16:creationId xmlns:a16="http://schemas.microsoft.com/office/drawing/2014/main" id="{6044D286-E67E-677A-77F1-3BF401300DE1}"/>
                </a:ext>
              </a:extLst>
            </p:cNvPr>
            <p:cNvSpPr/>
            <p:nvPr/>
          </p:nvSpPr>
          <p:spPr>
            <a:xfrm>
              <a:off x="8770390"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51" name="Freeform: Shape 1250">
              <a:extLst>
                <a:ext uri="{FF2B5EF4-FFF2-40B4-BE49-F238E27FC236}">
                  <a16:creationId xmlns:a16="http://schemas.microsoft.com/office/drawing/2014/main" id="{939549BE-2486-7C51-BB1C-B05A38E1DD6C}"/>
                </a:ext>
              </a:extLst>
            </p:cNvPr>
            <p:cNvSpPr/>
            <p:nvPr/>
          </p:nvSpPr>
          <p:spPr>
            <a:xfrm>
              <a:off x="8729225"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4" name="Graphic 37">
            <a:extLst>
              <a:ext uri="{FF2B5EF4-FFF2-40B4-BE49-F238E27FC236}">
                <a16:creationId xmlns:a16="http://schemas.microsoft.com/office/drawing/2014/main" id="{08C5B825-ED7C-EEFA-8DBC-34A1E11088F8}"/>
              </a:ext>
            </a:extLst>
          </p:cNvPr>
          <p:cNvGrpSpPr/>
          <p:nvPr/>
        </p:nvGrpSpPr>
        <p:grpSpPr>
          <a:xfrm>
            <a:off x="4743328" y="3083658"/>
            <a:ext cx="45919" cy="62585"/>
            <a:chOff x="8756541" y="3017283"/>
            <a:chExt cx="82329" cy="82329"/>
          </a:xfrm>
        </p:grpSpPr>
        <p:sp>
          <p:nvSpPr>
            <p:cNvPr id="1248" name="Freeform: Shape 1247">
              <a:extLst>
                <a:ext uri="{FF2B5EF4-FFF2-40B4-BE49-F238E27FC236}">
                  <a16:creationId xmlns:a16="http://schemas.microsoft.com/office/drawing/2014/main" id="{6F919620-4795-6289-5C11-456C8E36D36B}"/>
                </a:ext>
              </a:extLst>
            </p:cNvPr>
            <p:cNvSpPr/>
            <p:nvPr/>
          </p:nvSpPr>
          <p:spPr>
            <a:xfrm>
              <a:off x="8797706"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49" name="Freeform: Shape 1248">
              <a:extLst>
                <a:ext uri="{FF2B5EF4-FFF2-40B4-BE49-F238E27FC236}">
                  <a16:creationId xmlns:a16="http://schemas.microsoft.com/office/drawing/2014/main" id="{95058F80-53B0-80E5-047E-768135521FAC}"/>
                </a:ext>
              </a:extLst>
            </p:cNvPr>
            <p:cNvSpPr/>
            <p:nvPr/>
          </p:nvSpPr>
          <p:spPr>
            <a:xfrm>
              <a:off x="8756541"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5" name="Graphic 37">
            <a:extLst>
              <a:ext uri="{FF2B5EF4-FFF2-40B4-BE49-F238E27FC236}">
                <a16:creationId xmlns:a16="http://schemas.microsoft.com/office/drawing/2014/main" id="{F5E90A4D-B415-652C-675C-67ABBBC2BDA5}"/>
              </a:ext>
            </a:extLst>
          </p:cNvPr>
          <p:cNvGrpSpPr/>
          <p:nvPr/>
        </p:nvGrpSpPr>
        <p:grpSpPr>
          <a:xfrm>
            <a:off x="4793924" y="3083658"/>
            <a:ext cx="45919" cy="62585"/>
            <a:chOff x="8847256" y="3017283"/>
            <a:chExt cx="82329" cy="82329"/>
          </a:xfrm>
        </p:grpSpPr>
        <p:sp>
          <p:nvSpPr>
            <p:cNvPr id="1246" name="Freeform: Shape 1245">
              <a:extLst>
                <a:ext uri="{FF2B5EF4-FFF2-40B4-BE49-F238E27FC236}">
                  <a16:creationId xmlns:a16="http://schemas.microsoft.com/office/drawing/2014/main" id="{E17DF58F-1E66-CD71-55C2-37A641974454}"/>
                </a:ext>
              </a:extLst>
            </p:cNvPr>
            <p:cNvSpPr/>
            <p:nvPr/>
          </p:nvSpPr>
          <p:spPr>
            <a:xfrm>
              <a:off x="8888421"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47" name="Freeform: Shape 1246">
              <a:extLst>
                <a:ext uri="{FF2B5EF4-FFF2-40B4-BE49-F238E27FC236}">
                  <a16:creationId xmlns:a16="http://schemas.microsoft.com/office/drawing/2014/main" id="{C5932565-D64E-6032-0BFB-D6066D0BA94E}"/>
                </a:ext>
              </a:extLst>
            </p:cNvPr>
            <p:cNvSpPr/>
            <p:nvPr/>
          </p:nvSpPr>
          <p:spPr>
            <a:xfrm>
              <a:off x="8847256"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6" name="Graphic 37">
            <a:extLst>
              <a:ext uri="{FF2B5EF4-FFF2-40B4-BE49-F238E27FC236}">
                <a16:creationId xmlns:a16="http://schemas.microsoft.com/office/drawing/2014/main" id="{1EFF4C16-022C-0C29-481B-823F2A0F41E5}"/>
              </a:ext>
            </a:extLst>
          </p:cNvPr>
          <p:cNvGrpSpPr/>
          <p:nvPr/>
        </p:nvGrpSpPr>
        <p:grpSpPr>
          <a:xfrm>
            <a:off x="4808451" y="3083658"/>
            <a:ext cx="45919" cy="62585"/>
            <a:chOff x="8873301" y="3017283"/>
            <a:chExt cx="82329" cy="82329"/>
          </a:xfrm>
        </p:grpSpPr>
        <p:sp>
          <p:nvSpPr>
            <p:cNvPr id="1244" name="Freeform: Shape 1243">
              <a:extLst>
                <a:ext uri="{FF2B5EF4-FFF2-40B4-BE49-F238E27FC236}">
                  <a16:creationId xmlns:a16="http://schemas.microsoft.com/office/drawing/2014/main" id="{F8D60318-F878-18B4-2842-E0825BDAD87B}"/>
                </a:ext>
              </a:extLst>
            </p:cNvPr>
            <p:cNvSpPr/>
            <p:nvPr/>
          </p:nvSpPr>
          <p:spPr>
            <a:xfrm>
              <a:off x="8914466"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45" name="Freeform: Shape 1244">
              <a:extLst>
                <a:ext uri="{FF2B5EF4-FFF2-40B4-BE49-F238E27FC236}">
                  <a16:creationId xmlns:a16="http://schemas.microsoft.com/office/drawing/2014/main" id="{0F2A6CFE-6354-CFB1-8453-2132A4A4016D}"/>
                </a:ext>
              </a:extLst>
            </p:cNvPr>
            <p:cNvSpPr/>
            <p:nvPr/>
          </p:nvSpPr>
          <p:spPr>
            <a:xfrm>
              <a:off x="8873301"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7" name="Graphic 37">
            <a:extLst>
              <a:ext uri="{FF2B5EF4-FFF2-40B4-BE49-F238E27FC236}">
                <a16:creationId xmlns:a16="http://schemas.microsoft.com/office/drawing/2014/main" id="{4AF9FBB6-5629-4165-6B5C-DDDA4A078046}"/>
              </a:ext>
            </a:extLst>
          </p:cNvPr>
          <p:cNvGrpSpPr/>
          <p:nvPr/>
        </p:nvGrpSpPr>
        <p:grpSpPr>
          <a:xfrm>
            <a:off x="4761398" y="3083658"/>
            <a:ext cx="45919" cy="62585"/>
            <a:chOff x="8788939" y="3017283"/>
            <a:chExt cx="82329" cy="82329"/>
          </a:xfrm>
        </p:grpSpPr>
        <p:sp>
          <p:nvSpPr>
            <p:cNvPr id="1242" name="Freeform: Shape 1241">
              <a:extLst>
                <a:ext uri="{FF2B5EF4-FFF2-40B4-BE49-F238E27FC236}">
                  <a16:creationId xmlns:a16="http://schemas.microsoft.com/office/drawing/2014/main" id="{396F3B5F-6D95-C736-BEC1-4CA99F9836D4}"/>
                </a:ext>
              </a:extLst>
            </p:cNvPr>
            <p:cNvSpPr/>
            <p:nvPr/>
          </p:nvSpPr>
          <p:spPr>
            <a:xfrm>
              <a:off x="8830104" y="301728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43" name="Freeform: Shape 1242">
              <a:extLst>
                <a:ext uri="{FF2B5EF4-FFF2-40B4-BE49-F238E27FC236}">
                  <a16:creationId xmlns:a16="http://schemas.microsoft.com/office/drawing/2014/main" id="{2D0EE6E1-DFB8-4237-925C-441BB03E903A}"/>
                </a:ext>
              </a:extLst>
            </p:cNvPr>
            <p:cNvSpPr/>
            <p:nvPr/>
          </p:nvSpPr>
          <p:spPr>
            <a:xfrm>
              <a:off x="8788939" y="305844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8" name="Graphic 37">
            <a:extLst>
              <a:ext uri="{FF2B5EF4-FFF2-40B4-BE49-F238E27FC236}">
                <a16:creationId xmlns:a16="http://schemas.microsoft.com/office/drawing/2014/main" id="{937CB026-B86E-57E8-6D31-C52F4398A876}"/>
              </a:ext>
            </a:extLst>
          </p:cNvPr>
          <p:cNvGrpSpPr/>
          <p:nvPr/>
        </p:nvGrpSpPr>
        <p:grpSpPr>
          <a:xfrm>
            <a:off x="4858905" y="3098821"/>
            <a:ext cx="45919" cy="62585"/>
            <a:chOff x="8963762" y="3037230"/>
            <a:chExt cx="82329" cy="82329"/>
          </a:xfrm>
        </p:grpSpPr>
        <p:sp>
          <p:nvSpPr>
            <p:cNvPr id="1240" name="Freeform: Shape 1239">
              <a:extLst>
                <a:ext uri="{FF2B5EF4-FFF2-40B4-BE49-F238E27FC236}">
                  <a16:creationId xmlns:a16="http://schemas.microsoft.com/office/drawing/2014/main" id="{19DA5797-9137-70A6-586F-1FE2A7995F90}"/>
                </a:ext>
              </a:extLst>
            </p:cNvPr>
            <p:cNvSpPr/>
            <p:nvPr/>
          </p:nvSpPr>
          <p:spPr>
            <a:xfrm>
              <a:off x="9004927" y="303723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41" name="Freeform: Shape 1240">
              <a:extLst>
                <a:ext uri="{FF2B5EF4-FFF2-40B4-BE49-F238E27FC236}">
                  <a16:creationId xmlns:a16="http://schemas.microsoft.com/office/drawing/2014/main" id="{DF43AE94-8046-3EAE-099E-7F9C8A1E2BAF}"/>
                </a:ext>
              </a:extLst>
            </p:cNvPr>
            <p:cNvSpPr/>
            <p:nvPr/>
          </p:nvSpPr>
          <p:spPr>
            <a:xfrm>
              <a:off x="8963762" y="307839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79" name="Graphic 37">
            <a:extLst>
              <a:ext uri="{FF2B5EF4-FFF2-40B4-BE49-F238E27FC236}">
                <a16:creationId xmlns:a16="http://schemas.microsoft.com/office/drawing/2014/main" id="{151C8437-84F7-DF52-77DB-B5B75495C650}"/>
              </a:ext>
            </a:extLst>
          </p:cNvPr>
          <p:cNvGrpSpPr/>
          <p:nvPr/>
        </p:nvGrpSpPr>
        <p:grpSpPr>
          <a:xfrm>
            <a:off x="4919563" y="3098821"/>
            <a:ext cx="45919" cy="62585"/>
            <a:chOff x="9072518" y="3037230"/>
            <a:chExt cx="82329" cy="82329"/>
          </a:xfrm>
        </p:grpSpPr>
        <p:sp>
          <p:nvSpPr>
            <p:cNvPr id="1238" name="Freeform: Shape 1237">
              <a:extLst>
                <a:ext uri="{FF2B5EF4-FFF2-40B4-BE49-F238E27FC236}">
                  <a16:creationId xmlns:a16="http://schemas.microsoft.com/office/drawing/2014/main" id="{ED23F69E-A013-441F-AF30-F7204A85DD39}"/>
                </a:ext>
              </a:extLst>
            </p:cNvPr>
            <p:cNvSpPr/>
            <p:nvPr/>
          </p:nvSpPr>
          <p:spPr>
            <a:xfrm>
              <a:off x="9113683" y="303723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39" name="Freeform: Shape 1238">
              <a:extLst>
                <a:ext uri="{FF2B5EF4-FFF2-40B4-BE49-F238E27FC236}">
                  <a16:creationId xmlns:a16="http://schemas.microsoft.com/office/drawing/2014/main" id="{44437EBE-B176-FC4A-8C2C-BF4773ABFB1B}"/>
                </a:ext>
              </a:extLst>
            </p:cNvPr>
            <p:cNvSpPr/>
            <p:nvPr/>
          </p:nvSpPr>
          <p:spPr>
            <a:xfrm>
              <a:off x="9072518" y="307839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0" name="Graphic 37">
            <a:extLst>
              <a:ext uri="{FF2B5EF4-FFF2-40B4-BE49-F238E27FC236}">
                <a16:creationId xmlns:a16="http://schemas.microsoft.com/office/drawing/2014/main" id="{27077C35-5624-B633-9FD3-B28176CA26F3}"/>
              </a:ext>
            </a:extLst>
          </p:cNvPr>
          <p:cNvGrpSpPr/>
          <p:nvPr/>
        </p:nvGrpSpPr>
        <p:grpSpPr>
          <a:xfrm>
            <a:off x="4946916" y="3098821"/>
            <a:ext cx="45919" cy="62585"/>
            <a:chOff x="9121560" y="3037230"/>
            <a:chExt cx="82329" cy="82329"/>
          </a:xfrm>
        </p:grpSpPr>
        <p:sp>
          <p:nvSpPr>
            <p:cNvPr id="1236" name="Freeform: Shape 1235">
              <a:extLst>
                <a:ext uri="{FF2B5EF4-FFF2-40B4-BE49-F238E27FC236}">
                  <a16:creationId xmlns:a16="http://schemas.microsoft.com/office/drawing/2014/main" id="{10969F33-BABD-3BDD-A945-568521017F48}"/>
                </a:ext>
              </a:extLst>
            </p:cNvPr>
            <p:cNvSpPr/>
            <p:nvPr/>
          </p:nvSpPr>
          <p:spPr>
            <a:xfrm>
              <a:off x="9162725" y="303723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37" name="Freeform: Shape 1236">
              <a:extLst>
                <a:ext uri="{FF2B5EF4-FFF2-40B4-BE49-F238E27FC236}">
                  <a16:creationId xmlns:a16="http://schemas.microsoft.com/office/drawing/2014/main" id="{B3A8B78E-B9CC-6362-1C72-0EBB24A1EE56}"/>
                </a:ext>
              </a:extLst>
            </p:cNvPr>
            <p:cNvSpPr/>
            <p:nvPr/>
          </p:nvSpPr>
          <p:spPr>
            <a:xfrm>
              <a:off x="9121560" y="3078395"/>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1" name="Graphic 37">
            <a:extLst>
              <a:ext uri="{FF2B5EF4-FFF2-40B4-BE49-F238E27FC236}">
                <a16:creationId xmlns:a16="http://schemas.microsoft.com/office/drawing/2014/main" id="{B18F580A-3187-40CF-7295-ED6031F922FA}"/>
              </a:ext>
            </a:extLst>
          </p:cNvPr>
          <p:cNvGrpSpPr/>
          <p:nvPr/>
        </p:nvGrpSpPr>
        <p:grpSpPr>
          <a:xfrm>
            <a:off x="4963215" y="3098821"/>
            <a:ext cx="45848" cy="62585"/>
            <a:chOff x="9150782" y="3037230"/>
            <a:chExt cx="82202" cy="82329"/>
          </a:xfrm>
        </p:grpSpPr>
        <p:sp>
          <p:nvSpPr>
            <p:cNvPr id="1234" name="Freeform: Shape 1233">
              <a:extLst>
                <a:ext uri="{FF2B5EF4-FFF2-40B4-BE49-F238E27FC236}">
                  <a16:creationId xmlns:a16="http://schemas.microsoft.com/office/drawing/2014/main" id="{25E80966-03FC-618B-4D6E-8A841EE1AB36}"/>
                </a:ext>
              </a:extLst>
            </p:cNvPr>
            <p:cNvSpPr/>
            <p:nvPr/>
          </p:nvSpPr>
          <p:spPr>
            <a:xfrm>
              <a:off x="9191946" y="303723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35" name="Freeform: Shape 1234">
              <a:extLst>
                <a:ext uri="{FF2B5EF4-FFF2-40B4-BE49-F238E27FC236}">
                  <a16:creationId xmlns:a16="http://schemas.microsoft.com/office/drawing/2014/main" id="{5A574EBA-BF10-92B2-FB1B-BC8E11A93BBF}"/>
                </a:ext>
              </a:extLst>
            </p:cNvPr>
            <p:cNvSpPr/>
            <p:nvPr/>
          </p:nvSpPr>
          <p:spPr>
            <a:xfrm>
              <a:off x="9150782" y="3078395"/>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2" name="Graphic 37">
            <a:extLst>
              <a:ext uri="{FF2B5EF4-FFF2-40B4-BE49-F238E27FC236}">
                <a16:creationId xmlns:a16="http://schemas.microsoft.com/office/drawing/2014/main" id="{904F940A-1147-0F57-5187-14169AB4836A}"/>
              </a:ext>
            </a:extLst>
          </p:cNvPr>
          <p:cNvGrpSpPr/>
          <p:nvPr/>
        </p:nvGrpSpPr>
        <p:grpSpPr>
          <a:xfrm>
            <a:off x="4976041" y="3098821"/>
            <a:ext cx="45848" cy="62585"/>
            <a:chOff x="9173778" y="3037230"/>
            <a:chExt cx="82202" cy="82329"/>
          </a:xfrm>
        </p:grpSpPr>
        <p:sp>
          <p:nvSpPr>
            <p:cNvPr id="1232" name="Freeform: Shape 1231">
              <a:extLst>
                <a:ext uri="{FF2B5EF4-FFF2-40B4-BE49-F238E27FC236}">
                  <a16:creationId xmlns:a16="http://schemas.microsoft.com/office/drawing/2014/main" id="{319BD70F-2887-A2FB-63C0-2719B1165F89}"/>
                </a:ext>
              </a:extLst>
            </p:cNvPr>
            <p:cNvSpPr/>
            <p:nvPr/>
          </p:nvSpPr>
          <p:spPr>
            <a:xfrm>
              <a:off x="9214816" y="3037230"/>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33" name="Freeform: Shape 1232">
              <a:extLst>
                <a:ext uri="{FF2B5EF4-FFF2-40B4-BE49-F238E27FC236}">
                  <a16:creationId xmlns:a16="http://schemas.microsoft.com/office/drawing/2014/main" id="{6F462496-C966-778D-709B-93099CDF593E}"/>
                </a:ext>
              </a:extLst>
            </p:cNvPr>
            <p:cNvSpPr/>
            <p:nvPr/>
          </p:nvSpPr>
          <p:spPr>
            <a:xfrm>
              <a:off x="9173778" y="3078395"/>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3" name="Graphic 37">
            <a:extLst>
              <a:ext uri="{FF2B5EF4-FFF2-40B4-BE49-F238E27FC236}">
                <a16:creationId xmlns:a16="http://schemas.microsoft.com/office/drawing/2014/main" id="{FAB4CD92-1186-9622-78A8-7AE65F5B77DE}"/>
              </a:ext>
            </a:extLst>
          </p:cNvPr>
          <p:cNvGrpSpPr/>
          <p:nvPr/>
        </p:nvGrpSpPr>
        <p:grpSpPr>
          <a:xfrm>
            <a:off x="5214564" y="3212402"/>
            <a:ext cx="45919" cy="62585"/>
            <a:chOff x="9601433" y="3186643"/>
            <a:chExt cx="82329" cy="82329"/>
          </a:xfrm>
        </p:grpSpPr>
        <p:sp>
          <p:nvSpPr>
            <p:cNvPr id="1230" name="Freeform: Shape 1229">
              <a:extLst>
                <a:ext uri="{FF2B5EF4-FFF2-40B4-BE49-F238E27FC236}">
                  <a16:creationId xmlns:a16="http://schemas.microsoft.com/office/drawing/2014/main" id="{07C5CEE5-B19E-61B7-5AC6-22F0943FFB41}"/>
                </a:ext>
              </a:extLst>
            </p:cNvPr>
            <p:cNvSpPr/>
            <p:nvPr/>
          </p:nvSpPr>
          <p:spPr>
            <a:xfrm>
              <a:off x="9642598" y="318664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31" name="Freeform: Shape 1230">
              <a:extLst>
                <a:ext uri="{FF2B5EF4-FFF2-40B4-BE49-F238E27FC236}">
                  <a16:creationId xmlns:a16="http://schemas.microsoft.com/office/drawing/2014/main" id="{08778ACB-DF72-5820-9F29-F3F351130ADE}"/>
                </a:ext>
              </a:extLst>
            </p:cNvPr>
            <p:cNvSpPr/>
            <p:nvPr/>
          </p:nvSpPr>
          <p:spPr>
            <a:xfrm>
              <a:off x="9601433" y="322780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4" name="Graphic 37">
            <a:extLst>
              <a:ext uri="{FF2B5EF4-FFF2-40B4-BE49-F238E27FC236}">
                <a16:creationId xmlns:a16="http://schemas.microsoft.com/office/drawing/2014/main" id="{B8675812-CCB8-07C6-6E6D-89C3CB57BD58}"/>
              </a:ext>
            </a:extLst>
          </p:cNvPr>
          <p:cNvGrpSpPr/>
          <p:nvPr/>
        </p:nvGrpSpPr>
        <p:grpSpPr>
          <a:xfrm>
            <a:off x="5292371" y="3212402"/>
            <a:ext cx="45919" cy="62585"/>
            <a:chOff x="9740935" y="3186643"/>
            <a:chExt cx="82329" cy="82329"/>
          </a:xfrm>
        </p:grpSpPr>
        <p:sp>
          <p:nvSpPr>
            <p:cNvPr id="1228" name="Freeform: Shape 1227">
              <a:extLst>
                <a:ext uri="{FF2B5EF4-FFF2-40B4-BE49-F238E27FC236}">
                  <a16:creationId xmlns:a16="http://schemas.microsoft.com/office/drawing/2014/main" id="{1E06583A-460B-3648-7B72-997F82280E5D}"/>
                </a:ext>
              </a:extLst>
            </p:cNvPr>
            <p:cNvSpPr/>
            <p:nvPr/>
          </p:nvSpPr>
          <p:spPr>
            <a:xfrm>
              <a:off x="9782100" y="318664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29" name="Freeform: Shape 1228">
              <a:extLst>
                <a:ext uri="{FF2B5EF4-FFF2-40B4-BE49-F238E27FC236}">
                  <a16:creationId xmlns:a16="http://schemas.microsoft.com/office/drawing/2014/main" id="{CDA2E030-A9D2-836C-D4E4-0EFF8D467FAC}"/>
                </a:ext>
              </a:extLst>
            </p:cNvPr>
            <p:cNvSpPr/>
            <p:nvPr/>
          </p:nvSpPr>
          <p:spPr>
            <a:xfrm>
              <a:off x="9740935" y="3227807"/>
              <a:ext cx="82329" cy="12705"/>
            </a:xfrm>
            <a:custGeom>
              <a:avLst/>
              <a:gdLst>
                <a:gd name="connsiteX0" fmla="*/ 0 w 82329"/>
                <a:gd name="connsiteY0" fmla="*/ 0 h 12705"/>
                <a:gd name="connsiteX1" fmla="*/ 82330 w 82329"/>
                <a:gd name="connsiteY1" fmla="*/ 0 h 12705"/>
              </a:gdLst>
              <a:ahLst/>
              <a:cxnLst>
                <a:cxn ang="0">
                  <a:pos x="connsiteX0" y="connsiteY0"/>
                </a:cxn>
                <a:cxn ang="0">
                  <a:pos x="connsiteX1" y="connsiteY1"/>
                </a:cxn>
              </a:cxnLst>
              <a:rect l="l" t="t" r="r" b="b"/>
              <a:pathLst>
                <a:path w="82329" h="12705">
                  <a:moveTo>
                    <a:pt x="0" y="0"/>
                  </a:moveTo>
                  <a:lnTo>
                    <a:pt x="82330"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5" name="Graphic 37">
            <a:extLst>
              <a:ext uri="{FF2B5EF4-FFF2-40B4-BE49-F238E27FC236}">
                <a16:creationId xmlns:a16="http://schemas.microsoft.com/office/drawing/2014/main" id="{0B2748ED-1FE1-625E-CB13-5884769A8FD9}"/>
              </a:ext>
            </a:extLst>
          </p:cNvPr>
          <p:cNvGrpSpPr/>
          <p:nvPr/>
        </p:nvGrpSpPr>
        <p:grpSpPr>
          <a:xfrm>
            <a:off x="5329078" y="3212402"/>
            <a:ext cx="45919" cy="62585"/>
            <a:chOff x="9806748" y="3186643"/>
            <a:chExt cx="82329" cy="82329"/>
          </a:xfrm>
        </p:grpSpPr>
        <p:sp>
          <p:nvSpPr>
            <p:cNvPr id="1226" name="Freeform: Shape 1225">
              <a:extLst>
                <a:ext uri="{FF2B5EF4-FFF2-40B4-BE49-F238E27FC236}">
                  <a16:creationId xmlns:a16="http://schemas.microsoft.com/office/drawing/2014/main" id="{17873B30-42FE-F1DF-CAFD-B4CC84ECC9DB}"/>
                </a:ext>
              </a:extLst>
            </p:cNvPr>
            <p:cNvSpPr/>
            <p:nvPr/>
          </p:nvSpPr>
          <p:spPr>
            <a:xfrm>
              <a:off x="9847913" y="318664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27" name="Freeform: Shape 1226">
              <a:extLst>
                <a:ext uri="{FF2B5EF4-FFF2-40B4-BE49-F238E27FC236}">
                  <a16:creationId xmlns:a16="http://schemas.microsoft.com/office/drawing/2014/main" id="{490C697C-99CD-F757-1546-60A495F53FEB}"/>
                </a:ext>
              </a:extLst>
            </p:cNvPr>
            <p:cNvSpPr/>
            <p:nvPr/>
          </p:nvSpPr>
          <p:spPr>
            <a:xfrm>
              <a:off x="9806748" y="3227807"/>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6" name="Graphic 37">
            <a:extLst>
              <a:ext uri="{FF2B5EF4-FFF2-40B4-BE49-F238E27FC236}">
                <a16:creationId xmlns:a16="http://schemas.microsoft.com/office/drawing/2014/main" id="{E365B022-A714-526A-B8E2-093930AF0BC2}"/>
              </a:ext>
            </a:extLst>
          </p:cNvPr>
          <p:cNvGrpSpPr/>
          <p:nvPr/>
        </p:nvGrpSpPr>
        <p:grpSpPr>
          <a:xfrm>
            <a:off x="5352037" y="3225151"/>
            <a:ext cx="45919" cy="62585"/>
            <a:chOff x="9847913" y="3203413"/>
            <a:chExt cx="82329" cy="82329"/>
          </a:xfrm>
        </p:grpSpPr>
        <p:sp>
          <p:nvSpPr>
            <p:cNvPr id="1224" name="Freeform: Shape 1223">
              <a:extLst>
                <a:ext uri="{FF2B5EF4-FFF2-40B4-BE49-F238E27FC236}">
                  <a16:creationId xmlns:a16="http://schemas.microsoft.com/office/drawing/2014/main" id="{CEADDAA6-7A04-645A-E34F-ED43C1A701C1}"/>
                </a:ext>
              </a:extLst>
            </p:cNvPr>
            <p:cNvSpPr/>
            <p:nvPr/>
          </p:nvSpPr>
          <p:spPr>
            <a:xfrm>
              <a:off x="9889077" y="320341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25" name="Freeform: Shape 1224">
              <a:extLst>
                <a:ext uri="{FF2B5EF4-FFF2-40B4-BE49-F238E27FC236}">
                  <a16:creationId xmlns:a16="http://schemas.microsoft.com/office/drawing/2014/main" id="{0CF29106-F7DE-41AE-E505-824EF9A36419}"/>
                </a:ext>
              </a:extLst>
            </p:cNvPr>
            <p:cNvSpPr/>
            <p:nvPr/>
          </p:nvSpPr>
          <p:spPr>
            <a:xfrm>
              <a:off x="9847913" y="324457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7" name="Graphic 37">
            <a:extLst>
              <a:ext uri="{FF2B5EF4-FFF2-40B4-BE49-F238E27FC236}">
                <a16:creationId xmlns:a16="http://schemas.microsoft.com/office/drawing/2014/main" id="{8760ADA0-D8FC-012F-8F21-2613D10B67B7}"/>
              </a:ext>
            </a:extLst>
          </p:cNvPr>
          <p:cNvGrpSpPr/>
          <p:nvPr/>
        </p:nvGrpSpPr>
        <p:grpSpPr>
          <a:xfrm>
            <a:off x="5367556" y="3225151"/>
            <a:ext cx="45919" cy="62585"/>
            <a:chOff x="9875737" y="3203413"/>
            <a:chExt cx="82329" cy="82329"/>
          </a:xfrm>
        </p:grpSpPr>
        <p:sp>
          <p:nvSpPr>
            <p:cNvPr id="1222" name="Freeform: Shape 1221">
              <a:extLst>
                <a:ext uri="{FF2B5EF4-FFF2-40B4-BE49-F238E27FC236}">
                  <a16:creationId xmlns:a16="http://schemas.microsoft.com/office/drawing/2014/main" id="{5DD3BCA2-7C9D-A5B1-B1DE-B515AD8F52FB}"/>
                </a:ext>
              </a:extLst>
            </p:cNvPr>
            <p:cNvSpPr/>
            <p:nvPr/>
          </p:nvSpPr>
          <p:spPr>
            <a:xfrm>
              <a:off x="9916901" y="320341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23" name="Freeform: Shape 1222">
              <a:extLst>
                <a:ext uri="{FF2B5EF4-FFF2-40B4-BE49-F238E27FC236}">
                  <a16:creationId xmlns:a16="http://schemas.microsoft.com/office/drawing/2014/main" id="{F388B460-19A4-8DCB-ACF7-28E26555A87B}"/>
                </a:ext>
              </a:extLst>
            </p:cNvPr>
            <p:cNvSpPr/>
            <p:nvPr/>
          </p:nvSpPr>
          <p:spPr>
            <a:xfrm>
              <a:off x="9875737" y="324457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8" name="Graphic 37">
            <a:extLst>
              <a:ext uri="{FF2B5EF4-FFF2-40B4-BE49-F238E27FC236}">
                <a16:creationId xmlns:a16="http://schemas.microsoft.com/office/drawing/2014/main" id="{516F03A1-151E-1C4A-A762-5775947CA809}"/>
              </a:ext>
            </a:extLst>
          </p:cNvPr>
          <p:cNvGrpSpPr/>
          <p:nvPr/>
        </p:nvGrpSpPr>
        <p:grpSpPr>
          <a:xfrm>
            <a:off x="5390515" y="3225151"/>
            <a:ext cx="45919" cy="62585"/>
            <a:chOff x="9916901" y="3203413"/>
            <a:chExt cx="82329" cy="82329"/>
          </a:xfrm>
        </p:grpSpPr>
        <p:sp>
          <p:nvSpPr>
            <p:cNvPr id="1220" name="Freeform: Shape 1219">
              <a:extLst>
                <a:ext uri="{FF2B5EF4-FFF2-40B4-BE49-F238E27FC236}">
                  <a16:creationId xmlns:a16="http://schemas.microsoft.com/office/drawing/2014/main" id="{ABD5AE81-BBF2-0011-0435-2AC6902CA7B8}"/>
                </a:ext>
              </a:extLst>
            </p:cNvPr>
            <p:cNvSpPr/>
            <p:nvPr/>
          </p:nvSpPr>
          <p:spPr>
            <a:xfrm>
              <a:off x="9958066" y="320341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21" name="Freeform: Shape 1220">
              <a:extLst>
                <a:ext uri="{FF2B5EF4-FFF2-40B4-BE49-F238E27FC236}">
                  <a16:creationId xmlns:a16="http://schemas.microsoft.com/office/drawing/2014/main" id="{FDCED4D6-6667-3B54-DD70-F2E54A6B413F}"/>
                </a:ext>
              </a:extLst>
            </p:cNvPr>
            <p:cNvSpPr/>
            <p:nvPr/>
          </p:nvSpPr>
          <p:spPr>
            <a:xfrm>
              <a:off x="9916901" y="3244578"/>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89" name="Graphic 37">
            <a:extLst>
              <a:ext uri="{FF2B5EF4-FFF2-40B4-BE49-F238E27FC236}">
                <a16:creationId xmlns:a16="http://schemas.microsoft.com/office/drawing/2014/main" id="{73C8FE33-B0EE-06F0-180E-6CE17AE07501}"/>
              </a:ext>
            </a:extLst>
          </p:cNvPr>
          <p:cNvGrpSpPr/>
          <p:nvPr/>
        </p:nvGrpSpPr>
        <p:grpSpPr>
          <a:xfrm>
            <a:off x="5405965" y="3225151"/>
            <a:ext cx="45848" cy="62585"/>
            <a:chOff x="9944599" y="3203413"/>
            <a:chExt cx="82202" cy="82329"/>
          </a:xfrm>
        </p:grpSpPr>
        <p:sp>
          <p:nvSpPr>
            <p:cNvPr id="1218" name="Freeform: Shape 1217">
              <a:extLst>
                <a:ext uri="{FF2B5EF4-FFF2-40B4-BE49-F238E27FC236}">
                  <a16:creationId xmlns:a16="http://schemas.microsoft.com/office/drawing/2014/main" id="{B1B4CB9D-6F95-6FB5-27F8-58389D0D8E7E}"/>
                </a:ext>
              </a:extLst>
            </p:cNvPr>
            <p:cNvSpPr/>
            <p:nvPr/>
          </p:nvSpPr>
          <p:spPr>
            <a:xfrm>
              <a:off x="9985763" y="3203413"/>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19" name="Freeform: Shape 1218">
              <a:extLst>
                <a:ext uri="{FF2B5EF4-FFF2-40B4-BE49-F238E27FC236}">
                  <a16:creationId xmlns:a16="http://schemas.microsoft.com/office/drawing/2014/main" id="{10DB334A-068D-08CD-DF7C-5046E050062C}"/>
                </a:ext>
              </a:extLst>
            </p:cNvPr>
            <p:cNvSpPr/>
            <p:nvPr/>
          </p:nvSpPr>
          <p:spPr>
            <a:xfrm>
              <a:off x="9944599" y="3244578"/>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0" name="Graphic 37">
            <a:extLst>
              <a:ext uri="{FF2B5EF4-FFF2-40B4-BE49-F238E27FC236}">
                <a16:creationId xmlns:a16="http://schemas.microsoft.com/office/drawing/2014/main" id="{4BE9F657-33EC-5A19-C181-2E7296F380C5}"/>
              </a:ext>
            </a:extLst>
          </p:cNvPr>
          <p:cNvGrpSpPr/>
          <p:nvPr/>
        </p:nvGrpSpPr>
        <p:grpSpPr>
          <a:xfrm>
            <a:off x="5437285" y="3249682"/>
            <a:ext cx="45919" cy="62585"/>
            <a:chOff x="10000755" y="3235684"/>
            <a:chExt cx="82329" cy="82329"/>
          </a:xfrm>
        </p:grpSpPr>
        <p:sp>
          <p:nvSpPr>
            <p:cNvPr id="1216" name="Freeform: Shape 1215">
              <a:extLst>
                <a:ext uri="{FF2B5EF4-FFF2-40B4-BE49-F238E27FC236}">
                  <a16:creationId xmlns:a16="http://schemas.microsoft.com/office/drawing/2014/main" id="{ECDBD113-0AA1-0FD0-EC12-F3DE7F795B87}"/>
                </a:ext>
              </a:extLst>
            </p:cNvPr>
            <p:cNvSpPr/>
            <p:nvPr/>
          </p:nvSpPr>
          <p:spPr>
            <a:xfrm>
              <a:off x="10041920" y="323568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17" name="Freeform: Shape 1216">
              <a:extLst>
                <a:ext uri="{FF2B5EF4-FFF2-40B4-BE49-F238E27FC236}">
                  <a16:creationId xmlns:a16="http://schemas.microsoft.com/office/drawing/2014/main" id="{F79E3970-6DB9-01E6-49CA-3F0720F07B0B}"/>
                </a:ext>
              </a:extLst>
            </p:cNvPr>
            <p:cNvSpPr/>
            <p:nvPr/>
          </p:nvSpPr>
          <p:spPr>
            <a:xfrm>
              <a:off x="10000755" y="327684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1" name="Graphic 37">
            <a:extLst>
              <a:ext uri="{FF2B5EF4-FFF2-40B4-BE49-F238E27FC236}">
                <a16:creationId xmlns:a16="http://schemas.microsoft.com/office/drawing/2014/main" id="{67719F3B-E386-8A4A-92CB-E5B16F8A0E8F}"/>
              </a:ext>
            </a:extLst>
          </p:cNvPr>
          <p:cNvGrpSpPr/>
          <p:nvPr/>
        </p:nvGrpSpPr>
        <p:grpSpPr>
          <a:xfrm>
            <a:off x="5457836" y="3249682"/>
            <a:ext cx="45919" cy="62585"/>
            <a:chOff x="10037600" y="3235684"/>
            <a:chExt cx="82329" cy="82329"/>
          </a:xfrm>
        </p:grpSpPr>
        <p:sp>
          <p:nvSpPr>
            <p:cNvPr id="1214" name="Freeform: Shape 1213">
              <a:extLst>
                <a:ext uri="{FF2B5EF4-FFF2-40B4-BE49-F238E27FC236}">
                  <a16:creationId xmlns:a16="http://schemas.microsoft.com/office/drawing/2014/main" id="{677BA514-2E90-FBD6-37A9-1D61F683EA01}"/>
                </a:ext>
              </a:extLst>
            </p:cNvPr>
            <p:cNvSpPr/>
            <p:nvPr/>
          </p:nvSpPr>
          <p:spPr>
            <a:xfrm>
              <a:off x="10078765" y="3235684"/>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15" name="Freeform: Shape 1214">
              <a:extLst>
                <a:ext uri="{FF2B5EF4-FFF2-40B4-BE49-F238E27FC236}">
                  <a16:creationId xmlns:a16="http://schemas.microsoft.com/office/drawing/2014/main" id="{72C53FB4-8A27-7985-74A5-B20C609E781C}"/>
                </a:ext>
              </a:extLst>
            </p:cNvPr>
            <p:cNvSpPr/>
            <p:nvPr/>
          </p:nvSpPr>
          <p:spPr>
            <a:xfrm>
              <a:off x="10037600" y="3276849"/>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2" name="Graphic 37">
            <a:extLst>
              <a:ext uri="{FF2B5EF4-FFF2-40B4-BE49-F238E27FC236}">
                <a16:creationId xmlns:a16="http://schemas.microsoft.com/office/drawing/2014/main" id="{B9CC6C98-B461-EF54-4B4A-9916A38925DD}"/>
              </a:ext>
            </a:extLst>
          </p:cNvPr>
          <p:cNvGrpSpPr/>
          <p:nvPr/>
        </p:nvGrpSpPr>
        <p:grpSpPr>
          <a:xfrm>
            <a:off x="5466835" y="3274117"/>
            <a:ext cx="45919" cy="62585"/>
            <a:chOff x="10053736" y="3267828"/>
            <a:chExt cx="82329" cy="82329"/>
          </a:xfrm>
        </p:grpSpPr>
        <p:sp>
          <p:nvSpPr>
            <p:cNvPr id="1212" name="Freeform: Shape 1211">
              <a:extLst>
                <a:ext uri="{FF2B5EF4-FFF2-40B4-BE49-F238E27FC236}">
                  <a16:creationId xmlns:a16="http://schemas.microsoft.com/office/drawing/2014/main" id="{2CD70813-5EF0-8247-E9F5-D2DF0CF8F107}"/>
                </a:ext>
              </a:extLst>
            </p:cNvPr>
            <p:cNvSpPr/>
            <p:nvPr/>
          </p:nvSpPr>
          <p:spPr>
            <a:xfrm>
              <a:off x="10094900" y="326782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13" name="Freeform: Shape 1212">
              <a:extLst>
                <a:ext uri="{FF2B5EF4-FFF2-40B4-BE49-F238E27FC236}">
                  <a16:creationId xmlns:a16="http://schemas.microsoft.com/office/drawing/2014/main" id="{888726D5-0886-B9CA-9C92-F05DFB70C55C}"/>
                </a:ext>
              </a:extLst>
            </p:cNvPr>
            <p:cNvSpPr/>
            <p:nvPr/>
          </p:nvSpPr>
          <p:spPr>
            <a:xfrm>
              <a:off x="10053736" y="330899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3" name="Graphic 37">
            <a:extLst>
              <a:ext uri="{FF2B5EF4-FFF2-40B4-BE49-F238E27FC236}">
                <a16:creationId xmlns:a16="http://schemas.microsoft.com/office/drawing/2014/main" id="{DDD3FD92-58BF-D945-2355-94321CD3DB99}"/>
              </a:ext>
            </a:extLst>
          </p:cNvPr>
          <p:cNvGrpSpPr/>
          <p:nvPr/>
        </p:nvGrpSpPr>
        <p:grpSpPr>
          <a:xfrm>
            <a:off x="5498864" y="3274117"/>
            <a:ext cx="45848" cy="62585"/>
            <a:chOff x="10111163" y="3267828"/>
            <a:chExt cx="82202" cy="82329"/>
          </a:xfrm>
        </p:grpSpPr>
        <p:sp>
          <p:nvSpPr>
            <p:cNvPr id="1210" name="Freeform: Shape 1209">
              <a:extLst>
                <a:ext uri="{FF2B5EF4-FFF2-40B4-BE49-F238E27FC236}">
                  <a16:creationId xmlns:a16="http://schemas.microsoft.com/office/drawing/2014/main" id="{6C5F5859-9744-EC2A-4471-DF647B6C8A01}"/>
                </a:ext>
              </a:extLst>
            </p:cNvPr>
            <p:cNvSpPr/>
            <p:nvPr/>
          </p:nvSpPr>
          <p:spPr>
            <a:xfrm>
              <a:off x="10152201" y="3267828"/>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11" name="Freeform: Shape 1210">
              <a:extLst>
                <a:ext uri="{FF2B5EF4-FFF2-40B4-BE49-F238E27FC236}">
                  <a16:creationId xmlns:a16="http://schemas.microsoft.com/office/drawing/2014/main" id="{B696CC53-39BF-0E2A-8FEB-30D564EB8A39}"/>
                </a:ext>
              </a:extLst>
            </p:cNvPr>
            <p:cNvSpPr/>
            <p:nvPr/>
          </p:nvSpPr>
          <p:spPr>
            <a:xfrm>
              <a:off x="10111163" y="3308993"/>
              <a:ext cx="82202" cy="12705"/>
            </a:xfrm>
            <a:custGeom>
              <a:avLst/>
              <a:gdLst>
                <a:gd name="connsiteX0" fmla="*/ 0 w 82202"/>
                <a:gd name="connsiteY0" fmla="*/ 0 h 12705"/>
                <a:gd name="connsiteX1" fmla="*/ 82203 w 82202"/>
                <a:gd name="connsiteY1" fmla="*/ 0 h 12705"/>
              </a:gdLst>
              <a:ahLst/>
              <a:cxnLst>
                <a:cxn ang="0">
                  <a:pos x="connsiteX0" y="connsiteY0"/>
                </a:cxn>
                <a:cxn ang="0">
                  <a:pos x="connsiteX1" y="connsiteY1"/>
                </a:cxn>
              </a:cxnLst>
              <a:rect l="l" t="t" r="r" b="b"/>
              <a:pathLst>
                <a:path w="82202" h="12705">
                  <a:moveTo>
                    <a:pt x="0" y="0"/>
                  </a:moveTo>
                  <a:lnTo>
                    <a:pt x="82203"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4" name="Graphic 37">
            <a:extLst>
              <a:ext uri="{FF2B5EF4-FFF2-40B4-BE49-F238E27FC236}">
                <a16:creationId xmlns:a16="http://schemas.microsoft.com/office/drawing/2014/main" id="{8F81F34A-14E9-6352-660F-B088CF367A0C}"/>
              </a:ext>
            </a:extLst>
          </p:cNvPr>
          <p:cNvGrpSpPr/>
          <p:nvPr/>
        </p:nvGrpSpPr>
        <p:grpSpPr>
          <a:xfrm>
            <a:off x="5498864" y="3300968"/>
            <a:ext cx="45848" cy="62585"/>
            <a:chOff x="10111163" y="3303149"/>
            <a:chExt cx="82202" cy="82329"/>
          </a:xfrm>
        </p:grpSpPr>
        <p:sp>
          <p:nvSpPr>
            <p:cNvPr id="1208" name="Freeform: Shape 1207">
              <a:extLst>
                <a:ext uri="{FF2B5EF4-FFF2-40B4-BE49-F238E27FC236}">
                  <a16:creationId xmlns:a16="http://schemas.microsoft.com/office/drawing/2014/main" id="{9E04EEBE-F143-92C5-34F7-DFD986425164}"/>
                </a:ext>
              </a:extLst>
            </p:cNvPr>
            <p:cNvSpPr/>
            <p:nvPr/>
          </p:nvSpPr>
          <p:spPr>
            <a:xfrm>
              <a:off x="10152201" y="330314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09" name="Freeform: Shape 1208">
              <a:extLst>
                <a:ext uri="{FF2B5EF4-FFF2-40B4-BE49-F238E27FC236}">
                  <a16:creationId xmlns:a16="http://schemas.microsoft.com/office/drawing/2014/main" id="{E897DF72-B921-DE66-74DD-7E00E4147944}"/>
                </a:ext>
              </a:extLst>
            </p:cNvPr>
            <p:cNvSpPr/>
            <p:nvPr/>
          </p:nvSpPr>
          <p:spPr>
            <a:xfrm>
              <a:off x="10111163" y="3344313"/>
              <a:ext cx="82202" cy="12705"/>
            </a:xfrm>
            <a:custGeom>
              <a:avLst/>
              <a:gdLst>
                <a:gd name="connsiteX0" fmla="*/ 0 w 82202"/>
                <a:gd name="connsiteY0" fmla="*/ 0 h 12705"/>
                <a:gd name="connsiteX1" fmla="*/ 82203 w 82202"/>
                <a:gd name="connsiteY1" fmla="*/ 0 h 12705"/>
              </a:gdLst>
              <a:ahLst/>
              <a:cxnLst>
                <a:cxn ang="0">
                  <a:pos x="connsiteX0" y="connsiteY0"/>
                </a:cxn>
                <a:cxn ang="0">
                  <a:pos x="connsiteX1" y="connsiteY1"/>
                </a:cxn>
              </a:cxnLst>
              <a:rect l="l" t="t" r="r" b="b"/>
              <a:pathLst>
                <a:path w="82202" h="12705">
                  <a:moveTo>
                    <a:pt x="0" y="0"/>
                  </a:moveTo>
                  <a:lnTo>
                    <a:pt x="82203"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5" name="Graphic 37">
            <a:extLst>
              <a:ext uri="{FF2B5EF4-FFF2-40B4-BE49-F238E27FC236}">
                <a16:creationId xmlns:a16="http://schemas.microsoft.com/office/drawing/2014/main" id="{502F5A48-CB51-5851-B33F-461E364F72B6}"/>
              </a:ext>
            </a:extLst>
          </p:cNvPr>
          <p:cNvGrpSpPr/>
          <p:nvPr/>
        </p:nvGrpSpPr>
        <p:grpSpPr>
          <a:xfrm>
            <a:off x="5521753" y="3300968"/>
            <a:ext cx="45919" cy="62585"/>
            <a:chOff x="10152201" y="3303149"/>
            <a:chExt cx="82329" cy="82329"/>
          </a:xfrm>
        </p:grpSpPr>
        <p:sp>
          <p:nvSpPr>
            <p:cNvPr id="1206" name="Freeform: Shape 1205">
              <a:extLst>
                <a:ext uri="{FF2B5EF4-FFF2-40B4-BE49-F238E27FC236}">
                  <a16:creationId xmlns:a16="http://schemas.microsoft.com/office/drawing/2014/main" id="{1A96A59B-65D6-6737-447B-4F5FF079C888}"/>
                </a:ext>
              </a:extLst>
            </p:cNvPr>
            <p:cNvSpPr/>
            <p:nvPr/>
          </p:nvSpPr>
          <p:spPr>
            <a:xfrm>
              <a:off x="10193365" y="330314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07" name="Freeform: Shape 1206">
              <a:extLst>
                <a:ext uri="{FF2B5EF4-FFF2-40B4-BE49-F238E27FC236}">
                  <a16:creationId xmlns:a16="http://schemas.microsoft.com/office/drawing/2014/main" id="{3B618776-1A2D-1E58-E551-085214B0321F}"/>
                </a:ext>
              </a:extLst>
            </p:cNvPr>
            <p:cNvSpPr/>
            <p:nvPr/>
          </p:nvSpPr>
          <p:spPr>
            <a:xfrm>
              <a:off x="10152201" y="334431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6" name="Graphic 37">
            <a:extLst>
              <a:ext uri="{FF2B5EF4-FFF2-40B4-BE49-F238E27FC236}">
                <a16:creationId xmlns:a16="http://schemas.microsoft.com/office/drawing/2014/main" id="{17217E34-B532-0C67-E45D-24C6F4ED929F}"/>
              </a:ext>
            </a:extLst>
          </p:cNvPr>
          <p:cNvGrpSpPr/>
          <p:nvPr/>
        </p:nvGrpSpPr>
        <p:grpSpPr>
          <a:xfrm>
            <a:off x="5569372" y="3300968"/>
            <a:ext cx="45919" cy="62585"/>
            <a:chOff x="10237579" y="3303149"/>
            <a:chExt cx="82329" cy="82329"/>
          </a:xfrm>
        </p:grpSpPr>
        <p:sp>
          <p:nvSpPr>
            <p:cNvPr id="1204" name="Freeform: Shape 1203">
              <a:extLst>
                <a:ext uri="{FF2B5EF4-FFF2-40B4-BE49-F238E27FC236}">
                  <a16:creationId xmlns:a16="http://schemas.microsoft.com/office/drawing/2014/main" id="{1BD69947-FDD0-5904-3595-F2420D6FB79C}"/>
                </a:ext>
              </a:extLst>
            </p:cNvPr>
            <p:cNvSpPr/>
            <p:nvPr/>
          </p:nvSpPr>
          <p:spPr>
            <a:xfrm>
              <a:off x="10278744" y="3303149"/>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05" name="Freeform: Shape 1204">
              <a:extLst>
                <a:ext uri="{FF2B5EF4-FFF2-40B4-BE49-F238E27FC236}">
                  <a16:creationId xmlns:a16="http://schemas.microsoft.com/office/drawing/2014/main" id="{EC87BC28-55DE-D131-A87B-6FB7D292E15E}"/>
                </a:ext>
              </a:extLst>
            </p:cNvPr>
            <p:cNvSpPr/>
            <p:nvPr/>
          </p:nvSpPr>
          <p:spPr>
            <a:xfrm>
              <a:off x="10237579" y="3344313"/>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197" name="Graphic 37">
            <a:extLst>
              <a:ext uri="{FF2B5EF4-FFF2-40B4-BE49-F238E27FC236}">
                <a16:creationId xmlns:a16="http://schemas.microsoft.com/office/drawing/2014/main" id="{AAD0D46C-3D87-3934-CF4C-413976DD3ABA}"/>
              </a:ext>
            </a:extLst>
          </p:cNvPr>
          <p:cNvGrpSpPr/>
          <p:nvPr/>
        </p:nvGrpSpPr>
        <p:grpSpPr>
          <a:xfrm>
            <a:off x="4100463" y="2875716"/>
            <a:ext cx="45919" cy="62585"/>
            <a:chOff x="7603931" y="2743742"/>
            <a:chExt cx="82329" cy="82329"/>
          </a:xfrm>
        </p:grpSpPr>
        <p:sp>
          <p:nvSpPr>
            <p:cNvPr id="1202" name="Freeform: Shape 1201">
              <a:extLst>
                <a:ext uri="{FF2B5EF4-FFF2-40B4-BE49-F238E27FC236}">
                  <a16:creationId xmlns:a16="http://schemas.microsoft.com/office/drawing/2014/main" id="{4AC1822E-12FE-7093-3FFA-27FA941F0192}"/>
                </a:ext>
              </a:extLst>
            </p:cNvPr>
            <p:cNvSpPr/>
            <p:nvPr/>
          </p:nvSpPr>
          <p:spPr>
            <a:xfrm>
              <a:off x="7645096" y="2743742"/>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03" name="Freeform: Shape 1202">
              <a:extLst>
                <a:ext uri="{FF2B5EF4-FFF2-40B4-BE49-F238E27FC236}">
                  <a16:creationId xmlns:a16="http://schemas.microsoft.com/office/drawing/2014/main" id="{8E7E7C88-40FB-896A-1510-40A6A90CA648}"/>
                </a:ext>
              </a:extLst>
            </p:cNvPr>
            <p:cNvSpPr/>
            <p:nvPr/>
          </p:nvSpPr>
          <p:spPr>
            <a:xfrm>
              <a:off x="7603931" y="2784906"/>
              <a:ext cx="82329" cy="12705"/>
            </a:xfrm>
            <a:custGeom>
              <a:avLst/>
              <a:gdLst>
                <a:gd name="connsiteX0" fmla="*/ 0 w 82329"/>
                <a:gd name="connsiteY0" fmla="*/ 0 h 12705"/>
                <a:gd name="connsiteX1" fmla="*/ 82329 w 82329"/>
                <a:gd name="connsiteY1" fmla="*/ 0 h 12705"/>
              </a:gdLst>
              <a:ahLst/>
              <a:cxnLst>
                <a:cxn ang="0">
                  <a:pos x="connsiteX0" y="connsiteY0"/>
                </a:cxn>
                <a:cxn ang="0">
                  <a:pos x="connsiteX1" y="connsiteY1"/>
                </a:cxn>
              </a:cxnLst>
              <a:rect l="l" t="t" r="r" b="b"/>
              <a:pathLst>
                <a:path w="82329" h="12705">
                  <a:moveTo>
                    <a:pt x="0" y="0"/>
                  </a:moveTo>
                  <a:lnTo>
                    <a:pt x="82329" y="0"/>
                  </a:lnTo>
                </a:path>
              </a:pathLst>
            </a:custGeom>
            <a:ln w="19050"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1198" name="Freeform: Shape 1197">
            <a:extLst>
              <a:ext uri="{FF2B5EF4-FFF2-40B4-BE49-F238E27FC236}">
                <a16:creationId xmlns:a16="http://schemas.microsoft.com/office/drawing/2014/main" id="{212C89D2-41AF-2185-43D4-3DC3D43A25C0}"/>
              </a:ext>
            </a:extLst>
          </p:cNvPr>
          <p:cNvSpPr/>
          <p:nvPr/>
        </p:nvSpPr>
        <p:spPr>
          <a:xfrm>
            <a:off x="1579316" y="2110591"/>
            <a:ext cx="4362721" cy="1154931"/>
          </a:xfrm>
          <a:custGeom>
            <a:avLst/>
            <a:gdLst>
              <a:gd name="connsiteX0" fmla="*/ 0 w 7822044"/>
              <a:gd name="connsiteY0" fmla="*/ 0 h 1519280"/>
              <a:gd name="connsiteX1" fmla="*/ 118031 w 7822044"/>
              <a:gd name="connsiteY1" fmla="*/ 0 h 1519280"/>
              <a:gd name="connsiteX2" fmla="*/ 118031 w 7822044"/>
              <a:gd name="connsiteY2" fmla="*/ 17406 h 1519280"/>
              <a:gd name="connsiteX3" fmla="*/ 337957 w 7822044"/>
              <a:gd name="connsiteY3" fmla="*/ 17406 h 1519280"/>
              <a:gd name="connsiteX4" fmla="*/ 379121 w 7822044"/>
              <a:gd name="connsiteY4" fmla="*/ 17406 h 1519280"/>
              <a:gd name="connsiteX5" fmla="*/ 379121 w 7822044"/>
              <a:gd name="connsiteY5" fmla="*/ 48788 h 1519280"/>
              <a:gd name="connsiteX6" fmla="*/ 651392 w 7822044"/>
              <a:gd name="connsiteY6" fmla="*/ 48788 h 1519280"/>
              <a:gd name="connsiteX7" fmla="*/ 651392 w 7822044"/>
              <a:gd name="connsiteY7" fmla="*/ 63653 h 1519280"/>
              <a:gd name="connsiteX8" fmla="*/ 1027465 w 7822044"/>
              <a:gd name="connsiteY8" fmla="*/ 63653 h 1519280"/>
              <a:gd name="connsiteX9" fmla="*/ 1027465 w 7822044"/>
              <a:gd name="connsiteY9" fmla="*/ 72546 h 1519280"/>
              <a:gd name="connsiteX10" fmla="*/ 1068883 w 7822044"/>
              <a:gd name="connsiteY10" fmla="*/ 72546 h 1519280"/>
              <a:gd name="connsiteX11" fmla="*/ 1068883 w 7822044"/>
              <a:gd name="connsiteY11" fmla="*/ 104817 h 1519280"/>
              <a:gd name="connsiteX12" fmla="*/ 1193140 w 7822044"/>
              <a:gd name="connsiteY12" fmla="*/ 104817 h 1519280"/>
              <a:gd name="connsiteX13" fmla="*/ 1193140 w 7822044"/>
              <a:gd name="connsiteY13" fmla="*/ 112186 h 1519280"/>
              <a:gd name="connsiteX14" fmla="*/ 1246628 w 7822044"/>
              <a:gd name="connsiteY14" fmla="*/ 112186 h 1519280"/>
              <a:gd name="connsiteX15" fmla="*/ 1246628 w 7822044"/>
              <a:gd name="connsiteY15" fmla="*/ 127051 h 1519280"/>
              <a:gd name="connsiteX16" fmla="*/ 1365421 w 7822044"/>
              <a:gd name="connsiteY16" fmla="*/ 127051 h 1519280"/>
              <a:gd name="connsiteX17" fmla="*/ 1365421 w 7822044"/>
              <a:gd name="connsiteY17" fmla="*/ 153351 h 1519280"/>
              <a:gd name="connsiteX18" fmla="*/ 1385368 w 7822044"/>
              <a:gd name="connsiteY18" fmla="*/ 153351 h 1519280"/>
              <a:gd name="connsiteX19" fmla="*/ 1385368 w 7822044"/>
              <a:gd name="connsiteY19" fmla="*/ 168216 h 1519280"/>
              <a:gd name="connsiteX20" fmla="*/ 1403537 w 7822044"/>
              <a:gd name="connsiteY20" fmla="*/ 168216 h 1519280"/>
              <a:gd name="connsiteX21" fmla="*/ 1403537 w 7822044"/>
              <a:gd name="connsiteY21" fmla="*/ 175585 h 1519280"/>
              <a:gd name="connsiteX22" fmla="*/ 1503907 w 7822044"/>
              <a:gd name="connsiteY22" fmla="*/ 175585 h 1519280"/>
              <a:gd name="connsiteX23" fmla="*/ 1503907 w 7822044"/>
              <a:gd name="connsiteY23" fmla="*/ 204172 h 1519280"/>
              <a:gd name="connsiteX24" fmla="*/ 1554347 w 7822044"/>
              <a:gd name="connsiteY24" fmla="*/ 204172 h 1519280"/>
              <a:gd name="connsiteX25" fmla="*/ 1554347 w 7822044"/>
              <a:gd name="connsiteY25" fmla="*/ 225135 h 1519280"/>
              <a:gd name="connsiteX26" fmla="*/ 1594114 w 7822044"/>
              <a:gd name="connsiteY26" fmla="*/ 225135 h 1519280"/>
              <a:gd name="connsiteX27" fmla="*/ 1594114 w 7822044"/>
              <a:gd name="connsiteY27" fmla="*/ 245336 h 1519280"/>
              <a:gd name="connsiteX28" fmla="*/ 1614061 w 7822044"/>
              <a:gd name="connsiteY28" fmla="*/ 245336 h 1519280"/>
              <a:gd name="connsiteX29" fmla="*/ 1614061 w 7822044"/>
              <a:gd name="connsiteY29" fmla="*/ 257406 h 1519280"/>
              <a:gd name="connsiteX30" fmla="*/ 1808195 w 7822044"/>
              <a:gd name="connsiteY30" fmla="*/ 257406 h 1519280"/>
              <a:gd name="connsiteX31" fmla="*/ 1808195 w 7822044"/>
              <a:gd name="connsiteY31" fmla="*/ 266300 h 1519280"/>
              <a:gd name="connsiteX32" fmla="*/ 1849360 w 7822044"/>
              <a:gd name="connsiteY32" fmla="*/ 266300 h 1519280"/>
              <a:gd name="connsiteX33" fmla="*/ 1849360 w 7822044"/>
              <a:gd name="connsiteY33" fmla="*/ 298571 h 1519280"/>
              <a:gd name="connsiteX34" fmla="*/ 1898910 w 7822044"/>
              <a:gd name="connsiteY34" fmla="*/ 298571 h 1519280"/>
              <a:gd name="connsiteX35" fmla="*/ 1898910 w 7822044"/>
              <a:gd name="connsiteY35" fmla="*/ 307464 h 1519280"/>
              <a:gd name="connsiteX36" fmla="*/ 1951128 w 7822044"/>
              <a:gd name="connsiteY36" fmla="*/ 307464 h 1519280"/>
              <a:gd name="connsiteX37" fmla="*/ 1951128 w 7822044"/>
              <a:gd name="connsiteY37" fmla="*/ 333129 h 1519280"/>
              <a:gd name="connsiteX38" fmla="*/ 1981239 w 7822044"/>
              <a:gd name="connsiteY38" fmla="*/ 333129 h 1519280"/>
              <a:gd name="connsiteX39" fmla="*/ 1981239 w 7822044"/>
              <a:gd name="connsiteY39" fmla="*/ 348629 h 1519280"/>
              <a:gd name="connsiteX40" fmla="*/ 2013764 w 7822044"/>
              <a:gd name="connsiteY40" fmla="*/ 348629 h 1519280"/>
              <a:gd name="connsiteX41" fmla="*/ 2013764 w 7822044"/>
              <a:gd name="connsiteY41" fmla="*/ 370736 h 1519280"/>
              <a:gd name="connsiteX42" fmla="*/ 2099270 w 7822044"/>
              <a:gd name="connsiteY42" fmla="*/ 370736 h 1519280"/>
              <a:gd name="connsiteX43" fmla="*/ 2099270 w 7822044"/>
              <a:gd name="connsiteY43" fmla="*/ 389031 h 1519280"/>
              <a:gd name="connsiteX44" fmla="*/ 2191636 w 7822044"/>
              <a:gd name="connsiteY44" fmla="*/ 389031 h 1519280"/>
              <a:gd name="connsiteX45" fmla="*/ 2191636 w 7822044"/>
              <a:gd name="connsiteY45" fmla="*/ 400339 h 1519280"/>
              <a:gd name="connsiteX46" fmla="*/ 2232674 w 7822044"/>
              <a:gd name="connsiteY46" fmla="*/ 400339 h 1519280"/>
              <a:gd name="connsiteX47" fmla="*/ 2232674 w 7822044"/>
              <a:gd name="connsiteY47" fmla="*/ 414060 h 1519280"/>
              <a:gd name="connsiteX48" fmla="*/ 2303315 w 7822044"/>
              <a:gd name="connsiteY48" fmla="*/ 414060 h 1519280"/>
              <a:gd name="connsiteX49" fmla="*/ 2303315 w 7822044"/>
              <a:gd name="connsiteY49" fmla="*/ 437946 h 1519280"/>
              <a:gd name="connsiteX50" fmla="*/ 2332917 w 7822044"/>
              <a:gd name="connsiteY50" fmla="*/ 437946 h 1519280"/>
              <a:gd name="connsiteX51" fmla="*/ 2332917 w 7822044"/>
              <a:gd name="connsiteY51" fmla="*/ 450524 h 1519280"/>
              <a:gd name="connsiteX52" fmla="*/ 2389837 w 7822044"/>
              <a:gd name="connsiteY52" fmla="*/ 450524 h 1519280"/>
              <a:gd name="connsiteX53" fmla="*/ 2389837 w 7822044"/>
              <a:gd name="connsiteY53" fmla="*/ 463992 h 1519280"/>
              <a:gd name="connsiteX54" fmla="*/ 2418423 w 7822044"/>
              <a:gd name="connsiteY54" fmla="*/ 463992 h 1519280"/>
              <a:gd name="connsiteX55" fmla="*/ 2418423 w 7822044"/>
              <a:gd name="connsiteY55" fmla="*/ 490418 h 1519280"/>
              <a:gd name="connsiteX56" fmla="*/ 2449170 w 7822044"/>
              <a:gd name="connsiteY56" fmla="*/ 490418 h 1519280"/>
              <a:gd name="connsiteX57" fmla="*/ 2449170 w 7822044"/>
              <a:gd name="connsiteY57" fmla="*/ 507570 h 1519280"/>
              <a:gd name="connsiteX58" fmla="*/ 2514093 w 7822044"/>
              <a:gd name="connsiteY58" fmla="*/ 507570 h 1519280"/>
              <a:gd name="connsiteX59" fmla="*/ 2514093 w 7822044"/>
              <a:gd name="connsiteY59" fmla="*/ 522308 h 1519280"/>
              <a:gd name="connsiteX60" fmla="*/ 2524384 w 7822044"/>
              <a:gd name="connsiteY60" fmla="*/ 522308 h 1519280"/>
              <a:gd name="connsiteX61" fmla="*/ 2524384 w 7822044"/>
              <a:gd name="connsiteY61" fmla="*/ 542128 h 1519280"/>
              <a:gd name="connsiteX62" fmla="*/ 2539249 w 7822044"/>
              <a:gd name="connsiteY62" fmla="*/ 542128 h 1519280"/>
              <a:gd name="connsiteX63" fmla="*/ 2539249 w 7822044"/>
              <a:gd name="connsiteY63" fmla="*/ 573637 h 1519280"/>
              <a:gd name="connsiteX64" fmla="*/ 2581430 w 7822044"/>
              <a:gd name="connsiteY64" fmla="*/ 573637 h 1519280"/>
              <a:gd name="connsiteX65" fmla="*/ 2581430 w 7822044"/>
              <a:gd name="connsiteY65" fmla="*/ 583166 h 1519280"/>
              <a:gd name="connsiteX66" fmla="*/ 2642923 w 7822044"/>
              <a:gd name="connsiteY66" fmla="*/ 583166 h 1519280"/>
              <a:gd name="connsiteX67" fmla="*/ 2642923 w 7822044"/>
              <a:gd name="connsiteY67" fmla="*/ 599809 h 1519280"/>
              <a:gd name="connsiteX68" fmla="*/ 2662362 w 7822044"/>
              <a:gd name="connsiteY68" fmla="*/ 599809 h 1519280"/>
              <a:gd name="connsiteX69" fmla="*/ 2662362 w 7822044"/>
              <a:gd name="connsiteY69" fmla="*/ 611625 h 1519280"/>
              <a:gd name="connsiteX70" fmla="*/ 2736433 w 7822044"/>
              <a:gd name="connsiteY70" fmla="*/ 611625 h 1519280"/>
              <a:gd name="connsiteX71" fmla="*/ 2736433 w 7822044"/>
              <a:gd name="connsiteY71" fmla="*/ 624330 h 1519280"/>
              <a:gd name="connsiteX72" fmla="*/ 2793352 w 7822044"/>
              <a:gd name="connsiteY72" fmla="*/ 624330 h 1519280"/>
              <a:gd name="connsiteX73" fmla="*/ 2793352 w 7822044"/>
              <a:gd name="connsiteY73" fmla="*/ 652790 h 1519280"/>
              <a:gd name="connsiteX74" fmla="*/ 2865009 w 7822044"/>
              <a:gd name="connsiteY74" fmla="*/ 652790 h 1519280"/>
              <a:gd name="connsiteX75" fmla="*/ 2865009 w 7822044"/>
              <a:gd name="connsiteY75" fmla="*/ 670450 h 1519280"/>
              <a:gd name="connsiteX76" fmla="*/ 2896009 w 7822044"/>
              <a:gd name="connsiteY76" fmla="*/ 670450 h 1519280"/>
              <a:gd name="connsiteX77" fmla="*/ 2896009 w 7822044"/>
              <a:gd name="connsiteY77" fmla="*/ 681885 h 1519280"/>
              <a:gd name="connsiteX78" fmla="*/ 2919895 w 7822044"/>
              <a:gd name="connsiteY78" fmla="*/ 681885 h 1519280"/>
              <a:gd name="connsiteX79" fmla="*/ 2919895 w 7822044"/>
              <a:gd name="connsiteY79" fmla="*/ 707041 h 1519280"/>
              <a:gd name="connsiteX80" fmla="*/ 2981388 w 7822044"/>
              <a:gd name="connsiteY80" fmla="*/ 707041 h 1519280"/>
              <a:gd name="connsiteX81" fmla="*/ 2981388 w 7822044"/>
              <a:gd name="connsiteY81" fmla="*/ 729783 h 1519280"/>
              <a:gd name="connsiteX82" fmla="*/ 3014548 w 7822044"/>
              <a:gd name="connsiteY82" fmla="*/ 729783 h 1519280"/>
              <a:gd name="connsiteX83" fmla="*/ 3014548 w 7822044"/>
              <a:gd name="connsiteY83" fmla="*/ 757226 h 1519280"/>
              <a:gd name="connsiteX84" fmla="*/ 3155829 w 7822044"/>
              <a:gd name="connsiteY84" fmla="*/ 757226 h 1519280"/>
              <a:gd name="connsiteX85" fmla="*/ 3155829 w 7822044"/>
              <a:gd name="connsiteY85" fmla="*/ 770948 h 1519280"/>
              <a:gd name="connsiteX86" fmla="*/ 3235618 w 7822044"/>
              <a:gd name="connsiteY86" fmla="*/ 770948 h 1519280"/>
              <a:gd name="connsiteX87" fmla="*/ 3235618 w 7822044"/>
              <a:gd name="connsiteY87" fmla="*/ 790768 h 1519280"/>
              <a:gd name="connsiteX88" fmla="*/ 3324554 w 7822044"/>
              <a:gd name="connsiteY88" fmla="*/ 790768 h 1519280"/>
              <a:gd name="connsiteX89" fmla="*/ 3324554 w 7822044"/>
              <a:gd name="connsiteY89" fmla="*/ 804997 h 1519280"/>
              <a:gd name="connsiteX90" fmla="*/ 3432801 w 7822044"/>
              <a:gd name="connsiteY90" fmla="*/ 804997 h 1519280"/>
              <a:gd name="connsiteX91" fmla="*/ 3432801 w 7822044"/>
              <a:gd name="connsiteY91" fmla="*/ 821895 h 1519280"/>
              <a:gd name="connsiteX92" fmla="*/ 3520594 w 7822044"/>
              <a:gd name="connsiteY92" fmla="*/ 821895 h 1519280"/>
              <a:gd name="connsiteX93" fmla="*/ 3520594 w 7822044"/>
              <a:gd name="connsiteY93" fmla="*/ 831932 h 1519280"/>
              <a:gd name="connsiteX94" fmla="*/ 3567221 w 7822044"/>
              <a:gd name="connsiteY94" fmla="*/ 831932 h 1519280"/>
              <a:gd name="connsiteX95" fmla="*/ 3567221 w 7822044"/>
              <a:gd name="connsiteY95" fmla="*/ 844129 h 1519280"/>
              <a:gd name="connsiteX96" fmla="*/ 3615120 w 7822044"/>
              <a:gd name="connsiteY96" fmla="*/ 844129 h 1519280"/>
              <a:gd name="connsiteX97" fmla="*/ 3615120 w 7822044"/>
              <a:gd name="connsiteY97" fmla="*/ 863060 h 1519280"/>
              <a:gd name="connsiteX98" fmla="*/ 3808873 w 7822044"/>
              <a:gd name="connsiteY98" fmla="*/ 863060 h 1519280"/>
              <a:gd name="connsiteX99" fmla="*/ 3808873 w 7822044"/>
              <a:gd name="connsiteY99" fmla="*/ 885294 h 1519280"/>
              <a:gd name="connsiteX100" fmla="*/ 3898953 w 7822044"/>
              <a:gd name="connsiteY100" fmla="*/ 885294 h 1519280"/>
              <a:gd name="connsiteX101" fmla="*/ 3898953 w 7822044"/>
              <a:gd name="connsiteY101" fmla="*/ 915532 h 1519280"/>
              <a:gd name="connsiteX102" fmla="*/ 4011774 w 7822044"/>
              <a:gd name="connsiteY102" fmla="*/ 915532 h 1519280"/>
              <a:gd name="connsiteX103" fmla="*/ 4011774 w 7822044"/>
              <a:gd name="connsiteY103" fmla="*/ 933700 h 1519280"/>
              <a:gd name="connsiteX104" fmla="*/ 4134887 w 7822044"/>
              <a:gd name="connsiteY104" fmla="*/ 933700 h 1519280"/>
              <a:gd name="connsiteX105" fmla="*/ 4134887 w 7822044"/>
              <a:gd name="connsiteY105" fmla="*/ 947422 h 1519280"/>
              <a:gd name="connsiteX106" fmla="*/ 4186216 w 7822044"/>
              <a:gd name="connsiteY106" fmla="*/ 947422 h 1519280"/>
              <a:gd name="connsiteX107" fmla="*/ 4186216 w 7822044"/>
              <a:gd name="connsiteY107" fmla="*/ 974865 h 1519280"/>
              <a:gd name="connsiteX108" fmla="*/ 4278455 w 7822044"/>
              <a:gd name="connsiteY108" fmla="*/ 974865 h 1519280"/>
              <a:gd name="connsiteX109" fmla="*/ 4278455 w 7822044"/>
              <a:gd name="connsiteY109" fmla="*/ 994812 h 1519280"/>
              <a:gd name="connsiteX110" fmla="*/ 4443241 w 7822044"/>
              <a:gd name="connsiteY110" fmla="*/ 994812 h 1519280"/>
              <a:gd name="connsiteX111" fmla="*/ 4443241 w 7822044"/>
              <a:gd name="connsiteY111" fmla="*/ 1022128 h 1519280"/>
              <a:gd name="connsiteX112" fmla="*/ 4499143 w 7822044"/>
              <a:gd name="connsiteY112" fmla="*/ 1022128 h 1519280"/>
              <a:gd name="connsiteX113" fmla="*/ 4499143 w 7822044"/>
              <a:gd name="connsiteY113" fmla="*/ 1035977 h 1519280"/>
              <a:gd name="connsiteX114" fmla="*/ 4529001 w 7822044"/>
              <a:gd name="connsiteY114" fmla="*/ 1035977 h 1519280"/>
              <a:gd name="connsiteX115" fmla="*/ 4529001 w 7822044"/>
              <a:gd name="connsiteY115" fmla="*/ 1047665 h 1519280"/>
              <a:gd name="connsiteX116" fmla="*/ 4580583 w 7822044"/>
              <a:gd name="connsiteY116" fmla="*/ 1047665 h 1519280"/>
              <a:gd name="connsiteX117" fmla="*/ 4580583 w 7822044"/>
              <a:gd name="connsiteY117" fmla="*/ 1088830 h 1519280"/>
              <a:gd name="connsiteX118" fmla="*/ 4634072 w 7822044"/>
              <a:gd name="connsiteY118" fmla="*/ 1088830 h 1519280"/>
              <a:gd name="connsiteX119" fmla="*/ 4634072 w 7822044"/>
              <a:gd name="connsiteY119" fmla="*/ 1101535 h 1519280"/>
              <a:gd name="connsiteX120" fmla="*/ 4972918 w 7822044"/>
              <a:gd name="connsiteY120" fmla="*/ 1101535 h 1519280"/>
              <a:gd name="connsiteX121" fmla="*/ 4972918 w 7822044"/>
              <a:gd name="connsiteY121" fmla="*/ 1120212 h 1519280"/>
              <a:gd name="connsiteX122" fmla="*/ 5015226 w 7822044"/>
              <a:gd name="connsiteY122" fmla="*/ 1120212 h 1519280"/>
              <a:gd name="connsiteX123" fmla="*/ 5015226 w 7822044"/>
              <a:gd name="connsiteY123" fmla="*/ 1135077 h 1519280"/>
              <a:gd name="connsiteX124" fmla="*/ 5198307 w 7822044"/>
              <a:gd name="connsiteY124" fmla="*/ 1135077 h 1519280"/>
              <a:gd name="connsiteX125" fmla="*/ 5198307 w 7822044"/>
              <a:gd name="connsiteY125" fmla="*/ 1171159 h 1519280"/>
              <a:gd name="connsiteX126" fmla="*/ 5297407 w 7822044"/>
              <a:gd name="connsiteY126" fmla="*/ 1171159 h 1519280"/>
              <a:gd name="connsiteX127" fmla="*/ 5297407 w 7822044"/>
              <a:gd name="connsiteY127" fmla="*/ 1187295 h 1519280"/>
              <a:gd name="connsiteX128" fmla="*/ 5479853 w 7822044"/>
              <a:gd name="connsiteY128" fmla="*/ 1187295 h 1519280"/>
              <a:gd name="connsiteX129" fmla="*/ 5479853 w 7822044"/>
              <a:gd name="connsiteY129" fmla="*/ 1212324 h 1519280"/>
              <a:gd name="connsiteX130" fmla="*/ 5504882 w 7822044"/>
              <a:gd name="connsiteY130" fmla="*/ 1212324 h 1519280"/>
              <a:gd name="connsiteX131" fmla="*/ 5504882 w 7822044"/>
              <a:gd name="connsiteY131" fmla="*/ 1228332 h 1519280"/>
              <a:gd name="connsiteX132" fmla="*/ 5616560 w 7822044"/>
              <a:gd name="connsiteY132" fmla="*/ 1228332 h 1519280"/>
              <a:gd name="connsiteX133" fmla="*/ 5616560 w 7822044"/>
              <a:gd name="connsiteY133" fmla="*/ 1269497 h 1519280"/>
              <a:gd name="connsiteX134" fmla="*/ 5753395 w 7822044"/>
              <a:gd name="connsiteY134" fmla="*/ 1269497 h 1519280"/>
              <a:gd name="connsiteX135" fmla="*/ 5753395 w 7822044"/>
              <a:gd name="connsiteY135" fmla="*/ 1289063 h 1519280"/>
              <a:gd name="connsiteX136" fmla="*/ 5777026 w 7822044"/>
              <a:gd name="connsiteY136" fmla="*/ 1289063 h 1519280"/>
              <a:gd name="connsiteX137" fmla="*/ 5777026 w 7822044"/>
              <a:gd name="connsiteY137" fmla="*/ 1330228 h 1519280"/>
              <a:gd name="connsiteX138" fmla="*/ 5899250 w 7822044"/>
              <a:gd name="connsiteY138" fmla="*/ 1330228 h 1519280"/>
              <a:gd name="connsiteX139" fmla="*/ 5899250 w 7822044"/>
              <a:gd name="connsiteY139" fmla="*/ 1353224 h 1519280"/>
              <a:gd name="connsiteX140" fmla="*/ 5940287 w 7822044"/>
              <a:gd name="connsiteY140" fmla="*/ 1353224 h 1519280"/>
              <a:gd name="connsiteX141" fmla="*/ 5940287 w 7822044"/>
              <a:gd name="connsiteY141" fmla="*/ 1382446 h 1519280"/>
              <a:gd name="connsiteX142" fmla="*/ 6290441 w 7822044"/>
              <a:gd name="connsiteY142" fmla="*/ 1382446 h 1519280"/>
              <a:gd name="connsiteX143" fmla="*/ 6290441 w 7822044"/>
              <a:gd name="connsiteY143" fmla="*/ 1411032 h 1519280"/>
              <a:gd name="connsiteX144" fmla="*/ 6772220 w 7822044"/>
              <a:gd name="connsiteY144" fmla="*/ 1411032 h 1519280"/>
              <a:gd name="connsiteX145" fmla="*/ 6772220 w 7822044"/>
              <a:gd name="connsiteY145" fmla="*/ 1438221 h 1519280"/>
              <a:gd name="connsiteX146" fmla="*/ 7017302 w 7822044"/>
              <a:gd name="connsiteY146" fmla="*/ 1438221 h 1519280"/>
              <a:gd name="connsiteX147" fmla="*/ 7017302 w 7822044"/>
              <a:gd name="connsiteY147" fmla="*/ 1478115 h 1519280"/>
              <a:gd name="connsiteX148" fmla="*/ 7327434 w 7822044"/>
              <a:gd name="connsiteY148" fmla="*/ 1478115 h 1519280"/>
              <a:gd name="connsiteX149" fmla="*/ 7327434 w 7822044"/>
              <a:gd name="connsiteY149" fmla="*/ 1519280 h 1519280"/>
              <a:gd name="connsiteX150" fmla="*/ 7822045 w 7822044"/>
              <a:gd name="connsiteY150" fmla="*/ 1519280 h 151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7822044" h="1519280">
                <a:moveTo>
                  <a:pt x="0" y="0"/>
                </a:moveTo>
                <a:lnTo>
                  <a:pt x="118031" y="0"/>
                </a:lnTo>
                <a:lnTo>
                  <a:pt x="118031" y="17406"/>
                </a:lnTo>
                <a:lnTo>
                  <a:pt x="337957" y="17406"/>
                </a:lnTo>
                <a:lnTo>
                  <a:pt x="379121" y="17406"/>
                </a:lnTo>
                <a:lnTo>
                  <a:pt x="379121" y="48788"/>
                </a:lnTo>
                <a:lnTo>
                  <a:pt x="651392" y="48788"/>
                </a:lnTo>
                <a:lnTo>
                  <a:pt x="651392" y="63653"/>
                </a:lnTo>
                <a:lnTo>
                  <a:pt x="1027465" y="63653"/>
                </a:lnTo>
                <a:lnTo>
                  <a:pt x="1027465" y="72546"/>
                </a:lnTo>
                <a:lnTo>
                  <a:pt x="1068883" y="72546"/>
                </a:lnTo>
                <a:lnTo>
                  <a:pt x="1068883" y="104817"/>
                </a:lnTo>
                <a:lnTo>
                  <a:pt x="1193140" y="104817"/>
                </a:lnTo>
                <a:lnTo>
                  <a:pt x="1193140" y="112186"/>
                </a:lnTo>
                <a:lnTo>
                  <a:pt x="1246628" y="112186"/>
                </a:lnTo>
                <a:lnTo>
                  <a:pt x="1246628" y="127051"/>
                </a:lnTo>
                <a:lnTo>
                  <a:pt x="1365421" y="127051"/>
                </a:lnTo>
                <a:lnTo>
                  <a:pt x="1365421" y="153351"/>
                </a:lnTo>
                <a:lnTo>
                  <a:pt x="1385368" y="153351"/>
                </a:lnTo>
                <a:lnTo>
                  <a:pt x="1385368" y="168216"/>
                </a:lnTo>
                <a:lnTo>
                  <a:pt x="1403537" y="168216"/>
                </a:lnTo>
                <a:lnTo>
                  <a:pt x="1403537" y="175585"/>
                </a:lnTo>
                <a:lnTo>
                  <a:pt x="1503907" y="175585"/>
                </a:lnTo>
                <a:lnTo>
                  <a:pt x="1503907" y="204172"/>
                </a:lnTo>
                <a:lnTo>
                  <a:pt x="1554347" y="204172"/>
                </a:lnTo>
                <a:lnTo>
                  <a:pt x="1554347" y="225135"/>
                </a:lnTo>
                <a:lnTo>
                  <a:pt x="1594114" y="225135"/>
                </a:lnTo>
                <a:lnTo>
                  <a:pt x="1594114" y="245336"/>
                </a:lnTo>
                <a:lnTo>
                  <a:pt x="1614061" y="245336"/>
                </a:lnTo>
                <a:lnTo>
                  <a:pt x="1614061" y="257406"/>
                </a:lnTo>
                <a:lnTo>
                  <a:pt x="1808195" y="257406"/>
                </a:lnTo>
                <a:lnTo>
                  <a:pt x="1808195" y="266300"/>
                </a:lnTo>
                <a:lnTo>
                  <a:pt x="1849360" y="266300"/>
                </a:lnTo>
                <a:lnTo>
                  <a:pt x="1849360" y="298571"/>
                </a:lnTo>
                <a:lnTo>
                  <a:pt x="1898910" y="298571"/>
                </a:lnTo>
                <a:lnTo>
                  <a:pt x="1898910" y="307464"/>
                </a:lnTo>
                <a:lnTo>
                  <a:pt x="1951128" y="307464"/>
                </a:lnTo>
                <a:lnTo>
                  <a:pt x="1951128" y="333129"/>
                </a:lnTo>
                <a:lnTo>
                  <a:pt x="1981239" y="333129"/>
                </a:lnTo>
                <a:lnTo>
                  <a:pt x="1981239" y="348629"/>
                </a:lnTo>
                <a:lnTo>
                  <a:pt x="2013764" y="348629"/>
                </a:lnTo>
                <a:lnTo>
                  <a:pt x="2013764" y="370736"/>
                </a:lnTo>
                <a:lnTo>
                  <a:pt x="2099270" y="370736"/>
                </a:lnTo>
                <a:lnTo>
                  <a:pt x="2099270" y="389031"/>
                </a:lnTo>
                <a:lnTo>
                  <a:pt x="2191636" y="389031"/>
                </a:lnTo>
                <a:lnTo>
                  <a:pt x="2191636" y="400339"/>
                </a:lnTo>
                <a:lnTo>
                  <a:pt x="2232674" y="400339"/>
                </a:lnTo>
                <a:lnTo>
                  <a:pt x="2232674" y="414060"/>
                </a:lnTo>
                <a:lnTo>
                  <a:pt x="2303315" y="414060"/>
                </a:lnTo>
                <a:lnTo>
                  <a:pt x="2303315" y="437946"/>
                </a:lnTo>
                <a:lnTo>
                  <a:pt x="2332917" y="437946"/>
                </a:lnTo>
                <a:lnTo>
                  <a:pt x="2332917" y="450524"/>
                </a:lnTo>
                <a:lnTo>
                  <a:pt x="2389837" y="450524"/>
                </a:lnTo>
                <a:lnTo>
                  <a:pt x="2389837" y="463992"/>
                </a:lnTo>
                <a:lnTo>
                  <a:pt x="2418423" y="463992"/>
                </a:lnTo>
                <a:lnTo>
                  <a:pt x="2418423" y="490418"/>
                </a:lnTo>
                <a:lnTo>
                  <a:pt x="2449170" y="490418"/>
                </a:lnTo>
                <a:lnTo>
                  <a:pt x="2449170" y="507570"/>
                </a:lnTo>
                <a:lnTo>
                  <a:pt x="2514093" y="507570"/>
                </a:lnTo>
                <a:lnTo>
                  <a:pt x="2514093" y="522308"/>
                </a:lnTo>
                <a:lnTo>
                  <a:pt x="2524384" y="522308"/>
                </a:lnTo>
                <a:lnTo>
                  <a:pt x="2524384" y="542128"/>
                </a:lnTo>
                <a:lnTo>
                  <a:pt x="2539249" y="542128"/>
                </a:lnTo>
                <a:lnTo>
                  <a:pt x="2539249" y="573637"/>
                </a:lnTo>
                <a:lnTo>
                  <a:pt x="2581430" y="573637"/>
                </a:lnTo>
                <a:lnTo>
                  <a:pt x="2581430" y="583166"/>
                </a:lnTo>
                <a:lnTo>
                  <a:pt x="2642923" y="583166"/>
                </a:lnTo>
                <a:lnTo>
                  <a:pt x="2642923" y="599809"/>
                </a:lnTo>
                <a:lnTo>
                  <a:pt x="2662362" y="599809"/>
                </a:lnTo>
                <a:lnTo>
                  <a:pt x="2662362" y="611625"/>
                </a:lnTo>
                <a:lnTo>
                  <a:pt x="2736433" y="611625"/>
                </a:lnTo>
                <a:lnTo>
                  <a:pt x="2736433" y="624330"/>
                </a:lnTo>
                <a:lnTo>
                  <a:pt x="2793352" y="624330"/>
                </a:lnTo>
                <a:lnTo>
                  <a:pt x="2793352" y="652790"/>
                </a:lnTo>
                <a:lnTo>
                  <a:pt x="2865009" y="652790"/>
                </a:lnTo>
                <a:lnTo>
                  <a:pt x="2865009" y="670450"/>
                </a:lnTo>
                <a:lnTo>
                  <a:pt x="2896009" y="670450"/>
                </a:lnTo>
                <a:lnTo>
                  <a:pt x="2896009" y="681885"/>
                </a:lnTo>
                <a:lnTo>
                  <a:pt x="2919895" y="681885"/>
                </a:lnTo>
                <a:lnTo>
                  <a:pt x="2919895" y="707041"/>
                </a:lnTo>
                <a:lnTo>
                  <a:pt x="2981388" y="707041"/>
                </a:lnTo>
                <a:lnTo>
                  <a:pt x="2981388" y="729783"/>
                </a:lnTo>
                <a:lnTo>
                  <a:pt x="3014548" y="729783"/>
                </a:lnTo>
                <a:lnTo>
                  <a:pt x="3014548" y="757226"/>
                </a:lnTo>
                <a:lnTo>
                  <a:pt x="3155829" y="757226"/>
                </a:lnTo>
                <a:lnTo>
                  <a:pt x="3155829" y="770948"/>
                </a:lnTo>
                <a:lnTo>
                  <a:pt x="3235618" y="770948"/>
                </a:lnTo>
                <a:lnTo>
                  <a:pt x="3235618" y="790768"/>
                </a:lnTo>
                <a:lnTo>
                  <a:pt x="3324554" y="790768"/>
                </a:lnTo>
                <a:lnTo>
                  <a:pt x="3324554" y="804997"/>
                </a:lnTo>
                <a:lnTo>
                  <a:pt x="3432801" y="804997"/>
                </a:lnTo>
                <a:lnTo>
                  <a:pt x="3432801" y="821895"/>
                </a:lnTo>
                <a:lnTo>
                  <a:pt x="3520594" y="821895"/>
                </a:lnTo>
                <a:lnTo>
                  <a:pt x="3520594" y="831932"/>
                </a:lnTo>
                <a:lnTo>
                  <a:pt x="3567221" y="831932"/>
                </a:lnTo>
                <a:lnTo>
                  <a:pt x="3567221" y="844129"/>
                </a:lnTo>
                <a:lnTo>
                  <a:pt x="3615120" y="844129"/>
                </a:lnTo>
                <a:lnTo>
                  <a:pt x="3615120" y="863060"/>
                </a:lnTo>
                <a:lnTo>
                  <a:pt x="3808873" y="863060"/>
                </a:lnTo>
                <a:lnTo>
                  <a:pt x="3808873" y="885294"/>
                </a:lnTo>
                <a:lnTo>
                  <a:pt x="3898953" y="885294"/>
                </a:lnTo>
                <a:lnTo>
                  <a:pt x="3898953" y="915532"/>
                </a:lnTo>
                <a:lnTo>
                  <a:pt x="4011774" y="915532"/>
                </a:lnTo>
                <a:lnTo>
                  <a:pt x="4011774" y="933700"/>
                </a:lnTo>
                <a:lnTo>
                  <a:pt x="4134887" y="933700"/>
                </a:lnTo>
                <a:lnTo>
                  <a:pt x="4134887" y="947422"/>
                </a:lnTo>
                <a:lnTo>
                  <a:pt x="4186216" y="947422"/>
                </a:lnTo>
                <a:lnTo>
                  <a:pt x="4186216" y="974865"/>
                </a:lnTo>
                <a:lnTo>
                  <a:pt x="4278455" y="974865"/>
                </a:lnTo>
                <a:lnTo>
                  <a:pt x="4278455" y="994812"/>
                </a:lnTo>
                <a:lnTo>
                  <a:pt x="4443241" y="994812"/>
                </a:lnTo>
                <a:lnTo>
                  <a:pt x="4443241" y="1022128"/>
                </a:lnTo>
                <a:lnTo>
                  <a:pt x="4499143" y="1022128"/>
                </a:lnTo>
                <a:lnTo>
                  <a:pt x="4499143" y="1035977"/>
                </a:lnTo>
                <a:lnTo>
                  <a:pt x="4529001" y="1035977"/>
                </a:lnTo>
                <a:lnTo>
                  <a:pt x="4529001" y="1047665"/>
                </a:lnTo>
                <a:lnTo>
                  <a:pt x="4580583" y="1047665"/>
                </a:lnTo>
                <a:lnTo>
                  <a:pt x="4580583" y="1088830"/>
                </a:lnTo>
                <a:lnTo>
                  <a:pt x="4634072" y="1088830"/>
                </a:lnTo>
                <a:lnTo>
                  <a:pt x="4634072" y="1101535"/>
                </a:lnTo>
                <a:lnTo>
                  <a:pt x="4972918" y="1101535"/>
                </a:lnTo>
                <a:lnTo>
                  <a:pt x="4972918" y="1120212"/>
                </a:lnTo>
                <a:lnTo>
                  <a:pt x="5015226" y="1120212"/>
                </a:lnTo>
                <a:lnTo>
                  <a:pt x="5015226" y="1135077"/>
                </a:lnTo>
                <a:lnTo>
                  <a:pt x="5198307" y="1135077"/>
                </a:lnTo>
                <a:lnTo>
                  <a:pt x="5198307" y="1171159"/>
                </a:lnTo>
                <a:lnTo>
                  <a:pt x="5297407" y="1171159"/>
                </a:lnTo>
                <a:lnTo>
                  <a:pt x="5297407" y="1187295"/>
                </a:lnTo>
                <a:lnTo>
                  <a:pt x="5479853" y="1187295"/>
                </a:lnTo>
                <a:lnTo>
                  <a:pt x="5479853" y="1212324"/>
                </a:lnTo>
                <a:lnTo>
                  <a:pt x="5504882" y="1212324"/>
                </a:lnTo>
                <a:lnTo>
                  <a:pt x="5504882" y="1228332"/>
                </a:lnTo>
                <a:lnTo>
                  <a:pt x="5616560" y="1228332"/>
                </a:lnTo>
                <a:lnTo>
                  <a:pt x="5616560" y="1269497"/>
                </a:lnTo>
                <a:lnTo>
                  <a:pt x="5753395" y="1269497"/>
                </a:lnTo>
                <a:lnTo>
                  <a:pt x="5753395" y="1289063"/>
                </a:lnTo>
                <a:lnTo>
                  <a:pt x="5777026" y="1289063"/>
                </a:lnTo>
                <a:lnTo>
                  <a:pt x="5777026" y="1330228"/>
                </a:lnTo>
                <a:lnTo>
                  <a:pt x="5899250" y="1330228"/>
                </a:lnTo>
                <a:lnTo>
                  <a:pt x="5899250" y="1353224"/>
                </a:lnTo>
                <a:lnTo>
                  <a:pt x="5940287" y="1353224"/>
                </a:lnTo>
                <a:lnTo>
                  <a:pt x="5940287" y="1382446"/>
                </a:lnTo>
                <a:lnTo>
                  <a:pt x="6290441" y="1382446"/>
                </a:lnTo>
                <a:lnTo>
                  <a:pt x="6290441" y="1411032"/>
                </a:lnTo>
                <a:lnTo>
                  <a:pt x="6772220" y="1411032"/>
                </a:lnTo>
                <a:lnTo>
                  <a:pt x="6772220" y="1438221"/>
                </a:lnTo>
                <a:lnTo>
                  <a:pt x="7017302" y="1438221"/>
                </a:lnTo>
                <a:lnTo>
                  <a:pt x="7017302" y="1478115"/>
                </a:lnTo>
                <a:lnTo>
                  <a:pt x="7327434" y="1478115"/>
                </a:lnTo>
                <a:lnTo>
                  <a:pt x="7327434" y="1519280"/>
                </a:lnTo>
                <a:lnTo>
                  <a:pt x="7822045" y="1519280"/>
                </a:lnTo>
              </a:path>
            </a:pathLst>
          </a:custGeom>
          <a:noFill/>
          <a:ln w="28575"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99" name="Freeform: Shape 1198">
            <a:extLst>
              <a:ext uri="{FF2B5EF4-FFF2-40B4-BE49-F238E27FC236}">
                <a16:creationId xmlns:a16="http://schemas.microsoft.com/office/drawing/2014/main" id="{0FA56DD8-0B52-CC6C-31A3-8CA081E2D84D}"/>
              </a:ext>
            </a:extLst>
          </p:cNvPr>
          <p:cNvSpPr/>
          <p:nvPr/>
        </p:nvSpPr>
        <p:spPr>
          <a:xfrm>
            <a:off x="1583001" y="2107500"/>
            <a:ext cx="4358470" cy="1322018"/>
          </a:xfrm>
          <a:custGeom>
            <a:avLst/>
            <a:gdLst>
              <a:gd name="connsiteX0" fmla="*/ 0 w 7814422"/>
              <a:gd name="connsiteY0" fmla="*/ 0 h 1739078"/>
              <a:gd name="connsiteX1" fmla="*/ 95924 w 7814422"/>
              <a:gd name="connsiteY1" fmla="*/ 0 h 1739078"/>
              <a:gd name="connsiteX2" fmla="*/ 95924 w 7814422"/>
              <a:gd name="connsiteY2" fmla="*/ 27570 h 1739078"/>
              <a:gd name="connsiteX3" fmla="*/ 192229 w 7814422"/>
              <a:gd name="connsiteY3" fmla="*/ 27570 h 1739078"/>
              <a:gd name="connsiteX4" fmla="*/ 192229 w 7814422"/>
              <a:gd name="connsiteY4" fmla="*/ 41165 h 1739078"/>
              <a:gd name="connsiteX5" fmla="*/ 310641 w 7814422"/>
              <a:gd name="connsiteY5" fmla="*/ 41165 h 1739078"/>
              <a:gd name="connsiteX6" fmla="*/ 310641 w 7814422"/>
              <a:gd name="connsiteY6" fmla="*/ 71911 h 1739078"/>
              <a:gd name="connsiteX7" fmla="*/ 340498 w 7814422"/>
              <a:gd name="connsiteY7" fmla="*/ 71911 h 1739078"/>
              <a:gd name="connsiteX8" fmla="*/ 340498 w 7814422"/>
              <a:gd name="connsiteY8" fmla="*/ 87538 h 1739078"/>
              <a:gd name="connsiteX9" fmla="*/ 381916 w 7814422"/>
              <a:gd name="connsiteY9" fmla="*/ 87538 h 1739078"/>
              <a:gd name="connsiteX10" fmla="*/ 381916 w 7814422"/>
              <a:gd name="connsiteY10" fmla="*/ 101387 h 1739078"/>
              <a:gd name="connsiteX11" fmla="*/ 404278 w 7814422"/>
              <a:gd name="connsiteY11" fmla="*/ 101387 h 1739078"/>
              <a:gd name="connsiteX12" fmla="*/ 404278 w 7814422"/>
              <a:gd name="connsiteY12" fmla="*/ 119936 h 1739078"/>
              <a:gd name="connsiteX13" fmla="*/ 548481 w 7814422"/>
              <a:gd name="connsiteY13" fmla="*/ 119936 h 1739078"/>
              <a:gd name="connsiteX14" fmla="*/ 548481 w 7814422"/>
              <a:gd name="connsiteY14" fmla="*/ 135183 h 1739078"/>
              <a:gd name="connsiteX15" fmla="*/ 671975 w 7814422"/>
              <a:gd name="connsiteY15" fmla="*/ 135183 h 1739078"/>
              <a:gd name="connsiteX16" fmla="*/ 671975 w 7814422"/>
              <a:gd name="connsiteY16" fmla="*/ 142552 h 1739078"/>
              <a:gd name="connsiteX17" fmla="*/ 929635 w 7814422"/>
              <a:gd name="connsiteY17" fmla="*/ 142552 h 1739078"/>
              <a:gd name="connsiteX18" fmla="*/ 929635 w 7814422"/>
              <a:gd name="connsiteY18" fmla="*/ 168851 h 1739078"/>
              <a:gd name="connsiteX19" fmla="*/ 1009169 w 7814422"/>
              <a:gd name="connsiteY19" fmla="*/ 168851 h 1739078"/>
              <a:gd name="connsiteX20" fmla="*/ 1009169 w 7814422"/>
              <a:gd name="connsiteY20" fmla="*/ 176220 h 1739078"/>
              <a:gd name="connsiteX21" fmla="*/ 1097089 w 7814422"/>
              <a:gd name="connsiteY21" fmla="*/ 176220 h 1739078"/>
              <a:gd name="connsiteX22" fmla="*/ 1097089 w 7814422"/>
              <a:gd name="connsiteY22" fmla="*/ 192102 h 1739078"/>
              <a:gd name="connsiteX23" fmla="*/ 1134950 w 7814422"/>
              <a:gd name="connsiteY23" fmla="*/ 192102 h 1739078"/>
              <a:gd name="connsiteX24" fmla="*/ 1134950 w 7814422"/>
              <a:gd name="connsiteY24" fmla="*/ 210016 h 1739078"/>
              <a:gd name="connsiteX25" fmla="*/ 1281821 w 7814422"/>
              <a:gd name="connsiteY25" fmla="*/ 210016 h 1739078"/>
              <a:gd name="connsiteX26" fmla="*/ 1281821 w 7814422"/>
              <a:gd name="connsiteY26" fmla="*/ 223483 h 1739078"/>
              <a:gd name="connsiteX27" fmla="*/ 1309137 w 7814422"/>
              <a:gd name="connsiteY27" fmla="*/ 223483 h 1739078"/>
              <a:gd name="connsiteX28" fmla="*/ 1309137 w 7814422"/>
              <a:gd name="connsiteY28" fmla="*/ 239238 h 1739078"/>
              <a:gd name="connsiteX29" fmla="*/ 1325781 w 7814422"/>
              <a:gd name="connsiteY29" fmla="*/ 239238 h 1739078"/>
              <a:gd name="connsiteX30" fmla="*/ 1325781 w 7814422"/>
              <a:gd name="connsiteY30" fmla="*/ 251181 h 1739078"/>
              <a:gd name="connsiteX31" fmla="*/ 1360466 w 7814422"/>
              <a:gd name="connsiteY31" fmla="*/ 251181 h 1739078"/>
              <a:gd name="connsiteX32" fmla="*/ 1360466 w 7814422"/>
              <a:gd name="connsiteY32" fmla="*/ 275956 h 1739078"/>
              <a:gd name="connsiteX33" fmla="*/ 1445972 w 7814422"/>
              <a:gd name="connsiteY33" fmla="*/ 275956 h 1739078"/>
              <a:gd name="connsiteX34" fmla="*/ 1445972 w 7814422"/>
              <a:gd name="connsiteY34" fmla="*/ 284849 h 1739078"/>
              <a:gd name="connsiteX35" fmla="*/ 1492218 w 7814422"/>
              <a:gd name="connsiteY35" fmla="*/ 284849 h 1739078"/>
              <a:gd name="connsiteX36" fmla="*/ 1492218 w 7814422"/>
              <a:gd name="connsiteY36" fmla="*/ 306575 h 1739078"/>
              <a:gd name="connsiteX37" fmla="*/ 1575183 w 7814422"/>
              <a:gd name="connsiteY37" fmla="*/ 306575 h 1739078"/>
              <a:gd name="connsiteX38" fmla="*/ 1575183 w 7814422"/>
              <a:gd name="connsiteY38" fmla="*/ 328301 h 1739078"/>
              <a:gd name="connsiteX39" fmla="*/ 1604151 w 7814422"/>
              <a:gd name="connsiteY39" fmla="*/ 328301 h 1739078"/>
              <a:gd name="connsiteX40" fmla="*/ 1604151 w 7814422"/>
              <a:gd name="connsiteY40" fmla="*/ 341260 h 1739078"/>
              <a:gd name="connsiteX41" fmla="*/ 1670472 w 7814422"/>
              <a:gd name="connsiteY41" fmla="*/ 341260 h 1739078"/>
              <a:gd name="connsiteX42" fmla="*/ 1670472 w 7814422"/>
              <a:gd name="connsiteY42" fmla="*/ 369465 h 1739078"/>
              <a:gd name="connsiteX43" fmla="*/ 1766268 w 7814422"/>
              <a:gd name="connsiteY43" fmla="*/ 369465 h 1739078"/>
              <a:gd name="connsiteX44" fmla="*/ 1766268 w 7814422"/>
              <a:gd name="connsiteY44" fmla="*/ 380138 h 1739078"/>
              <a:gd name="connsiteX45" fmla="*/ 1802986 w 7814422"/>
              <a:gd name="connsiteY45" fmla="*/ 380138 h 1739078"/>
              <a:gd name="connsiteX46" fmla="*/ 1802986 w 7814422"/>
              <a:gd name="connsiteY46" fmla="*/ 388015 h 1739078"/>
              <a:gd name="connsiteX47" fmla="*/ 1886713 w 7814422"/>
              <a:gd name="connsiteY47" fmla="*/ 388015 h 1739078"/>
              <a:gd name="connsiteX48" fmla="*/ 1886713 w 7814422"/>
              <a:gd name="connsiteY48" fmla="*/ 400847 h 1739078"/>
              <a:gd name="connsiteX49" fmla="*/ 1936898 w 7814422"/>
              <a:gd name="connsiteY49" fmla="*/ 400847 h 1739078"/>
              <a:gd name="connsiteX50" fmla="*/ 1936898 w 7814422"/>
              <a:gd name="connsiteY50" fmla="*/ 410630 h 1739078"/>
              <a:gd name="connsiteX51" fmla="*/ 1950493 w 7814422"/>
              <a:gd name="connsiteY51" fmla="*/ 410630 h 1739078"/>
              <a:gd name="connsiteX52" fmla="*/ 1950493 w 7814422"/>
              <a:gd name="connsiteY52" fmla="*/ 429179 h 1739078"/>
              <a:gd name="connsiteX53" fmla="*/ 2012621 w 7814422"/>
              <a:gd name="connsiteY53" fmla="*/ 429179 h 1739078"/>
              <a:gd name="connsiteX54" fmla="*/ 2012621 w 7814422"/>
              <a:gd name="connsiteY54" fmla="*/ 453827 h 1739078"/>
              <a:gd name="connsiteX55" fmla="*/ 2044892 w 7814422"/>
              <a:gd name="connsiteY55" fmla="*/ 453827 h 1739078"/>
              <a:gd name="connsiteX56" fmla="*/ 2044892 w 7814422"/>
              <a:gd name="connsiteY56" fmla="*/ 470344 h 1739078"/>
              <a:gd name="connsiteX57" fmla="*/ 2111213 w 7814422"/>
              <a:gd name="connsiteY57" fmla="*/ 470344 h 1739078"/>
              <a:gd name="connsiteX58" fmla="*/ 2111213 w 7814422"/>
              <a:gd name="connsiteY58" fmla="*/ 499693 h 1739078"/>
              <a:gd name="connsiteX59" fmla="*/ 2173849 w 7814422"/>
              <a:gd name="connsiteY59" fmla="*/ 499693 h 1739078"/>
              <a:gd name="connsiteX60" fmla="*/ 2173849 w 7814422"/>
              <a:gd name="connsiteY60" fmla="*/ 521165 h 1739078"/>
              <a:gd name="connsiteX61" fmla="*/ 2215014 w 7814422"/>
              <a:gd name="connsiteY61" fmla="*/ 521165 h 1739078"/>
              <a:gd name="connsiteX62" fmla="*/ 2215014 w 7814422"/>
              <a:gd name="connsiteY62" fmla="*/ 533489 h 1739078"/>
              <a:gd name="connsiteX63" fmla="*/ 2383865 w 7814422"/>
              <a:gd name="connsiteY63" fmla="*/ 533489 h 1739078"/>
              <a:gd name="connsiteX64" fmla="*/ 2383865 w 7814422"/>
              <a:gd name="connsiteY64" fmla="*/ 562329 h 1739078"/>
              <a:gd name="connsiteX65" fmla="*/ 2413595 w 7814422"/>
              <a:gd name="connsiteY65" fmla="*/ 562329 h 1739078"/>
              <a:gd name="connsiteX66" fmla="*/ 2413595 w 7814422"/>
              <a:gd name="connsiteY66" fmla="*/ 573256 h 1739078"/>
              <a:gd name="connsiteX67" fmla="*/ 2454760 w 7814422"/>
              <a:gd name="connsiteY67" fmla="*/ 573256 h 1739078"/>
              <a:gd name="connsiteX68" fmla="*/ 2454760 w 7814422"/>
              <a:gd name="connsiteY68" fmla="*/ 603748 h 1739078"/>
              <a:gd name="connsiteX69" fmla="*/ 2517269 w 7814422"/>
              <a:gd name="connsiteY69" fmla="*/ 603748 h 1739078"/>
              <a:gd name="connsiteX70" fmla="*/ 2517269 w 7814422"/>
              <a:gd name="connsiteY70" fmla="*/ 622170 h 1739078"/>
              <a:gd name="connsiteX71" fmla="*/ 2566184 w 7814422"/>
              <a:gd name="connsiteY71" fmla="*/ 622170 h 1739078"/>
              <a:gd name="connsiteX72" fmla="*/ 2566184 w 7814422"/>
              <a:gd name="connsiteY72" fmla="*/ 639449 h 1739078"/>
              <a:gd name="connsiteX73" fmla="*/ 2653087 w 7814422"/>
              <a:gd name="connsiteY73" fmla="*/ 639449 h 1739078"/>
              <a:gd name="connsiteX74" fmla="*/ 2653087 w 7814422"/>
              <a:gd name="connsiteY74" fmla="*/ 651519 h 1739078"/>
              <a:gd name="connsiteX75" fmla="*/ 2808852 w 7814422"/>
              <a:gd name="connsiteY75" fmla="*/ 651519 h 1739078"/>
              <a:gd name="connsiteX76" fmla="*/ 2808852 w 7814422"/>
              <a:gd name="connsiteY76" fmla="*/ 663335 h 1739078"/>
              <a:gd name="connsiteX77" fmla="*/ 2844553 w 7814422"/>
              <a:gd name="connsiteY77" fmla="*/ 663335 h 1739078"/>
              <a:gd name="connsiteX78" fmla="*/ 2844553 w 7814422"/>
              <a:gd name="connsiteY78" fmla="*/ 675913 h 1739078"/>
              <a:gd name="connsiteX79" fmla="*/ 2871869 w 7814422"/>
              <a:gd name="connsiteY79" fmla="*/ 675913 h 1739078"/>
              <a:gd name="connsiteX80" fmla="*/ 2871869 w 7814422"/>
              <a:gd name="connsiteY80" fmla="*/ 687602 h 1739078"/>
              <a:gd name="connsiteX81" fmla="*/ 2893468 w 7814422"/>
              <a:gd name="connsiteY81" fmla="*/ 687602 h 1739078"/>
              <a:gd name="connsiteX82" fmla="*/ 2893468 w 7814422"/>
              <a:gd name="connsiteY82" fmla="*/ 698274 h 1739078"/>
              <a:gd name="connsiteX83" fmla="*/ 2963092 w 7814422"/>
              <a:gd name="connsiteY83" fmla="*/ 698274 h 1739078"/>
              <a:gd name="connsiteX84" fmla="*/ 2963092 w 7814422"/>
              <a:gd name="connsiteY84" fmla="*/ 715680 h 1739078"/>
              <a:gd name="connsiteX85" fmla="*/ 2981261 w 7814422"/>
              <a:gd name="connsiteY85" fmla="*/ 715680 h 1739078"/>
              <a:gd name="connsiteX86" fmla="*/ 2981261 w 7814422"/>
              <a:gd name="connsiteY86" fmla="*/ 726480 h 1739078"/>
              <a:gd name="connsiteX87" fmla="*/ 2992822 w 7814422"/>
              <a:gd name="connsiteY87" fmla="*/ 726480 h 1739078"/>
              <a:gd name="connsiteX88" fmla="*/ 2992822 w 7814422"/>
              <a:gd name="connsiteY88" fmla="*/ 736390 h 1739078"/>
              <a:gd name="connsiteX89" fmla="*/ 3011880 w 7814422"/>
              <a:gd name="connsiteY89" fmla="*/ 736390 h 1739078"/>
              <a:gd name="connsiteX90" fmla="*/ 3021028 w 7814422"/>
              <a:gd name="connsiteY90" fmla="*/ 736390 h 1739078"/>
              <a:gd name="connsiteX91" fmla="*/ 3021028 w 7814422"/>
              <a:gd name="connsiteY91" fmla="*/ 763833 h 1739078"/>
              <a:gd name="connsiteX92" fmla="*/ 3141218 w 7814422"/>
              <a:gd name="connsiteY92" fmla="*/ 763833 h 1739078"/>
              <a:gd name="connsiteX93" fmla="*/ 3141218 w 7814422"/>
              <a:gd name="connsiteY93" fmla="*/ 792546 h 1739078"/>
              <a:gd name="connsiteX94" fmla="*/ 3234855 w 7814422"/>
              <a:gd name="connsiteY94" fmla="*/ 792546 h 1739078"/>
              <a:gd name="connsiteX95" fmla="*/ 3234855 w 7814422"/>
              <a:gd name="connsiteY95" fmla="*/ 804362 h 1739078"/>
              <a:gd name="connsiteX96" fmla="*/ 3331795 w 7814422"/>
              <a:gd name="connsiteY96" fmla="*/ 804362 h 1739078"/>
              <a:gd name="connsiteX97" fmla="*/ 3331795 w 7814422"/>
              <a:gd name="connsiteY97" fmla="*/ 814272 h 1739078"/>
              <a:gd name="connsiteX98" fmla="*/ 3431277 w 7814422"/>
              <a:gd name="connsiteY98" fmla="*/ 814272 h 1739078"/>
              <a:gd name="connsiteX99" fmla="*/ 3431277 w 7814422"/>
              <a:gd name="connsiteY99" fmla="*/ 833711 h 1739078"/>
              <a:gd name="connsiteX100" fmla="*/ 3472441 w 7814422"/>
              <a:gd name="connsiteY100" fmla="*/ 833711 h 1739078"/>
              <a:gd name="connsiteX101" fmla="*/ 3472441 w 7814422"/>
              <a:gd name="connsiteY101" fmla="*/ 849084 h 1739078"/>
              <a:gd name="connsiteX102" fmla="*/ 3494167 w 7814422"/>
              <a:gd name="connsiteY102" fmla="*/ 849084 h 1739078"/>
              <a:gd name="connsiteX103" fmla="*/ 3494167 w 7814422"/>
              <a:gd name="connsiteY103" fmla="*/ 864839 h 1739078"/>
              <a:gd name="connsiteX104" fmla="*/ 3543082 w 7814422"/>
              <a:gd name="connsiteY104" fmla="*/ 864839 h 1739078"/>
              <a:gd name="connsiteX105" fmla="*/ 3543082 w 7814422"/>
              <a:gd name="connsiteY105" fmla="*/ 874876 h 1739078"/>
              <a:gd name="connsiteX106" fmla="*/ 3639895 w 7814422"/>
              <a:gd name="connsiteY106" fmla="*/ 874876 h 1739078"/>
              <a:gd name="connsiteX107" fmla="*/ 3639895 w 7814422"/>
              <a:gd name="connsiteY107" fmla="*/ 893933 h 1739078"/>
              <a:gd name="connsiteX108" fmla="*/ 3657428 w 7814422"/>
              <a:gd name="connsiteY108" fmla="*/ 893933 h 1739078"/>
              <a:gd name="connsiteX109" fmla="*/ 3657428 w 7814422"/>
              <a:gd name="connsiteY109" fmla="*/ 916040 h 1739078"/>
              <a:gd name="connsiteX110" fmla="*/ 3809000 w 7814422"/>
              <a:gd name="connsiteY110" fmla="*/ 916040 h 1739078"/>
              <a:gd name="connsiteX111" fmla="*/ 3809000 w 7814422"/>
              <a:gd name="connsiteY111" fmla="*/ 932811 h 1739078"/>
              <a:gd name="connsiteX112" fmla="*/ 3865411 w 7814422"/>
              <a:gd name="connsiteY112" fmla="*/ 932811 h 1739078"/>
              <a:gd name="connsiteX113" fmla="*/ 3865411 w 7814422"/>
              <a:gd name="connsiteY113" fmla="*/ 957205 h 1739078"/>
              <a:gd name="connsiteX114" fmla="*/ 3910769 w 7814422"/>
              <a:gd name="connsiteY114" fmla="*/ 957205 h 1739078"/>
              <a:gd name="connsiteX115" fmla="*/ 3910769 w 7814422"/>
              <a:gd name="connsiteY115" fmla="*/ 979566 h 1739078"/>
              <a:gd name="connsiteX116" fmla="*/ 3923347 w 7814422"/>
              <a:gd name="connsiteY116" fmla="*/ 979566 h 1739078"/>
              <a:gd name="connsiteX117" fmla="*/ 3923347 w 7814422"/>
              <a:gd name="connsiteY117" fmla="*/ 1002689 h 1739078"/>
              <a:gd name="connsiteX118" fmla="*/ 3944564 w 7814422"/>
              <a:gd name="connsiteY118" fmla="*/ 1002689 h 1739078"/>
              <a:gd name="connsiteX119" fmla="*/ 3944564 w 7814422"/>
              <a:gd name="connsiteY119" fmla="*/ 1013235 h 1739078"/>
              <a:gd name="connsiteX120" fmla="*/ 4026131 w 7814422"/>
              <a:gd name="connsiteY120" fmla="*/ 1013235 h 1739078"/>
              <a:gd name="connsiteX121" fmla="*/ 4026131 w 7814422"/>
              <a:gd name="connsiteY121" fmla="*/ 1027210 h 1739078"/>
              <a:gd name="connsiteX122" fmla="*/ 4108842 w 7814422"/>
              <a:gd name="connsiteY122" fmla="*/ 1027210 h 1739078"/>
              <a:gd name="connsiteX123" fmla="*/ 4108842 w 7814422"/>
              <a:gd name="connsiteY123" fmla="*/ 1051350 h 1739078"/>
              <a:gd name="connsiteX124" fmla="*/ 4108842 w 7814422"/>
              <a:gd name="connsiteY124" fmla="*/ 1060752 h 1739078"/>
              <a:gd name="connsiteX125" fmla="*/ 4309456 w 7814422"/>
              <a:gd name="connsiteY125" fmla="*/ 1060752 h 1739078"/>
              <a:gd name="connsiteX126" fmla="*/ 4309456 w 7814422"/>
              <a:gd name="connsiteY126" fmla="*/ 1068375 h 1739078"/>
              <a:gd name="connsiteX127" fmla="*/ 4366629 w 7814422"/>
              <a:gd name="connsiteY127" fmla="*/ 1068375 h 1739078"/>
              <a:gd name="connsiteX128" fmla="*/ 4366629 w 7814422"/>
              <a:gd name="connsiteY128" fmla="*/ 1101916 h 1739078"/>
              <a:gd name="connsiteX129" fmla="*/ 4389371 w 7814422"/>
              <a:gd name="connsiteY129" fmla="*/ 1101916 h 1739078"/>
              <a:gd name="connsiteX130" fmla="*/ 4389371 w 7814422"/>
              <a:gd name="connsiteY130" fmla="*/ 1109539 h 1739078"/>
              <a:gd name="connsiteX131" fmla="*/ 4490250 w 7814422"/>
              <a:gd name="connsiteY131" fmla="*/ 1109539 h 1739078"/>
              <a:gd name="connsiteX132" fmla="*/ 4490250 w 7814422"/>
              <a:gd name="connsiteY132" fmla="*/ 1138888 h 1739078"/>
              <a:gd name="connsiteX133" fmla="*/ 4538021 w 7814422"/>
              <a:gd name="connsiteY133" fmla="*/ 1138888 h 1739078"/>
              <a:gd name="connsiteX134" fmla="*/ 4538021 w 7814422"/>
              <a:gd name="connsiteY134" fmla="*/ 1157311 h 1739078"/>
              <a:gd name="connsiteX135" fmla="*/ 4588588 w 7814422"/>
              <a:gd name="connsiteY135" fmla="*/ 1157311 h 1739078"/>
              <a:gd name="connsiteX136" fmla="*/ 4588588 w 7814422"/>
              <a:gd name="connsiteY136" fmla="*/ 1169635 h 1739078"/>
              <a:gd name="connsiteX137" fmla="*/ 4658339 w 7814422"/>
              <a:gd name="connsiteY137" fmla="*/ 1169635 h 1739078"/>
              <a:gd name="connsiteX138" fmla="*/ 4658339 w 7814422"/>
              <a:gd name="connsiteY138" fmla="*/ 1185516 h 1739078"/>
              <a:gd name="connsiteX139" fmla="*/ 4785136 w 7814422"/>
              <a:gd name="connsiteY139" fmla="*/ 1185516 h 1739078"/>
              <a:gd name="connsiteX140" fmla="*/ 4785136 w 7814422"/>
              <a:gd name="connsiteY140" fmla="*/ 1198475 h 1739078"/>
              <a:gd name="connsiteX141" fmla="*/ 4863019 w 7814422"/>
              <a:gd name="connsiteY141" fmla="*/ 1198475 h 1739078"/>
              <a:gd name="connsiteX142" fmla="*/ 4863019 w 7814422"/>
              <a:gd name="connsiteY142" fmla="*/ 1213722 h 1739078"/>
              <a:gd name="connsiteX143" fmla="*/ 4887539 w 7814422"/>
              <a:gd name="connsiteY143" fmla="*/ 1213722 h 1739078"/>
              <a:gd name="connsiteX144" fmla="*/ 4887539 w 7814422"/>
              <a:gd name="connsiteY144" fmla="*/ 1242943 h 1739078"/>
              <a:gd name="connsiteX145" fmla="*/ 4904183 w 7814422"/>
              <a:gd name="connsiteY145" fmla="*/ 1242943 h 1739078"/>
              <a:gd name="connsiteX146" fmla="*/ 4904183 w 7814422"/>
              <a:gd name="connsiteY146" fmla="*/ 1270005 h 1739078"/>
              <a:gd name="connsiteX147" fmla="*/ 5252431 w 7814422"/>
              <a:gd name="connsiteY147" fmla="*/ 1270005 h 1739078"/>
              <a:gd name="connsiteX148" fmla="*/ 5252431 w 7814422"/>
              <a:gd name="connsiteY148" fmla="*/ 1289063 h 1739078"/>
              <a:gd name="connsiteX149" fmla="*/ 5322055 w 7814422"/>
              <a:gd name="connsiteY149" fmla="*/ 1289063 h 1739078"/>
              <a:gd name="connsiteX150" fmla="*/ 5322055 w 7814422"/>
              <a:gd name="connsiteY150" fmla="*/ 1305071 h 1739078"/>
              <a:gd name="connsiteX151" fmla="*/ 5340224 w 7814422"/>
              <a:gd name="connsiteY151" fmla="*/ 1305071 h 1739078"/>
              <a:gd name="connsiteX152" fmla="*/ 5340224 w 7814422"/>
              <a:gd name="connsiteY152" fmla="*/ 1325273 h 1739078"/>
              <a:gd name="connsiteX153" fmla="*/ 5857323 w 7814422"/>
              <a:gd name="connsiteY153" fmla="*/ 1325273 h 1739078"/>
              <a:gd name="connsiteX154" fmla="*/ 5857323 w 7814422"/>
              <a:gd name="connsiteY154" fmla="*/ 1345220 h 1739078"/>
              <a:gd name="connsiteX155" fmla="*/ 6165676 w 7814422"/>
              <a:gd name="connsiteY155" fmla="*/ 1345220 h 1739078"/>
              <a:gd name="connsiteX156" fmla="*/ 6165676 w 7814422"/>
              <a:gd name="connsiteY156" fmla="*/ 1371138 h 1739078"/>
              <a:gd name="connsiteX157" fmla="*/ 6187148 w 7814422"/>
              <a:gd name="connsiteY157" fmla="*/ 1371138 h 1739078"/>
              <a:gd name="connsiteX158" fmla="*/ 6187148 w 7814422"/>
              <a:gd name="connsiteY158" fmla="*/ 1391085 h 1739078"/>
              <a:gd name="connsiteX159" fmla="*/ 6397545 w 7814422"/>
              <a:gd name="connsiteY159" fmla="*/ 1391085 h 1739078"/>
              <a:gd name="connsiteX160" fmla="*/ 6397545 w 7814422"/>
              <a:gd name="connsiteY160" fmla="*/ 1420053 h 1739078"/>
              <a:gd name="connsiteX161" fmla="*/ 6479621 w 7814422"/>
              <a:gd name="connsiteY161" fmla="*/ 1420053 h 1739078"/>
              <a:gd name="connsiteX162" fmla="*/ 6479621 w 7814422"/>
              <a:gd name="connsiteY162" fmla="*/ 1444066 h 1739078"/>
              <a:gd name="connsiteX163" fmla="*/ 6530949 w 7814422"/>
              <a:gd name="connsiteY163" fmla="*/ 1444066 h 1739078"/>
              <a:gd name="connsiteX164" fmla="*/ 6530949 w 7814422"/>
              <a:gd name="connsiteY164" fmla="*/ 1494632 h 1739078"/>
              <a:gd name="connsiteX165" fmla="*/ 6793691 w 7814422"/>
              <a:gd name="connsiteY165" fmla="*/ 1494632 h 1739078"/>
              <a:gd name="connsiteX166" fmla="*/ 6793691 w 7814422"/>
              <a:gd name="connsiteY166" fmla="*/ 1515342 h 1739078"/>
              <a:gd name="connsiteX167" fmla="*/ 6936497 w 7814422"/>
              <a:gd name="connsiteY167" fmla="*/ 1515342 h 1739078"/>
              <a:gd name="connsiteX168" fmla="*/ 6936497 w 7814422"/>
              <a:gd name="connsiteY168" fmla="*/ 1543674 h 1739078"/>
              <a:gd name="connsiteX169" fmla="*/ 6988461 w 7814422"/>
              <a:gd name="connsiteY169" fmla="*/ 1543674 h 1739078"/>
              <a:gd name="connsiteX170" fmla="*/ 6988461 w 7814422"/>
              <a:gd name="connsiteY170" fmla="*/ 1575818 h 1739078"/>
              <a:gd name="connsiteX171" fmla="*/ 7058720 w 7814422"/>
              <a:gd name="connsiteY171" fmla="*/ 1575818 h 1739078"/>
              <a:gd name="connsiteX172" fmla="*/ 7058720 w 7814422"/>
              <a:gd name="connsiteY172" fmla="*/ 1611138 h 1739078"/>
              <a:gd name="connsiteX173" fmla="*/ 7355386 w 7814422"/>
              <a:gd name="connsiteY173" fmla="*/ 1611138 h 1739078"/>
              <a:gd name="connsiteX174" fmla="*/ 7355386 w 7814422"/>
              <a:gd name="connsiteY174" fmla="*/ 1656242 h 1739078"/>
              <a:gd name="connsiteX175" fmla="*/ 7437460 w 7814422"/>
              <a:gd name="connsiteY175" fmla="*/ 1656242 h 1739078"/>
              <a:gd name="connsiteX176" fmla="*/ 7437460 w 7814422"/>
              <a:gd name="connsiteY176" fmla="*/ 1700074 h 1739078"/>
              <a:gd name="connsiteX177" fmla="*/ 7606439 w 7814422"/>
              <a:gd name="connsiteY177" fmla="*/ 1700074 h 1739078"/>
              <a:gd name="connsiteX178" fmla="*/ 7606439 w 7814422"/>
              <a:gd name="connsiteY178" fmla="*/ 1739079 h 1739078"/>
              <a:gd name="connsiteX179" fmla="*/ 7814422 w 7814422"/>
              <a:gd name="connsiteY179" fmla="*/ 1739079 h 173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7814422" h="1739078">
                <a:moveTo>
                  <a:pt x="0" y="0"/>
                </a:moveTo>
                <a:lnTo>
                  <a:pt x="95924" y="0"/>
                </a:lnTo>
                <a:lnTo>
                  <a:pt x="95924" y="27570"/>
                </a:lnTo>
                <a:lnTo>
                  <a:pt x="192229" y="27570"/>
                </a:lnTo>
                <a:lnTo>
                  <a:pt x="192229" y="41165"/>
                </a:lnTo>
                <a:lnTo>
                  <a:pt x="310641" y="41165"/>
                </a:lnTo>
                <a:lnTo>
                  <a:pt x="310641" y="71911"/>
                </a:lnTo>
                <a:lnTo>
                  <a:pt x="340498" y="71911"/>
                </a:lnTo>
                <a:lnTo>
                  <a:pt x="340498" y="87538"/>
                </a:lnTo>
                <a:lnTo>
                  <a:pt x="381916" y="87538"/>
                </a:lnTo>
                <a:lnTo>
                  <a:pt x="381916" y="101387"/>
                </a:lnTo>
                <a:lnTo>
                  <a:pt x="404278" y="101387"/>
                </a:lnTo>
                <a:lnTo>
                  <a:pt x="404278" y="119936"/>
                </a:lnTo>
                <a:lnTo>
                  <a:pt x="548481" y="119936"/>
                </a:lnTo>
                <a:lnTo>
                  <a:pt x="548481" y="135183"/>
                </a:lnTo>
                <a:lnTo>
                  <a:pt x="671975" y="135183"/>
                </a:lnTo>
                <a:lnTo>
                  <a:pt x="671975" y="142552"/>
                </a:lnTo>
                <a:lnTo>
                  <a:pt x="929635" y="142552"/>
                </a:lnTo>
                <a:lnTo>
                  <a:pt x="929635" y="168851"/>
                </a:lnTo>
                <a:lnTo>
                  <a:pt x="1009169" y="168851"/>
                </a:lnTo>
                <a:lnTo>
                  <a:pt x="1009169" y="176220"/>
                </a:lnTo>
                <a:lnTo>
                  <a:pt x="1097089" y="176220"/>
                </a:lnTo>
                <a:lnTo>
                  <a:pt x="1097089" y="192102"/>
                </a:lnTo>
                <a:lnTo>
                  <a:pt x="1134950" y="192102"/>
                </a:lnTo>
                <a:lnTo>
                  <a:pt x="1134950" y="210016"/>
                </a:lnTo>
                <a:lnTo>
                  <a:pt x="1281821" y="210016"/>
                </a:lnTo>
                <a:lnTo>
                  <a:pt x="1281821" y="223483"/>
                </a:lnTo>
                <a:lnTo>
                  <a:pt x="1309137" y="223483"/>
                </a:lnTo>
                <a:lnTo>
                  <a:pt x="1309137" y="239238"/>
                </a:lnTo>
                <a:lnTo>
                  <a:pt x="1325781" y="239238"/>
                </a:lnTo>
                <a:lnTo>
                  <a:pt x="1325781" y="251181"/>
                </a:lnTo>
                <a:lnTo>
                  <a:pt x="1360466" y="251181"/>
                </a:lnTo>
                <a:lnTo>
                  <a:pt x="1360466" y="275956"/>
                </a:lnTo>
                <a:lnTo>
                  <a:pt x="1445972" y="275956"/>
                </a:lnTo>
                <a:lnTo>
                  <a:pt x="1445972" y="284849"/>
                </a:lnTo>
                <a:lnTo>
                  <a:pt x="1492218" y="284849"/>
                </a:lnTo>
                <a:lnTo>
                  <a:pt x="1492218" y="306575"/>
                </a:lnTo>
                <a:lnTo>
                  <a:pt x="1575183" y="306575"/>
                </a:lnTo>
                <a:lnTo>
                  <a:pt x="1575183" y="328301"/>
                </a:lnTo>
                <a:lnTo>
                  <a:pt x="1604151" y="328301"/>
                </a:lnTo>
                <a:lnTo>
                  <a:pt x="1604151" y="341260"/>
                </a:lnTo>
                <a:lnTo>
                  <a:pt x="1670472" y="341260"/>
                </a:lnTo>
                <a:lnTo>
                  <a:pt x="1670472" y="369465"/>
                </a:lnTo>
                <a:lnTo>
                  <a:pt x="1766268" y="369465"/>
                </a:lnTo>
                <a:lnTo>
                  <a:pt x="1766268" y="380138"/>
                </a:lnTo>
                <a:lnTo>
                  <a:pt x="1802986" y="380138"/>
                </a:lnTo>
                <a:lnTo>
                  <a:pt x="1802986" y="388015"/>
                </a:lnTo>
                <a:lnTo>
                  <a:pt x="1886713" y="388015"/>
                </a:lnTo>
                <a:lnTo>
                  <a:pt x="1886713" y="400847"/>
                </a:lnTo>
                <a:lnTo>
                  <a:pt x="1936898" y="400847"/>
                </a:lnTo>
                <a:lnTo>
                  <a:pt x="1936898" y="410630"/>
                </a:lnTo>
                <a:lnTo>
                  <a:pt x="1950493" y="410630"/>
                </a:lnTo>
                <a:lnTo>
                  <a:pt x="1950493" y="429179"/>
                </a:lnTo>
                <a:lnTo>
                  <a:pt x="2012621" y="429179"/>
                </a:lnTo>
                <a:lnTo>
                  <a:pt x="2012621" y="453827"/>
                </a:lnTo>
                <a:lnTo>
                  <a:pt x="2044892" y="453827"/>
                </a:lnTo>
                <a:lnTo>
                  <a:pt x="2044892" y="470344"/>
                </a:lnTo>
                <a:lnTo>
                  <a:pt x="2111213" y="470344"/>
                </a:lnTo>
                <a:lnTo>
                  <a:pt x="2111213" y="499693"/>
                </a:lnTo>
                <a:lnTo>
                  <a:pt x="2173849" y="499693"/>
                </a:lnTo>
                <a:lnTo>
                  <a:pt x="2173849" y="521165"/>
                </a:lnTo>
                <a:lnTo>
                  <a:pt x="2215014" y="521165"/>
                </a:lnTo>
                <a:lnTo>
                  <a:pt x="2215014" y="533489"/>
                </a:lnTo>
                <a:lnTo>
                  <a:pt x="2383865" y="533489"/>
                </a:lnTo>
                <a:lnTo>
                  <a:pt x="2383865" y="562329"/>
                </a:lnTo>
                <a:lnTo>
                  <a:pt x="2413595" y="562329"/>
                </a:lnTo>
                <a:lnTo>
                  <a:pt x="2413595" y="573256"/>
                </a:lnTo>
                <a:lnTo>
                  <a:pt x="2454760" y="573256"/>
                </a:lnTo>
                <a:lnTo>
                  <a:pt x="2454760" y="603748"/>
                </a:lnTo>
                <a:lnTo>
                  <a:pt x="2517269" y="603748"/>
                </a:lnTo>
                <a:lnTo>
                  <a:pt x="2517269" y="622170"/>
                </a:lnTo>
                <a:lnTo>
                  <a:pt x="2566184" y="622170"/>
                </a:lnTo>
                <a:lnTo>
                  <a:pt x="2566184" y="639449"/>
                </a:lnTo>
                <a:lnTo>
                  <a:pt x="2653087" y="639449"/>
                </a:lnTo>
                <a:lnTo>
                  <a:pt x="2653087" y="651519"/>
                </a:lnTo>
                <a:lnTo>
                  <a:pt x="2808852" y="651519"/>
                </a:lnTo>
                <a:lnTo>
                  <a:pt x="2808852" y="663335"/>
                </a:lnTo>
                <a:lnTo>
                  <a:pt x="2844553" y="663335"/>
                </a:lnTo>
                <a:lnTo>
                  <a:pt x="2844553" y="675913"/>
                </a:lnTo>
                <a:lnTo>
                  <a:pt x="2871869" y="675913"/>
                </a:lnTo>
                <a:lnTo>
                  <a:pt x="2871869" y="687602"/>
                </a:lnTo>
                <a:lnTo>
                  <a:pt x="2893468" y="687602"/>
                </a:lnTo>
                <a:lnTo>
                  <a:pt x="2893468" y="698274"/>
                </a:lnTo>
                <a:lnTo>
                  <a:pt x="2963092" y="698274"/>
                </a:lnTo>
                <a:lnTo>
                  <a:pt x="2963092" y="715680"/>
                </a:lnTo>
                <a:lnTo>
                  <a:pt x="2981261" y="715680"/>
                </a:lnTo>
                <a:lnTo>
                  <a:pt x="2981261" y="726480"/>
                </a:lnTo>
                <a:lnTo>
                  <a:pt x="2992822" y="726480"/>
                </a:lnTo>
                <a:lnTo>
                  <a:pt x="2992822" y="736390"/>
                </a:lnTo>
                <a:lnTo>
                  <a:pt x="3011880" y="736390"/>
                </a:lnTo>
                <a:lnTo>
                  <a:pt x="3021028" y="736390"/>
                </a:lnTo>
                <a:lnTo>
                  <a:pt x="3021028" y="763833"/>
                </a:lnTo>
                <a:lnTo>
                  <a:pt x="3141218" y="763833"/>
                </a:lnTo>
                <a:lnTo>
                  <a:pt x="3141218" y="792546"/>
                </a:lnTo>
                <a:lnTo>
                  <a:pt x="3234855" y="792546"/>
                </a:lnTo>
                <a:lnTo>
                  <a:pt x="3234855" y="804362"/>
                </a:lnTo>
                <a:lnTo>
                  <a:pt x="3331795" y="804362"/>
                </a:lnTo>
                <a:lnTo>
                  <a:pt x="3331795" y="814272"/>
                </a:lnTo>
                <a:lnTo>
                  <a:pt x="3431277" y="814272"/>
                </a:lnTo>
                <a:lnTo>
                  <a:pt x="3431277" y="833711"/>
                </a:lnTo>
                <a:lnTo>
                  <a:pt x="3472441" y="833711"/>
                </a:lnTo>
                <a:lnTo>
                  <a:pt x="3472441" y="849084"/>
                </a:lnTo>
                <a:lnTo>
                  <a:pt x="3494167" y="849084"/>
                </a:lnTo>
                <a:lnTo>
                  <a:pt x="3494167" y="864839"/>
                </a:lnTo>
                <a:lnTo>
                  <a:pt x="3543082" y="864839"/>
                </a:lnTo>
                <a:lnTo>
                  <a:pt x="3543082" y="874876"/>
                </a:lnTo>
                <a:lnTo>
                  <a:pt x="3639895" y="874876"/>
                </a:lnTo>
                <a:lnTo>
                  <a:pt x="3639895" y="893933"/>
                </a:lnTo>
                <a:lnTo>
                  <a:pt x="3657428" y="893933"/>
                </a:lnTo>
                <a:lnTo>
                  <a:pt x="3657428" y="916040"/>
                </a:lnTo>
                <a:lnTo>
                  <a:pt x="3809000" y="916040"/>
                </a:lnTo>
                <a:lnTo>
                  <a:pt x="3809000" y="932811"/>
                </a:lnTo>
                <a:lnTo>
                  <a:pt x="3865411" y="932811"/>
                </a:lnTo>
                <a:lnTo>
                  <a:pt x="3865411" y="957205"/>
                </a:lnTo>
                <a:lnTo>
                  <a:pt x="3910769" y="957205"/>
                </a:lnTo>
                <a:lnTo>
                  <a:pt x="3910769" y="979566"/>
                </a:lnTo>
                <a:lnTo>
                  <a:pt x="3923347" y="979566"/>
                </a:lnTo>
                <a:lnTo>
                  <a:pt x="3923347" y="1002689"/>
                </a:lnTo>
                <a:lnTo>
                  <a:pt x="3944564" y="1002689"/>
                </a:lnTo>
                <a:lnTo>
                  <a:pt x="3944564" y="1013235"/>
                </a:lnTo>
                <a:lnTo>
                  <a:pt x="4026131" y="1013235"/>
                </a:lnTo>
                <a:lnTo>
                  <a:pt x="4026131" y="1027210"/>
                </a:lnTo>
                <a:lnTo>
                  <a:pt x="4108842" y="1027210"/>
                </a:lnTo>
                <a:lnTo>
                  <a:pt x="4108842" y="1051350"/>
                </a:lnTo>
                <a:lnTo>
                  <a:pt x="4108842" y="1060752"/>
                </a:lnTo>
                <a:lnTo>
                  <a:pt x="4309456" y="1060752"/>
                </a:lnTo>
                <a:lnTo>
                  <a:pt x="4309456" y="1068375"/>
                </a:lnTo>
                <a:lnTo>
                  <a:pt x="4366629" y="1068375"/>
                </a:lnTo>
                <a:lnTo>
                  <a:pt x="4366629" y="1101916"/>
                </a:lnTo>
                <a:lnTo>
                  <a:pt x="4389371" y="1101916"/>
                </a:lnTo>
                <a:lnTo>
                  <a:pt x="4389371" y="1109539"/>
                </a:lnTo>
                <a:lnTo>
                  <a:pt x="4490250" y="1109539"/>
                </a:lnTo>
                <a:lnTo>
                  <a:pt x="4490250" y="1138888"/>
                </a:lnTo>
                <a:lnTo>
                  <a:pt x="4538021" y="1138888"/>
                </a:lnTo>
                <a:lnTo>
                  <a:pt x="4538021" y="1157311"/>
                </a:lnTo>
                <a:lnTo>
                  <a:pt x="4588588" y="1157311"/>
                </a:lnTo>
                <a:lnTo>
                  <a:pt x="4588588" y="1169635"/>
                </a:lnTo>
                <a:lnTo>
                  <a:pt x="4658339" y="1169635"/>
                </a:lnTo>
                <a:lnTo>
                  <a:pt x="4658339" y="1185516"/>
                </a:lnTo>
                <a:lnTo>
                  <a:pt x="4785136" y="1185516"/>
                </a:lnTo>
                <a:lnTo>
                  <a:pt x="4785136" y="1198475"/>
                </a:lnTo>
                <a:lnTo>
                  <a:pt x="4863019" y="1198475"/>
                </a:lnTo>
                <a:lnTo>
                  <a:pt x="4863019" y="1213722"/>
                </a:lnTo>
                <a:lnTo>
                  <a:pt x="4887539" y="1213722"/>
                </a:lnTo>
                <a:lnTo>
                  <a:pt x="4887539" y="1242943"/>
                </a:lnTo>
                <a:lnTo>
                  <a:pt x="4904183" y="1242943"/>
                </a:lnTo>
                <a:lnTo>
                  <a:pt x="4904183" y="1270005"/>
                </a:lnTo>
                <a:lnTo>
                  <a:pt x="5252431" y="1270005"/>
                </a:lnTo>
                <a:lnTo>
                  <a:pt x="5252431" y="1289063"/>
                </a:lnTo>
                <a:lnTo>
                  <a:pt x="5322055" y="1289063"/>
                </a:lnTo>
                <a:lnTo>
                  <a:pt x="5322055" y="1305071"/>
                </a:lnTo>
                <a:lnTo>
                  <a:pt x="5340224" y="1305071"/>
                </a:lnTo>
                <a:lnTo>
                  <a:pt x="5340224" y="1325273"/>
                </a:lnTo>
                <a:lnTo>
                  <a:pt x="5857323" y="1325273"/>
                </a:lnTo>
                <a:lnTo>
                  <a:pt x="5857323" y="1345220"/>
                </a:lnTo>
                <a:lnTo>
                  <a:pt x="6165676" y="1345220"/>
                </a:lnTo>
                <a:lnTo>
                  <a:pt x="6165676" y="1371138"/>
                </a:lnTo>
                <a:lnTo>
                  <a:pt x="6187148" y="1371138"/>
                </a:lnTo>
                <a:lnTo>
                  <a:pt x="6187148" y="1391085"/>
                </a:lnTo>
                <a:lnTo>
                  <a:pt x="6397545" y="1391085"/>
                </a:lnTo>
                <a:lnTo>
                  <a:pt x="6397545" y="1420053"/>
                </a:lnTo>
                <a:lnTo>
                  <a:pt x="6479621" y="1420053"/>
                </a:lnTo>
                <a:lnTo>
                  <a:pt x="6479621" y="1444066"/>
                </a:lnTo>
                <a:lnTo>
                  <a:pt x="6530949" y="1444066"/>
                </a:lnTo>
                <a:lnTo>
                  <a:pt x="6530949" y="1494632"/>
                </a:lnTo>
                <a:lnTo>
                  <a:pt x="6793691" y="1494632"/>
                </a:lnTo>
                <a:lnTo>
                  <a:pt x="6793691" y="1515342"/>
                </a:lnTo>
                <a:lnTo>
                  <a:pt x="6936497" y="1515342"/>
                </a:lnTo>
                <a:lnTo>
                  <a:pt x="6936497" y="1543674"/>
                </a:lnTo>
                <a:lnTo>
                  <a:pt x="6988461" y="1543674"/>
                </a:lnTo>
                <a:lnTo>
                  <a:pt x="6988461" y="1575818"/>
                </a:lnTo>
                <a:lnTo>
                  <a:pt x="7058720" y="1575818"/>
                </a:lnTo>
                <a:lnTo>
                  <a:pt x="7058720" y="1611138"/>
                </a:lnTo>
                <a:lnTo>
                  <a:pt x="7355386" y="1611138"/>
                </a:lnTo>
                <a:lnTo>
                  <a:pt x="7355386" y="1656242"/>
                </a:lnTo>
                <a:lnTo>
                  <a:pt x="7437460" y="1656242"/>
                </a:lnTo>
                <a:lnTo>
                  <a:pt x="7437460" y="1700074"/>
                </a:lnTo>
                <a:lnTo>
                  <a:pt x="7606439" y="1700074"/>
                </a:lnTo>
                <a:lnTo>
                  <a:pt x="7606439" y="1739079"/>
                </a:lnTo>
                <a:lnTo>
                  <a:pt x="7814422" y="1739079"/>
                </a:lnTo>
              </a:path>
            </a:pathLst>
          </a:custGeom>
          <a:noFill/>
          <a:ln w="28575"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57" name="TextBox 1556">
            <a:extLst>
              <a:ext uri="{FF2B5EF4-FFF2-40B4-BE49-F238E27FC236}">
                <a16:creationId xmlns:a16="http://schemas.microsoft.com/office/drawing/2014/main" id="{D36E5DD4-8CCE-B2C4-AA74-BA08245CF546}"/>
              </a:ext>
            </a:extLst>
          </p:cNvPr>
          <p:cNvSpPr txBox="1"/>
          <p:nvPr/>
        </p:nvSpPr>
        <p:spPr bwMode="auto">
          <a:xfrm>
            <a:off x="1809290" y="3455262"/>
            <a:ext cx="27080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a:ea typeface="+mn-ea"/>
                <a:cs typeface="+mn-cs"/>
              </a:rPr>
              <a:t>Censored</a:t>
            </a:r>
            <a:br>
              <a:rPr kumimoji="0" lang="en-US" b="0" i="0" u="none" strike="noStrike" kern="1200" cap="none" spc="0" normalizeH="0" baseline="0" noProof="0">
                <a:ln>
                  <a:noFill/>
                </a:ln>
                <a:solidFill>
                  <a:srgbClr val="000000"/>
                </a:solidFill>
                <a:effectLst/>
                <a:uLnTx/>
                <a:uFillTx/>
                <a:latin typeface="Calibri"/>
                <a:ea typeface="+mn-ea"/>
                <a:cs typeface="+mn-cs"/>
              </a:rPr>
            </a:br>
            <a:r>
              <a:rPr kumimoji="0" lang="en-US" b="0" i="0" u="none" strike="noStrike" kern="1200" cap="none" spc="0" normalizeH="0" baseline="0" noProof="0">
                <a:ln>
                  <a:noFill/>
                </a:ln>
                <a:solidFill>
                  <a:srgbClr val="000000"/>
                </a:solidFill>
                <a:effectLst/>
                <a:uLnTx/>
                <a:uFillTx/>
                <a:latin typeface="Calibri"/>
                <a:ea typeface="+mn-ea"/>
                <a:cs typeface="+mn-cs"/>
              </a:rPr>
              <a:t>CRT only</a:t>
            </a:r>
            <a:br>
              <a:rPr kumimoji="0" lang="en-US" b="0" i="0" u="none" strike="noStrike" kern="1200" cap="none" spc="0" normalizeH="0" baseline="0" noProof="0">
                <a:ln>
                  <a:noFill/>
                </a:ln>
                <a:solidFill>
                  <a:srgbClr val="000000"/>
                </a:solidFill>
                <a:effectLst/>
                <a:uLnTx/>
                <a:uFillTx/>
                <a:latin typeface="Calibri"/>
                <a:ea typeface="+mn-ea"/>
                <a:cs typeface="+mn-cs"/>
              </a:rPr>
            </a:br>
            <a:r>
              <a:rPr kumimoji="0" lang="en-US" b="0" i="0" u="none" strike="noStrike" kern="1200" cap="none" spc="0" normalizeH="0" baseline="0" noProof="0">
                <a:ln>
                  <a:noFill/>
                </a:ln>
                <a:solidFill>
                  <a:srgbClr val="000000"/>
                </a:solidFill>
                <a:effectLst/>
                <a:uLnTx/>
                <a:uFillTx/>
                <a:latin typeface="Calibri"/>
                <a:ea typeface="+mn-ea"/>
                <a:cs typeface="+mn-cs"/>
              </a:rPr>
              <a:t>CRT + atezo</a:t>
            </a:r>
          </a:p>
        </p:txBody>
      </p:sp>
      <p:grpSp>
        <p:nvGrpSpPr>
          <p:cNvPr id="1558" name="Graphic 37">
            <a:extLst>
              <a:ext uri="{FF2B5EF4-FFF2-40B4-BE49-F238E27FC236}">
                <a16:creationId xmlns:a16="http://schemas.microsoft.com/office/drawing/2014/main" id="{2A89ADA9-9DF2-B684-53FF-F44EEF0A6EED}"/>
              </a:ext>
            </a:extLst>
          </p:cNvPr>
          <p:cNvGrpSpPr/>
          <p:nvPr/>
        </p:nvGrpSpPr>
        <p:grpSpPr>
          <a:xfrm>
            <a:off x="1692393" y="3648953"/>
            <a:ext cx="110512" cy="110683"/>
            <a:chOff x="6777843" y="2608051"/>
            <a:chExt cx="82202" cy="82329"/>
          </a:xfrm>
        </p:grpSpPr>
        <p:sp>
          <p:nvSpPr>
            <p:cNvPr id="1559" name="Freeform: Shape 1558">
              <a:extLst>
                <a:ext uri="{FF2B5EF4-FFF2-40B4-BE49-F238E27FC236}">
                  <a16:creationId xmlns:a16="http://schemas.microsoft.com/office/drawing/2014/main" id="{15529E83-1C88-BBEA-FCA1-B354178FB239}"/>
                </a:ext>
              </a:extLst>
            </p:cNvPr>
            <p:cNvSpPr/>
            <p:nvPr/>
          </p:nvSpPr>
          <p:spPr>
            <a:xfrm>
              <a:off x="6818881" y="260805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60" name="Freeform: Shape 1559">
              <a:extLst>
                <a:ext uri="{FF2B5EF4-FFF2-40B4-BE49-F238E27FC236}">
                  <a16:creationId xmlns:a16="http://schemas.microsoft.com/office/drawing/2014/main" id="{CC281623-3D29-FF46-80E3-6B4254290ECB}"/>
                </a:ext>
              </a:extLst>
            </p:cNvPr>
            <p:cNvSpPr/>
            <p:nvPr/>
          </p:nvSpPr>
          <p:spPr>
            <a:xfrm>
              <a:off x="6777843" y="2649215"/>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cxnSp>
        <p:nvCxnSpPr>
          <p:cNvPr id="1562" name="Straight Connector 1561">
            <a:extLst>
              <a:ext uri="{FF2B5EF4-FFF2-40B4-BE49-F238E27FC236}">
                <a16:creationId xmlns:a16="http://schemas.microsoft.com/office/drawing/2014/main" id="{073DD146-19F4-0A58-FF97-5A52B322CAC4}"/>
              </a:ext>
            </a:extLst>
          </p:cNvPr>
          <p:cNvCxnSpPr/>
          <p:nvPr/>
        </p:nvCxnSpPr>
        <p:spPr bwMode="auto">
          <a:xfrm>
            <a:off x="1643064" y="3913802"/>
            <a:ext cx="191501" cy="0"/>
          </a:xfrm>
          <a:prstGeom prst="line">
            <a:avLst/>
          </a:prstGeom>
          <a:noFill/>
          <a:ln w="28575" cap="flat" cmpd="sng" algn="ctr">
            <a:solidFill>
              <a:schemeClr val="accent3"/>
            </a:solidFill>
            <a:prstDash val="solid"/>
            <a:round/>
            <a:headEnd type="none" w="med" len="med"/>
            <a:tailEnd type="none" w="med" len="med"/>
          </a:ln>
          <a:effectLst/>
        </p:spPr>
      </p:cxnSp>
      <p:cxnSp>
        <p:nvCxnSpPr>
          <p:cNvPr id="1563" name="Straight Connector 1562">
            <a:extLst>
              <a:ext uri="{FF2B5EF4-FFF2-40B4-BE49-F238E27FC236}">
                <a16:creationId xmlns:a16="http://schemas.microsoft.com/office/drawing/2014/main" id="{0DCDD3E5-C15B-E6D7-5F39-158372BCC920}"/>
              </a:ext>
            </a:extLst>
          </p:cNvPr>
          <p:cNvCxnSpPr/>
          <p:nvPr/>
        </p:nvCxnSpPr>
        <p:spPr bwMode="auto">
          <a:xfrm>
            <a:off x="1643064" y="4195021"/>
            <a:ext cx="191501" cy="0"/>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1564" name="Table 1563">
            <a:extLst>
              <a:ext uri="{FF2B5EF4-FFF2-40B4-BE49-F238E27FC236}">
                <a16:creationId xmlns:a16="http://schemas.microsoft.com/office/drawing/2014/main" id="{48AA929A-CBBE-F7B0-23D9-9F7155B076C8}"/>
              </a:ext>
            </a:extLst>
          </p:cNvPr>
          <p:cNvGraphicFramePr>
            <a:graphicFrameLocks noGrp="1"/>
          </p:cNvGraphicFramePr>
          <p:nvPr>
            <p:extLst>
              <p:ext uri="{D42A27DB-BD31-4B8C-83A1-F6EECF244321}">
                <p14:modId xmlns:p14="http://schemas.microsoft.com/office/powerpoint/2010/main" val="3556755548"/>
              </p:ext>
            </p:extLst>
          </p:nvPr>
        </p:nvGraphicFramePr>
        <p:xfrm>
          <a:off x="476119" y="5001476"/>
          <a:ext cx="5735039" cy="640080"/>
        </p:xfrm>
        <a:graphic>
          <a:graphicData uri="http://schemas.openxmlformats.org/drawingml/2006/table">
            <a:tbl>
              <a:tblPr firstRow="1" bandRow="1">
                <a:tableStyleId>{5C22544A-7EE6-4342-B048-85BDC9FD1C3A}</a:tableStyleId>
              </a:tblPr>
              <a:tblGrid>
                <a:gridCol w="962025">
                  <a:extLst>
                    <a:ext uri="{9D8B030D-6E8A-4147-A177-3AD203B41FA5}">
                      <a16:colId xmlns:a16="http://schemas.microsoft.com/office/drawing/2014/main" val="2484702016"/>
                    </a:ext>
                  </a:extLst>
                </a:gridCol>
                <a:gridCol w="541226">
                  <a:extLst>
                    <a:ext uri="{9D8B030D-6E8A-4147-A177-3AD203B41FA5}">
                      <a16:colId xmlns:a16="http://schemas.microsoft.com/office/drawing/2014/main" val="2293111577"/>
                    </a:ext>
                  </a:extLst>
                </a:gridCol>
                <a:gridCol w="705298">
                  <a:extLst>
                    <a:ext uri="{9D8B030D-6E8A-4147-A177-3AD203B41FA5}">
                      <a16:colId xmlns:a16="http://schemas.microsoft.com/office/drawing/2014/main" val="1611775769"/>
                    </a:ext>
                  </a:extLst>
                </a:gridCol>
                <a:gridCol w="705298">
                  <a:extLst>
                    <a:ext uri="{9D8B030D-6E8A-4147-A177-3AD203B41FA5}">
                      <a16:colId xmlns:a16="http://schemas.microsoft.com/office/drawing/2014/main" val="420823911"/>
                    </a:ext>
                  </a:extLst>
                </a:gridCol>
                <a:gridCol w="705298">
                  <a:extLst>
                    <a:ext uri="{9D8B030D-6E8A-4147-A177-3AD203B41FA5}">
                      <a16:colId xmlns:a16="http://schemas.microsoft.com/office/drawing/2014/main" val="151996002"/>
                    </a:ext>
                  </a:extLst>
                </a:gridCol>
                <a:gridCol w="705298">
                  <a:extLst>
                    <a:ext uri="{9D8B030D-6E8A-4147-A177-3AD203B41FA5}">
                      <a16:colId xmlns:a16="http://schemas.microsoft.com/office/drawing/2014/main" val="3722490186"/>
                    </a:ext>
                  </a:extLst>
                </a:gridCol>
                <a:gridCol w="705298">
                  <a:extLst>
                    <a:ext uri="{9D8B030D-6E8A-4147-A177-3AD203B41FA5}">
                      <a16:colId xmlns:a16="http://schemas.microsoft.com/office/drawing/2014/main" val="1200513532"/>
                    </a:ext>
                  </a:extLst>
                </a:gridCol>
                <a:gridCol w="705298">
                  <a:extLst>
                    <a:ext uri="{9D8B030D-6E8A-4147-A177-3AD203B41FA5}">
                      <a16:colId xmlns:a16="http://schemas.microsoft.com/office/drawing/2014/main" val="3310322346"/>
                    </a:ext>
                  </a:extLst>
                </a:gridCol>
              </a:tblGrid>
              <a:tr h="137268">
                <a:tc gridSpan="8">
                  <a:txBody>
                    <a:bodyPr/>
                    <a:lstStyle/>
                    <a:p>
                      <a:pPr algn="l"/>
                      <a:r>
                        <a:rPr lang="en-US" sz="140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485689557"/>
                  </a:ext>
                </a:extLst>
              </a:tr>
              <a:tr h="158522">
                <a:tc>
                  <a:txBody>
                    <a:bodyPr/>
                    <a:lstStyle/>
                    <a:p>
                      <a:pPr algn="l"/>
                      <a:r>
                        <a:rPr lang="en-US" sz="1400" b="1">
                          <a:solidFill>
                            <a:schemeClr val="accent3"/>
                          </a:solidFill>
                        </a:rPr>
                        <a:t>CRT only</a:t>
                      </a:r>
                    </a:p>
                  </a:txBody>
                  <a:tcPr marL="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a:solidFill>
                            <a:schemeClr val="accent3"/>
                          </a:solidFill>
                        </a:rPr>
                        <a:t>270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189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156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111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868701"/>
                  </a:ext>
                </a:extLst>
              </a:tr>
              <a:tr h="158522">
                <a:tc>
                  <a:txBody>
                    <a:bodyPr/>
                    <a:lstStyle/>
                    <a:p>
                      <a:pPr algn="l"/>
                      <a:r>
                        <a:rPr lang="en-US" sz="1400" b="1">
                          <a:solidFill>
                            <a:schemeClr val="accent1"/>
                          </a:solidFill>
                        </a:rPr>
                        <a:t>CRT + atezo</a:t>
                      </a:r>
                    </a:p>
                  </a:txBody>
                  <a:tcPr marL="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a:solidFill>
                            <a:schemeClr val="accent1"/>
                          </a:solidFill>
                        </a:rPr>
                        <a:t>274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241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195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162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114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2984528"/>
                  </a:ext>
                </a:extLst>
              </a:tr>
            </a:tbl>
          </a:graphicData>
        </a:graphic>
      </p:graphicFrame>
      <p:sp>
        <p:nvSpPr>
          <p:cNvPr id="1565" name="TextBox 1564">
            <a:extLst>
              <a:ext uri="{FF2B5EF4-FFF2-40B4-BE49-F238E27FC236}">
                <a16:creationId xmlns:a16="http://schemas.microsoft.com/office/drawing/2014/main" id="{CD0C5647-6452-C29C-9D9B-FF4A7E4023A9}"/>
              </a:ext>
            </a:extLst>
          </p:cNvPr>
          <p:cNvSpPr txBox="1"/>
          <p:nvPr/>
        </p:nvSpPr>
        <p:spPr bwMode="auto">
          <a:xfrm>
            <a:off x="1579316" y="4769812"/>
            <a:ext cx="42545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Randomization</a:t>
            </a:r>
          </a:p>
        </p:txBody>
      </p:sp>
      <p:sp>
        <p:nvSpPr>
          <p:cNvPr id="1566" name="TextBox 1565">
            <a:extLst>
              <a:ext uri="{FF2B5EF4-FFF2-40B4-BE49-F238E27FC236}">
                <a16:creationId xmlns:a16="http://schemas.microsoft.com/office/drawing/2014/main" id="{97974FE7-1A42-26C9-4CEA-D04A7E73EF74}"/>
              </a:ext>
            </a:extLst>
          </p:cNvPr>
          <p:cNvSpPr txBox="1"/>
          <p:nvPr/>
        </p:nvSpPr>
        <p:spPr bwMode="auto">
          <a:xfrm rot="16200000">
            <a:off x="-374831" y="3084310"/>
            <a:ext cx="2322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a:t>
            </a:r>
            <a:r>
              <a:rPr lang="en-US" b="1">
                <a:solidFill>
                  <a:srgbClr val="000000"/>
                </a:solidFill>
                <a:latin typeface="Calibri" panose="020F0502020204030204" pitchFamily="34" charset="0"/>
              </a:rPr>
              <a:t> (%)</a:t>
            </a:r>
            <a:endPar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567" name="TextBox 1566">
            <a:extLst>
              <a:ext uri="{FF2B5EF4-FFF2-40B4-BE49-F238E27FC236}">
                <a16:creationId xmlns:a16="http://schemas.microsoft.com/office/drawing/2014/main" id="{14C74BDB-81B1-A6B1-C779-ED8F7D7E9D8F}"/>
              </a:ext>
            </a:extLst>
          </p:cNvPr>
          <p:cNvSpPr txBox="1"/>
          <p:nvPr/>
        </p:nvSpPr>
        <p:spPr bwMode="auto">
          <a:xfrm>
            <a:off x="1416070" y="5697023"/>
            <a:ext cx="4226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and 1-sided </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lang="en-US" sz="1600">
                <a:solidFill>
                  <a:srgbClr val="000000"/>
                </a:solidFill>
                <a:latin typeface="Calibri" panose="020F0502020204030204" pitchFamily="34" charset="0"/>
              </a:rPr>
              <a:t>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value stratified by RT schedule, chemotherapy, and sex</a:t>
            </a:r>
          </a:p>
        </p:txBody>
      </p:sp>
      <p:sp>
        <p:nvSpPr>
          <p:cNvPr id="1568" name="TextBox 1567">
            <a:extLst>
              <a:ext uri="{FF2B5EF4-FFF2-40B4-BE49-F238E27FC236}">
                <a16:creationId xmlns:a16="http://schemas.microsoft.com/office/drawing/2014/main" id="{CFDEF52E-53BE-5B80-C400-509C1415DFAC}"/>
              </a:ext>
            </a:extLst>
          </p:cNvPr>
          <p:cNvSpPr txBox="1"/>
          <p:nvPr/>
        </p:nvSpPr>
        <p:spPr bwMode="auto">
          <a:xfrm>
            <a:off x="3214349" y="2095955"/>
            <a:ext cx="30869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1.11 (95% CI: 0.85-1.45</a:t>
            </a:r>
            <a:r>
              <a:rPr lang="en-US">
                <a:solidFill>
                  <a:srgbClr val="000000"/>
                </a:solidFill>
                <a:latin typeface="Calibri" panose="020F0502020204030204" pitchFamily="34" charset="0"/>
              </a:rPr>
              <a:t>;</a:t>
            </a:r>
            <a:endPar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.7640)</a:t>
            </a:r>
          </a:p>
        </p:txBody>
      </p:sp>
      <p:sp>
        <p:nvSpPr>
          <p:cNvPr id="1569" name="Text Placeholder 10">
            <a:extLst>
              <a:ext uri="{FF2B5EF4-FFF2-40B4-BE49-F238E27FC236}">
                <a16:creationId xmlns:a16="http://schemas.microsoft.com/office/drawing/2014/main" id="{823A25D5-A9B3-C7B7-E950-0EBC2A35A110}"/>
              </a:ext>
            </a:extLst>
          </p:cNvPr>
          <p:cNvSpPr txBox="1">
            <a:spLocks/>
          </p:cNvSpPr>
          <p:nvPr/>
        </p:nvSpPr>
        <p:spPr bwMode="auto">
          <a:xfrm>
            <a:off x="1573838" y="1521906"/>
            <a:ext cx="450581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Overall Survival (Primary Endpoint)</a:t>
            </a:r>
            <a:endParaRPr kumimoji="0" lang="en-US" sz="2000" b="1" i="0" u="none" strike="noStrike" kern="0" cap="none" spc="0" normalizeH="0" baseline="30000" noProof="0">
              <a:ln>
                <a:noFill/>
              </a:ln>
              <a:solidFill>
                <a:srgbClr val="000000"/>
              </a:solidFill>
              <a:effectLst/>
              <a:uLnTx/>
              <a:uFillTx/>
              <a:latin typeface="Calibri" panose="020F0502020204030204" pitchFamily="34" charset="0"/>
              <a:ea typeface="+mn-ea"/>
              <a:cs typeface="+mn-cs"/>
            </a:endParaRPr>
          </a:p>
        </p:txBody>
      </p:sp>
      <p:sp>
        <p:nvSpPr>
          <p:cNvPr id="1571" name="Freeform: Shape 1570">
            <a:extLst>
              <a:ext uri="{FF2B5EF4-FFF2-40B4-BE49-F238E27FC236}">
                <a16:creationId xmlns:a16="http://schemas.microsoft.com/office/drawing/2014/main" id="{13ADACFE-F951-D3D2-AE14-781B8759C324}"/>
              </a:ext>
            </a:extLst>
          </p:cNvPr>
          <p:cNvSpPr/>
          <p:nvPr/>
        </p:nvSpPr>
        <p:spPr bwMode="auto">
          <a:xfrm>
            <a:off x="7130655" y="2100545"/>
            <a:ext cx="4505034" cy="2331520"/>
          </a:xfrm>
          <a:custGeom>
            <a:avLst/>
            <a:gdLst>
              <a:gd name="connsiteX0" fmla="*/ 0 w 8077200"/>
              <a:gd name="connsiteY0" fmla="*/ 0 h 3067050"/>
              <a:gd name="connsiteX1" fmla="*/ 0 w 8077200"/>
              <a:gd name="connsiteY1" fmla="*/ 3067050 h 3067050"/>
              <a:gd name="connsiteX2" fmla="*/ 8077200 w 8077200"/>
              <a:gd name="connsiteY2" fmla="*/ 3067050 h 3067050"/>
            </a:gdLst>
            <a:ahLst/>
            <a:cxnLst>
              <a:cxn ang="0">
                <a:pos x="connsiteX0" y="connsiteY0"/>
              </a:cxn>
              <a:cxn ang="0">
                <a:pos x="connsiteX1" y="connsiteY1"/>
              </a:cxn>
              <a:cxn ang="0">
                <a:pos x="connsiteX2" y="connsiteY2"/>
              </a:cxn>
            </a:cxnLst>
            <a:rect l="l" t="t" r="r" b="b"/>
            <a:pathLst>
              <a:path w="8077200" h="3067050">
                <a:moveTo>
                  <a:pt x="0" y="0"/>
                </a:moveTo>
                <a:lnTo>
                  <a:pt x="0" y="3067050"/>
                </a:lnTo>
                <a:lnTo>
                  <a:pt x="8077200" y="30670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572" name="Straight Connector 1571">
            <a:extLst>
              <a:ext uri="{FF2B5EF4-FFF2-40B4-BE49-F238E27FC236}">
                <a16:creationId xmlns:a16="http://schemas.microsoft.com/office/drawing/2014/main" id="{244A1EE6-1838-9DBC-9605-0CBA0D92D6DA}"/>
              </a:ext>
            </a:extLst>
          </p:cNvPr>
          <p:cNvCxnSpPr>
            <a:cxnSpLocks/>
          </p:cNvCxnSpPr>
          <p:nvPr/>
        </p:nvCxnSpPr>
        <p:spPr bwMode="auto">
          <a:xfrm>
            <a:off x="7035522" y="2110696"/>
            <a:ext cx="91440" cy="0"/>
          </a:xfrm>
          <a:prstGeom prst="line">
            <a:avLst/>
          </a:prstGeom>
          <a:noFill/>
          <a:ln w="28575" cap="flat" cmpd="sng" algn="ctr">
            <a:solidFill>
              <a:schemeClr val="bg1"/>
            </a:solidFill>
            <a:prstDash val="solid"/>
            <a:round/>
            <a:headEnd type="none" w="med" len="med"/>
            <a:tailEnd type="none" w="med" len="med"/>
          </a:ln>
          <a:effectLst/>
        </p:spPr>
      </p:cxnSp>
      <p:sp>
        <p:nvSpPr>
          <p:cNvPr id="1573" name="TextBox 1572">
            <a:extLst>
              <a:ext uri="{FF2B5EF4-FFF2-40B4-BE49-F238E27FC236}">
                <a16:creationId xmlns:a16="http://schemas.microsoft.com/office/drawing/2014/main" id="{E641387B-56D9-BECE-F5BF-9DFB0A9B6FAB}"/>
              </a:ext>
            </a:extLst>
          </p:cNvPr>
          <p:cNvSpPr txBox="1"/>
          <p:nvPr/>
        </p:nvSpPr>
        <p:spPr bwMode="auto">
          <a:xfrm>
            <a:off x="6624842" y="1978246"/>
            <a:ext cx="362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cxnSp>
        <p:nvCxnSpPr>
          <p:cNvPr id="1574" name="Straight Connector 1573">
            <a:extLst>
              <a:ext uri="{FF2B5EF4-FFF2-40B4-BE49-F238E27FC236}">
                <a16:creationId xmlns:a16="http://schemas.microsoft.com/office/drawing/2014/main" id="{C6EFF14D-BD2C-AA3E-0808-1B75EAE6A4AA}"/>
              </a:ext>
            </a:extLst>
          </p:cNvPr>
          <p:cNvCxnSpPr>
            <a:cxnSpLocks/>
          </p:cNvCxnSpPr>
          <p:nvPr/>
        </p:nvCxnSpPr>
        <p:spPr bwMode="auto">
          <a:xfrm>
            <a:off x="7035522" y="26923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75" name="Straight Connector 1574">
            <a:extLst>
              <a:ext uri="{FF2B5EF4-FFF2-40B4-BE49-F238E27FC236}">
                <a16:creationId xmlns:a16="http://schemas.microsoft.com/office/drawing/2014/main" id="{8902AC1F-1286-5644-D33B-F18CC15B3FC8}"/>
              </a:ext>
            </a:extLst>
          </p:cNvPr>
          <p:cNvCxnSpPr>
            <a:cxnSpLocks/>
          </p:cNvCxnSpPr>
          <p:nvPr/>
        </p:nvCxnSpPr>
        <p:spPr bwMode="auto">
          <a:xfrm>
            <a:off x="7035522" y="327404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76" name="Straight Connector 1575">
            <a:extLst>
              <a:ext uri="{FF2B5EF4-FFF2-40B4-BE49-F238E27FC236}">
                <a16:creationId xmlns:a16="http://schemas.microsoft.com/office/drawing/2014/main" id="{9D4ED511-529C-DAC4-B63A-AB0ABBC07377}"/>
              </a:ext>
            </a:extLst>
          </p:cNvPr>
          <p:cNvCxnSpPr>
            <a:cxnSpLocks/>
          </p:cNvCxnSpPr>
          <p:nvPr/>
        </p:nvCxnSpPr>
        <p:spPr bwMode="auto">
          <a:xfrm>
            <a:off x="7035522" y="38533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77" name="Straight Connector 1576">
            <a:extLst>
              <a:ext uri="{FF2B5EF4-FFF2-40B4-BE49-F238E27FC236}">
                <a16:creationId xmlns:a16="http://schemas.microsoft.com/office/drawing/2014/main" id="{59178287-C90D-A795-F546-A0DAB9048C84}"/>
              </a:ext>
            </a:extLst>
          </p:cNvPr>
          <p:cNvCxnSpPr>
            <a:cxnSpLocks/>
          </p:cNvCxnSpPr>
          <p:nvPr/>
        </p:nvCxnSpPr>
        <p:spPr bwMode="auto">
          <a:xfrm>
            <a:off x="7035522" y="4433404"/>
            <a:ext cx="91440" cy="0"/>
          </a:xfrm>
          <a:prstGeom prst="line">
            <a:avLst/>
          </a:prstGeom>
          <a:noFill/>
          <a:ln w="28575" cap="flat" cmpd="sng" algn="ctr">
            <a:solidFill>
              <a:schemeClr val="bg1"/>
            </a:solidFill>
            <a:prstDash val="solid"/>
            <a:round/>
            <a:headEnd type="none" w="med" len="med"/>
            <a:tailEnd type="none" w="med" len="med"/>
          </a:ln>
          <a:effectLst/>
        </p:spPr>
      </p:cxnSp>
      <p:sp>
        <p:nvSpPr>
          <p:cNvPr id="1578" name="TextBox 1577">
            <a:extLst>
              <a:ext uri="{FF2B5EF4-FFF2-40B4-BE49-F238E27FC236}">
                <a16:creationId xmlns:a16="http://schemas.microsoft.com/office/drawing/2014/main" id="{FCE1BAC9-7A4B-24E9-1D06-901DEB0E2C42}"/>
              </a:ext>
            </a:extLst>
          </p:cNvPr>
          <p:cNvSpPr txBox="1"/>
          <p:nvPr/>
        </p:nvSpPr>
        <p:spPr bwMode="auto">
          <a:xfrm>
            <a:off x="6754917" y="2553844"/>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75</a:t>
            </a:r>
          </a:p>
        </p:txBody>
      </p:sp>
      <p:sp>
        <p:nvSpPr>
          <p:cNvPr id="1579" name="TextBox 1578">
            <a:extLst>
              <a:ext uri="{FF2B5EF4-FFF2-40B4-BE49-F238E27FC236}">
                <a16:creationId xmlns:a16="http://schemas.microsoft.com/office/drawing/2014/main" id="{F6BEE38D-D509-24C8-F274-98A6F49A10BD}"/>
              </a:ext>
            </a:extLst>
          </p:cNvPr>
          <p:cNvSpPr txBox="1"/>
          <p:nvPr/>
        </p:nvSpPr>
        <p:spPr bwMode="auto">
          <a:xfrm>
            <a:off x="6754917" y="3132077"/>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1580" name="TextBox 1579">
            <a:extLst>
              <a:ext uri="{FF2B5EF4-FFF2-40B4-BE49-F238E27FC236}">
                <a16:creationId xmlns:a16="http://schemas.microsoft.com/office/drawing/2014/main" id="{51044BB5-0C07-7505-E64A-B6DADF686679}"/>
              </a:ext>
            </a:extLst>
          </p:cNvPr>
          <p:cNvSpPr txBox="1"/>
          <p:nvPr/>
        </p:nvSpPr>
        <p:spPr bwMode="auto">
          <a:xfrm>
            <a:off x="6767073" y="3708952"/>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sp>
        <p:nvSpPr>
          <p:cNvPr id="1581" name="TextBox 1580">
            <a:extLst>
              <a:ext uri="{FF2B5EF4-FFF2-40B4-BE49-F238E27FC236}">
                <a16:creationId xmlns:a16="http://schemas.microsoft.com/office/drawing/2014/main" id="{D24062FD-C21D-1752-04FD-98908846346B}"/>
              </a:ext>
            </a:extLst>
          </p:cNvPr>
          <p:cNvSpPr txBox="1"/>
          <p:nvPr/>
        </p:nvSpPr>
        <p:spPr bwMode="auto">
          <a:xfrm>
            <a:off x="6754917" y="4285827"/>
            <a:ext cx="24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nvGrpSpPr>
          <p:cNvPr id="1582" name="Group 1581">
            <a:extLst>
              <a:ext uri="{FF2B5EF4-FFF2-40B4-BE49-F238E27FC236}">
                <a16:creationId xmlns:a16="http://schemas.microsoft.com/office/drawing/2014/main" id="{92C8A16B-DF62-0B42-8073-31BB0BD8FF91}"/>
              </a:ext>
            </a:extLst>
          </p:cNvPr>
          <p:cNvGrpSpPr/>
          <p:nvPr/>
        </p:nvGrpSpPr>
        <p:grpSpPr>
          <a:xfrm>
            <a:off x="7276294" y="4438866"/>
            <a:ext cx="4212846" cy="71240"/>
            <a:chOff x="3090045" y="5409797"/>
            <a:chExt cx="7553328" cy="93714"/>
          </a:xfrm>
        </p:grpSpPr>
        <p:cxnSp>
          <p:nvCxnSpPr>
            <p:cNvPr id="2114" name="Straight Connector 2113">
              <a:extLst>
                <a:ext uri="{FF2B5EF4-FFF2-40B4-BE49-F238E27FC236}">
                  <a16:creationId xmlns:a16="http://schemas.microsoft.com/office/drawing/2014/main" id="{FC078CCD-6A2A-9B9C-FD76-C329F8999B0F}"/>
                </a:ext>
              </a:extLst>
            </p:cNvPr>
            <p:cNvCxnSpPr>
              <a:cxnSpLocks/>
            </p:cNvCxnSpPr>
            <p:nvPr/>
          </p:nvCxnSpPr>
          <p:spPr bwMode="auto">
            <a:xfrm rot="16200000">
              <a:off x="3043188"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2115" name="Straight Connector 2114">
              <a:extLst>
                <a:ext uri="{FF2B5EF4-FFF2-40B4-BE49-F238E27FC236}">
                  <a16:creationId xmlns:a16="http://schemas.microsoft.com/office/drawing/2014/main" id="{864BE0CF-35C2-3D8A-1570-45D1B7B40E16}"/>
                </a:ext>
              </a:extLst>
            </p:cNvPr>
            <p:cNvCxnSpPr>
              <a:cxnSpLocks/>
            </p:cNvCxnSpPr>
            <p:nvPr/>
          </p:nvCxnSpPr>
          <p:spPr bwMode="auto">
            <a:xfrm rot="16200000">
              <a:off x="4305251"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2116" name="Straight Connector 2115">
              <a:extLst>
                <a:ext uri="{FF2B5EF4-FFF2-40B4-BE49-F238E27FC236}">
                  <a16:creationId xmlns:a16="http://schemas.microsoft.com/office/drawing/2014/main" id="{41D1A1BB-3B08-6EBC-FD89-5C6C020BA04F}"/>
                </a:ext>
              </a:extLst>
            </p:cNvPr>
            <p:cNvCxnSpPr>
              <a:cxnSpLocks/>
            </p:cNvCxnSpPr>
            <p:nvPr/>
          </p:nvCxnSpPr>
          <p:spPr bwMode="auto">
            <a:xfrm rot="16200000">
              <a:off x="5553027"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2117" name="Straight Connector 2116">
              <a:extLst>
                <a:ext uri="{FF2B5EF4-FFF2-40B4-BE49-F238E27FC236}">
                  <a16:creationId xmlns:a16="http://schemas.microsoft.com/office/drawing/2014/main" id="{47D9EC81-57CF-2391-E1D4-72EF09768BA3}"/>
                </a:ext>
              </a:extLst>
            </p:cNvPr>
            <p:cNvCxnSpPr>
              <a:cxnSpLocks/>
            </p:cNvCxnSpPr>
            <p:nvPr/>
          </p:nvCxnSpPr>
          <p:spPr bwMode="auto">
            <a:xfrm rot="16200000">
              <a:off x="6819853" y="5456654"/>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2118" name="Straight Connector 2117">
              <a:extLst>
                <a:ext uri="{FF2B5EF4-FFF2-40B4-BE49-F238E27FC236}">
                  <a16:creationId xmlns:a16="http://schemas.microsoft.com/office/drawing/2014/main" id="{97651EA2-F484-DC8A-A2A8-27B9EF66D626}"/>
                </a:ext>
              </a:extLst>
            </p:cNvPr>
            <p:cNvCxnSpPr>
              <a:cxnSpLocks/>
            </p:cNvCxnSpPr>
            <p:nvPr/>
          </p:nvCxnSpPr>
          <p:spPr bwMode="auto">
            <a:xfrm rot="16200000">
              <a:off x="8077154" y="5456655"/>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2119" name="Straight Connector 2118">
              <a:extLst>
                <a:ext uri="{FF2B5EF4-FFF2-40B4-BE49-F238E27FC236}">
                  <a16:creationId xmlns:a16="http://schemas.microsoft.com/office/drawing/2014/main" id="{088DA790-CE5C-6570-C5A5-B0A78BE4E287}"/>
                </a:ext>
              </a:extLst>
            </p:cNvPr>
            <p:cNvCxnSpPr>
              <a:cxnSpLocks/>
            </p:cNvCxnSpPr>
            <p:nvPr/>
          </p:nvCxnSpPr>
          <p:spPr bwMode="auto">
            <a:xfrm rot="16200000">
              <a:off x="9324928" y="5456655"/>
              <a:ext cx="93713" cy="0"/>
            </a:xfrm>
            <a:prstGeom prst="line">
              <a:avLst/>
            </a:prstGeom>
            <a:noFill/>
            <a:ln w="28575" cap="flat" cmpd="sng" algn="ctr">
              <a:solidFill>
                <a:schemeClr val="bg1"/>
              </a:solidFill>
              <a:prstDash val="solid"/>
              <a:round/>
              <a:headEnd type="none" w="med" len="med"/>
              <a:tailEnd type="none" w="med" len="med"/>
            </a:ln>
            <a:effectLst/>
          </p:spPr>
        </p:cxnSp>
        <p:cxnSp>
          <p:nvCxnSpPr>
            <p:cNvPr id="2120" name="Straight Connector 2119">
              <a:extLst>
                <a:ext uri="{FF2B5EF4-FFF2-40B4-BE49-F238E27FC236}">
                  <a16:creationId xmlns:a16="http://schemas.microsoft.com/office/drawing/2014/main" id="{FB2FE356-9CBE-3774-1859-D0BB885C63FC}"/>
                </a:ext>
              </a:extLst>
            </p:cNvPr>
            <p:cNvCxnSpPr>
              <a:cxnSpLocks/>
            </p:cNvCxnSpPr>
            <p:nvPr/>
          </p:nvCxnSpPr>
          <p:spPr bwMode="auto">
            <a:xfrm rot="16200000">
              <a:off x="10596516" y="5456655"/>
              <a:ext cx="93713" cy="0"/>
            </a:xfrm>
            <a:prstGeom prst="line">
              <a:avLst/>
            </a:prstGeom>
            <a:noFill/>
            <a:ln w="28575" cap="flat" cmpd="sng" algn="ctr">
              <a:solidFill>
                <a:schemeClr val="bg1"/>
              </a:solidFill>
              <a:prstDash val="solid"/>
              <a:round/>
              <a:headEnd type="none" w="med" len="med"/>
              <a:tailEnd type="none" w="med" len="med"/>
            </a:ln>
            <a:effectLst/>
          </p:spPr>
        </p:cxnSp>
      </p:grpSp>
      <p:sp>
        <p:nvSpPr>
          <p:cNvPr id="1583" name="TextBox 1582">
            <a:extLst>
              <a:ext uri="{FF2B5EF4-FFF2-40B4-BE49-F238E27FC236}">
                <a16:creationId xmlns:a16="http://schemas.microsoft.com/office/drawing/2014/main" id="{51294635-7FAA-65F3-97D2-C5E53624721B}"/>
              </a:ext>
            </a:extLst>
          </p:cNvPr>
          <p:cNvSpPr txBox="1"/>
          <p:nvPr/>
        </p:nvSpPr>
        <p:spPr bwMode="auto">
          <a:xfrm>
            <a:off x="7155962"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584" name="TextBox 1583">
            <a:extLst>
              <a:ext uri="{FF2B5EF4-FFF2-40B4-BE49-F238E27FC236}">
                <a16:creationId xmlns:a16="http://schemas.microsoft.com/office/drawing/2014/main" id="{9D544071-BB06-8FA9-4A60-1EE9ADD63735}"/>
              </a:ext>
            </a:extLst>
          </p:cNvPr>
          <p:cNvSpPr txBox="1"/>
          <p:nvPr/>
        </p:nvSpPr>
        <p:spPr bwMode="auto">
          <a:xfrm>
            <a:off x="7861468"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1585" name="TextBox 1584">
            <a:extLst>
              <a:ext uri="{FF2B5EF4-FFF2-40B4-BE49-F238E27FC236}">
                <a16:creationId xmlns:a16="http://schemas.microsoft.com/office/drawing/2014/main" id="{0C8B3A1A-CD5D-DA7F-1068-405AF942866A}"/>
              </a:ext>
            </a:extLst>
          </p:cNvPr>
          <p:cNvSpPr txBox="1"/>
          <p:nvPr/>
        </p:nvSpPr>
        <p:spPr bwMode="auto">
          <a:xfrm>
            <a:off x="8566973"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586" name="TextBox 1585">
            <a:extLst>
              <a:ext uri="{FF2B5EF4-FFF2-40B4-BE49-F238E27FC236}">
                <a16:creationId xmlns:a16="http://schemas.microsoft.com/office/drawing/2014/main" id="{5E9E565D-81C3-2C80-0027-95EFD1CBCB63}"/>
              </a:ext>
            </a:extLst>
          </p:cNvPr>
          <p:cNvSpPr txBox="1"/>
          <p:nvPr/>
        </p:nvSpPr>
        <p:spPr bwMode="auto">
          <a:xfrm>
            <a:off x="9255478"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1587" name="TextBox 1586">
            <a:extLst>
              <a:ext uri="{FF2B5EF4-FFF2-40B4-BE49-F238E27FC236}">
                <a16:creationId xmlns:a16="http://schemas.microsoft.com/office/drawing/2014/main" id="{6E49EF42-DE3D-A4E0-FC86-A8C29B05A505}"/>
              </a:ext>
            </a:extLst>
          </p:cNvPr>
          <p:cNvSpPr txBox="1"/>
          <p:nvPr/>
        </p:nvSpPr>
        <p:spPr bwMode="auto">
          <a:xfrm>
            <a:off x="9965233"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588" name="TextBox 1587">
            <a:extLst>
              <a:ext uri="{FF2B5EF4-FFF2-40B4-BE49-F238E27FC236}">
                <a16:creationId xmlns:a16="http://schemas.microsoft.com/office/drawing/2014/main" id="{F45583F4-3E04-37CF-5CDC-B7C3C4D16ABB}"/>
              </a:ext>
            </a:extLst>
          </p:cNvPr>
          <p:cNvSpPr txBox="1"/>
          <p:nvPr/>
        </p:nvSpPr>
        <p:spPr bwMode="auto">
          <a:xfrm>
            <a:off x="10657989"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589" name="TextBox 1588">
            <a:extLst>
              <a:ext uri="{FF2B5EF4-FFF2-40B4-BE49-F238E27FC236}">
                <a16:creationId xmlns:a16="http://schemas.microsoft.com/office/drawing/2014/main" id="{7EC8FE67-86AB-1E7E-90A9-FEC274BB8C58}"/>
              </a:ext>
            </a:extLst>
          </p:cNvPr>
          <p:cNvSpPr txBox="1"/>
          <p:nvPr/>
        </p:nvSpPr>
        <p:spPr bwMode="auto">
          <a:xfrm>
            <a:off x="11359244" y="4510106"/>
            <a:ext cx="240662" cy="21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2121" name="TextBox 2120">
            <a:extLst>
              <a:ext uri="{FF2B5EF4-FFF2-40B4-BE49-F238E27FC236}">
                <a16:creationId xmlns:a16="http://schemas.microsoft.com/office/drawing/2014/main" id="{AA1C22E0-27C8-2B44-CEA2-420E855B042C}"/>
              </a:ext>
            </a:extLst>
          </p:cNvPr>
          <p:cNvSpPr txBox="1"/>
          <p:nvPr/>
        </p:nvSpPr>
        <p:spPr bwMode="auto">
          <a:xfrm>
            <a:off x="7451908" y="3455262"/>
            <a:ext cx="15105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a:ea typeface="+mn-ea"/>
                <a:cs typeface="+mn-cs"/>
              </a:rPr>
              <a:t>Censored</a:t>
            </a:r>
            <a:br>
              <a:rPr kumimoji="0" lang="en-US" b="0" i="0" u="none" strike="noStrike" kern="1200" cap="none" spc="0" normalizeH="0" baseline="0" noProof="0">
                <a:ln>
                  <a:noFill/>
                </a:ln>
                <a:solidFill>
                  <a:srgbClr val="000000"/>
                </a:solidFill>
                <a:effectLst/>
                <a:uLnTx/>
                <a:uFillTx/>
                <a:latin typeface="Calibri"/>
                <a:ea typeface="+mn-ea"/>
                <a:cs typeface="+mn-cs"/>
              </a:rPr>
            </a:br>
            <a:r>
              <a:rPr kumimoji="0" lang="en-US" b="0" i="0" u="none" strike="noStrike" kern="1200" cap="none" spc="0" normalizeH="0" baseline="0" noProof="0">
                <a:ln>
                  <a:noFill/>
                </a:ln>
                <a:solidFill>
                  <a:srgbClr val="000000"/>
                </a:solidFill>
                <a:effectLst/>
                <a:uLnTx/>
                <a:uFillTx/>
                <a:latin typeface="Calibri"/>
                <a:ea typeface="+mn-ea"/>
                <a:cs typeface="+mn-cs"/>
              </a:rPr>
              <a:t>CRT only</a:t>
            </a:r>
            <a:br>
              <a:rPr kumimoji="0" lang="en-US" b="0" i="0" u="none" strike="noStrike" kern="1200" cap="none" spc="0" normalizeH="0" baseline="0" noProof="0">
                <a:ln>
                  <a:noFill/>
                </a:ln>
                <a:solidFill>
                  <a:srgbClr val="000000"/>
                </a:solidFill>
                <a:effectLst/>
                <a:uLnTx/>
                <a:uFillTx/>
                <a:latin typeface="Calibri"/>
                <a:ea typeface="+mn-ea"/>
                <a:cs typeface="+mn-cs"/>
              </a:rPr>
            </a:br>
            <a:r>
              <a:rPr kumimoji="0" lang="en-US" b="0" i="0" u="none" strike="noStrike" kern="1200" cap="none" spc="0" normalizeH="0" baseline="0" noProof="0">
                <a:ln>
                  <a:noFill/>
                </a:ln>
                <a:solidFill>
                  <a:srgbClr val="000000"/>
                </a:solidFill>
                <a:effectLst/>
                <a:uLnTx/>
                <a:uFillTx/>
                <a:latin typeface="Calibri"/>
                <a:ea typeface="+mn-ea"/>
                <a:cs typeface="+mn-cs"/>
              </a:rPr>
              <a:t>CRT + atezo</a:t>
            </a:r>
          </a:p>
        </p:txBody>
      </p:sp>
      <p:grpSp>
        <p:nvGrpSpPr>
          <p:cNvPr id="2122" name="Graphic 37">
            <a:extLst>
              <a:ext uri="{FF2B5EF4-FFF2-40B4-BE49-F238E27FC236}">
                <a16:creationId xmlns:a16="http://schemas.microsoft.com/office/drawing/2014/main" id="{AD92B27B-47AE-9488-17BB-D22879ED0A1F}"/>
              </a:ext>
            </a:extLst>
          </p:cNvPr>
          <p:cNvGrpSpPr/>
          <p:nvPr/>
        </p:nvGrpSpPr>
        <p:grpSpPr>
          <a:xfrm>
            <a:off x="7357314" y="3648953"/>
            <a:ext cx="110512" cy="110683"/>
            <a:chOff x="6777843" y="2608051"/>
            <a:chExt cx="82202" cy="82329"/>
          </a:xfrm>
        </p:grpSpPr>
        <p:sp>
          <p:nvSpPr>
            <p:cNvPr id="2123" name="Freeform: Shape 2122">
              <a:extLst>
                <a:ext uri="{FF2B5EF4-FFF2-40B4-BE49-F238E27FC236}">
                  <a16:creationId xmlns:a16="http://schemas.microsoft.com/office/drawing/2014/main" id="{91D8D2C0-60EF-545F-54EC-77A05BDFA9B1}"/>
                </a:ext>
              </a:extLst>
            </p:cNvPr>
            <p:cNvSpPr/>
            <p:nvPr/>
          </p:nvSpPr>
          <p:spPr>
            <a:xfrm>
              <a:off x="6818881" y="2608051"/>
              <a:ext cx="12705" cy="82329"/>
            </a:xfrm>
            <a:custGeom>
              <a:avLst/>
              <a:gdLst>
                <a:gd name="connsiteX0" fmla="*/ 0 w 12705"/>
                <a:gd name="connsiteY0" fmla="*/ 0 h 82329"/>
                <a:gd name="connsiteX1" fmla="*/ 0 w 12705"/>
                <a:gd name="connsiteY1" fmla="*/ 82329 h 82329"/>
              </a:gdLst>
              <a:ahLst/>
              <a:cxnLst>
                <a:cxn ang="0">
                  <a:pos x="connsiteX0" y="connsiteY0"/>
                </a:cxn>
                <a:cxn ang="0">
                  <a:pos x="connsiteX1" y="connsiteY1"/>
                </a:cxn>
              </a:cxnLst>
              <a:rect l="l" t="t" r="r" b="b"/>
              <a:pathLst>
                <a:path w="12705" h="82329">
                  <a:moveTo>
                    <a:pt x="0" y="0"/>
                  </a:moveTo>
                  <a:lnTo>
                    <a:pt x="0" y="82329"/>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24" name="Freeform: Shape 2123">
              <a:extLst>
                <a:ext uri="{FF2B5EF4-FFF2-40B4-BE49-F238E27FC236}">
                  <a16:creationId xmlns:a16="http://schemas.microsoft.com/office/drawing/2014/main" id="{20B046F1-DFD8-5CAF-FEF1-8DE348DD7111}"/>
                </a:ext>
              </a:extLst>
            </p:cNvPr>
            <p:cNvSpPr/>
            <p:nvPr/>
          </p:nvSpPr>
          <p:spPr>
            <a:xfrm>
              <a:off x="6777843" y="2649215"/>
              <a:ext cx="82202" cy="12705"/>
            </a:xfrm>
            <a:custGeom>
              <a:avLst/>
              <a:gdLst>
                <a:gd name="connsiteX0" fmla="*/ 0 w 82202"/>
                <a:gd name="connsiteY0" fmla="*/ 0 h 12705"/>
                <a:gd name="connsiteX1" fmla="*/ 82202 w 82202"/>
                <a:gd name="connsiteY1" fmla="*/ 0 h 12705"/>
              </a:gdLst>
              <a:ahLst/>
              <a:cxnLst>
                <a:cxn ang="0">
                  <a:pos x="connsiteX0" y="connsiteY0"/>
                </a:cxn>
                <a:cxn ang="0">
                  <a:pos x="connsiteX1" y="connsiteY1"/>
                </a:cxn>
              </a:cxnLst>
              <a:rect l="l" t="t" r="r" b="b"/>
              <a:pathLst>
                <a:path w="82202" h="12705">
                  <a:moveTo>
                    <a:pt x="0" y="0"/>
                  </a:moveTo>
                  <a:lnTo>
                    <a:pt x="82202"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cxnSp>
        <p:nvCxnSpPr>
          <p:cNvPr id="2125" name="Straight Connector 2124">
            <a:extLst>
              <a:ext uri="{FF2B5EF4-FFF2-40B4-BE49-F238E27FC236}">
                <a16:creationId xmlns:a16="http://schemas.microsoft.com/office/drawing/2014/main" id="{5EF7E8CA-E6A1-BB59-353B-2968738F6707}"/>
              </a:ext>
            </a:extLst>
          </p:cNvPr>
          <p:cNvCxnSpPr/>
          <p:nvPr/>
        </p:nvCxnSpPr>
        <p:spPr bwMode="auto">
          <a:xfrm>
            <a:off x="7307985" y="3913802"/>
            <a:ext cx="191501" cy="0"/>
          </a:xfrm>
          <a:prstGeom prst="line">
            <a:avLst/>
          </a:prstGeom>
          <a:noFill/>
          <a:ln w="28575" cap="flat" cmpd="sng" algn="ctr">
            <a:solidFill>
              <a:schemeClr val="accent3"/>
            </a:solidFill>
            <a:prstDash val="solid"/>
            <a:round/>
            <a:headEnd type="none" w="med" len="med"/>
            <a:tailEnd type="none" w="med" len="med"/>
          </a:ln>
          <a:effectLst/>
        </p:spPr>
      </p:cxnSp>
      <p:cxnSp>
        <p:nvCxnSpPr>
          <p:cNvPr id="2126" name="Straight Connector 2125">
            <a:extLst>
              <a:ext uri="{FF2B5EF4-FFF2-40B4-BE49-F238E27FC236}">
                <a16:creationId xmlns:a16="http://schemas.microsoft.com/office/drawing/2014/main" id="{BC2F16BC-A2BF-49A7-0923-5B58A437FEB3}"/>
              </a:ext>
            </a:extLst>
          </p:cNvPr>
          <p:cNvCxnSpPr/>
          <p:nvPr/>
        </p:nvCxnSpPr>
        <p:spPr bwMode="auto">
          <a:xfrm>
            <a:off x="7307985" y="4172719"/>
            <a:ext cx="191501" cy="0"/>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2127" name="Table 2126">
            <a:extLst>
              <a:ext uri="{FF2B5EF4-FFF2-40B4-BE49-F238E27FC236}">
                <a16:creationId xmlns:a16="http://schemas.microsoft.com/office/drawing/2014/main" id="{4A2029B6-221D-934E-9477-E99FEE401F92}"/>
              </a:ext>
            </a:extLst>
          </p:cNvPr>
          <p:cNvGraphicFramePr>
            <a:graphicFrameLocks noGrp="1"/>
          </p:cNvGraphicFramePr>
          <p:nvPr>
            <p:extLst>
              <p:ext uri="{D42A27DB-BD31-4B8C-83A1-F6EECF244321}">
                <p14:modId xmlns:p14="http://schemas.microsoft.com/office/powerpoint/2010/main" val="1665904674"/>
              </p:ext>
            </p:extLst>
          </p:nvPr>
        </p:nvGraphicFramePr>
        <p:xfrm>
          <a:off x="6193675" y="5001476"/>
          <a:ext cx="5637250" cy="640080"/>
        </p:xfrm>
        <a:graphic>
          <a:graphicData uri="http://schemas.openxmlformats.org/drawingml/2006/table">
            <a:tbl>
              <a:tblPr firstRow="1" bandRow="1">
                <a:tableStyleId>{5C22544A-7EE6-4342-B048-85BDC9FD1C3A}</a:tableStyleId>
              </a:tblPr>
              <a:tblGrid>
                <a:gridCol w="945621">
                  <a:extLst>
                    <a:ext uri="{9D8B030D-6E8A-4147-A177-3AD203B41FA5}">
                      <a16:colId xmlns:a16="http://schemas.microsoft.com/office/drawing/2014/main" val="2484702016"/>
                    </a:ext>
                  </a:extLst>
                </a:gridCol>
                <a:gridCol w="531997">
                  <a:extLst>
                    <a:ext uri="{9D8B030D-6E8A-4147-A177-3AD203B41FA5}">
                      <a16:colId xmlns:a16="http://schemas.microsoft.com/office/drawing/2014/main" val="2293111577"/>
                    </a:ext>
                  </a:extLst>
                </a:gridCol>
                <a:gridCol w="693272">
                  <a:extLst>
                    <a:ext uri="{9D8B030D-6E8A-4147-A177-3AD203B41FA5}">
                      <a16:colId xmlns:a16="http://schemas.microsoft.com/office/drawing/2014/main" val="1611775769"/>
                    </a:ext>
                  </a:extLst>
                </a:gridCol>
                <a:gridCol w="693272">
                  <a:extLst>
                    <a:ext uri="{9D8B030D-6E8A-4147-A177-3AD203B41FA5}">
                      <a16:colId xmlns:a16="http://schemas.microsoft.com/office/drawing/2014/main" val="420823911"/>
                    </a:ext>
                  </a:extLst>
                </a:gridCol>
                <a:gridCol w="693272">
                  <a:extLst>
                    <a:ext uri="{9D8B030D-6E8A-4147-A177-3AD203B41FA5}">
                      <a16:colId xmlns:a16="http://schemas.microsoft.com/office/drawing/2014/main" val="151996002"/>
                    </a:ext>
                  </a:extLst>
                </a:gridCol>
                <a:gridCol w="693272">
                  <a:extLst>
                    <a:ext uri="{9D8B030D-6E8A-4147-A177-3AD203B41FA5}">
                      <a16:colId xmlns:a16="http://schemas.microsoft.com/office/drawing/2014/main" val="3722490186"/>
                    </a:ext>
                  </a:extLst>
                </a:gridCol>
                <a:gridCol w="693272">
                  <a:extLst>
                    <a:ext uri="{9D8B030D-6E8A-4147-A177-3AD203B41FA5}">
                      <a16:colId xmlns:a16="http://schemas.microsoft.com/office/drawing/2014/main" val="1200513532"/>
                    </a:ext>
                  </a:extLst>
                </a:gridCol>
                <a:gridCol w="693272">
                  <a:extLst>
                    <a:ext uri="{9D8B030D-6E8A-4147-A177-3AD203B41FA5}">
                      <a16:colId xmlns:a16="http://schemas.microsoft.com/office/drawing/2014/main" val="3310322346"/>
                    </a:ext>
                  </a:extLst>
                </a:gridCol>
              </a:tblGrid>
              <a:tr h="137268">
                <a:tc gridSpan="8">
                  <a:txBody>
                    <a:bodyPr/>
                    <a:lstStyle/>
                    <a:p>
                      <a:pPr algn="l"/>
                      <a:r>
                        <a:rPr lang="en-US" sz="140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6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485689557"/>
                  </a:ext>
                </a:extLst>
              </a:tr>
              <a:tr h="158522">
                <a:tc>
                  <a:txBody>
                    <a:bodyPr/>
                    <a:lstStyle/>
                    <a:p>
                      <a:pPr algn="l"/>
                      <a:r>
                        <a:rPr lang="en-US" sz="1400" b="1">
                          <a:solidFill>
                            <a:schemeClr val="accent3"/>
                          </a:solidFill>
                        </a:rPr>
                        <a:t>CRT only</a:t>
                      </a:r>
                    </a:p>
                  </a:txBody>
                  <a:tcPr marL="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a:solidFill>
                            <a:schemeClr val="accent3"/>
                          </a:solidFill>
                        </a:rPr>
                        <a:t>270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186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3"/>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868701"/>
                  </a:ext>
                </a:extLst>
              </a:tr>
              <a:tr h="158522">
                <a:tc>
                  <a:txBody>
                    <a:bodyPr/>
                    <a:lstStyle/>
                    <a:p>
                      <a:pPr algn="l"/>
                      <a:r>
                        <a:rPr lang="en-US" sz="1400" b="1">
                          <a:solidFill>
                            <a:schemeClr val="accent1"/>
                          </a:solidFill>
                        </a:rPr>
                        <a:t>CRT + atezo</a:t>
                      </a:r>
                    </a:p>
                  </a:txBody>
                  <a:tcPr marL="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a:solidFill>
                            <a:schemeClr val="accent1"/>
                          </a:solidFill>
                        </a:rPr>
                        <a:t>274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197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119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accent1"/>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2984528"/>
                  </a:ext>
                </a:extLst>
              </a:tr>
            </a:tbl>
          </a:graphicData>
        </a:graphic>
      </p:graphicFrame>
      <p:sp>
        <p:nvSpPr>
          <p:cNvPr id="2128" name="TextBox 2127">
            <a:extLst>
              <a:ext uri="{FF2B5EF4-FFF2-40B4-BE49-F238E27FC236}">
                <a16:creationId xmlns:a16="http://schemas.microsoft.com/office/drawing/2014/main" id="{CC57FD3D-CA8C-7E15-B914-CD09B8AFFD10}"/>
              </a:ext>
            </a:extLst>
          </p:cNvPr>
          <p:cNvSpPr txBox="1"/>
          <p:nvPr/>
        </p:nvSpPr>
        <p:spPr bwMode="auto">
          <a:xfrm>
            <a:off x="7296872" y="4769812"/>
            <a:ext cx="4206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Randomization</a:t>
            </a:r>
          </a:p>
        </p:txBody>
      </p:sp>
      <p:sp>
        <p:nvSpPr>
          <p:cNvPr id="2129" name="TextBox 2128">
            <a:extLst>
              <a:ext uri="{FF2B5EF4-FFF2-40B4-BE49-F238E27FC236}">
                <a16:creationId xmlns:a16="http://schemas.microsoft.com/office/drawing/2014/main" id="{8595AFFB-2E92-3B83-2ABC-B4563E3C92D2}"/>
              </a:ext>
            </a:extLst>
          </p:cNvPr>
          <p:cNvSpPr txBox="1"/>
          <p:nvPr/>
        </p:nvSpPr>
        <p:spPr bwMode="auto">
          <a:xfrm>
            <a:off x="6860164" y="5697023"/>
            <a:ext cx="4226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and 1-sided </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value stratified by RT schedule, chemotherapy, and sex</a:t>
            </a:r>
          </a:p>
        </p:txBody>
      </p:sp>
      <p:grpSp>
        <p:nvGrpSpPr>
          <p:cNvPr id="2133" name="Graphic 2130">
            <a:extLst>
              <a:ext uri="{FF2B5EF4-FFF2-40B4-BE49-F238E27FC236}">
                <a16:creationId xmlns:a16="http://schemas.microsoft.com/office/drawing/2014/main" id="{93AD3EBC-4F0D-67A7-67B3-E0B7136D3DEB}"/>
              </a:ext>
            </a:extLst>
          </p:cNvPr>
          <p:cNvGrpSpPr/>
          <p:nvPr/>
        </p:nvGrpSpPr>
        <p:grpSpPr>
          <a:xfrm>
            <a:off x="7293786" y="2062151"/>
            <a:ext cx="82142" cy="82142"/>
            <a:chOff x="7532942" y="2062151"/>
            <a:chExt cx="82142" cy="82142"/>
          </a:xfrm>
        </p:grpSpPr>
        <p:sp>
          <p:nvSpPr>
            <p:cNvPr id="2134" name="Freeform: Shape 2133">
              <a:extLst>
                <a:ext uri="{FF2B5EF4-FFF2-40B4-BE49-F238E27FC236}">
                  <a16:creationId xmlns:a16="http://schemas.microsoft.com/office/drawing/2014/main" id="{E8E4CD31-FC84-CE94-50E8-FEB50576D898}"/>
                </a:ext>
              </a:extLst>
            </p:cNvPr>
            <p:cNvSpPr/>
            <p:nvPr/>
          </p:nvSpPr>
          <p:spPr>
            <a:xfrm>
              <a:off x="7574014" y="206215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35" name="Freeform: Shape 2134">
              <a:extLst>
                <a:ext uri="{FF2B5EF4-FFF2-40B4-BE49-F238E27FC236}">
                  <a16:creationId xmlns:a16="http://schemas.microsoft.com/office/drawing/2014/main" id="{40C188B9-A939-1142-11AD-5C4DF1D77559}"/>
                </a:ext>
              </a:extLst>
            </p:cNvPr>
            <p:cNvSpPr/>
            <p:nvPr/>
          </p:nvSpPr>
          <p:spPr>
            <a:xfrm>
              <a:off x="7532942" y="210322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36" name="Graphic 2130">
            <a:extLst>
              <a:ext uri="{FF2B5EF4-FFF2-40B4-BE49-F238E27FC236}">
                <a16:creationId xmlns:a16="http://schemas.microsoft.com/office/drawing/2014/main" id="{1779A9B9-EA10-DCE2-6F0D-7E42B713AE66}"/>
              </a:ext>
            </a:extLst>
          </p:cNvPr>
          <p:cNvGrpSpPr/>
          <p:nvPr/>
        </p:nvGrpSpPr>
        <p:grpSpPr>
          <a:xfrm>
            <a:off x="7444381" y="2077235"/>
            <a:ext cx="82142" cy="82142"/>
            <a:chOff x="7683537" y="2077235"/>
            <a:chExt cx="82142" cy="82142"/>
          </a:xfrm>
        </p:grpSpPr>
        <p:sp>
          <p:nvSpPr>
            <p:cNvPr id="2137" name="Freeform: Shape 2136">
              <a:extLst>
                <a:ext uri="{FF2B5EF4-FFF2-40B4-BE49-F238E27FC236}">
                  <a16:creationId xmlns:a16="http://schemas.microsoft.com/office/drawing/2014/main" id="{701D62D6-B6CD-9516-CC7F-5970A8841852}"/>
                </a:ext>
              </a:extLst>
            </p:cNvPr>
            <p:cNvSpPr/>
            <p:nvPr/>
          </p:nvSpPr>
          <p:spPr>
            <a:xfrm>
              <a:off x="7724609" y="2077235"/>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38" name="Freeform: Shape 2137">
              <a:extLst>
                <a:ext uri="{FF2B5EF4-FFF2-40B4-BE49-F238E27FC236}">
                  <a16:creationId xmlns:a16="http://schemas.microsoft.com/office/drawing/2014/main" id="{C7659C48-0514-762B-589A-25DA0422690A}"/>
                </a:ext>
              </a:extLst>
            </p:cNvPr>
            <p:cNvSpPr/>
            <p:nvPr/>
          </p:nvSpPr>
          <p:spPr>
            <a:xfrm>
              <a:off x="7683537" y="2118307"/>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39" name="Graphic 2130">
            <a:extLst>
              <a:ext uri="{FF2B5EF4-FFF2-40B4-BE49-F238E27FC236}">
                <a16:creationId xmlns:a16="http://schemas.microsoft.com/office/drawing/2014/main" id="{7F5DC28C-0144-DB10-E68C-EC90E6042949}"/>
              </a:ext>
            </a:extLst>
          </p:cNvPr>
          <p:cNvGrpSpPr/>
          <p:nvPr/>
        </p:nvGrpSpPr>
        <p:grpSpPr>
          <a:xfrm>
            <a:off x="7498256" y="2103222"/>
            <a:ext cx="82142" cy="82142"/>
            <a:chOff x="7737412" y="2103222"/>
            <a:chExt cx="82142" cy="82142"/>
          </a:xfrm>
        </p:grpSpPr>
        <p:sp>
          <p:nvSpPr>
            <p:cNvPr id="2140" name="Freeform: Shape 2139">
              <a:extLst>
                <a:ext uri="{FF2B5EF4-FFF2-40B4-BE49-F238E27FC236}">
                  <a16:creationId xmlns:a16="http://schemas.microsoft.com/office/drawing/2014/main" id="{470C6939-D9C6-B70A-FF13-BD2CC6E9D374}"/>
                </a:ext>
              </a:extLst>
            </p:cNvPr>
            <p:cNvSpPr/>
            <p:nvPr/>
          </p:nvSpPr>
          <p:spPr>
            <a:xfrm>
              <a:off x="7778483" y="210322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41" name="Freeform: Shape 2140">
              <a:extLst>
                <a:ext uri="{FF2B5EF4-FFF2-40B4-BE49-F238E27FC236}">
                  <a16:creationId xmlns:a16="http://schemas.microsoft.com/office/drawing/2014/main" id="{F0389E9D-296C-BA22-BB77-EE35D74B161D}"/>
                </a:ext>
              </a:extLst>
            </p:cNvPr>
            <p:cNvSpPr/>
            <p:nvPr/>
          </p:nvSpPr>
          <p:spPr>
            <a:xfrm>
              <a:off x="7737412" y="214429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42" name="Graphic 2130">
            <a:extLst>
              <a:ext uri="{FF2B5EF4-FFF2-40B4-BE49-F238E27FC236}">
                <a16:creationId xmlns:a16="http://schemas.microsoft.com/office/drawing/2014/main" id="{E01BD2E4-CAE6-98A2-D71A-ED5E46ACC7B9}"/>
              </a:ext>
            </a:extLst>
          </p:cNvPr>
          <p:cNvGrpSpPr/>
          <p:nvPr/>
        </p:nvGrpSpPr>
        <p:grpSpPr>
          <a:xfrm>
            <a:off x="7558595" y="2131110"/>
            <a:ext cx="82142" cy="82142"/>
            <a:chOff x="7797751" y="2131110"/>
            <a:chExt cx="82142" cy="82142"/>
          </a:xfrm>
        </p:grpSpPr>
        <p:sp>
          <p:nvSpPr>
            <p:cNvPr id="2143" name="Freeform: Shape 2142">
              <a:extLst>
                <a:ext uri="{FF2B5EF4-FFF2-40B4-BE49-F238E27FC236}">
                  <a16:creationId xmlns:a16="http://schemas.microsoft.com/office/drawing/2014/main" id="{EA251622-C25C-0D37-5EA4-1FF53443542D}"/>
                </a:ext>
              </a:extLst>
            </p:cNvPr>
            <p:cNvSpPr/>
            <p:nvPr/>
          </p:nvSpPr>
          <p:spPr>
            <a:xfrm>
              <a:off x="7838823" y="213111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44" name="Freeform: Shape 2143">
              <a:extLst>
                <a:ext uri="{FF2B5EF4-FFF2-40B4-BE49-F238E27FC236}">
                  <a16:creationId xmlns:a16="http://schemas.microsoft.com/office/drawing/2014/main" id="{0382BDB1-3BDB-4C7D-604C-51E6B404B8FC}"/>
                </a:ext>
              </a:extLst>
            </p:cNvPr>
            <p:cNvSpPr/>
            <p:nvPr/>
          </p:nvSpPr>
          <p:spPr>
            <a:xfrm>
              <a:off x="7797751" y="2172181"/>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45" name="Graphic 2130">
            <a:extLst>
              <a:ext uri="{FF2B5EF4-FFF2-40B4-BE49-F238E27FC236}">
                <a16:creationId xmlns:a16="http://schemas.microsoft.com/office/drawing/2014/main" id="{515E7415-CA8F-CB08-6CFE-E15593BB1E98}"/>
              </a:ext>
            </a:extLst>
          </p:cNvPr>
          <p:cNvGrpSpPr/>
          <p:nvPr/>
        </p:nvGrpSpPr>
        <p:grpSpPr>
          <a:xfrm>
            <a:off x="7591047" y="2131110"/>
            <a:ext cx="82142" cy="82142"/>
            <a:chOff x="7830203" y="2131110"/>
            <a:chExt cx="82142" cy="82142"/>
          </a:xfrm>
        </p:grpSpPr>
        <p:sp>
          <p:nvSpPr>
            <p:cNvPr id="2146" name="Freeform: Shape 2145">
              <a:extLst>
                <a:ext uri="{FF2B5EF4-FFF2-40B4-BE49-F238E27FC236}">
                  <a16:creationId xmlns:a16="http://schemas.microsoft.com/office/drawing/2014/main" id="{9E9A93A5-8FC5-4E3D-BB2B-9F84CCE8D8B6}"/>
                </a:ext>
              </a:extLst>
            </p:cNvPr>
            <p:cNvSpPr/>
            <p:nvPr/>
          </p:nvSpPr>
          <p:spPr>
            <a:xfrm>
              <a:off x="7871274" y="213111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47" name="Freeform: Shape 2146">
              <a:extLst>
                <a:ext uri="{FF2B5EF4-FFF2-40B4-BE49-F238E27FC236}">
                  <a16:creationId xmlns:a16="http://schemas.microsoft.com/office/drawing/2014/main" id="{98894949-534C-B67E-0F9F-28DD65C544BD}"/>
                </a:ext>
              </a:extLst>
            </p:cNvPr>
            <p:cNvSpPr/>
            <p:nvPr/>
          </p:nvSpPr>
          <p:spPr>
            <a:xfrm>
              <a:off x="7830203" y="2172181"/>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48" name="Graphic 2130">
            <a:extLst>
              <a:ext uri="{FF2B5EF4-FFF2-40B4-BE49-F238E27FC236}">
                <a16:creationId xmlns:a16="http://schemas.microsoft.com/office/drawing/2014/main" id="{A7806C6F-70F8-EA86-5085-324115D40639}"/>
              </a:ext>
            </a:extLst>
          </p:cNvPr>
          <p:cNvGrpSpPr/>
          <p:nvPr/>
        </p:nvGrpSpPr>
        <p:grpSpPr>
          <a:xfrm>
            <a:off x="7882096" y="2288423"/>
            <a:ext cx="82142" cy="82142"/>
            <a:chOff x="8121252" y="2288423"/>
            <a:chExt cx="82142" cy="82142"/>
          </a:xfrm>
        </p:grpSpPr>
        <p:sp>
          <p:nvSpPr>
            <p:cNvPr id="2149" name="Freeform: Shape 2148">
              <a:extLst>
                <a:ext uri="{FF2B5EF4-FFF2-40B4-BE49-F238E27FC236}">
                  <a16:creationId xmlns:a16="http://schemas.microsoft.com/office/drawing/2014/main" id="{72598A5D-2E81-A9A6-FEC1-4856A72E7B63}"/>
                </a:ext>
              </a:extLst>
            </p:cNvPr>
            <p:cNvSpPr/>
            <p:nvPr/>
          </p:nvSpPr>
          <p:spPr>
            <a:xfrm>
              <a:off x="8162323" y="2288423"/>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50" name="Freeform: Shape 2149">
              <a:extLst>
                <a:ext uri="{FF2B5EF4-FFF2-40B4-BE49-F238E27FC236}">
                  <a16:creationId xmlns:a16="http://schemas.microsoft.com/office/drawing/2014/main" id="{5803438D-7C3B-694B-07A2-1E48189708F4}"/>
                </a:ext>
              </a:extLst>
            </p:cNvPr>
            <p:cNvSpPr/>
            <p:nvPr/>
          </p:nvSpPr>
          <p:spPr>
            <a:xfrm>
              <a:off x="8121252" y="232949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51" name="Graphic 2130">
            <a:extLst>
              <a:ext uri="{FF2B5EF4-FFF2-40B4-BE49-F238E27FC236}">
                <a16:creationId xmlns:a16="http://schemas.microsoft.com/office/drawing/2014/main" id="{077793AA-000F-DC9A-90BE-E8E75273506F}"/>
              </a:ext>
            </a:extLst>
          </p:cNvPr>
          <p:cNvGrpSpPr/>
          <p:nvPr/>
        </p:nvGrpSpPr>
        <p:grpSpPr>
          <a:xfrm>
            <a:off x="8254907" y="2788505"/>
            <a:ext cx="82142" cy="82142"/>
            <a:chOff x="8494063" y="2788505"/>
            <a:chExt cx="82142" cy="82142"/>
          </a:xfrm>
        </p:grpSpPr>
        <p:sp>
          <p:nvSpPr>
            <p:cNvPr id="2152" name="Freeform: Shape 2151">
              <a:extLst>
                <a:ext uri="{FF2B5EF4-FFF2-40B4-BE49-F238E27FC236}">
                  <a16:creationId xmlns:a16="http://schemas.microsoft.com/office/drawing/2014/main" id="{7688A55C-6756-DAB8-FD14-ABA91C3B4888}"/>
                </a:ext>
              </a:extLst>
            </p:cNvPr>
            <p:cNvSpPr/>
            <p:nvPr/>
          </p:nvSpPr>
          <p:spPr>
            <a:xfrm>
              <a:off x="8535134" y="2788505"/>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53" name="Freeform: Shape 2152">
              <a:extLst>
                <a:ext uri="{FF2B5EF4-FFF2-40B4-BE49-F238E27FC236}">
                  <a16:creationId xmlns:a16="http://schemas.microsoft.com/office/drawing/2014/main" id="{2ADD962F-6410-A81D-9260-BFBC526A48A0}"/>
                </a:ext>
              </a:extLst>
            </p:cNvPr>
            <p:cNvSpPr/>
            <p:nvPr/>
          </p:nvSpPr>
          <p:spPr>
            <a:xfrm>
              <a:off x="8494063" y="2829576"/>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54" name="Graphic 2130">
            <a:extLst>
              <a:ext uri="{FF2B5EF4-FFF2-40B4-BE49-F238E27FC236}">
                <a16:creationId xmlns:a16="http://schemas.microsoft.com/office/drawing/2014/main" id="{C56E400A-70C9-FB8A-9B10-79D8E4BB5F4B}"/>
              </a:ext>
            </a:extLst>
          </p:cNvPr>
          <p:cNvGrpSpPr/>
          <p:nvPr/>
        </p:nvGrpSpPr>
        <p:grpSpPr>
          <a:xfrm>
            <a:off x="8295978" y="2863929"/>
            <a:ext cx="82142" cy="82142"/>
            <a:chOff x="8535134" y="2863929"/>
            <a:chExt cx="82142" cy="82142"/>
          </a:xfrm>
        </p:grpSpPr>
        <p:sp>
          <p:nvSpPr>
            <p:cNvPr id="2155" name="Freeform: Shape 2154">
              <a:extLst>
                <a:ext uri="{FF2B5EF4-FFF2-40B4-BE49-F238E27FC236}">
                  <a16:creationId xmlns:a16="http://schemas.microsoft.com/office/drawing/2014/main" id="{EC4B2AAE-0568-F18F-0460-8B46265CD897}"/>
                </a:ext>
              </a:extLst>
            </p:cNvPr>
            <p:cNvSpPr/>
            <p:nvPr/>
          </p:nvSpPr>
          <p:spPr>
            <a:xfrm>
              <a:off x="8576206" y="286392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56" name="Freeform: Shape 2155">
              <a:extLst>
                <a:ext uri="{FF2B5EF4-FFF2-40B4-BE49-F238E27FC236}">
                  <a16:creationId xmlns:a16="http://schemas.microsoft.com/office/drawing/2014/main" id="{F60A6E2D-95DA-5CF0-55DC-9BC54552656A}"/>
                </a:ext>
              </a:extLst>
            </p:cNvPr>
            <p:cNvSpPr/>
            <p:nvPr/>
          </p:nvSpPr>
          <p:spPr>
            <a:xfrm>
              <a:off x="8535134" y="2905001"/>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57" name="Graphic 2130">
            <a:extLst>
              <a:ext uri="{FF2B5EF4-FFF2-40B4-BE49-F238E27FC236}">
                <a16:creationId xmlns:a16="http://schemas.microsoft.com/office/drawing/2014/main" id="{2FC3FEE3-CC90-C179-348D-124B44A75BE4}"/>
              </a:ext>
            </a:extLst>
          </p:cNvPr>
          <p:cNvGrpSpPr/>
          <p:nvPr/>
        </p:nvGrpSpPr>
        <p:grpSpPr>
          <a:xfrm>
            <a:off x="8970486" y="3411421"/>
            <a:ext cx="82142" cy="82142"/>
            <a:chOff x="9209642" y="3411421"/>
            <a:chExt cx="82142" cy="82142"/>
          </a:xfrm>
        </p:grpSpPr>
        <p:sp>
          <p:nvSpPr>
            <p:cNvPr id="2158" name="Freeform: Shape 2157">
              <a:extLst>
                <a:ext uri="{FF2B5EF4-FFF2-40B4-BE49-F238E27FC236}">
                  <a16:creationId xmlns:a16="http://schemas.microsoft.com/office/drawing/2014/main" id="{DEE9DB74-A807-7549-3D03-F011A3E5C779}"/>
                </a:ext>
              </a:extLst>
            </p:cNvPr>
            <p:cNvSpPr/>
            <p:nvPr/>
          </p:nvSpPr>
          <p:spPr>
            <a:xfrm>
              <a:off x="9250714" y="341142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59" name="Freeform: Shape 2158">
              <a:extLst>
                <a:ext uri="{FF2B5EF4-FFF2-40B4-BE49-F238E27FC236}">
                  <a16:creationId xmlns:a16="http://schemas.microsoft.com/office/drawing/2014/main" id="{7620782D-912D-00EC-2D71-BC593635EE6D}"/>
                </a:ext>
              </a:extLst>
            </p:cNvPr>
            <p:cNvSpPr/>
            <p:nvPr/>
          </p:nvSpPr>
          <p:spPr>
            <a:xfrm>
              <a:off x="9209642" y="34524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60" name="Graphic 2130">
            <a:extLst>
              <a:ext uri="{FF2B5EF4-FFF2-40B4-BE49-F238E27FC236}">
                <a16:creationId xmlns:a16="http://schemas.microsoft.com/office/drawing/2014/main" id="{FA7CDD4B-B98C-D39D-EA58-1F65325C624C}"/>
              </a:ext>
            </a:extLst>
          </p:cNvPr>
          <p:cNvGrpSpPr/>
          <p:nvPr/>
        </p:nvGrpSpPr>
        <p:grpSpPr>
          <a:xfrm>
            <a:off x="9020051" y="3452492"/>
            <a:ext cx="82142" cy="82142"/>
            <a:chOff x="9259207" y="3452492"/>
            <a:chExt cx="82142" cy="82142"/>
          </a:xfrm>
        </p:grpSpPr>
        <p:sp>
          <p:nvSpPr>
            <p:cNvPr id="2161" name="Freeform: Shape 2160">
              <a:extLst>
                <a:ext uri="{FF2B5EF4-FFF2-40B4-BE49-F238E27FC236}">
                  <a16:creationId xmlns:a16="http://schemas.microsoft.com/office/drawing/2014/main" id="{9FAEF48E-F1F0-94EC-8698-71A8F98BD905}"/>
                </a:ext>
              </a:extLst>
            </p:cNvPr>
            <p:cNvSpPr/>
            <p:nvPr/>
          </p:nvSpPr>
          <p:spPr>
            <a:xfrm>
              <a:off x="9300278" y="345249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62" name="Freeform: Shape 2161">
              <a:extLst>
                <a:ext uri="{FF2B5EF4-FFF2-40B4-BE49-F238E27FC236}">
                  <a16:creationId xmlns:a16="http://schemas.microsoft.com/office/drawing/2014/main" id="{2F9DA970-92F9-76AA-E612-E747AC0EA43A}"/>
                </a:ext>
              </a:extLst>
            </p:cNvPr>
            <p:cNvSpPr/>
            <p:nvPr/>
          </p:nvSpPr>
          <p:spPr>
            <a:xfrm>
              <a:off x="9259207" y="349356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63" name="Graphic 2130">
            <a:extLst>
              <a:ext uri="{FF2B5EF4-FFF2-40B4-BE49-F238E27FC236}">
                <a16:creationId xmlns:a16="http://schemas.microsoft.com/office/drawing/2014/main" id="{2DEB9226-F94C-9EEF-4F9F-8F3145644D07}"/>
              </a:ext>
            </a:extLst>
          </p:cNvPr>
          <p:cNvGrpSpPr/>
          <p:nvPr/>
        </p:nvGrpSpPr>
        <p:grpSpPr>
          <a:xfrm>
            <a:off x="9104095" y="3493563"/>
            <a:ext cx="82142" cy="82142"/>
            <a:chOff x="9343251" y="3493563"/>
            <a:chExt cx="82142" cy="82142"/>
          </a:xfrm>
        </p:grpSpPr>
        <p:sp>
          <p:nvSpPr>
            <p:cNvPr id="2164" name="Freeform: Shape 2163">
              <a:extLst>
                <a:ext uri="{FF2B5EF4-FFF2-40B4-BE49-F238E27FC236}">
                  <a16:creationId xmlns:a16="http://schemas.microsoft.com/office/drawing/2014/main" id="{1AA818B0-3831-A003-4FFF-D1ABC90F8DFA}"/>
                </a:ext>
              </a:extLst>
            </p:cNvPr>
            <p:cNvSpPr/>
            <p:nvPr/>
          </p:nvSpPr>
          <p:spPr>
            <a:xfrm>
              <a:off x="9384322" y="3493563"/>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65" name="Freeform: Shape 2164">
              <a:extLst>
                <a:ext uri="{FF2B5EF4-FFF2-40B4-BE49-F238E27FC236}">
                  <a16:creationId xmlns:a16="http://schemas.microsoft.com/office/drawing/2014/main" id="{68D243EA-04B2-3E0F-5C70-22084A4C17C0}"/>
                </a:ext>
              </a:extLst>
            </p:cNvPr>
            <p:cNvSpPr/>
            <p:nvPr/>
          </p:nvSpPr>
          <p:spPr>
            <a:xfrm>
              <a:off x="9343251" y="353463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66" name="Graphic 2130">
            <a:extLst>
              <a:ext uri="{FF2B5EF4-FFF2-40B4-BE49-F238E27FC236}">
                <a16:creationId xmlns:a16="http://schemas.microsoft.com/office/drawing/2014/main" id="{0C68AFD3-B3BE-78FB-5078-A6B404B5DD17}"/>
              </a:ext>
            </a:extLst>
          </p:cNvPr>
          <p:cNvGrpSpPr/>
          <p:nvPr/>
        </p:nvGrpSpPr>
        <p:grpSpPr>
          <a:xfrm>
            <a:off x="9343424" y="3506367"/>
            <a:ext cx="82015" cy="82015"/>
            <a:chOff x="9582580" y="3506367"/>
            <a:chExt cx="82015" cy="82015"/>
          </a:xfrm>
        </p:grpSpPr>
        <p:sp>
          <p:nvSpPr>
            <p:cNvPr id="2167" name="Freeform: Shape 2166">
              <a:extLst>
                <a:ext uri="{FF2B5EF4-FFF2-40B4-BE49-F238E27FC236}">
                  <a16:creationId xmlns:a16="http://schemas.microsoft.com/office/drawing/2014/main" id="{EFE6A24A-BA9B-E1F6-5A0A-2070B7333077}"/>
                </a:ext>
              </a:extLst>
            </p:cNvPr>
            <p:cNvSpPr/>
            <p:nvPr/>
          </p:nvSpPr>
          <p:spPr>
            <a:xfrm>
              <a:off x="9623652" y="3506367"/>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68" name="Freeform: Shape 2167">
              <a:extLst>
                <a:ext uri="{FF2B5EF4-FFF2-40B4-BE49-F238E27FC236}">
                  <a16:creationId xmlns:a16="http://schemas.microsoft.com/office/drawing/2014/main" id="{BEDA0D53-05D2-B62C-1197-8F25AC6C9F1A}"/>
                </a:ext>
              </a:extLst>
            </p:cNvPr>
            <p:cNvSpPr/>
            <p:nvPr/>
          </p:nvSpPr>
          <p:spPr>
            <a:xfrm>
              <a:off x="9582580" y="3547438"/>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69" name="Graphic 2130">
            <a:extLst>
              <a:ext uri="{FF2B5EF4-FFF2-40B4-BE49-F238E27FC236}">
                <a16:creationId xmlns:a16="http://schemas.microsoft.com/office/drawing/2014/main" id="{3BC012A2-74AC-BEBE-9C60-EF19AEA9CFAE}"/>
              </a:ext>
            </a:extLst>
          </p:cNvPr>
          <p:cNvGrpSpPr/>
          <p:nvPr/>
        </p:nvGrpSpPr>
        <p:grpSpPr>
          <a:xfrm>
            <a:off x="9358509" y="3506367"/>
            <a:ext cx="82142" cy="82015"/>
            <a:chOff x="9597665" y="3506367"/>
            <a:chExt cx="82142" cy="82015"/>
          </a:xfrm>
        </p:grpSpPr>
        <p:sp>
          <p:nvSpPr>
            <p:cNvPr id="2170" name="Freeform: Shape 2169">
              <a:extLst>
                <a:ext uri="{FF2B5EF4-FFF2-40B4-BE49-F238E27FC236}">
                  <a16:creationId xmlns:a16="http://schemas.microsoft.com/office/drawing/2014/main" id="{936CAAB8-D2DB-08C5-8BDB-A360A3EEEC0C}"/>
                </a:ext>
              </a:extLst>
            </p:cNvPr>
            <p:cNvSpPr/>
            <p:nvPr/>
          </p:nvSpPr>
          <p:spPr>
            <a:xfrm>
              <a:off x="9638737" y="3506367"/>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71" name="Freeform: Shape 2170">
              <a:extLst>
                <a:ext uri="{FF2B5EF4-FFF2-40B4-BE49-F238E27FC236}">
                  <a16:creationId xmlns:a16="http://schemas.microsoft.com/office/drawing/2014/main" id="{B714A808-5A2A-3410-E202-37A66FF08DDB}"/>
                </a:ext>
              </a:extLst>
            </p:cNvPr>
            <p:cNvSpPr/>
            <p:nvPr/>
          </p:nvSpPr>
          <p:spPr>
            <a:xfrm>
              <a:off x="9597665" y="354743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72" name="Graphic 2130">
            <a:extLst>
              <a:ext uri="{FF2B5EF4-FFF2-40B4-BE49-F238E27FC236}">
                <a16:creationId xmlns:a16="http://schemas.microsoft.com/office/drawing/2014/main" id="{E46052B3-6A7A-51C5-45FA-6C6C072004D9}"/>
              </a:ext>
            </a:extLst>
          </p:cNvPr>
          <p:cNvGrpSpPr/>
          <p:nvPr/>
        </p:nvGrpSpPr>
        <p:grpSpPr>
          <a:xfrm>
            <a:off x="9388679" y="3506367"/>
            <a:ext cx="82142" cy="82015"/>
            <a:chOff x="9627835" y="3506367"/>
            <a:chExt cx="82142" cy="82015"/>
          </a:xfrm>
        </p:grpSpPr>
        <p:sp>
          <p:nvSpPr>
            <p:cNvPr id="2173" name="Freeform: Shape 2172">
              <a:extLst>
                <a:ext uri="{FF2B5EF4-FFF2-40B4-BE49-F238E27FC236}">
                  <a16:creationId xmlns:a16="http://schemas.microsoft.com/office/drawing/2014/main" id="{25208FFC-A719-D557-EC56-B2DF12655D6F}"/>
                </a:ext>
              </a:extLst>
            </p:cNvPr>
            <p:cNvSpPr/>
            <p:nvPr/>
          </p:nvSpPr>
          <p:spPr>
            <a:xfrm>
              <a:off x="9668906" y="3506367"/>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74" name="Freeform: Shape 2173">
              <a:extLst>
                <a:ext uri="{FF2B5EF4-FFF2-40B4-BE49-F238E27FC236}">
                  <a16:creationId xmlns:a16="http://schemas.microsoft.com/office/drawing/2014/main" id="{4A585D1D-97E5-66FD-1198-A54BF09CA696}"/>
                </a:ext>
              </a:extLst>
            </p:cNvPr>
            <p:cNvSpPr/>
            <p:nvPr/>
          </p:nvSpPr>
          <p:spPr>
            <a:xfrm>
              <a:off x="9627835" y="354743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75" name="Graphic 2130">
            <a:extLst>
              <a:ext uri="{FF2B5EF4-FFF2-40B4-BE49-F238E27FC236}">
                <a16:creationId xmlns:a16="http://schemas.microsoft.com/office/drawing/2014/main" id="{298D3807-6062-78A2-788A-14C6B96D33A2}"/>
              </a:ext>
            </a:extLst>
          </p:cNvPr>
          <p:cNvGrpSpPr/>
          <p:nvPr/>
        </p:nvGrpSpPr>
        <p:grpSpPr>
          <a:xfrm>
            <a:off x="9414666" y="3525761"/>
            <a:ext cx="82142" cy="82142"/>
            <a:chOff x="9653822" y="3525761"/>
            <a:chExt cx="82142" cy="82142"/>
          </a:xfrm>
        </p:grpSpPr>
        <p:sp>
          <p:nvSpPr>
            <p:cNvPr id="2176" name="Freeform: Shape 2175">
              <a:extLst>
                <a:ext uri="{FF2B5EF4-FFF2-40B4-BE49-F238E27FC236}">
                  <a16:creationId xmlns:a16="http://schemas.microsoft.com/office/drawing/2014/main" id="{15FB3A65-BD39-3A07-0538-0F9BCAEF5A63}"/>
                </a:ext>
              </a:extLst>
            </p:cNvPr>
            <p:cNvSpPr/>
            <p:nvPr/>
          </p:nvSpPr>
          <p:spPr>
            <a:xfrm>
              <a:off x="9694893" y="352576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77" name="Freeform: Shape 2176">
              <a:extLst>
                <a:ext uri="{FF2B5EF4-FFF2-40B4-BE49-F238E27FC236}">
                  <a16:creationId xmlns:a16="http://schemas.microsoft.com/office/drawing/2014/main" id="{144C54B9-D5AC-FA55-52BC-B3789D679A0F}"/>
                </a:ext>
              </a:extLst>
            </p:cNvPr>
            <p:cNvSpPr/>
            <p:nvPr/>
          </p:nvSpPr>
          <p:spPr>
            <a:xfrm>
              <a:off x="9653822" y="356683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78" name="Graphic 2130">
            <a:extLst>
              <a:ext uri="{FF2B5EF4-FFF2-40B4-BE49-F238E27FC236}">
                <a16:creationId xmlns:a16="http://schemas.microsoft.com/office/drawing/2014/main" id="{903ABAE2-298D-0BEF-3ED9-6E459FE43B1C}"/>
              </a:ext>
            </a:extLst>
          </p:cNvPr>
          <p:cNvGrpSpPr/>
          <p:nvPr/>
        </p:nvGrpSpPr>
        <p:grpSpPr>
          <a:xfrm>
            <a:off x="9580472" y="3556692"/>
            <a:ext cx="82142" cy="82142"/>
            <a:chOff x="9819628" y="3556692"/>
            <a:chExt cx="82142" cy="82142"/>
          </a:xfrm>
        </p:grpSpPr>
        <p:sp>
          <p:nvSpPr>
            <p:cNvPr id="2179" name="Freeform: Shape 2178">
              <a:extLst>
                <a:ext uri="{FF2B5EF4-FFF2-40B4-BE49-F238E27FC236}">
                  <a16:creationId xmlns:a16="http://schemas.microsoft.com/office/drawing/2014/main" id="{858AB00D-8705-CBA9-E79F-36E4A5645372}"/>
                </a:ext>
              </a:extLst>
            </p:cNvPr>
            <p:cNvSpPr/>
            <p:nvPr/>
          </p:nvSpPr>
          <p:spPr>
            <a:xfrm>
              <a:off x="9860699" y="355669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80" name="Freeform: Shape 2179">
              <a:extLst>
                <a:ext uri="{FF2B5EF4-FFF2-40B4-BE49-F238E27FC236}">
                  <a16:creationId xmlns:a16="http://schemas.microsoft.com/office/drawing/2014/main" id="{BB0F58CC-24D2-71D9-3B23-105316F5A817}"/>
                </a:ext>
              </a:extLst>
            </p:cNvPr>
            <p:cNvSpPr/>
            <p:nvPr/>
          </p:nvSpPr>
          <p:spPr>
            <a:xfrm>
              <a:off x="9819628" y="359776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81" name="Graphic 2130">
            <a:extLst>
              <a:ext uri="{FF2B5EF4-FFF2-40B4-BE49-F238E27FC236}">
                <a16:creationId xmlns:a16="http://schemas.microsoft.com/office/drawing/2014/main" id="{3E2ADF57-CA06-6874-6BB9-5F48E959518C}"/>
              </a:ext>
            </a:extLst>
          </p:cNvPr>
          <p:cNvGrpSpPr/>
          <p:nvPr/>
        </p:nvGrpSpPr>
        <p:grpSpPr>
          <a:xfrm>
            <a:off x="9638657" y="3556692"/>
            <a:ext cx="82142" cy="82142"/>
            <a:chOff x="9877813" y="3556692"/>
            <a:chExt cx="82142" cy="82142"/>
          </a:xfrm>
        </p:grpSpPr>
        <p:sp>
          <p:nvSpPr>
            <p:cNvPr id="2182" name="Freeform: Shape 2181">
              <a:extLst>
                <a:ext uri="{FF2B5EF4-FFF2-40B4-BE49-F238E27FC236}">
                  <a16:creationId xmlns:a16="http://schemas.microsoft.com/office/drawing/2014/main" id="{4D0766B6-980B-90F6-7CAA-1E977FBCF3CB}"/>
                </a:ext>
              </a:extLst>
            </p:cNvPr>
            <p:cNvSpPr/>
            <p:nvPr/>
          </p:nvSpPr>
          <p:spPr>
            <a:xfrm>
              <a:off x="9918884" y="355669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83" name="Freeform: Shape 2182">
              <a:extLst>
                <a:ext uri="{FF2B5EF4-FFF2-40B4-BE49-F238E27FC236}">
                  <a16:creationId xmlns:a16="http://schemas.microsoft.com/office/drawing/2014/main" id="{6CE0B854-A710-125F-2B0C-D30D806DB919}"/>
                </a:ext>
              </a:extLst>
            </p:cNvPr>
            <p:cNvSpPr/>
            <p:nvPr/>
          </p:nvSpPr>
          <p:spPr>
            <a:xfrm>
              <a:off x="9877813" y="359776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84" name="Graphic 2130">
            <a:extLst>
              <a:ext uri="{FF2B5EF4-FFF2-40B4-BE49-F238E27FC236}">
                <a16:creationId xmlns:a16="http://schemas.microsoft.com/office/drawing/2014/main" id="{475E0958-03B4-1D53-AE61-2C6EAAF33131}"/>
              </a:ext>
            </a:extLst>
          </p:cNvPr>
          <p:cNvGrpSpPr/>
          <p:nvPr/>
        </p:nvGrpSpPr>
        <p:grpSpPr>
          <a:xfrm>
            <a:off x="9679728" y="3556692"/>
            <a:ext cx="82142" cy="82142"/>
            <a:chOff x="9918884" y="3556692"/>
            <a:chExt cx="82142" cy="82142"/>
          </a:xfrm>
        </p:grpSpPr>
        <p:sp>
          <p:nvSpPr>
            <p:cNvPr id="2185" name="Freeform: Shape 2184">
              <a:extLst>
                <a:ext uri="{FF2B5EF4-FFF2-40B4-BE49-F238E27FC236}">
                  <a16:creationId xmlns:a16="http://schemas.microsoft.com/office/drawing/2014/main" id="{0AD3D602-7983-6E72-5999-333866EAE225}"/>
                </a:ext>
              </a:extLst>
            </p:cNvPr>
            <p:cNvSpPr/>
            <p:nvPr/>
          </p:nvSpPr>
          <p:spPr>
            <a:xfrm>
              <a:off x="9959955" y="355669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86" name="Freeform: Shape 2185">
              <a:extLst>
                <a:ext uri="{FF2B5EF4-FFF2-40B4-BE49-F238E27FC236}">
                  <a16:creationId xmlns:a16="http://schemas.microsoft.com/office/drawing/2014/main" id="{A7EBF45A-B45D-2B97-155A-0182DAE34DBE}"/>
                </a:ext>
              </a:extLst>
            </p:cNvPr>
            <p:cNvSpPr/>
            <p:nvPr/>
          </p:nvSpPr>
          <p:spPr>
            <a:xfrm>
              <a:off x="9918884" y="359776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87" name="Graphic 2130">
            <a:extLst>
              <a:ext uri="{FF2B5EF4-FFF2-40B4-BE49-F238E27FC236}">
                <a16:creationId xmlns:a16="http://schemas.microsoft.com/office/drawing/2014/main" id="{CC709A7B-11B6-3394-46DE-509FEA6FB00F}"/>
              </a:ext>
            </a:extLst>
          </p:cNvPr>
          <p:cNvGrpSpPr/>
          <p:nvPr/>
        </p:nvGrpSpPr>
        <p:grpSpPr>
          <a:xfrm>
            <a:off x="9746405" y="3566833"/>
            <a:ext cx="82142" cy="82015"/>
            <a:chOff x="9985561" y="3566833"/>
            <a:chExt cx="82142" cy="82015"/>
          </a:xfrm>
        </p:grpSpPr>
        <p:sp>
          <p:nvSpPr>
            <p:cNvPr id="2188" name="Freeform: Shape 2187">
              <a:extLst>
                <a:ext uri="{FF2B5EF4-FFF2-40B4-BE49-F238E27FC236}">
                  <a16:creationId xmlns:a16="http://schemas.microsoft.com/office/drawing/2014/main" id="{03A26F29-4A96-44A8-8FB4-6B465FA718DD}"/>
                </a:ext>
              </a:extLst>
            </p:cNvPr>
            <p:cNvSpPr/>
            <p:nvPr/>
          </p:nvSpPr>
          <p:spPr>
            <a:xfrm>
              <a:off x="10026633" y="3566833"/>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89" name="Freeform: Shape 2188">
              <a:extLst>
                <a:ext uri="{FF2B5EF4-FFF2-40B4-BE49-F238E27FC236}">
                  <a16:creationId xmlns:a16="http://schemas.microsoft.com/office/drawing/2014/main" id="{9A70141B-362E-FF41-CA65-BD4FA2430913}"/>
                </a:ext>
              </a:extLst>
            </p:cNvPr>
            <p:cNvSpPr/>
            <p:nvPr/>
          </p:nvSpPr>
          <p:spPr>
            <a:xfrm>
              <a:off x="9985561" y="360790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90" name="Graphic 2130">
            <a:extLst>
              <a:ext uri="{FF2B5EF4-FFF2-40B4-BE49-F238E27FC236}">
                <a16:creationId xmlns:a16="http://schemas.microsoft.com/office/drawing/2014/main" id="{1D8E9F87-7043-5BF4-26F8-43BFFC97A0BC}"/>
              </a:ext>
            </a:extLst>
          </p:cNvPr>
          <p:cNvGrpSpPr/>
          <p:nvPr/>
        </p:nvGrpSpPr>
        <p:grpSpPr>
          <a:xfrm>
            <a:off x="9823985" y="3566833"/>
            <a:ext cx="82142" cy="82015"/>
            <a:chOff x="10063141" y="3566833"/>
            <a:chExt cx="82142" cy="82015"/>
          </a:xfrm>
        </p:grpSpPr>
        <p:sp>
          <p:nvSpPr>
            <p:cNvPr id="2191" name="Freeform: Shape 2190">
              <a:extLst>
                <a:ext uri="{FF2B5EF4-FFF2-40B4-BE49-F238E27FC236}">
                  <a16:creationId xmlns:a16="http://schemas.microsoft.com/office/drawing/2014/main" id="{705812B4-8102-1994-8A3C-EE7ED3BBF6F1}"/>
                </a:ext>
              </a:extLst>
            </p:cNvPr>
            <p:cNvSpPr/>
            <p:nvPr/>
          </p:nvSpPr>
          <p:spPr>
            <a:xfrm>
              <a:off x="10104212" y="3566833"/>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92" name="Freeform: Shape 2191">
              <a:extLst>
                <a:ext uri="{FF2B5EF4-FFF2-40B4-BE49-F238E27FC236}">
                  <a16:creationId xmlns:a16="http://schemas.microsoft.com/office/drawing/2014/main" id="{E91305A3-D786-10EB-EE59-336243F5BF98}"/>
                </a:ext>
              </a:extLst>
            </p:cNvPr>
            <p:cNvSpPr/>
            <p:nvPr/>
          </p:nvSpPr>
          <p:spPr>
            <a:xfrm>
              <a:off x="10063141" y="360790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93" name="Graphic 2130">
            <a:extLst>
              <a:ext uri="{FF2B5EF4-FFF2-40B4-BE49-F238E27FC236}">
                <a16:creationId xmlns:a16="http://schemas.microsoft.com/office/drawing/2014/main" id="{2158667E-2258-4C5D-C3B9-AAF71CBB5C62}"/>
              </a:ext>
            </a:extLst>
          </p:cNvPr>
          <p:cNvGrpSpPr/>
          <p:nvPr/>
        </p:nvGrpSpPr>
        <p:grpSpPr>
          <a:xfrm>
            <a:off x="9875831" y="3566833"/>
            <a:ext cx="82015" cy="82015"/>
            <a:chOff x="10114987" y="3566833"/>
            <a:chExt cx="82015" cy="82015"/>
          </a:xfrm>
        </p:grpSpPr>
        <p:sp>
          <p:nvSpPr>
            <p:cNvPr id="2194" name="Freeform: Shape 2193">
              <a:extLst>
                <a:ext uri="{FF2B5EF4-FFF2-40B4-BE49-F238E27FC236}">
                  <a16:creationId xmlns:a16="http://schemas.microsoft.com/office/drawing/2014/main" id="{529CBF54-D4CA-35AA-9899-799A65F73C7C}"/>
                </a:ext>
              </a:extLst>
            </p:cNvPr>
            <p:cNvSpPr/>
            <p:nvPr/>
          </p:nvSpPr>
          <p:spPr>
            <a:xfrm>
              <a:off x="10155932" y="3566833"/>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95" name="Freeform: Shape 2194">
              <a:extLst>
                <a:ext uri="{FF2B5EF4-FFF2-40B4-BE49-F238E27FC236}">
                  <a16:creationId xmlns:a16="http://schemas.microsoft.com/office/drawing/2014/main" id="{B332CCCB-8A75-7812-3D9F-B2B88E65A42F}"/>
                </a:ext>
              </a:extLst>
            </p:cNvPr>
            <p:cNvSpPr/>
            <p:nvPr/>
          </p:nvSpPr>
          <p:spPr>
            <a:xfrm>
              <a:off x="10114987" y="3607904"/>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96" name="Graphic 2130">
            <a:extLst>
              <a:ext uri="{FF2B5EF4-FFF2-40B4-BE49-F238E27FC236}">
                <a16:creationId xmlns:a16="http://schemas.microsoft.com/office/drawing/2014/main" id="{21D541B1-34B1-4051-C205-E1DFA9C3FFD8}"/>
              </a:ext>
            </a:extLst>
          </p:cNvPr>
          <p:cNvGrpSpPr/>
          <p:nvPr/>
        </p:nvGrpSpPr>
        <p:grpSpPr>
          <a:xfrm>
            <a:off x="9916776" y="3566833"/>
            <a:ext cx="82142" cy="82015"/>
            <a:chOff x="10155932" y="3566833"/>
            <a:chExt cx="82142" cy="82015"/>
          </a:xfrm>
        </p:grpSpPr>
        <p:sp>
          <p:nvSpPr>
            <p:cNvPr id="2197" name="Freeform: Shape 2196">
              <a:extLst>
                <a:ext uri="{FF2B5EF4-FFF2-40B4-BE49-F238E27FC236}">
                  <a16:creationId xmlns:a16="http://schemas.microsoft.com/office/drawing/2014/main" id="{AEE2C22E-DDD9-6F27-70D6-8BF3D996ED90}"/>
                </a:ext>
              </a:extLst>
            </p:cNvPr>
            <p:cNvSpPr/>
            <p:nvPr/>
          </p:nvSpPr>
          <p:spPr>
            <a:xfrm>
              <a:off x="10197003" y="3566833"/>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98" name="Freeform: Shape 2197">
              <a:extLst>
                <a:ext uri="{FF2B5EF4-FFF2-40B4-BE49-F238E27FC236}">
                  <a16:creationId xmlns:a16="http://schemas.microsoft.com/office/drawing/2014/main" id="{918D4B07-63E7-EA7C-04C7-57A557F1CE15}"/>
                </a:ext>
              </a:extLst>
            </p:cNvPr>
            <p:cNvSpPr/>
            <p:nvPr/>
          </p:nvSpPr>
          <p:spPr>
            <a:xfrm>
              <a:off x="10155932" y="360790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199" name="Graphic 2130">
            <a:extLst>
              <a:ext uri="{FF2B5EF4-FFF2-40B4-BE49-F238E27FC236}">
                <a16:creationId xmlns:a16="http://schemas.microsoft.com/office/drawing/2014/main" id="{DCD38C68-6575-9DA7-10B9-52C37EC6C49E}"/>
              </a:ext>
            </a:extLst>
          </p:cNvPr>
          <p:cNvGrpSpPr/>
          <p:nvPr/>
        </p:nvGrpSpPr>
        <p:grpSpPr>
          <a:xfrm>
            <a:off x="9957847" y="3566833"/>
            <a:ext cx="82142" cy="82015"/>
            <a:chOff x="10197003" y="3566833"/>
            <a:chExt cx="82142" cy="82015"/>
          </a:xfrm>
        </p:grpSpPr>
        <p:sp>
          <p:nvSpPr>
            <p:cNvPr id="2200" name="Freeform: Shape 2199">
              <a:extLst>
                <a:ext uri="{FF2B5EF4-FFF2-40B4-BE49-F238E27FC236}">
                  <a16:creationId xmlns:a16="http://schemas.microsoft.com/office/drawing/2014/main" id="{D1532520-D04F-F26A-1A71-55E6CD732BA1}"/>
                </a:ext>
              </a:extLst>
            </p:cNvPr>
            <p:cNvSpPr/>
            <p:nvPr/>
          </p:nvSpPr>
          <p:spPr>
            <a:xfrm>
              <a:off x="10238074" y="3566833"/>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01" name="Freeform: Shape 2200">
              <a:extLst>
                <a:ext uri="{FF2B5EF4-FFF2-40B4-BE49-F238E27FC236}">
                  <a16:creationId xmlns:a16="http://schemas.microsoft.com/office/drawing/2014/main" id="{FFFFBB0B-A0BC-E45B-FF34-1A2CFB1F8EBF}"/>
                </a:ext>
              </a:extLst>
            </p:cNvPr>
            <p:cNvSpPr/>
            <p:nvPr/>
          </p:nvSpPr>
          <p:spPr>
            <a:xfrm>
              <a:off x="10197003" y="360790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02" name="Graphic 2130">
            <a:extLst>
              <a:ext uri="{FF2B5EF4-FFF2-40B4-BE49-F238E27FC236}">
                <a16:creationId xmlns:a16="http://schemas.microsoft.com/office/drawing/2014/main" id="{C7805F69-37CD-F59C-3E7B-92B8B0A76749}"/>
              </a:ext>
            </a:extLst>
          </p:cNvPr>
          <p:cNvGrpSpPr/>
          <p:nvPr/>
        </p:nvGrpSpPr>
        <p:grpSpPr>
          <a:xfrm>
            <a:off x="10011595" y="3581791"/>
            <a:ext cx="82142" cy="82142"/>
            <a:chOff x="10250751" y="3581791"/>
            <a:chExt cx="82142" cy="82142"/>
          </a:xfrm>
        </p:grpSpPr>
        <p:sp>
          <p:nvSpPr>
            <p:cNvPr id="2203" name="Freeform: Shape 2202">
              <a:extLst>
                <a:ext uri="{FF2B5EF4-FFF2-40B4-BE49-F238E27FC236}">
                  <a16:creationId xmlns:a16="http://schemas.microsoft.com/office/drawing/2014/main" id="{51A2C929-D692-F2AD-0F55-1FC087B53771}"/>
                </a:ext>
              </a:extLst>
            </p:cNvPr>
            <p:cNvSpPr/>
            <p:nvPr/>
          </p:nvSpPr>
          <p:spPr>
            <a:xfrm>
              <a:off x="10291822" y="358179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04" name="Freeform: Shape 2203">
              <a:extLst>
                <a:ext uri="{FF2B5EF4-FFF2-40B4-BE49-F238E27FC236}">
                  <a16:creationId xmlns:a16="http://schemas.microsoft.com/office/drawing/2014/main" id="{379FF3D5-3B78-DD0C-C189-4E68E46BF075}"/>
                </a:ext>
              </a:extLst>
            </p:cNvPr>
            <p:cNvSpPr/>
            <p:nvPr/>
          </p:nvSpPr>
          <p:spPr>
            <a:xfrm>
              <a:off x="10250751" y="362286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05" name="Graphic 2130">
            <a:extLst>
              <a:ext uri="{FF2B5EF4-FFF2-40B4-BE49-F238E27FC236}">
                <a16:creationId xmlns:a16="http://schemas.microsoft.com/office/drawing/2014/main" id="{779EC237-AA65-BF06-C374-1A689B365E48}"/>
              </a:ext>
            </a:extLst>
          </p:cNvPr>
          <p:cNvGrpSpPr/>
          <p:nvPr/>
        </p:nvGrpSpPr>
        <p:grpSpPr>
          <a:xfrm>
            <a:off x="10052666" y="3581791"/>
            <a:ext cx="82142" cy="82142"/>
            <a:chOff x="10291822" y="3581791"/>
            <a:chExt cx="82142" cy="82142"/>
          </a:xfrm>
        </p:grpSpPr>
        <p:sp>
          <p:nvSpPr>
            <p:cNvPr id="2206" name="Freeform: Shape 2205">
              <a:extLst>
                <a:ext uri="{FF2B5EF4-FFF2-40B4-BE49-F238E27FC236}">
                  <a16:creationId xmlns:a16="http://schemas.microsoft.com/office/drawing/2014/main" id="{6B6EEBC6-FEE4-75EC-0F5F-0228CFBC3D93}"/>
                </a:ext>
              </a:extLst>
            </p:cNvPr>
            <p:cNvSpPr/>
            <p:nvPr/>
          </p:nvSpPr>
          <p:spPr>
            <a:xfrm>
              <a:off x="10332893" y="358179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07" name="Freeform: Shape 2206">
              <a:extLst>
                <a:ext uri="{FF2B5EF4-FFF2-40B4-BE49-F238E27FC236}">
                  <a16:creationId xmlns:a16="http://schemas.microsoft.com/office/drawing/2014/main" id="{501A94A0-FBFC-FEFA-96E1-750D5176EB7F}"/>
                </a:ext>
              </a:extLst>
            </p:cNvPr>
            <p:cNvSpPr/>
            <p:nvPr/>
          </p:nvSpPr>
          <p:spPr>
            <a:xfrm>
              <a:off x="10291822" y="362286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08" name="Graphic 2130">
            <a:extLst>
              <a:ext uri="{FF2B5EF4-FFF2-40B4-BE49-F238E27FC236}">
                <a16:creationId xmlns:a16="http://schemas.microsoft.com/office/drawing/2014/main" id="{15FA859A-CA38-5106-AED9-6A4D20FC1734}"/>
              </a:ext>
            </a:extLst>
          </p:cNvPr>
          <p:cNvGrpSpPr/>
          <p:nvPr/>
        </p:nvGrpSpPr>
        <p:grpSpPr>
          <a:xfrm>
            <a:off x="10224937" y="3597763"/>
            <a:ext cx="82142" cy="82142"/>
            <a:chOff x="10464093" y="3597763"/>
            <a:chExt cx="82142" cy="82142"/>
          </a:xfrm>
        </p:grpSpPr>
        <p:sp>
          <p:nvSpPr>
            <p:cNvPr id="2209" name="Freeform: Shape 2208">
              <a:extLst>
                <a:ext uri="{FF2B5EF4-FFF2-40B4-BE49-F238E27FC236}">
                  <a16:creationId xmlns:a16="http://schemas.microsoft.com/office/drawing/2014/main" id="{767D6F3F-0121-682C-869E-2A02662A056B}"/>
                </a:ext>
              </a:extLst>
            </p:cNvPr>
            <p:cNvSpPr/>
            <p:nvPr/>
          </p:nvSpPr>
          <p:spPr>
            <a:xfrm>
              <a:off x="10505165" y="3597763"/>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10" name="Freeform: Shape 2209">
              <a:extLst>
                <a:ext uri="{FF2B5EF4-FFF2-40B4-BE49-F238E27FC236}">
                  <a16:creationId xmlns:a16="http://schemas.microsoft.com/office/drawing/2014/main" id="{2BA531A7-867E-3D19-8C98-4A7F2F777039}"/>
                </a:ext>
              </a:extLst>
            </p:cNvPr>
            <p:cNvSpPr/>
            <p:nvPr/>
          </p:nvSpPr>
          <p:spPr>
            <a:xfrm>
              <a:off x="10464093" y="363883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11" name="Graphic 2130">
            <a:extLst>
              <a:ext uri="{FF2B5EF4-FFF2-40B4-BE49-F238E27FC236}">
                <a16:creationId xmlns:a16="http://schemas.microsoft.com/office/drawing/2014/main" id="{F1407C94-A6E6-A379-6DCE-F3533868B183}"/>
              </a:ext>
            </a:extLst>
          </p:cNvPr>
          <p:cNvGrpSpPr/>
          <p:nvPr/>
        </p:nvGrpSpPr>
        <p:grpSpPr>
          <a:xfrm>
            <a:off x="10266009" y="3597763"/>
            <a:ext cx="82142" cy="82142"/>
            <a:chOff x="10505165" y="3597763"/>
            <a:chExt cx="82142" cy="82142"/>
          </a:xfrm>
        </p:grpSpPr>
        <p:sp>
          <p:nvSpPr>
            <p:cNvPr id="2212" name="Freeform: Shape 2211">
              <a:extLst>
                <a:ext uri="{FF2B5EF4-FFF2-40B4-BE49-F238E27FC236}">
                  <a16:creationId xmlns:a16="http://schemas.microsoft.com/office/drawing/2014/main" id="{CDFAA6A4-F29B-C7D9-98B1-B660E9B22209}"/>
                </a:ext>
              </a:extLst>
            </p:cNvPr>
            <p:cNvSpPr/>
            <p:nvPr/>
          </p:nvSpPr>
          <p:spPr>
            <a:xfrm>
              <a:off x="10546236" y="3597763"/>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13" name="Freeform: Shape 2212">
              <a:extLst>
                <a:ext uri="{FF2B5EF4-FFF2-40B4-BE49-F238E27FC236}">
                  <a16:creationId xmlns:a16="http://schemas.microsoft.com/office/drawing/2014/main" id="{7B927E37-9713-8AE3-3A95-50841033E261}"/>
                </a:ext>
              </a:extLst>
            </p:cNvPr>
            <p:cNvSpPr/>
            <p:nvPr/>
          </p:nvSpPr>
          <p:spPr>
            <a:xfrm>
              <a:off x="10505165" y="363883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14" name="Graphic 2130">
            <a:extLst>
              <a:ext uri="{FF2B5EF4-FFF2-40B4-BE49-F238E27FC236}">
                <a16:creationId xmlns:a16="http://schemas.microsoft.com/office/drawing/2014/main" id="{BBADE5BB-E094-7781-5910-72D349F356B5}"/>
              </a:ext>
            </a:extLst>
          </p:cNvPr>
          <p:cNvGrpSpPr/>
          <p:nvPr/>
        </p:nvGrpSpPr>
        <p:grpSpPr>
          <a:xfrm>
            <a:off x="10283122" y="3597763"/>
            <a:ext cx="82142" cy="82142"/>
            <a:chOff x="10522278" y="3597763"/>
            <a:chExt cx="82142" cy="82142"/>
          </a:xfrm>
        </p:grpSpPr>
        <p:sp>
          <p:nvSpPr>
            <p:cNvPr id="2215" name="Freeform: Shape 2214">
              <a:extLst>
                <a:ext uri="{FF2B5EF4-FFF2-40B4-BE49-F238E27FC236}">
                  <a16:creationId xmlns:a16="http://schemas.microsoft.com/office/drawing/2014/main" id="{90AEB54C-9433-22FE-AC09-A58FB579240C}"/>
                </a:ext>
              </a:extLst>
            </p:cNvPr>
            <p:cNvSpPr/>
            <p:nvPr/>
          </p:nvSpPr>
          <p:spPr>
            <a:xfrm>
              <a:off x="10563349" y="3597763"/>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16" name="Freeform: Shape 2215">
              <a:extLst>
                <a:ext uri="{FF2B5EF4-FFF2-40B4-BE49-F238E27FC236}">
                  <a16:creationId xmlns:a16="http://schemas.microsoft.com/office/drawing/2014/main" id="{94DD7BB5-EACF-23B3-129A-08113EE0CF6A}"/>
                </a:ext>
              </a:extLst>
            </p:cNvPr>
            <p:cNvSpPr/>
            <p:nvPr/>
          </p:nvSpPr>
          <p:spPr>
            <a:xfrm>
              <a:off x="10522278" y="363883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17" name="Graphic 2130">
            <a:extLst>
              <a:ext uri="{FF2B5EF4-FFF2-40B4-BE49-F238E27FC236}">
                <a16:creationId xmlns:a16="http://schemas.microsoft.com/office/drawing/2014/main" id="{E10CBD1E-5E4D-9E60-BF60-515012735601}"/>
              </a:ext>
            </a:extLst>
          </p:cNvPr>
          <p:cNvGrpSpPr/>
          <p:nvPr/>
        </p:nvGrpSpPr>
        <p:grpSpPr>
          <a:xfrm>
            <a:off x="10324193" y="3607397"/>
            <a:ext cx="82142" cy="82142"/>
            <a:chOff x="10563349" y="3607397"/>
            <a:chExt cx="82142" cy="82142"/>
          </a:xfrm>
        </p:grpSpPr>
        <p:sp>
          <p:nvSpPr>
            <p:cNvPr id="2218" name="Freeform: Shape 2217">
              <a:extLst>
                <a:ext uri="{FF2B5EF4-FFF2-40B4-BE49-F238E27FC236}">
                  <a16:creationId xmlns:a16="http://schemas.microsoft.com/office/drawing/2014/main" id="{CC528FC2-7248-E4C0-BAB2-5E5606BA5567}"/>
                </a:ext>
              </a:extLst>
            </p:cNvPr>
            <p:cNvSpPr/>
            <p:nvPr/>
          </p:nvSpPr>
          <p:spPr>
            <a:xfrm>
              <a:off x="10604421" y="360739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19" name="Freeform: Shape 2218">
              <a:extLst>
                <a:ext uri="{FF2B5EF4-FFF2-40B4-BE49-F238E27FC236}">
                  <a16:creationId xmlns:a16="http://schemas.microsoft.com/office/drawing/2014/main" id="{739F5564-9913-6785-FAAA-17FFEE54215A}"/>
                </a:ext>
              </a:extLst>
            </p:cNvPr>
            <p:cNvSpPr/>
            <p:nvPr/>
          </p:nvSpPr>
          <p:spPr>
            <a:xfrm>
              <a:off x="10563349" y="364846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20" name="Graphic 2130">
            <a:extLst>
              <a:ext uri="{FF2B5EF4-FFF2-40B4-BE49-F238E27FC236}">
                <a16:creationId xmlns:a16="http://schemas.microsoft.com/office/drawing/2014/main" id="{55CD776F-59B7-A88D-D66A-222F23CFFBB3}"/>
              </a:ext>
            </a:extLst>
          </p:cNvPr>
          <p:cNvGrpSpPr/>
          <p:nvPr/>
        </p:nvGrpSpPr>
        <p:grpSpPr>
          <a:xfrm>
            <a:off x="10345616" y="3607397"/>
            <a:ext cx="82142" cy="82142"/>
            <a:chOff x="10584772" y="3607397"/>
            <a:chExt cx="82142" cy="82142"/>
          </a:xfrm>
        </p:grpSpPr>
        <p:sp>
          <p:nvSpPr>
            <p:cNvPr id="2221" name="Freeform: Shape 2220">
              <a:extLst>
                <a:ext uri="{FF2B5EF4-FFF2-40B4-BE49-F238E27FC236}">
                  <a16:creationId xmlns:a16="http://schemas.microsoft.com/office/drawing/2014/main" id="{8A8FF4D9-C9A3-4A80-BCCC-5B15D147B51F}"/>
                </a:ext>
              </a:extLst>
            </p:cNvPr>
            <p:cNvSpPr/>
            <p:nvPr/>
          </p:nvSpPr>
          <p:spPr>
            <a:xfrm>
              <a:off x="10625844" y="360739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22" name="Freeform: Shape 2221">
              <a:extLst>
                <a:ext uri="{FF2B5EF4-FFF2-40B4-BE49-F238E27FC236}">
                  <a16:creationId xmlns:a16="http://schemas.microsoft.com/office/drawing/2014/main" id="{840A282F-D5B8-45B7-403C-AADC8084EB5D}"/>
                </a:ext>
              </a:extLst>
            </p:cNvPr>
            <p:cNvSpPr/>
            <p:nvPr/>
          </p:nvSpPr>
          <p:spPr>
            <a:xfrm>
              <a:off x="10584772" y="364846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23" name="Graphic 2130">
            <a:extLst>
              <a:ext uri="{FF2B5EF4-FFF2-40B4-BE49-F238E27FC236}">
                <a16:creationId xmlns:a16="http://schemas.microsoft.com/office/drawing/2014/main" id="{F77E20B8-F0FB-5292-BF4B-FDAA3EF7C531}"/>
              </a:ext>
            </a:extLst>
          </p:cNvPr>
          <p:cNvGrpSpPr/>
          <p:nvPr/>
        </p:nvGrpSpPr>
        <p:grpSpPr>
          <a:xfrm>
            <a:off x="10373631" y="3618299"/>
            <a:ext cx="82142" cy="82142"/>
            <a:chOff x="10612787" y="3618299"/>
            <a:chExt cx="82142" cy="82142"/>
          </a:xfrm>
        </p:grpSpPr>
        <p:sp>
          <p:nvSpPr>
            <p:cNvPr id="2224" name="Freeform: Shape 2223">
              <a:extLst>
                <a:ext uri="{FF2B5EF4-FFF2-40B4-BE49-F238E27FC236}">
                  <a16:creationId xmlns:a16="http://schemas.microsoft.com/office/drawing/2014/main" id="{9D7B58C4-00D1-00DA-AB5D-95E741FE85EB}"/>
                </a:ext>
              </a:extLst>
            </p:cNvPr>
            <p:cNvSpPr/>
            <p:nvPr/>
          </p:nvSpPr>
          <p:spPr>
            <a:xfrm>
              <a:off x="10653858" y="361829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25" name="Freeform: Shape 2224">
              <a:extLst>
                <a:ext uri="{FF2B5EF4-FFF2-40B4-BE49-F238E27FC236}">
                  <a16:creationId xmlns:a16="http://schemas.microsoft.com/office/drawing/2014/main" id="{0873C526-5BDD-255E-4C68-B01300CDE9C6}"/>
                </a:ext>
              </a:extLst>
            </p:cNvPr>
            <p:cNvSpPr/>
            <p:nvPr/>
          </p:nvSpPr>
          <p:spPr>
            <a:xfrm>
              <a:off x="10612787" y="365937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26" name="Graphic 2130">
            <a:extLst>
              <a:ext uri="{FF2B5EF4-FFF2-40B4-BE49-F238E27FC236}">
                <a16:creationId xmlns:a16="http://schemas.microsoft.com/office/drawing/2014/main" id="{5B049B91-E623-0FF2-E6A2-C8C30343EB03}"/>
              </a:ext>
            </a:extLst>
          </p:cNvPr>
          <p:cNvGrpSpPr/>
          <p:nvPr/>
        </p:nvGrpSpPr>
        <p:grpSpPr>
          <a:xfrm>
            <a:off x="10386688" y="3618299"/>
            <a:ext cx="82142" cy="82142"/>
            <a:chOff x="10625844" y="3618299"/>
            <a:chExt cx="82142" cy="82142"/>
          </a:xfrm>
        </p:grpSpPr>
        <p:sp>
          <p:nvSpPr>
            <p:cNvPr id="2227" name="Freeform: Shape 2226">
              <a:extLst>
                <a:ext uri="{FF2B5EF4-FFF2-40B4-BE49-F238E27FC236}">
                  <a16:creationId xmlns:a16="http://schemas.microsoft.com/office/drawing/2014/main" id="{43BB0E93-D71D-A7FB-6A67-B4E2A2514591}"/>
                </a:ext>
              </a:extLst>
            </p:cNvPr>
            <p:cNvSpPr/>
            <p:nvPr/>
          </p:nvSpPr>
          <p:spPr>
            <a:xfrm>
              <a:off x="10666915" y="361829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28" name="Freeform: Shape 2227">
              <a:extLst>
                <a:ext uri="{FF2B5EF4-FFF2-40B4-BE49-F238E27FC236}">
                  <a16:creationId xmlns:a16="http://schemas.microsoft.com/office/drawing/2014/main" id="{F9933B89-BE47-E9C3-6A38-93DDA8E73FA2}"/>
                </a:ext>
              </a:extLst>
            </p:cNvPr>
            <p:cNvSpPr/>
            <p:nvPr/>
          </p:nvSpPr>
          <p:spPr>
            <a:xfrm>
              <a:off x="10625844" y="365937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29" name="Graphic 2130">
            <a:extLst>
              <a:ext uri="{FF2B5EF4-FFF2-40B4-BE49-F238E27FC236}">
                <a16:creationId xmlns:a16="http://schemas.microsoft.com/office/drawing/2014/main" id="{3A488FA8-BEAD-AED7-C0D7-CA6902283FF2}"/>
              </a:ext>
            </a:extLst>
          </p:cNvPr>
          <p:cNvGrpSpPr/>
          <p:nvPr/>
        </p:nvGrpSpPr>
        <p:grpSpPr>
          <a:xfrm>
            <a:off x="10427759" y="3618299"/>
            <a:ext cx="82142" cy="82142"/>
            <a:chOff x="10666915" y="3618299"/>
            <a:chExt cx="82142" cy="82142"/>
          </a:xfrm>
        </p:grpSpPr>
        <p:sp>
          <p:nvSpPr>
            <p:cNvPr id="2230" name="Freeform: Shape 2229">
              <a:extLst>
                <a:ext uri="{FF2B5EF4-FFF2-40B4-BE49-F238E27FC236}">
                  <a16:creationId xmlns:a16="http://schemas.microsoft.com/office/drawing/2014/main" id="{3FA8E90E-2168-4CC6-1742-7A0207C3D40D}"/>
                </a:ext>
              </a:extLst>
            </p:cNvPr>
            <p:cNvSpPr/>
            <p:nvPr/>
          </p:nvSpPr>
          <p:spPr>
            <a:xfrm>
              <a:off x="10707986" y="361829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31" name="Freeform: Shape 2230">
              <a:extLst>
                <a:ext uri="{FF2B5EF4-FFF2-40B4-BE49-F238E27FC236}">
                  <a16:creationId xmlns:a16="http://schemas.microsoft.com/office/drawing/2014/main" id="{AEA76269-BB17-AD2B-D71A-459929566C76}"/>
                </a:ext>
              </a:extLst>
            </p:cNvPr>
            <p:cNvSpPr/>
            <p:nvPr/>
          </p:nvSpPr>
          <p:spPr>
            <a:xfrm>
              <a:off x="10666915" y="365937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32" name="Graphic 2130">
            <a:extLst>
              <a:ext uri="{FF2B5EF4-FFF2-40B4-BE49-F238E27FC236}">
                <a16:creationId xmlns:a16="http://schemas.microsoft.com/office/drawing/2014/main" id="{B5A226DB-88B7-8A5C-B78B-9299BCCAE939}"/>
              </a:ext>
            </a:extLst>
          </p:cNvPr>
          <p:cNvGrpSpPr/>
          <p:nvPr/>
        </p:nvGrpSpPr>
        <p:grpSpPr>
          <a:xfrm>
            <a:off x="10468830" y="3631355"/>
            <a:ext cx="82142" cy="82142"/>
            <a:chOff x="10707986" y="3631355"/>
            <a:chExt cx="82142" cy="82142"/>
          </a:xfrm>
        </p:grpSpPr>
        <p:sp>
          <p:nvSpPr>
            <p:cNvPr id="2233" name="Freeform: Shape 2232">
              <a:extLst>
                <a:ext uri="{FF2B5EF4-FFF2-40B4-BE49-F238E27FC236}">
                  <a16:creationId xmlns:a16="http://schemas.microsoft.com/office/drawing/2014/main" id="{A23295CF-CEFE-2FC7-1B86-BB7E2CF0B87E}"/>
                </a:ext>
              </a:extLst>
            </p:cNvPr>
            <p:cNvSpPr/>
            <p:nvPr/>
          </p:nvSpPr>
          <p:spPr>
            <a:xfrm>
              <a:off x="10749058" y="3631355"/>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34" name="Freeform: Shape 2233">
              <a:extLst>
                <a:ext uri="{FF2B5EF4-FFF2-40B4-BE49-F238E27FC236}">
                  <a16:creationId xmlns:a16="http://schemas.microsoft.com/office/drawing/2014/main" id="{F6CFA62C-A569-42E1-0187-BD75F67D13E3}"/>
                </a:ext>
              </a:extLst>
            </p:cNvPr>
            <p:cNvSpPr/>
            <p:nvPr/>
          </p:nvSpPr>
          <p:spPr>
            <a:xfrm>
              <a:off x="10707986" y="3672427"/>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35" name="Graphic 2130">
            <a:extLst>
              <a:ext uri="{FF2B5EF4-FFF2-40B4-BE49-F238E27FC236}">
                <a16:creationId xmlns:a16="http://schemas.microsoft.com/office/drawing/2014/main" id="{42C0AAD4-F937-EBD8-C374-2FB8D3680553}"/>
              </a:ext>
            </a:extLst>
          </p:cNvPr>
          <p:cNvGrpSpPr/>
          <p:nvPr/>
        </p:nvGrpSpPr>
        <p:grpSpPr>
          <a:xfrm>
            <a:off x="10487972" y="3631355"/>
            <a:ext cx="82142" cy="82142"/>
            <a:chOff x="10727128" y="3631355"/>
            <a:chExt cx="82142" cy="82142"/>
          </a:xfrm>
        </p:grpSpPr>
        <p:sp>
          <p:nvSpPr>
            <p:cNvPr id="2236" name="Freeform: Shape 2235">
              <a:extLst>
                <a:ext uri="{FF2B5EF4-FFF2-40B4-BE49-F238E27FC236}">
                  <a16:creationId xmlns:a16="http://schemas.microsoft.com/office/drawing/2014/main" id="{87BFA7B7-64E8-3DA6-0E6D-C2996CD36555}"/>
                </a:ext>
              </a:extLst>
            </p:cNvPr>
            <p:cNvSpPr/>
            <p:nvPr/>
          </p:nvSpPr>
          <p:spPr>
            <a:xfrm>
              <a:off x="10768199" y="3631355"/>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37" name="Freeform: Shape 2236">
              <a:extLst>
                <a:ext uri="{FF2B5EF4-FFF2-40B4-BE49-F238E27FC236}">
                  <a16:creationId xmlns:a16="http://schemas.microsoft.com/office/drawing/2014/main" id="{959CA0DE-B139-86DA-D101-FCA98B4F810F}"/>
                </a:ext>
              </a:extLst>
            </p:cNvPr>
            <p:cNvSpPr/>
            <p:nvPr/>
          </p:nvSpPr>
          <p:spPr>
            <a:xfrm>
              <a:off x="10727128" y="3672427"/>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38" name="Graphic 2130">
            <a:extLst>
              <a:ext uri="{FF2B5EF4-FFF2-40B4-BE49-F238E27FC236}">
                <a16:creationId xmlns:a16="http://schemas.microsoft.com/office/drawing/2014/main" id="{4D10391D-4B24-B4BC-1217-4306ED7246A9}"/>
              </a:ext>
            </a:extLst>
          </p:cNvPr>
          <p:cNvGrpSpPr/>
          <p:nvPr/>
        </p:nvGrpSpPr>
        <p:grpSpPr>
          <a:xfrm>
            <a:off x="10584946" y="3648468"/>
            <a:ext cx="82142" cy="82142"/>
            <a:chOff x="10824102" y="3648468"/>
            <a:chExt cx="82142" cy="82142"/>
          </a:xfrm>
        </p:grpSpPr>
        <p:sp>
          <p:nvSpPr>
            <p:cNvPr id="2239" name="Freeform: Shape 2238">
              <a:extLst>
                <a:ext uri="{FF2B5EF4-FFF2-40B4-BE49-F238E27FC236}">
                  <a16:creationId xmlns:a16="http://schemas.microsoft.com/office/drawing/2014/main" id="{0805A45C-032A-3949-F1F6-D4BB190F48A8}"/>
                </a:ext>
              </a:extLst>
            </p:cNvPr>
            <p:cNvSpPr/>
            <p:nvPr/>
          </p:nvSpPr>
          <p:spPr>
            <a:xfrm>
              <a:off x="10865173"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40" name="Freeform: Shape 2239">
              <a:extLst>
                <a:ext uri="{FF2B5EF4-FFF2-40B4-BE49-F238E27FC236}">
                  <a16:creationId xmlns:a16="http://schemas.microsoft.com/office/drawing/2014/main" id="{0835B9B1-242D-32AF-F954-88F015D3CBB7}"/>
                </a:ext>
              </a:extLst>
            </p:cNvPr>
            <p:cNvSpPr/>
            <p:nvPr/>
          </p:nvSpPr>
          <p:spPr>
            <a:xfrm>
              <a:off x="10824102" y="368954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41" name="Graphic 2130">
            <a:extLst>
              <a:ext uri="{FF2B5EF4-FFF2-40B4-BE49-F238E27FC236}">
                <a16:creationId xmlns:a16="http://schemas.microsoft.com/office/drawing/2014/main" id="{7BF42EAD-AF16-41F0-BD70-C772BDC92C43}"/>
              </a:ext>
            </a:extLst>
          </p:cNvPr>
          <p:cNvGrpSpPr/>
          <p:nvPr/>
        </p:nvGrpSpPr>
        <p:grpSpPr>
          <a:xfrm>
            <a:off x="10815528" y="3648468"/>
            <a:ext cx="82142" cy="82142"/>
            <a:chOff x="11054684" y="3648468"/>
            <a:chExt cx="82142" cy="82142"/>
          </a:xfrm>
        </p:grpSpPr>
        <p:sp>
          <p:nvSpPr>
            <p:cNvPr id="2242" name="Freeform: Shape 2241">
              <a:extLst>
                <a:ext uri="{FF2B5EF4-FFF2-40B4-BE49-F238E27FC236}">
                  <a16:creationId xmlns:a16="http://schemas.microsoft.com/office/drawing/2014/main" id="{B7F95360-0CB7-42B5-96CD-026BFD6B94D0}"/>
                </a:ext>
              </a:extLst>
            </p:cNvPr>
            <p:cNvSpPr/>
            <p:nvPr/>
          </p:nvSpPr>
          <p:spPr>
            <a:xfrm>
              <a:off x="11095756"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43" name="Freeform: Shape 2242">
              <a:extLst>
                <a:ext uri="{FF2B5EF4-FFF2-40B4-BE49-F238E27FC236}">
                  <a16:creationId xmlns:a16="http://schemas.microsoft.com/office/drawing/2014/main" id="{C64D18B3-46D6-49EE-51C7-17B2DE1DA2F3}"/>
                </a:ext>
              </a:extLst>
            </p:cNvPr>
            <p:cNvSpPr/>
            <p:nvPr/>
          </p:nvSpPr>
          <p:spPr>
            <a:xfrm>
              <a:off x="11054684" y="368954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44" name="Graphic 2130">
            <a:extLst>
              <a:ext uri="{FF2B5EF4-FFF2-40B4-BE49-F238E27FC236}">
                <a16:creationId xmlns:a16="http://schemas.microsoft.com/office/drawing/2014/main" id="{BD15C8EB-8888-AD31-A4C8-44B19DCBFB0F}"/>
              </a:ext>
            </a:extLst>
          </p:cNvPr>
          <p:cNvGrpSpPr/>
          <p:nvPr/>
        </p:nvGrpSpPr>
        <p:grpSpPr>
          <a:xfrm>
            <a:off x="10931897" y="3648468"/>
            <a:ext cx="82142" cy="82142"/>
            <a:chOff x="11171053" y="3648468"/>
            <a:chExt cx="82142" cy="82142"/>
          </a:xfrm>
        </p:grpSpPr>
        <p:sp>
          <p:nvSpPr>
            <p:cNvPr id="2245" name="Freeform: Shape 2244">
              <a:extLst>
                <a:ext uri="{FF2B5EF4-FFF2-40B4-BE49-F238E27FC236}">
                  <a16:creationId xmlns:a16="http://schemas.microsoft.com/office/drawing/2014/main" id="{99CA7349-2B1B-A9B7-2B6C-0C3AA1C4C093}"/>
                </a:ext>
              </a:extLst>
            </p:cNvPr>
            <p:cNvSpPr/>
            <p:nvPr/>
          </p:nvSpPr>
          <p:spPr>
            <a:xfrm>
              <a:off x="11212124"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46" name="Freeform: Shape 2245">
              <a:extLst>
                <a:ext uri="{FF2B5EF4-FFF2-40B4-BE49-F238E27FC236}">
                  <a16:creationId xmlns:a16="http://schemas.microsoft.com/office/drawing/2014/main" id="{AEC87A30-17B4-AD43-517E-6FC2C66E6CF6}"/>
                </a:ext>
              </a:extLst>
            </p:cNvPr>
            <p:cNvSpPr/>
            <p:nvPr/>
          </p:nvSpPr>
          <p:spPr>
            <a:xfrm>
              <a:off x="11171053" y="368954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47" name="Graphic 2130">
            <a:extLst>
              <a:ext uri="{FF2B5EF4-FFF2-40B4-BE49-F238E27FC236}">
                <a16:creationId xmlns:a16="http://schemas.microsoft.com/office/drawing/2014/main" id="{4A2FCE05-4D1A-6AEC-331A-31F7098EDD41}"/>
              </a:ext>
            </a:extLst>
          </p:cNvPr>
          <p:cNvGrpSpPr/>
          <p:nvPr/>
        </p:nvGrpSpPr>
        <p:grpSpPr>
          <a:xfrm>
            <a:off x="11000983" y="3648468"/>
            <a:ext cx="82015" cy="82142"/>
            <a:chOff x="11240139" y="3648468"/>
            <a:chExt cx="82015" cy="82142"/>
          </a:xfrm>
        </p:grpSpPr>
        <p:sp>
          <p:nvSpPr>
            <p:cNvPr id="2248" name="Freeform: Shape 2247">
              <a:extLst>
                <a:ext uri="{FF2B5EF4-FFF2-40B4-BE49-F238E27FC236}">
                  <a16:creationId xmlns:a16="http://schemas.microsoft.com/office/drawing/2014/main" id="{05AF64F4-31A5-D036-8329-815611EDA1EF}"/>
                </a:ext>
              </a:extLst>
            </p:cNvPr>
            <p:cNvSpPr/>
            <p:nvPr/>
          </p:nvSpPr>
          <p:spPr>
            <a:xfrm>
              <a:off x="11281084"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49" name="Freeform: Shape 2248">
              <a:extLst>
                <a:ext uri="{FF2B5EF4-FFF2-40B4-BE49-F238E27FC236}">
                  <a16:creationId xmlns:a16="http://schemas.microsoft.com/office/drawing/2014/main" id="{55CFA923-9B38-545E-F6E1-114BC78E11D0}"/>
                </a:ext>
              </a:extLst>
            </p:cNvPr>
            <p:cNvSpPr/>
            <p:nvPr/>
          </p:nvSpPr>
          <p:spPr>
            <a:xfrm>
              <a:off x="11240139" y="3689540"/>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50" name="Graphic 2130">
            <a:extLst>
              <a:ext uri="{FF2B5EF4-FFF2-40B4-BE49-F238E27FC236}">
                <a16:creationId xmlns:a16="http://schemas.microsoft.com/office/drawing/2014/main" id="{3A03DB4A-635F-6471-6C73-79F909ADED25}"/>
              </a:ext>
            </a:extLst>
          </p:cNvPr>
          <p:cNvGrpSpPr/>
          <p:nvPr/>
        </p:nvGrpSpPr>
        <p:grpSpPr>
          <a:xfrm>
            <a:off x="11022533" y="3648468"/>
            <a:ext cx="82015" cy="82142"/>
            <a:chOff x="11261689" y="3648468"/>
            <a:chExt cx="82015" cy="82142"/>
          </a:xfrm>
        </p:grpSpPr>
        <p:sp>
          <p:nvSpPr>
            <p:cNvPr id="2251" name="Freeform: Shape 2250">
              <a:extLst>
                <a:ext uri="{FF2B5EF4-FFF2-40B4-BE49-F238E27FC236}">
                  <a16:creationId xmlns:a16="http://schemas.microsoft.com/office/drawing/2014/main" id="{151A3661-F6FE-DEEE-54ED-09FE4F986321}"/>
                </a:ext>
              </a:extLst>
            </p:cNvPr>
            <p:cNvSpPr/>
            <p:nvPr/>
          </p:nvSpPr>
          <p:spPr>
            <a:xfrm>
              <a:off x="11302760"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52" name="Freeform: Shape 2251">
              <a:extLst>
                <a:ext uri="{FF2B5EF4-FFF2-40B4-BE49-F238E27FC236}">
                  <a16:creationId xmlns:a16="http://schemas.microsoft.com/office/drawing/2014/main" id="{472FA1F3-704E-7B49-125B-CFD399A35971}"/>
                </a:ext>
              </a:extLst>
            </p:cNvPr>
            <p:cNvSpPr/>
            <p:nvPr/>
          </p:nvSpPr>
          <p:spPr>
            <a:xfrm>
              <a:off x="11261689" y="3689540"/>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53" name="Graphic 2130">
            <a:extLst>
              <a:ext uri="{FF2B5EF4-FFF2-40B4-BE49-F238E27FC236}">
                <a16:creationId xmlns:a16="http://schemas.microsoft.com/office/drawing/2014/main" id="{B4092EB9-5B83-BA3D-F8B3-C86556661410}"/>
              </a:ext>
            </a:extLst>
          </p:cNvPr>
          <p:cNvGrpSpPr/>
          <p:nvPr/>
        </p:nvGrpSpPr>
        <p:grpSpPr>
          <a:xfrm>
            <a:off x="11065759" y="3648468"/>
            <a:ext cx="82015" cy="82142"/>
            <a:chOff x="11304915" y="3648468"/>
            <a:chExt cx="82015" cy="82142"/>
          </a:xfrm>
        </p:grpSpPr>
        <p:sp>
          <p:nvSpPr>
            <p:cNvPr id="2254" name="Freeform: Shape 2253">
              <a:extLst>
                <a:ext uri="{FF2B5EF4-FFF2-40B4-BE49-F238E27FC236}">
                  <a16:creationId xmlns:a16="http://schemas.microsoft.com/office/drawing/2014/main" id="{61875BCB-354D-B7E4-E6BA-C194A97DC493}"/>
                </a:ext>
              </a:extLst>
            </p:cNvPr>
            <p:cNvSpPr/>
            <p:nvPr/>
          </p:nvSpPr>
          <p:spPr>
            <a:xfrm>
              <a:off x="11345860"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55" name="Freeform: Shape 2254">
              <a:extLst>
                <a:ext uri="{FF2B5EF4-FFF2-40B4-BE49-F238E27FC236}">
                  <a16:creationId xmlns:a16="http://schemas.microsoft.com/office/drawing/2014/main" id="{F2FB38EC-FF4B-6D24-BBD5-DEDF19D86C11}"/>
                </a:ext>
              </a:extLst>
            </p:cNvPr>
            <p:cNvSpPr/>
            <p:nvPr/>
          </p:nvSpPr>
          <p:spPr>
            <a:xfrm>
              <a:off x="11304915" y="3689540"/>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56" name="Graphic 2130">
            <a:extLst>
              <a:ext uri="{FF2B5EF4-FFF2-40B4-BE49-F238E27FC236}">
                <a16:creationId xmlns:a16="http://schemas.microsoft.com/office/drawing/2014/main" id="{48E638DC-4722-BB82-8B68-6B5FA38AA49B}"/>
              </a:ext>
            </a:extLst>
          </p:cNvPr>
          <p:cNvGrpSpPr/>
          <p:nvPr/>
        </p:nvGrpSpPr>
        <p:grpSpPr>
          <a:xfrm>
            <a:off x="11080717" y="3648468"/>
            <a:ext cx="82142" cy="82142"/>
            <a:chOff x="11319873" y="3648468"/>
            <a:chExt cx="82142" cy="82142"/>
          </a:xfrm>
        </p:grpSpPr>
        <p:sp>
          <p:nvSpPr>
            <p:cNvPr id="2257" name="Freeform: Shape 2256">
              <a:extLst>
                <a:ext uri="{FF2B5EF4-FFF2-40B4-BE49-F238E27FC236}">
                  <a16:creationId xmlns:a16="http://schemas.microsoft.com/office/drawing/2014/main" id="{92CA36DF-E12A-7182-E173-C5C5C91C5B18}"/>
                </a:ext>
              </a:extLst>
            </p:cNvPr>
            <p:cNvSpPr/>
            <p:nvPr/>
          </p:nvSpPr>
          <p:spPr>
            <a:xfrm>
              <a:off x="11360945"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58" name="Freeform: Shape 2257">
              <a:extLst>
                <a:ext uri="{FF2B5EF4-FFF2-40B4-BE49-F238E27FC236}">
                  <a16:creationId xmlns:a16="http://schemas.microsoft.com/office/drawing/2014/main" id="{283C2074-7110-A744-5D96-6A3FE1884F67}"/>
                </a:ext>
              </a:extLst>
            </p:cNvPr>
            <p:cNvSpPr/>
            <p:nvPr/>
          </p:nvSpPr>
          <p:spPr>
            <a:xfrm>
              <a:off x="11319873" y="368954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59" name="Graphic 2130">
            <a:extLst>
              <a:ext uri="{FF2B5EF4-FFF2-40B4-BE49-F238E27FC236}">
                <a16:creationId xmlns:a16="http://schemas.microsoft.com/office/drawing/2014/main" id="{1FADD1C4-A08C-B04A-C431-B8573DD5340B}"/>
              </a:ext>
            </a:extLst>
          </p:cNvPr>
          <p:cNvGrpSpPr/>
          <p:nvPr/>
        </p:nvGrpSpPr>
        <p:grpSpPr>
          <a:xfrm>
            <a:off x="11095802" y="3648468"/>
            <a:ext cx="82142" cy="82142"/>
            <a:chOff x="11334958" y="3648468"/>
            <a:chExt cx="82142" cy="82142"/>
          </a:xfrm>
        </p:grpSpPr>
        <p:sp>
          <p:nvSpPr>
            <p:cNvPr id="2260" name="Freeform: Shape 2259">
              <a:extLst>
                <a:ext uri="{FF2B5EF4-FFF2-40B4-BE49-F238E27FC236}">
                  <a16:creationId xmlns:a16="http://schemas.microsoft.com/office/drawing/2014/main" id="{17D92E92-1502-1963-F00C-AA899BD8D1E7}"/>
                </a:ext>
              </a:extLst>
            </p:cNvPr>
            <p:cNvSpPr/>
            <p:nvPr/>
          </p:nvSpPr>
          <p:spPr>
            <a:xfrm>
              <a:off x="11376030" y="364846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61" name="Freeform: Shape 2260">
              <a:extLst>
                <a:ext uri="{FF2B5EF4-FFF2-40B4-BE49-F238E27FC236}">
                  <a16:creationId xmlns:a16="http://schemas.microsoft.com/office/drawing/2014/main" id="{4ABF77EA-F113-4529-7766-8810C51844B3}"/>
                </a:ext>
              </a:extLst>
            </p:cNvPr>
            <p:cNvSpPr/>
            <p:nvPr/>
          </p:nvSpPr>
          <p:spPr>
            <a:xfrm>
              <a:off x="11334958" y="368954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62" name="Graphic 2130">
            <a:extLst>
              <a:ext uri="{FF2B5EF4-FFF2-40B4-BE49-F238E27FC236}">
                <a16:creationId xmlns:a16="http://schemas.microsoft.com/office/drawing/2014/main" id="{512168E3-7843-0F09-86BD-C51AF194F8E6}"/>
              </a:ext>
            </a:extLst>
          </p:cNvPr>
          <p:cNvGrpSpPr/>
          <p:nvPr/>
        </p:nvGrpSpPr>
        <p:grpSpPr>
          <a:xfrm>
            <a:off x="11151958" y="3672427"/>
            <a:ext cx="82142" cy="82142"/>
            <a:chOff x="11391114" y="3672427"/>
            <a:chExt cx="82142" cy="82142"/>
          </a:xfrm>
        </p:grpSpPr>
        <p:sp>
          <p:nvSpPr>
            <p:cNvPr id="2263" name="Freeform: Shape 2262">
              <a:extLst>
                <a:ext uri="{FF2B5EF4-FFF2-40B4-BE49-F238E27FC236}">
                  <a16:creationId xmlns:a16="http://schemas.microsoft.com/office/drawing/2014/main" id="{94315991-F630-5324-ED9D-3A2BE274CDB1}"/>
                </a:ext>
              </a:extLst>
            </p:cNvPr>
            <p:cNvSpPr/>
            <p:nvPr/>
          </p:nvSpPr>
          <p:spPr>
            <a:xfrm>
              <a:off x="11432186" y="367242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64" name="Freeform: Shape 2263">
              <a:extLst>
                <a:ext uri="{FF2B5EF4-FFF2-40B4-BE49-F238E27FC236}">
                  <a16:creationId xmlns:a16="http://schemas.microsoft.com/office/drawing/2014/main" id="{E247C3BD-FA7C-3768-D3F1-F7CF047E7EE9}"/>
                </a:ext>
              </a:extLst>
            </p:cNvPr>
            <p:cNvSpPr/>
            <p:nvPr/>
          </p:nvSpPr>
          <p:spPr>
            <a:xfrm>
              <a:off x="11391114" y="371349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65" name="Graphic 2130">
            <a:extLst>
              <a:ext uri="{FF2B5EF4-FFF2-40B4-BE49-F238E27FC236}">
                <a16:creationId xmlns:a16="http://schemas.microsoft.com/office/drawing/2014/main" id="{8AF415CC-7D75-E519-51FE-3D428B9B8FB3}"/>
              </a:ext>
            </a:extLst>
          </p:cNvPr>
          <p:cNvGrpSpPr/>
          <p:nvPr/>
        </p:nvGrpSpPr>
        <p:grpSpPr>
          <a:xfrm>
            <a:off x="11186438" y="3672427"/>
            <a:ext cx="82142" cy="82142"/>
            <a:chOff x="11425594" y="3672427"/>
            <a:chExt cx="82142" cy="82142"/>
          </a:xfrm>
        </p:grpSpPr>
        <p:sp>
          <p:nvSpPr>
            <p:cNvPr id="2266" name="Freeform: Shape 2265">
              <a:extLst>
                <a:ext uri="{FF2B5EF4-FFF2-40B4-BE49-F238E27FC236}">
                  <a16:creationId xmlns:a16="http://schemas.microsoft.com/office/drawing/2014/main" id="{C804335C-7EE6-C949-A8E8-1C6C56C98907}"/>
                </a:ext>
              </a:extLst>
            </p:cNvPr>
            <p:cNvSpPr/>
            <p:nvPr/>
          </p:nvSpPr>
          <p:spPr>
            <a:xfrm>
              <a:off x="11466665" y="367242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67" name="Freeform: Shape 2266">
              <a:extLst>
                <a:ext uri="{FF2B5EF4-FFF2-40B4-BE49-F238E27FC236}">
                  <a16:creationId xmlns:a16="http://schemas.microsoft.com/office/drawing/2014/main" id="{6592B5A0-5A88-769B-FA0F-1F339F97CDAB}"/>
                </a:ext>
              </a:extLst>
            </p:cNvPr>
            <p:cNvSpPr/>
            <p:nvPr/>
          </p:nvSpPr>
          <p:spPr>
            <a:xfrm>
              <a:off x="11425594" y="371349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68" name="Graphic 2130">
            <a:extLst>
              <a:ext uri="{FF2B5EF4-FFF2-40B4-BE49-F238E27FC236}">
                <a16:creationId xmlns:a16="http://schemas.microsoft.com/office/drawing/2014/main" id="{CFBAC5EA-8DE5-3931-7730-A943A858D2A0}"/>
              </a:ext>
            </a:extLst>
          </p:cNvPr>
          <p:cNvGrpSpPr/>
          <p:nvPr/>
        </p:nvGrpSpPr>
        <p:grpSpPr>
          <a:xfrm>
            <a:off x="11207734" y="3672427"/>
            <a:ext cx="82142" cy="82142"/>
            <a:chOff x="11446890" y="3672427"/>
            <a:chExt cx="82142" cy="82142"/>
          </a:xfrm>
        </p:grpSpPr>
        <p:sp>
          <p:nvSpPr>
            <p:cNvPr id="2269" name="Freeform: Shape 2268">
              <a:extLst>
                <a:ext uri="{FF2B5EF4-FFF2-40B4-BE49-F238E27FC236}">
                  <a16:creationId xmlns:a16="http://schemas.microsoft.com/office/drawing/2014/main" id="{CC701C4C-A5BD-D791-5DED-7856996AB0AD}"/>
                </a:ext>
              </a:extLst>
            </p:cNvPr>
            <p:cNvSpPr/>
            <p:nvPr/>
          </p:nvSpPr>
          <p:spPr>
            <a:xfrm>
              <a:off x="11487962" y="367242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70" name="Freeform: Shape 2269">
              <a:extLst>
                <a:ext uri="{FF2B5EF4-FFF2-40B4-BE49-F238E27FC236}">
                  <a16:creationId xmlns:a16="http://schemas.microsoft.com/office/drawing/2014/main" id="{ECA30DC6-EFAD-0231-4E27-5A352B489D3D}"/>
                </a:ext>
              </a:extLst>
            </p:cNvPr>
            <p:cNvSpPr/>
            <p:nvPr/>
          </p:nvSpPr>
          <p:spPr>
            <a:xfrm>
              <a:off x="11446890" y="371349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71" name="Graphic 2130">
            <a:extLst>
              <a:ext uri="{FF2B5EF4-FFF2-40B4-BE49-F238E27FC236}">
                <a16:creationId xmlns:a16="http://schemas.microsoft.com/office/drawing/2014/main" id="{3AF0B306-2528-8A54-9B22-8426C0A9CA61}"/>
              </a:ext>
            </a:extLst>
          </p:cNvPr>
          <p:cNvGrpSpPr/>
          <p:nvPr/>
        </p:nvGrpSpPr>
        <p:grpSpPr>
          <a:xfrm>
            <a:off x="11240059" y="3672427"/>
            <a:ext cx="82142" cy="82142"/>
            <a:chOff x="11479215" y="3672427"/>
            <a:chExt cx="82142" cy="82142"/>
          </a:xfrm>
        </p:grpSpPr>
        <p:sp>
          <p:nvSpPr>
            <p:cNvPr id="2272" name="Freeform: Shape 2271">
              <a:extLst>
                <a:ext uri="{FF2B5EF4-FFF2-40B4-BE49-F238E27FC236}">
                  <a16:creationId xmlns:a16="http://schemas.microsoft.com/office/drawing/2014/main" id="{1214DCA0-3AE8-1810-91C3-B4ED3167B50E}"/>
                </a:ext>
              </a:extLst>
            </p:cNvPr>
            <p:cNvSpPr/>
            <p:nvPr/>
          </p:nvSpPr>
          <p:spPr>
            <a:xfrm>
              <a:off x="11520286" y="367242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73" name="Freeform: Shape 2272">
              <a:extLst>
                <a:ext uri="{FF2B5EF4-FFF2-40B4-BE49-F238E27FC236}">
                  <a16:creationId xmlns:a16="http://schemas.microsoft.com/office/drawing/2014/main" id="{102DA1AB-9FB1-E298-B32D-CA6ECDB8316C}"/>
                </a:ext>
              </a:extLst>
            </p:cNvPr>
            <p:cNvSpPr/>
            <p:nvPr/>
          </p:nvSpPr>
          <p:spPr>
            <a:xfrm>
              <a:off x="11479215" y="371349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74" name="Graphic 2130">
            <a:extLst>
              <a:ext uri="{FF2B5EF4-FFF2-40B4-BE49-F238E27FC236}">
                <a16:creationId xmlns:a16="http://schemas.microsoft.com/office/drawing/2014/main" id="{0A4E69D5-F4B6-B25F-4000-64A32BC4F0AF}"/>
              </a:ext>
            </a:extLst>
          </p:cNvPr>
          <p:cNvGrpSpPr/>
          <p:nvPr/>
        </p:nvGrpSpPr>
        <p:grpSpPr>
          <a:xfrm>
            <a:off x="11298243" y="3672427"/>
            <a:ext cx="82142" cy="82142"/>
            <a:chOff x="11537399" y="3672427"/>
            <a:chExt cx="82142" cy="82142"/>
          </a:xfrm>
        </p:grpSpPr>
        <p:sp>
          <p:nvSpPr>
            <p:cNvPr id="2275" name="Freeform: Shape 2274">
              <a:extLst>
                <a:ext uri="{FF2B5EF4-FFF2-40B4-BE49-F238E27FC236}">
                  <a16:creationId xmlns:a16="http://schemas.microsoft.com/office/drawing/2014/main" id="{F533FDF9-627E-0CAC-A8BC-2FE1D0C93382}"/>
                </a:ext>
              </a:extLst>
            </p:cNvPr>
            <p:cNvSpPr/>
            <p:nvPr/>
          </p:nvSpPr>
          <p:spPr>
            <a:xfrm>
              <a:off x="11578471" y="3672427"/>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76" name="Freeform: Shape 2275">
              <a:extLst>
                <a:ext uri="{FF2B5EF4-FFF2-40B4-BE49-F238E27FC236}">
                  <a16:creationId xmlns:a16="http://schemas.microsoft.com/office/drawing/2014/main" id="{5DEEF431-A19B-BB3F-48E6-C78EEC8218B8}"/>
                </a:ext>
              </a:extLst>
            </p:cNvPr>
            <p:cNvSpPr/>
            <p:nvPr/>
          </p:nvSpPr>
          <p:spPr>
            <a:xfrm>
              <a:off x="11537399" y="3713498"/>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77" name="Graphic 2130">
            <a:extLst>
              <a:ext uri="{FF2B5EF4-FFF2-40B4-BE49-F238E27FC236}">
                <a16:creationId xmlns:a16="http://schemas.microsoft.com/office/drawing/2014/main" id="{5373360D-F9A2-C42C-D76B-B4EB84F9E9C0}"/>
              </a:ext>
            </a:extLst>
          </p:cNvPr>
          <p:cNvGrpSpPr/>
          <p:nvPr/>
        </p:nvGrpSpPr>
        <p:grpSpPr>
          <a:xfrm>
            <a:off x="11416767" y="3741259"/>
            <a:ext cx="82142" cy="82142"/>
            <a:chOff x="11655923" y="3741259"/>
            <a:chExt cx="82142" cy="82142"/>
          </a:xfrm>
        </p:grpSpPr>
        <p:sp>
          <p:nvSpPr>
            <p:cNvPr id="2278" name="Freeform: Shape 2277">
              <a:extLst>
                <a:ext uri="{FF2B5EF4-FFF2-40B4-BE49-F238E27FC236}">
                  <a16:creationId xmlns:a16="http://schemas.microsoft.com/office/drawing/2014/main" id="{44702E5B-65CD-768C-FF7C-4BF40F33DA4C}"/>
                </a:ext>
              </a:extLst>
            </p:cNvPr>
            <p:cNvSpPr/>
            <p:nvPr/>
          </p:nvSpPr>
          <p:spPr>
            <a:xfrm>
              <a:off x="11696995" y="374125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79" name="Freeform: Shape 2278">
              <a:extLst>
                <a:ext uri="{FF2B5EF4-FFF2-40B4-BE49-F238E27FC236}">
                  <a16:creationId xmlns:a16="http://schemas.microsoft.com/office/drawing/2014/main" id="{B8F4A76B-563C-93ED-EA21-4903EB796345}"/>
                </a:ext>
              </a:extLst>
            </p:cNvPr>
            <p:cNvSpPr/>
            <p:nvPr/>
          </p:nvSpPr>
          <p:spPr>
            <a:xfrm>
              <a:off x="11655923" y="3782331"/>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80" name="Graphic 2130">
            <a:extLst>
              <a:ext uri="{FF2B5EF4-FFF2-40B4-BE49-F238E27FC236}">
                <a16:creationId xmlns:a16="http://schemas.microsoft.com/office/drawing/2014/main" id="{9D92F46C-4FC8-B804-3182-7D59A3656127}"/>
              </a:ext>
            </a:extLst>
          </p:cNvPr>
          <p:cNvGrpSpPr/>
          <p:nvPr/>
        </p:nvGrpSpPr>
        <p:grpSpPr>
          <a:xfrm>
            <a:off x="7278195" y="2071151"/>
            <a:ext cx="82142" cy="82142"/>
            <a:chOff x="7517351" y="2071151"/>
            <a:chExt cx="82142" cy="82142"/>
          </a:xfrm>
        </p:grpSpPr>
        <p:sp>
          <p:nvSpPr>
            <p:cNvPr id="2281" name="Freeform: Shape 2280">
              <a:extLst>
                <a:ext uri="{FF2B5EF4-FFF2-40B4-BE49-F238E27FC236}">
                  <a16:creationId xmlns:a16="http://schemas.microsoft.com/office/drawing/2014/main" id="{74903B26-F9DF-EA57-5B66-60DDF3B01E42}"/>
                </a:ext>
              </a:extLst>
            </p:cNvPr>
            <p:cNvSpPr/>
            <p:nvPr/>
          </p:nvSpPr>
          <p:spPr>
            <a:xfrm>
              <a:off x="7558422" y="207115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82" name="Freeform: Shape 2281">
              <a:extLst>
                <a:ext uri="{FF2B5EF4-FFF2-40B4-BE49-F238E27FC236}">
                  <a16:creationId xmlns:a16="http://schemas.microsoft.com/office/drawing/2014/main" id="{62626B89-3359-D631-6288-7F673790EF75}"/>
                </a:ext>
              </a:extLst>
            </p:cNvPr>
            <p:cNvSpPr/>
            <p:nvPr/>
          </p:nvSpPr>
          <p:spPr>
            <a:xfrm>
              <a:off x="7517351" y="211222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83" name="Graphic 2130">
            <a:extLst>
              <a:ext uri="{FF2B5EF4-FFF2-40B4-BE49-F238E27FC236}">
                <a16:creationId xmlns:a16="http://schemas.microsoft.com/office/drawing/2014/main" id="{1DDCABDE-9B63-A52E-4EFB-F31FFFA26435}"/>
              </a:ext>
            </a:extLst>
          </p:cNvPr>
          <p:cNvGrpSpPr/>
          <p:nvPr/>
        </p:nvGrpSpPr>
        <p:grpSpPr>
          <a:xfrm>
            <a:off x="7558468" y="2163688"/>
            <a:ext cx="82142" cy="82142"/>
            <a:chOff x="7797624" y="2163688"/>
            <a:chExt cx="82142" cy="82142"/>
          </a:xfrm>
        </p:grpSpPr>
        <p:sp>
          <p:nvSpPr>
            <p:cNvPr id="2284" name="Freeform: Shape 2283">
              <a:extLst>
                <a:ext uri="{FF2B5EF4-FFF2-40B4-BE49-F238E27FC236}">
                  <a16:creationId xmlns:a16="http://schemas.microsoft.com/office/drawing/2014/main" id="{C9D6C722-307A-CC46-12EF-4927A2B007F2}"/>
                </a:ext>
              </a:extLst>
            </p:cNvPr>
            <p:cNvSpPr/>
            <p:nvPr/>
          </p:nvSpPr>
          <p:spPr>
            <a:xfrm>
              <a:off x="7838696" y="216368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85" name="Freeform: Shape 2284">
              <a:extLst>
                <a:ext uri="{FF2B5EF4-FFF2-40B4-BE49-F238E27FC236}">
                  <a16:creationId xmlns:a16="http://schemas.microsoft.com/office/drawing/2014/main" id="{E49CAD3A-9197-122F-D1CB-F0E8115998B4}"/>
                </a:ext>
              </a:extLst>
            </p:cNvPr>
            <p:cNvSpPr/>
            <p:nvPr/>
          </p:nvSpPr>
          <p:spPr>
            <a:xfrm>
              <a:off x="7797624" y="2204759"/>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86" name="Graphic 2130">
            <a:extLst>
              <a:ext uri="{FF2B5EF4-FFF2-40B4-BE49-F238E27FC236}">
                <a16:creationId xmlns:a16="http://schemas.microsoft.com/office/drawing/2014/main" id="{EC5FF0D2-41AB-BDFD-01AE-019300C4B179}"/>
              </a:ext>
            </a:extLst>
          </p:cNvPr>
          <p:cNvGrpSpPr/>
          <p:nvPr/>
        </p:nvGrpSpPr>
        <p:grpSpPr>
          <a:xfrm>
            <a:off x="7640358" y="2204759"/>
            <a:ext cx="82015" cy="82142"/>
            <a:chOff x="7879514" y="2204759"/>
            <a:chExt cx="82015" cy="82142"/>
          </a:xfrm>
        </p:grpSpPr>
        <p:sp>
          <p:nvSpPr>
            <p:cNvPr id="2287" name="Freeform: Shape 2286">
              <a:extLst>
                <a:ext uri="{FF2B5EF4-FFF2-40B4-BE49-F238E27FC236}">
                  <a16:creationId xmlns:a16="http://schemas.microsoft.com/office/drawing/2014/main" id="{F4C6C992-DC54-A6A5-6846-C847BBB6B360}"/>
                </a:ext>
              </a:extLst>
            </p:cNvPr>
            <p:cNvSpPr/>
            <p:nvPr/>
          </p:nvSpPr>
          <p:spPr>
            <a:xfrm>
              <a:off x="7920458" y="220475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88" name="Freeform: Shape 2287">
              <a:extLst>
                <a:ext uri="{FF2B5EF4-FFF2-40B4-BE49-F238E27FC236}">
                  <a16:creationId xmlns:a16="http://schemas.microsoft.com/office/drawing/2014/main" id="{EFFB2841-E6B1-0ABD-5A74-2CE7406D2F2D}"/>
                </a:ext>
              </a:extLst>
            </p:cNvPr>
            <p:cNvSpPr/>
            <p:nvPr/>
          </p:nvSpPr>
          <p:spPr>
            <a:xfrm>
              <a:off x="7879514" y="2245831"/>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89" name="Graphic 2130">
            <a:extLst>
              <a:ext uri="{FF2B5EF4-FFF2-40B4-BE49-F238E27FC236}">
                <a16:creationId xmlns:a16="http://schemas.microsoft.com/office/drawing/2014/main" id="{78F68908-C1CF-1EC3-A292-B3231C25E360}"/>
              </a:ext>
            </a:extLst>
          </p:cNvPr>
          <p:cNvGrpSpPr/>
          <p:nvPr/>
        </p:nvGrpSpPr>
        <p:grpSpPr>
          <a:xfrm>
            <a:off x="7910617" y="2473751"/>
            <a:ext cx="82142" cy="82142"/>
            <a:chOff x="8149773" y="2473751"/>
            <a:chExt cx="82142" cy="82142"/>
          </a:xfrm>
        </p:grpSpPr>
        <p:sp>
          <p:nvSpPr>
            <p:cNvPr id="2290" name="Freeform: Shape 2289">
              <a:extLst>
                <a:ext uri="{FF2B5EF4-FFF2-40B4-BE49-F238E27FC236}">
                  <a16:creationId xmlns:a16="http://schemas.microsoft.com/office/drawing/2014/main" id="{29E22A09-7552-AB99-F78B-C988C760C903}"/>
                </a:ext>
              </a:extLst>
            </p:cNvPr>
            <p:cNvSpPr/>
            <p:nvPr/>
          </p:nvSpPr>
          <p:spPr>
            <a:xfrm>
              <a:off x="8190845" y="247375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91" name="Freeform: Shape 2290">
              <a:extLst>
                <a:ext uri="{FF2B5EF4-FFF2-40B4-BE49-F238E27FC236}">
                  <a16:creationId xmlns:a16="http://schemas.microsoft.com/office/drawing/2014/main" id="{A16538D6-91C2-DE4B-7926-90CB7EC40764}"/>
                </a:ext>
              </a:extLst>
            </p:cNvPr>
            <p:cNvSpPr/>
            <p:nvPr/>
          </p:nvSpPr>
          <p:spPr>
            <a:xfrm>
              <a:off x="8149773" y="2514823"/>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92" name="Graphic 2130">
            <a:extLst>
              <a:ext uri="{FF2B5EF4-FFF2-40B4-BE49-F238E27FC236}">
                <a16:creationId xmlns:a16="http://schemas.microsoft.com/office/drawing/2014/main" id="{DB36A977-D977-9999-A285-AFA4D4A5EB59}"/>
              </a:ext>
            </a:extLst>
          </p:cNvPr>
          <p:cNvGrpSpPr/>
          <p:nvPr/>
        </p:nvGrpSpPr>
        <p:grpSpPr>
          <a:xfrm>
            <a:off x="7975140" y="2582895"/>
            <a:ext cx="82142" cy="82142"/>
            <a:chOff x="8214296" y="2582895"/>
            <a:chExt cx="82142" cy="82142"/>
          </a:xfrm>
        </p:grpSpPr>
        <p:sp>
          <p:nvSpPr>
            <p:cNvPr id="2293" name="Freeform: Shape 2292">
              <a:extLst>
                <a:ext uri="{FF2B5EF4-FFF2-40B4-BE49-F238E27FC236}">
                  <a16:creationId xmlns:a16="http://schemas.microsoft.com/office/drawing/2014/main" id="{2155358F-6419-4B5C-9708-E739DB932A1F}"/>
                </a:ext>
              </a:extLst>
            </p:cNvPr>
            <p:cNvSpPr/>
            <p:nvPr/>
          </p:nvSpPr>
          <p:spPr>
            <a:xfrm>
              <a:off x="8255367" y="2582895"/>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94" name="Freeform: Shape 2293">
              <a:extLst>
                <a:ext uri="{FF2B5EF4-FFF2-40B4-BE49-F238E27FC236}">
                  <a16:creationId xmlns:a16="http://schemas.microsoft.com/office/drawing/2014/main" id="{DDBC8720-EC30-0481-8240-7ED9A6D8983C}"/>
                </a:ext>
              </a:extLst>
            </p:cNvPr>
            <p:cNvSpPr/>
            <p:nvPr/>
          </p:nvSpPr>
          <p:spPr>
            <a:xfrm>
              <a:off x="8214296" y="2623966"/>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95" name="Graphic 2130">
            <a:extLst>
              <a:ext uri="{FF2B5EF4-FFF2-40B4-BE49-F238E27FC236}">
                <a16:creationId xmlns:a16="http://schemas.microsoft.com/office/drawing/2014/main" id="{9596EE80-492A-2795-BECF-5F348F35EAA4}"/>
              </a:ext>
            </a:extLst>
          </p:cNvPr>
          <p:cNvGrpSpPr/>
          <p:nvPr/>
        </p:nvGrpSpPr>
        <p:grpSpPr>
          <a:xfrm>
            <a:off x="8071860" y="2677080"/>
            <a:ext cx="82142" cy="82142"/>
            <a:chOff x="8311016" y="2677080"/>
            <a:chExt cx="82142" cy="82142"/>
          </a:xfrm>
        </p:grpSpPr>
        <p:sp>
          <p:nvSpPr>
            <p:cNvPr id="2296" name="Freeform: Shape 2295">
              <a:extLst>
                <a:ext uri="{FF2B5EF4-FFF2-40B4-BE49-F238E27FC236}">
                  <a16:creationId xmlns:a16="http://schemas.microsoft.com/office/drawing/2014/main" id="{45502E17-93F9-385B-2C26-41005B73DF71}"/>
                </a:ext>
              </a:extLst>
            </p:cNvPr>
            <p:cNvSpPr/>
            <p:nvPr/>
          </p:nvSpPr>
          <p:spPr>
            <a:xfrm>
              <a:off x="8352088" y="267708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97" name="Freeform: Shape 2296">
              <a:extLst>
                <a:ext uri="{FF2B5EF4-FFF2-40B4-BE49-F238E27FC236}">
                  <a16:creationId xmlns:a16="http://schemas.microsoft.com/office/drawing/2014/main" id="{351736D2-6A8D-8569-A9AE-F840EB62F100}"/>
                </a:ext>
              </a:extLst>
            </p:cNvPr>
            <p:cNvSpPr/>
            <p:nvPr/>
          </p:nvSpPr>
          <p:spPr>
            <a:xfrm>
              <a:off x="8311016" y="2718151"/>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298" name="Graphic 2130">
            <a:extLst>
              <a:ext uri="{FF2B5EF4-FFF2-40B4-BE49-F238E27FC236}">
                <a16:creationId xmlns:a16="http://schemas.microsoft.com/office/drawing/2014/main" id="{3084FE12-8574-B7EA-06ED-068F134AE759}"/>
              </a:ext>
            </a:extLst>
          </p:cNvPr>
          <p:cNvGrpSpPr/>
          <p:nvPr/>
        </p:nvGrpSpPr>
        <p:grpSpPr>
          <a:xfrm>
            <a:off x="8391811" y="3014398"/>
            <a:ext cx="82142" cy="82142"/>
            <a:chOff x="8630967" y="3014398"/>
            <a:chExt cx="82142" cy="82142"/>
          </a:xfrm>
        </p:grpSpPr>
        <p:sp>
          <p:nvSpPr>
            <p:cNvPr id="2299" name="Freeform: Shape 2298">
              <a:extLst>
                <a:ext uri="{FF2B5EF4-FFF2-40B4-BE49-F238E27FC236}">
                  <a16:creationId xmlns:a16="http://schemas.microsoft.com/office/drawing/2014/main" id="{F113F2AD-CF29-E49A-88F1-56F527FFF9D2}"/>
                </a:ext>
              </a:extLst>
            </p:cNvPr>
            <p:cNvSpPr/>
            <p:nvPr/>
          </p:nvSpPr>
          <p:spPr>
            <a:xfrm>
              <a:off x="8672039" y="301439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00" name="Freeform: Shape 2299">
              <a:extLst>
                <a:ext uri="{FF2B5EF4-FFF2-40B4-BE49-F238E27FC236}">
                  <a16:creationId xmlns:a16="http://schemas.microsoft.com/office/drawing/2014/main" id="{BDF4E62C-81F5-DBC7-82B8-F9CC43D01B2F}"/>
                </a:ext>
              </a:extLst>
            </p:cNvPr>
            <p:cNvSpPr/>
            <p:nvPr/>
          </p:nvSpPr>
          <p:spPr>
            <a:xfrm>
              <a:off x="8630967" y="3055469"/>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01" name="Graphic 2130">
            <a:extLst>
              <a:ext uri="{FF2B5EF4-FFF2-40B4-BE49-F238E27FC236}">
                <a16:creationId xmlns:a16="http://schemas.microsoft.com/office/drawing/2014/main" id="{3ABD9019-E26B-5FC7-594D-C5D6A26D7E74}"/>
              </a:ext>
            </a:extLst>
          </p:cNvPr>
          <p:cNvGrpSpPr/>
          <p:nvPr/>
        </p:nvGrpSpPr>
        <p:grpSpPr>
          <a:xfrm>
            <a:off x="8709227" y="3254995"/>
            <a:ext cx="82142" cy="82142"/>
            <a:chOff x="8948383" y="3254995"/>
            <a:chExt cx="82142" cy="82142"/>
          </a:xfrm>
        </p:grpSpPr>
        <p:sp>
          <p:nvSpPr>
            <p:cNvPr id="2302" name="Freeform: Shape 2301">
              <a:extLst>
                <a:ext uri="{FF2B5EF4-FFF2-40B4-BE49-F238E27FC236}">
                  <a16:creationId xmlns:a16="http://schemas.microsoft.com/office/drawing/2014/main" id="{FB8CB354-852F-A9BB-43F9-20F53A219C9D}"/>
                </a:ext>
              </a:extLst>
            </p:cNvPr>
            <p:cNvSpPr/>
            <p:nvPr/>
          </p:nvSpPr>
          <p:spPr>
            <a:xfrm>
              <a:off x="8989454" y="3254995"/>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03" name="Freeform: Shape 2302">
              <a:extLst>
                <a:ext uri="{FF2B5EF4-FFF2-40B4-BE49-F238E27FC236}">
                  <a16:creationId xmlns:a16="http://schemas.microsoft.com/office/drawing/2014/main" id="{C41D069E-8BBA-9A78-3978-DC7318EFFF32}"/>
                </a:ext>
              </a:extLst>
            </p:cNvPr>
            <p:cNvSpPr/>
            <p:nvPr/>
          </p:nvSpPr>
          <p:spPr>
            <a:xfrm>
              <a:off x="8948383" y="3296066"/>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04" name="Graphic 2130">
            <a:extLst>
              <a:ext uri="{FF2B5EF4-FFF2-40B4-BE49-F238E27FC236}">
                <a16:creationId xmlns:a16="http://schemas.microsoft.com/office/drawing/2014/main" id="{D9EDF7F3-8555-0625-0C0C-A89A13440927}"/>
              </a:ext>
            </a:extLst>
          </p:cNvPr>
          <p:cNvGrpSpPr/>
          <p:nvPr/>
        </p:nvGrpSpPr>
        <p:grpSpPr>
          <a:xfrm>
            <a:off x="8932457" y="3341828"/>
            <a:ext cx="82142" cy="82142"/>
            <a:chOff x="9171613" y="3341828"/>
            <a:chExt cx="82142" cy="82142"/>
          </a:xfrm>
        </p:grpSpPr>
        <p:sp>
          <p:nvSpPr>
            <p:cNvPr id="2305" name="Freeform: Shape 2304">
              <a:extLst>
                <a:ext uri="{FF2B5EF4-FFF2-40B4-BE49-F238E27FC236}">
                  <a16:creationId xmlns:a16="http://schemas.microsoft.com/office/drawing/2014/main" id="{7597B428-F6AD-B1F1-C3B4-F08E41EA633C}"/>
                </a:ext>
              </a:extLst>
            </p:cNvPr>
            <p:cNvSpPr/>
            <p:nvPr/>
          </p:nvSpPr>
          <p:spPr>
            <a:xfrm>
              <a:off x="9212685" y="3341828"/>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06" name="Freeform: Shape 2305">
              <a:extLst>
                <a:ext uri="{FF2B5EF4-FFF2-40B4-BE49-F238E27FC236}">
                  <a16:creationId xmlns:a16="http://schemas.microsoft.com/office/drawing/2014/main" id="{D7D28868-BE89-917C-800D-ABE587AF1AA2}"/>
                </a:ext>
              </a:extLst>
            </p:cNvPr>
            <p:cNvSpPr/>
            <p:nvPr/>
          </p:nvSpPr>
          <p:spPr>
            <a:xfrm>
              <a:off x="9171613" y="3382899"/>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07" name="Graphic 2130">
            <a:extLst>
              <a:ext uri="{FF2B5EF4-FFF2-40B4-BE49-F238E27FC236}">
                <a16:creationId xmlns:a16="http://schemas.microsoft.com/office/drawing/2014/main" id="{5AC49DB1-34CE-0417-A2D1-CD01264B922C}"/>
              </a:ext>
            </a:extLst>
          </p:cNvPr>
          <p:cNvGrpSpPr/>
          <p:nvPr/>
        </p:nvGrpSpPr>
        <p:grpSpPr>
          <a:xfrm>
            <a:off x="9006868" y="3359194"/>
            <a:ext cx="82142" cy="82142"/>
            <a:chOff x="9246024" y="3359194"/>
            <a:chExt cx="82142" cy="82142"/>
          </a:xfrm>
        </p:grpSpPr>
        <p:sp>
          <p:nvSpPr>
            <p:cNvPr id="2308" name="Freeform: Shape 2307">
              <a:extLst>
                <a:ext uri="{FF2B5EF4-FFF2-40B4-BE49-F238E27FC236}">
                  <a16:creationId xmlns:a16="http://schemas.microsoft.com/office/drawing/2014/main" id="{7E546A27-CDA5-03A7-B5F0-1F2739CD0EAD}"/>
                </a:ext>
              </a:extLst>
            </p:cNvPr>
            <p:cNvSpPr/>
            <p:nvPr/>
          </p:nvSpPr>
          <p:spPr>
            <a:xfrm>
              <a:off x="9287095" y="335919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09" name="Freeform: Shape 2308">
              <a:extLst>
                <a:ext uri="{FF2B5EF4-FFF2-40B4-BE49-F238E27FC236}">
                  <a16:creationId xmlns:a16="http://schemas.microsoft.com/office/drawing/2014/main" id="{3F5BAB60-982B-3619-3738-0E03E3C72570}"/>
                </a:ext>
              </a:extLst>
            </p:cNvPr>
            <p:cNvSpPr/>
            <p:nvPr/>
          </p:nvSpPr>
          <p:spPr>
            <a:xfrm>
              <a:off x="9246024" y="3400266"/>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10" name="Graphic 2130">
            <a:extLst>
              <a:ext uri="{FF2B5EF4-FFF2-40B4-BE49-F238E27FC236}">
                <a16:creationId xmlns:a16="http://schemas.microsoft.com/office/drawing/2014/main" id="{9CA8E767-9D3E-14F7-8729-A0F8B10DAC03}"/>
              </a:ext>
            </a:extLst>
          </p:cNvPr>
          <p:cNvGrpSpPr/>
          <p:nvPr/>
        </p:nvGrpSpPr>
        <p:grpSpPr>
          <a:xfrm>
            <a:off x="9331762" y="3450971"/>
            <a:ext cx="82142" cy="82142"/>
            <a:chOff x="9570918" y="3450971"/>
            <a:chExt cx="82142" cy="82142"/>
          </a:xfrm>
        </p:grpSpPr>
        <p:sp>
          <p:nvSpPr>
            <p:cNvPr id="2311" name="Freeform: Shape 2310">
              <a:extLst>
                <a:ext uri="{FF2B5EF4-FFF2-40B4-BE49-F238E27FC236}">
                  <a16:creationId xmlns:a16="http://schemas.microsoft.com/office/drawing/2014/main" id="{07DD2259-4060-490C-13D0-04D063564862}"/>
                </a:ext>
              </a:extLst>
            </p:cNvPr>
            <p:cNvSpPr/>
            <p:nvPr/>
          </p:nvSpPr>
          <p:spPr>
            <a:xfrm>
              <a:off x="9611990" y="345097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12" name="Freeform: Shape 2311">
              <a:extLst>
                <a:ext uri="{FF2B5EF4-FFF2-40B4-BE49-F238E27FC236}">
                  <a16:creationId xmlns:a16="http://schemas.microsoft.com/office/drawing/2014/main" id="{94138F05-13D2-7F5E-0F31-F0C2DE7DAD3A}"/>
                </a:ext>
              </a:extLst>
            </p:cNvPr>
            <p:cNvSpPr/>
            <p:nvPr/>
          </p:nvSpPr>
          <p:spPr>
            <a:xfrm>
              <a:off x="9570918" y="349204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13" name="Graphic 2130">
            <a:extLst>
              <a:ext uri="{FF2B5EF4-FFF2-40B4-BE49-F238E27FC236}">
                <a16:creationId xmlns:a16="http://schemas.microsoft.com/office/drawing/2014/main" id="{BBE3A437-2E65-8E6C-406C-A6A2B0000067}"/>
              </a:ext>
            </a:extLst>
          </p:cNvPr>
          <p:cNvGrpSpPr/>
          <p:nvPr/>
        </p:nvGrpSpPr>
        <p:grpSpPr>
          <a:xfrm>
            <a:off x="9387538" y="3459591"/>
            <a:ext cx="82142" cy="82142"/>
            <a:chOff x="9626694" y="3459591"/>
            <a:chExt cx="82142" cy="82142"/>
          </a:xfrm>
        </p:grpSpPr>
        <p:sp>
          <p:nvSpPr>
            <p:cNvPr id="2314" name="Freeform: Shape 2313">
              <a:extLst>
                <a:ext uri="{FF2B5EF4-FFF2-40B4-BE49-F238E27FC236}">
                  <a16:creationId xmlns:a16="http://schemas.microsoft.com/office/drawing/2014/main" id="{51584EDA-AF82-50C2-8163-0A7FC8293E28}"/>
                </a:ext>
              </a:extLst>
            </p:cNvPr>
            <p:cNvSpPr/>
            <p:nvPr/>
          </p:nvSpPr>
          <p:spPr>
            <a:xfrm>
              <a:off x="9667766" y="345959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15" name="Freeform: Shape 2314">
              <a:extLst>
                <a:ext uri="{FF2B5EF4-FFF2-40B4-BE49-F238E27FC236}">
                  <a16:creationId xmlns:a16="http://schemas.microsoft.com/office/drawing/2014/main" id="{8F348AC1-5884-238A-AF31-DC06CA4CC941}"/>
                </a:ext>
              </a:extLst>
            </p:cNvPr>
            <p:cNvSpPr/>
            <p:nvPr/>
          </p:nvSpPr>
          <p:spPr>
            <a:xfrm>
              <a:off x="9626694" y="350066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16" name="Graphic 2130">
            <a:extLst>
              <a:ext uri="{FF2B5EF4-FFF2-40B4-BE49-F238E27FC236}">
                <a16:creationId xmlns:a16="http://schemas.microsoft.com/office/drawing/2014/main" id="{75D4B289-253B-0BF6-50DA-3EC5D8DC07C9}"/>
              </a:ext>
            </a:extLst>
          </p:cNvPr>
          <p:cNvGrpSpPr/>
          <p:nvPr/>
        </p:nvGrpSpPr>
        <p:grpSpPr>
          <a:xfrm>
            <a:off x="9403637" y="3459591"/>
            <a:ext cx="82142" cy="82142"/>
            <a:chOff x="9642793" y="3459591"/>
            <a:chExt cx="82142" cy="82142"/>
          </a:xfrm>
        </p:grpSpPr>
        <p:sp>
          <p:nvSpPr>
            <p:cNvPr id="2317" name="Freeform: Shape 2316">
              <a:extLst>
                <a:ext uri="{FF2B5EF4-FFF2-40B4-BE49-F238E27FC236}">
                  <a16:creationId xmlns:a16="http://schemas.microsoft.com/office/drawing/2014/main" id="{5067163F-2892-0FF9-0992-F962F0003C9C}"/>
                </a:ext>
              </a:extLst>
            </p:cNvPr>
            <p:cNvSpPr/>
            <p:nvPr/>
          </p:nvSpPr>
          <p:spPr>
            <a:xfrm>
              <a:off x="9683864" y="345959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18" name="Freeform: Shape 2317">
              <a:extLst>
                <a:ext uri="{FF2B5EF4-FFF2-40B4-BE49-F238E27FC236}">
                  <a16:creationId xmlns:a16="http://schemas.microsoft.com/office/drawing/2014/main" id="{800B80CD-8319-6FDD-97B3-7D85D41E0B61}"/>
                </a:ext>
              </a:extLst>
            </p:cNvPr>
            <p:cNvSpPr/>
            <p:nvPr/>
          </p:nvSpPr>
          <p:spPr>
            <a:xfrm>
              <a:off x="9642793" y="350066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19" name="Graphic 2130">
            <a:extLst>
              <a:ext uri="{FF2B5EF4-FFF2-40B4-BE49-F238E27FC236}">
                <a16:creationId xmlns:a16="http://schemas.microsoft.com/office/drawing/2014/main" id="{3D4FFB9A-EF89-684C-165C-85139E9D8352}"/>
              </a:ext>
            </a:extLst>
          </p:cNvPr>
          <p:cNvGrpSpPr/>
          <p:nvPr/>
        </p:nvGrpSpPr>
        <p:grpSpPr>
          <a:xfrm>
            <a:off x="9608360" y="3484436"/>
            <a:ext cx="82015" cy="82142"/>
            <a:chOff x="9847516" y="3484436"/>
            <a:chExt cx="82015" cy="82142"/>
          </a:xfrm>
        </p:grpSpPr>
        <p:sp>
          <p:nvSpPr>
            <p:cNvPr id="2320" name="Freeform: Shape 2319">
              <a:extLst>
                <a:ext uri="{FF2B5EF4-FFF2-40B4-BE49-F238E27FC236}">
                  <a16:creationId xmlns:a16="http://schemas.microsoft.com/office/drawing/2014/main" id="{0036B15E-43AA-A7AD-633D-044720A29EF1}"/>
                </a:ext>
              </a:extLst>
            </p:cNvPr>
            <p:cNvSpPr/>
            <p:nvPr/>
          </p:nvSpPr>
          <p:spPr>
            <a:xfrm>
              <a:off x="9888461" y="3484436"/>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21" name="Freeform: Shape 2320">
              <a:extLst>
                <a:ext uri="{FF2B5EF4-FFF2-40B4-BE49-F238E27FC236}">
                  <a16:creationId xmlns:a16="http://schemas.microsoft.com/office/drawing/2014/main" id="{83CF8FA6-7B2F-B5E0-6C24-3E6C1C040E27}"/>
                </a:ext>
              </a:extLst>
            </p:cNvPr>
            <p:cNvSpPr/>
            <p:nvPr/>
          </p:nvSpPr>
          <p:spPr>
            <a:xfrm>
              <a:off x="9847516" y="3525508"/>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22" name="Graphic 2130">
            <a:extLst>
              <a:ext uri="{FF2B5EF4-FFF2-40B4-BE49-F238E27FC236}">
                <a16:creationId xmlns:a16="http://schemas.microsoft.com/office/drawing/2014/main" id="{663987B1-4E76-D1F2-653E-66F882D2AF20}"/>
              </a:ext>
            </a:extLst>
          </p:cNvPr>
          <p:cNvGrpSpPr/>
          <p:nvPr/>
        </p:nvGrpSpPr>
        <p:grpSpPr>
          <a:xfrm>
            <a:off x="9636882" y="3500662"/>
            <a:ext cx="82015" cy="82142"/>
            <a:chOff x="9876038" y="3500662"/>
            <a:chExt cx="82015" cy="82142"/>
          </a:xfrm>
        </p:grpSpPr>
        <p:sp>
          <p:nvSpPr>
            <p:cNvPr id="2323" name="Freeform: Shape 2322">
              <a:extLst>
                <a:ext uri="{FF2B5EF4-FFF2-40B4-BE49-F238E27FC236}">
                  <a16:creationId xmlns:a16="http://schemas.microsoft.com/office/drawing/2014/main" id="{CC4F26C6-CCF9-C861-D515-5B761421FDA8}"/>
                </a:ext>
              </a:extLst>
            </p:cNvPr>
            <p:cNvSpPr/>
            <p:nvPr/>
          </p:nvSpPr>
          <p:spPr>
            <a:xfrm>
              <a:off x="9916982" y="350066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24" name="Freeform: Shape 2323">
              <a:extLst>
                <a:ext uri="{FF2B5EF4-FFF2-40B4-BE49-F238E27FC236}">
                  <a16:creationId xmlns:a16="http://schemas.microsoft.com/office/drawing/2014/main" id="{5A8E8FBD-1634-A376-EF4F-347A5F7628D8}"/>
                </a:ext>
              </a:extLst>
            </p:cNvPr>
            <p:cNvSpPr/>
            <p:nvPr/>
          </p:nvSpPr>
          <p:spPr>
            <a:xfrm>
              <a:off x="9876038" y="3541734"/>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25" name="Graphic 2130">
            <a:extLst>
              <a:ext uri="{FF2B5EF4-FFF2-40B4-BE49-F238E27FC236}">
                <a16:creationId xmlns:a16="http://schemas.microsoft.com/office/drawing/2014/main" id="{CDD446D6-78DC-2FD6-29FF-2C031E43128C}"/>
              </a:ext>
            </a:extLst>
          </p:cNvPr>
          <p:cNvGrpSpPr/>
          <p:nvPr/>
        </p:nvGrpSpPr>
        <p:grpSpPr>
          <a:xfrm>
            <a:off x="9662868" y="3515620"/>
            <a:ext cx="82142" cy="82142"/>
            <a:chOff x="9902024" y="3515620"/>
            <a:chExt cx="82142" cy="82142"/>
          </a:xfrm>
        </p:grpSpPr>
        <p:sp>
          <p:nvSpPr>
            <p:cNvPr id="2326" name="Freeform: Shape 2325">
              <a:extLst>
                <a:ext uri="{FF2B5EF4-FFF2-40B4-BE49-F238E27FC236}">
                  <a16:creationId xmlns:a16="http://schemas.microsoft.com/office/drawing/2014/main" id="{33330E0F-276A-B850-9CBA-F27E4D163139}"/>
                </a:ext>
              </a:extLst>
            </p:cNvPr>
            <p:cNvSpPr/>
            <p:nvPr/>
          </p:nvSpPr>
          <p:spPr>
            <a:xfrm>
              <a:off x="9943096" y="35156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27" name="Freeform: Shape 2326">
              <a:extLst>
                <a:ext uri="{FF2B5EF4-FFF2-40B4-BE49-F238E27FC236}">
                  <a16:creationId xmlns:a16="http://schemas.microsoft.com/office/drawing/2014/main" id="{3A34B2A7-7CF0-3BAE-E806-2094F96000F3}"/>
                </a:ext>
              </a:extLst>
            </p:cNvPr>
            <p:cNvSpPr/>
            <p:nvPr/>
          </p:nvSpPr>
          <p:spPr>
            <a:xfrm>
              <a:off x="9902024" y="35566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28" name="Graphic 2130">
            <a:extLst>
              <a:ext uri="{FF2B5EF4-FFF2-40B4-BE49-F238E27FC236}">
                <a16:creationId xmlns:a16="http://schemas.microsoft.com/office/drawing/2014/main" id="{3039AFB7-6932-FC6B-15B1-6DD04321F465}"/>
              </a:ext>
            </a:extLst>
          </p:cNvPr>
          <p:cNvGrpSpPr/>
          <p:nvPr/>
        </p:nvGrpSpPr>
        <p:grpSpPr>
          <a:xfrm>
            <a:off x="9685179" y="3515620"/>
            <a:ext cx="82142" cy="82142"/>
            <a:chOff x="9924335" y="3515620"/>
            <a:chExt cx="82142" cy="82142"/>
          </a:xfrm>
        </p:grpSpPr>
        <p:sp>
          <p:nvSpPr>
            <p:cNvPr id="2329" name="Freeform: Shape 2328">
              <a:extLst>
                <a:ext uri="{FF2B5EF4-FFF2-40B4-BE49-F238E27FC236}">
                  <a16:creationId xmlns:a16="http://schemas.microsoft.com/office/drawing/2014/main" id="{DB093C1A-B034-A566-41A6-BE78A081DF63}"/>
                </a:ext>
              </a:extLst>
            </p:cNvPr>
            <p:cNvSpPr/>
            <p:nvPr/>
          </p:nvSpPr>
          <p:spPr>
            <a:xfrm>
              <a:off x="9965406" y="35156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30" name="Freeform: Shape 2329">
              <a:extLst>
                <a:ext uri="{FF2B5EF4-FFF2-40B4-BE49-F238E27FC236}">
                  <a16:creationId xmlns:a16="http://schemas.microsoft.com/office/drawing/2014/main" id="{03475A86-309A-F445-0757-5C232DB94B86}"/>
                </a:ext>
              </a:extLst>
            </p:cNvPr>
            <p:cNvSpPr/>
            <p:nvPr/>
          </p:nvSpPr>
          <p:spPr>
            <a:xfrm>
              <a:off x="9924335" y="35566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31" name="Graphic 2130">
            <a:extLst>
              <a:ext uri="{FF2B5EF4-FFF2-40B4-BE49-F238E27FC236}">
                <a16:creationId xmlns:a16="http://schemas.microsoft.com/office/drawing/2014/main" id="{FE5A8944-F7B5-170B-4263-2A2AD11099EC}"/>
              </a:ext>
            </a:extLst>
          </p:cNvPr>
          <p:cNvGrpSpPr/>
          <p:nvPr/>
        </p:nvGrpSpPr>
        <p:grpSpPr>
          <a:xfrm>
            <a:off x="9718644" y="3541734"/>
            <a:ext cx="82142" cy="82142"/>
            <a:chOff x="9957800" y="3541734"/>
            <a:chExt cx="82142" cy="82142"/>
          </a:xfrm>
        </p:grpSpPr>
        <p:sp>
          <p:nvSpPr>
            <p:cNvPr id="2332" name="Freeform: Shape 2331">
              <a:extLst>
                <a:ext uri="{FF2B5EF4-FFF2-40B4-BE49-F238E27FC236}">
                  <a16:creationId xmlns:a16="http://schemas.microsoft.com/office/drawing/2014/main" id="{039D2643-19B0-1A77-65C1-9B0E715942AE}"/>
                </a:ext>
              </a:extLst>
            </p:cNvPr>
            <p:cNvSpPr/>
            <p:nvPr/>
          </p:nvSpPr>
          <p:spPr>
            <a:xfrm>
              <a:off x="9998872" y="354173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33" name="Freeform: Shape 2332">
              <a:extLst>
                <a:ext uri="{FF2B5EF4-FFF2-40B4-BE49-F238E27FC236}">
                  <a16:creationId xmlns:a16="http://schemas.microsoft.com/office/drawing/2014/main" id="{D10C3B6D-A121-C8D2-9535-51D38CF4AF2A}"/>
                </a:ext>
              </a:extLst>
            </p:cNvPr>
            <p:cNvSpPr/>
            <p:nvPr/>
          </p:nvSpPr>
          <p:spPr>
            <a:xfrm>
              <a:off x="9957800" y="358280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34" name="Graphic 2130">
            <a:extLst>
              <a:ext uri="{FF2B5EF4-FFF2-40B4-BE49-F238E27FC236}">
                <a16:creationId xmlns:a16="http://schemas.microsoft.com/office/drawing/2014/main" id="{59088D51-F60D-7ED6-B114-37A892A5ED4F}"/>
              </a:ext>
            </a:extLst>
          </p:cNvPr>
          <p:cNvGrpSpPr/>
          <p:nvPr/>
        </p:nvGrpSpPr>
        <p:grpSpPr>
          <a:xfrm>
            <a:off x="9767195" y="3571269"/>
            <a:ext cx="82142" cy="82015"/>
            <a:chOff x="10006351" y="3571269"/>
            <a:chExt cx="82142" cy="82015"/>
          </a:xfrm>
        </p:grpSpPr>
        <p:sp>
          <p:nvSpPr>
            <p:cNvPr id="2335" name="Freeform: Shape 2334">
              <a:extLst>
                <a:ext uri="{FF2B5EF4-FFF2-40B4-BE49-F238E27FC236}">
                  <a16:creationId xmlns:a16="http://schemas.microsoft.com/office/drawing/2014/main" id="{7A95ACC2-6ACE-C664-2125-7F464300195B}"/>
                </a:ext>
              </a:extLst>
            </p:cNvPr>
            <p:cNvSpPr/>
            <p:nvPr/>
          </p:nvSpPr>
          <p:spPr>
            <a:xfrm>
              <a:off x="10047422" y="3571269"/>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36" name="Freeform: Shape 2335">
              <a:extLst>
                <a:ext uri="{FF2B5EF4-FFF2-40B4-BE49-F238E27FC236}">
                  <a16:creationId xmlns:a16="http://schemas.microsoft.com/office/drawing/2014/main" id="{DB1052E2-4297-1ECB-04DA-BA093CBA41B7}"/>
                </a:ext>
              </a:extLst>
            </p:cNvPr>
            <p:cNvSpPr/>
            <p:nvPr/>
          </p:nvSpPr>
          <p:spPr>
            <a:xfrm>
              <a:off x="10006351" y="361221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37" name="Graphic 2130">
            <a:extLst>
              <a:ext uri="{FF2B5EF4-FFF2-40B4-BE49-F238E27FC236}">
                <a16:creationId xmlns:a16="http://schemas.microsoft.com/office/drawing/2014/main" id="{6942F7F8-A9E3-AC6E-5A13-83E4613047FF}"/>
              </a:ext>
            </a:extLst>
          </p:cNvPr>
          <p:cNvGrpSpPr/>
          <p:nvPr/>
        </p:nvGrpSpPr>
        <p:grpSpPr>
          <a:xfrm>
            <a:off x="9788111" y="3571269"/>
            <a:ext cx="82142" cy="82015"/>
            <a:chOff x="10027267" y="3571269"/>
            <a:chExt cx="82142" cy="82015"/>
          </a:xfrm>
        </p:grpSpPr>
        <p:sp>
          <p:nvSpPr>
            <p:cNvPr id="2338" name="Freeform: Shape 2337">
              <a:extLst>
                <a:ext uri="{FF2B5EF4-FFF2-40B4-BE49-F238E27FC236}">
                  <a16:creationId xmlns:a16="http://schemas.microsoft.com/office/drawing/2014/main" id="{4C568380-F393-2FCE-C1DF-8A8FEA21F1E6}"/>
                </a:ext>
              </a:extLst>
            </p:cNvPr>
            <p:cNvSpPr/>
            <p:nvPr/>
          </p:nvSpPr>
          <p:spPr>
            <a:xfrm>
              <a:off x="10068338" y="3571269"/>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39" name="Freeform: Shape 2338">
              <a:extLst>
                <a:ext uri="{FF2B5EF4-FFF2-40B4-BE49-F238E27FC236}">
                  <a16:creationId xmlns:a16="http://schemas.microsoft.com/office/drawing/2014/main" id="{EF25F167-7F97-4DFE-255E-9494E2A5DA23}"/>
                </a:ext>
              </a:extLst>
            </p:cNvPr>
            <p:cNvSpPr/>
            <p:nvPr/>
          </p:nvSpPr>
          <p:spPr>
            <a:xfrm>
              <a:off x="10027267" y="361221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40" name="Graphic 2130">
            <a:extLst>
              <a:ext uri="{FF2B5EF4-FFF2-40B4-BE49-F238E27FC236}">
                <a16:creationId xmlns:a16="http://schemas.microsoft.com/office/drawing/2014/main" id="{0E383B16-54C2-D8AB-4FB5-AB0A01D82D2E}"/>
              </a:ext>
            </a:extLst>
          </p:cNvPr>
          <p:cNvGrpSpPr/>
          <p:nvPr/>
        </p:nvGrpSpPr>
        <p:grpSpPr>
          <a:xfrm>
            <a:off x="9889775" y="3571269"/>
            <a:ext cx="82142" cy="82015"/>
            <a:chOff x="10128931" y="3571269"/>
            <a:chExt cx="82142" cy="82015"/>
          </a:xfrm>
        </p:grpSpPr>
        <p:sp>
          <p:nvSpPr>
            <p:cNvPr id="2341" name="Freeform: Shape 2340">
              <a:extLst>
                <a:ext uri="{FF2B5EF4-FFF2-40B4-BE49-F238E27FC236}">
                  <a16:creationId xmlns:a16="http://schemas.microsoft.com/office/drawing/2014/main" id="{D6742569-A0C3-5CA5-BE0D-005FAD7BB93D}"/>
                </a:ext>
              </a:extLst>
            </p:cNvPr>
            <p:cNvSpPr/>
            <p:nvPr/>
          </p:nvSpPr>
          <p:spPr>
            <a:xfrm>
              <a:off x="10170002" y="3571269"/>
              <a:ext cx="12676" cy="82015"/>
            </a:xfrm>
            <a:custGeom>
              <a:avLst/>
              <a:gdLst>
                <a:gd name="connsiteX0" fmla="*/ 0 w 12676"/>
                <a:gd name="connsiteY0" fmla="*/ 0 h 82015"/>
                <a:gd name="connsiteX1" fmla="*/ 0 w 12676"/>
                <a:gd name="connsiteY1" fmla="*/ 82016 h 82015"/>
              </a:gdLst>
              <a:ahLst/>
              <a:cxnLst>
                <a:cxn ang="0">
                  <a:pos x="connsiteX0" y="connsiteY0"/>
                </a:cxn>
                <a:cxn ang="0">
                  <a:pos x="connsiteX1" y="connsiteY1"/>
                </a:cxn>
              </a:cxnLst>
              <a:rect l="l" t="t" r="r" b="b"/>
              <a:pathLst>
                <a:path w="12676" h="82015">
                  <a:moveTo>
                    <a:pt x="0" y="0"/>
                  </a:moveTo>
                  <a:lnTo>
                    <a:pt x="0" y="82016"/>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42" name="Freeform: Shape 2341">
              <a:extLst>
                <a:ext uri="{FF2B5EF4-FFF2-40B4-BE49-F238E27FC236}">
                  <a16:creationId xmlns:a16="http://schemas.microsoft.com/office/drawing/2014/main" id="{E93A5D8B-87F6-3583-90C0-F6437E4502F1}"/>
                </a:ext>
              </a:extLst>
            </p:cNvPr>
            <p:cNvSpPr/>
            <p:nvPr/>
          </p:nvSpPr>
          <p:spPr>
            <a:xfrm>
              <a:off x="10128931" y="361221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43" name="Graphic 2130">
            <a:extLst>
              <a:ext uri="{FF2B5EF4-FFF2-40B4-BE49-F238E27FC236}">
                <a16:creationId xmlns:a16="http://schemas.microsoft.com/office/drawing/2014/main" id="{F48AC401-2A64-1447-D631-494D6657EF6D}"/>
              </a:ext>
            </a:extLst>
          </p:cNvPr>
          <p:cNvGrpSpPr/>
          <p:nvPr/>
        </p:nvGrpSpPr>
        <p:grpSpPr>
          <a:xfrm>
            <a:off x="9970396" y="3592312"/>
            <a:ext cx="82142" cy="82142"/>
            <a:chOff x="10209552" y="3592312"/>
            <a:chExt cx="82142" cy="82142"/>
          </a:xfrm>
        </p:grpSpPr>
        <p:sp>
          <p:nvSpPr>
            <p:cNvPr id="2344" name="Freeform: Shape 2343">
              <a:extLst>
                <a:ext uri="{FF2B5EF4-FFF2-40B4-BE49-F238E27FC236}">
                  <a16:creationId xmlns:a16="http://schemas.microsoft.com/office/drawing/2014/main" id="{74CAB93A-447F-F46B-BD85-F287334FB7A3}"/>
                </a:ext>
              </a:extLst>
            </p:cNvPr>
            <p:cNvSpPr/>
            <p:nvPr/>
          </p:nvSpPr>
          <p:spPr>
            <a:xfrm>
              <a:off x="10250624" y="3592312"/>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45" name="Freeform: Shape 2344">
              <a:extLst>
                <a:ext uri="{FF2B5EF4-FFF2-40B4-BE49-F238E27FC236}">
                  <a16:creationId xmlns:a16="http://schemas.microsoft.com/office/drawing/2014/main" id="{FF4EAF27-280F-C4DB-55AD-074EBE2C12DF}"/>
                </a:ext>
              </a:extLst>
            </p:cNvPr>
            <p:cNvSpPr/>
            <p:nvPr/>
          </p:nvSpPr>
          <p:spPr>
            <a:xfrm>
              <a:off x="10209552" y="3633384"/>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46" name="Graphic 2130">
            <a:extLst>
              <a:ext uri="{FF2B5EF4-FFF2-40B4-BE49-F238E27FC236}">
                <a16:creationId xmlns:a16="http://schemas.microsoft.com/office/drawing/2014/main" id="{B2BD3B39-39E2-85C7-3249-162CCDA5F677}"/>
              </a:ext>
            </a:extLst>
          </p:cNvPr>
          <p:cNvGrpSpPr/>
          <p:nvPr/>
        </p:nvGrpSpPr>
        <p:grpSpPr>
          <a:xfrm>
            <a:off x="10024905" y="3620834"/>
            <a:ext cx="82142" cy="82142"/>
            <a:chOff x="10264061" y="3620834"/>
            <a:chExt cx="82142" cy="82142"/>
          </a:xfrm>
        </p:grpSpPr>
        <p:sp>
          <p:nvSpPr>
            <p:cNvPr id="2347" name="Freeform: Shape 2346">
              <a:extLst>
                <a:ext uri="{FF2B5EF4-FFF2-40B4-BE49-F238E27FC236}">
                  <a16:creationId xmlns:a16="http://schemas.microsoft.com/office/drawing/2014/main" id="{75833415-5090-D54B-3BD3-E94396D75D31}"/>
                </a:ext>
              </a:extLst>
            </p:cNvPr>
            <p:cNvSpPr/>
            <p:nvPr/>
          </p:nvSpPr>
          <p:spPr>
            <a:xfrm>
              <a:off x="10305132" y="362083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48" name="Freeform: Shape 2347">
              <a:extLst>
                <a:ext uri="{FF2B5EF4-FFF2-40B4-BE49-F238E27FC236}">
                  <a16:creationId xmlns:a16="http://schemas.microsoft.com/office/drawing/2014/main" id="{CAFD1340-8009-EF67-F98C-B0B3381BDBD5}"/>
                </a:ext>
              </a:extLst>
            </p:cNvPr>
            <p:cNvSpPr/>
            <p:nvPr/>
          </p:nvSpPr>
          <p:spPr>
            <a:xfrm>
              <a:off x="10264061" y="366190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49" name="Graphic 2130">
            <a:extLst>
              <a:ext uri="{FF2B5EF4-FFF2-40B4-BE49-F238E27FC236}">
                <a16:creationId xmlns:a16="http://schemas.microsoft.com/office/drawing/2014/main" id="{C675D2D0-3B8F-F661-6E2D-9B0EA9240BA2}"/>
              </a:ext>
            </a:extLst>
          </p:cNvPr>
          <p:cNvGrpSpPr/>
          <p:nvPr/>
        </p:nvGrpSpPr>
        <p:grpSpPr>
          <a:xfrm>
            <a:off x="10036187" y="3620834"/>
            <a:ext cx="82015" cy="82142"/>
            <a:chOff x="10275343" y="3620834"/>
            <a:chExt cx="82015" cy="82142"/>
          </a:xfrm>
        </p:grpSpPr>
        <p:sp>
          <p:nvSpPr>
            <p:cNvPr id="2350" name="Freeform: Shape 2349">
              <a:extLst>
                <a:ext uri="{FF2B5EF4-FFF2-40B4-BE49-F238E27FC236}">
                  <a16:creationId xmlns:a16="http://schemas.microsoft.com/office/drawing/2014/main" id="{456056F3-B7C6-4C56-B221-DAFF98FE859E}"/>
                </a:ext>
              </a:extLst>
            </p:cNvPr>
            <p:cNvSpPr/>
            <p:nvPr/>
          </p:nvSpPr>
          <p:spPr>
            <a:xfrm>
              <a:off x="10316287" y="362083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51" name="Freeform: Shape 2350">
              <a:extLst>
                <a:ext uri="{FF2B5EF4-FFF2-40B4-BE49-F238E27FC236}">
                  <a16:creationId xmlns:a16="http://schemas.microsoft.com/office/drawing/2014/main" id="{ECFBF83F-3769-3645-F902-A79F44507C80}"/>
                </a:ext>
              </a:extLst>
            </p:cNvPr>
            <p:cNvSpPr/>
            <p:nvPr/>
          </p:nvSpPr>
          <p:spPr>
            <a:xfrm>
              <a:off x="10275343" y="3661905"/>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52" name="Graphic 2130">
            <a:extLst>
              <a:ext uri="{FF2B5EF4-FFF2-40B4-BE49-F238E27FC236}">
                <a16:creationId xmlns:a16="http://schemas.microsoft.com/office/drawing/2014/main" id="{4E9ABC10-715E-2339-0BCB-F3BDA678F822}"/>
              </a:ext>
            </a:extLst>
          </p:cNvPr>
          <p:cNvGrpSpPr/>
          <p:nvPr/>
        </p:nvGrpSpPr>
        <p:grpSpPr>
          <a:xfrm>
            <a:off x="10065976" y="3620834"/>
            <a:ext cx="82142" cy="82142"/>
            <a:chOff x="10305132" y="3620834"/>
            <a:chExt cx="82142" cy="82142"/>
          </a:xfrm>
        </p:grpSpPr>
        <p:sp>
          <p:nvSpPr>
            <p:cNvPr id="2353" name="Freeform: Shape 2352">
              <a:extLst>
                <a:ext uri="{FF2B5EF4-FFF2-40B4-BE49-F238E27FC236}">
                  <a16:creationId xmlns:a16="http://schemas.microsoft.com/office/drawing/2014/main" id="{B5049A0F-C02B-7DE8-6F6B-9D1DDC1049D2}"/>
                </a:ext>
              </a:extLst>
            </p:cNvPr>
            <p:cNvSpPr/>
            <p:nvPr/>
          </p:nvSpPr>
          <p:spPr>
            <a:xfrm>
              <a:off x="10346203" y="362083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54" name="Freeform: Shape 2353">
              <a:extLst>
                <a:ext uri="{FF2B5EF4-FFF2-40B4-BE49-F238E27FC236}">
                  <a16:creationId xmlns:a16="http://schemas.microsoft.com/office/drawing/2014/main" id="{09FB45D0-BCB3-FB11-B827-8D0F8F8A9DC3}"/>
                </a:ext>
              </a:extLst>
            </p:cNvPr>
            <p:cNvSpPr/>
            <p:nvPr/>
          </p:nvSpPr>
          <p:spPr>
            <a:xfrm>
              <a:off x="10305132" y="366190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55" name="Graphic 2130">
            <a:extLst>
              <a:ext uri="{FF2B5EF4-FFF2-40B4-BE49-F238E27FC236}">
                <a16:creationId xmlns:a16="http://schemas.microsoft.com/office/drawing/2014/main" id="{9B44F1C7-77E0-BF9C-ED1E-4D96DFB32F27}"/>
              </a:ext>
            </a:extLst>
          </p:cNvPr>
          <p:cNvGrpSpPr/>
          <p:nvPr/>
        </p:nvGrpSpPr>
        <p:grpSpPr>
          <a:xfrm>
            <a:off x="10098301" y="3620834"/>
            <a:ext cx="82142" cy="82142"/>
            <a:chOff x="10337457" y="3620834"/>
            <a:chExt cx="82142" cy="82142"/>
          </a:xfrm>
        </p:grpSpPr>
        <p:sp>
          <p:nvSpPr>
            <p:cNvPr id="2356" name="Freeform: Shape 2355">
              <a:extLst>
                <a:ext uri="{FF2B5EF4-FFF2-40B4-BE49-F238E27FC236}">
                  <a16:creationId xmlns:a16="http://schemas.microsoft.com/office/drawing/2014/main" id="{AE46107F-C7B3-C850-C167-BC4FEBA2456C}"/>
                </a:ext>
              </a:extLst>
            </p:cNvPr>
            <p:cNvSpPr/>
            <p:nvPr/>
          </p:nvSpPr>
          <p:spPr>
            <a:xfrm>
              <a:off x="10378528" y="362083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57" name="Freeform: Shape 2356">
              <a:extLst>
                <a:ext uri="{FF2B5EF4-FFF2-40B4-BE49-F238E27FC236}">
                  <a16:creationId xmlns:a16="http://schemas.microsoft.com/office/drawing/2014/main" id="{75A74681-C485-7419-7117-4C5F11637553}"/>
                </a:ext>
              </a:extLst>
            </p:cNvPr>
            <p:cNvSpPr/>
            <p:nvPr/>
          </p:nvSpPr>
          <p:spPr>
            <a:xfrm>
              <a:off x="10337457" y="366190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58" name="Graphic 2130">
            <a:extLst>
              <a:ext uri="{FF2B5EF4-FFF2-40B4-BE49-F238E27FC236}">
                <a16:creationId xmlns:a16="http://schemas.microsoft.com/office/drawing/2014/main" id="{6B11C925-7A71-B66D-231D-B1A1C0B651A4}"/>
              </a:ext>
            </a:extLst>
          </p:cNvPr>
          <p:cNvGrpSpPr/>
          <p:nvPr/>
        </p:nvGrpSpPr>
        <p:grpSpPr>
          <a:xfrm>
            <a:off x="10130372" y="3620834"/>
            <a:ext cx="82142" cy="82142"/>
            <a:chOff x="10369528" y="3620834"/>
            <a:chExt cx="82142" cy="82142"/>
          </a:xfrm>
        </p:grpSpPr>
        <p:sp>
          <p:nvSpPr>
            <p:cNvPr id="2359" name="Freeform: Shape 2358">
              <a:extLst>
                <a:ext uri="{FF2B5EF4-FFF2-40B4-BE49-F238E27FC236}">
                  <a16:creationId xmlns:a16="http://schemas.microsoft.com/office/drawing/2014/main" id="{49DE44B8-9B7B-91E6-D193-2B5FC3679C93}"/>
                </a:ext>
              </a:extLst>
            </p:cNvPr>
            <p:cNvSpPr/>
            <p:nvPr/>
          </p:nvSpPr>
          <p:spPr>
            <a:xfrm>
              <a:off x="10410599" y="3620834"/>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60" name="Freeform: Shape 2359">
              <a:extLst>
                <a:ext uri="{FF2B5EF4-FFF2-40B4-BE49-F238E27FC236}">
                  <a16:creationId xmlns:a16="http://schemas.microsoft.com/office/drawing/2014/main" id="{84F3DCD4-9304-507A-6748-2C7142D67906}"/>
                </a:ext>
              </a:extLst>
            </p:cNvPr>
            <p:cNvSpPr/>
            <p:nvPr/>
          </p:nvSpPr>
          <p:spPr>
            <a:xfrm>
              <a:off x="10369528" y="3661905"/>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61" name="Graphic 2130">
            <a:extLst>
              <a:ext uri="{FF2B5EF4-FFF2-40B4-BE49-F238E27FC236}">
                <a16:creationId xmlns:a16="http://schemas.microsoft.com/office/drawing/2014/main" id="{8B7EBD40-5EB2-8CA3-F14E-85D301457E1D}"/>
              </a:ext>
            </a:extLst>
          </p:cNvPr>
          <p:cNvGrpSpPr/>
          <p:nvPr/>
        </p:nvGrpSpPr>
        <p:grpSpPr>
          <a:xfrm>
            <a:off x="10235839" y="3646820"/>
            <a:ext cx="82015" cy="82142"/>
            <a:chOff x="10474995" y="3646820"/>
            <a:chExt cx="82015" cy="82142"/>
          </a:xfrm>
        </p:grpSpPr>
        <p:sp>
          <p:nvSpPr>
            <p:cNvPr id="2362" name="Freeform: Shape 2361">
              <a:extLst>
                <a:ext uri="{FF2B5EF4-FFF2-40B4-BE49-F238E27FC236}">
                  <a16:creationId xmlns:a16="http://schemas.microsoft.com/office/drawing/2014/main" id="{4EF339F1-74EC-89D9-D13F-B46A0B8E92F8}"/>
                </a:ext>
              </a:extLst>
            </p:cNvPr>
            <p:cNvSpPr/>
            <p:nvPr/>
          </p:nvSpPr>
          <p:spPr>
            <a:xfrm>
              <a:off x="10515940"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63" name="Freeform: Shape 2362">
              <a:extLst>
                <a:ext uri="{FF2B5EF4-FFF2-40B4-BE49-F238E27FC236}">
                  <a16:creationId xmlns:a16="http://schemas.microsoft.com/office/drawing/2014/main" id="{949C8A41-B7B9-7E61-9C5F-1825C32A5345}"/>
                </a:ext>
              </a:extLst>
            </p:cNvPr>
            <p:cNvSpPr/>
            <p:nvPr/>
          </p:nvSpPr>
          <p:spPr>
            <a:xfrm>
              <a:off x="10474995" y="3687892"/>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64" name="Graphic 2130">
            <a:extLst>
              <a:ext uri="{FF2B5EF4-FFF2-40B4-BE49-F238E27FC236}">
                <a16:creationId xmlns:a16="http://schemas.microsoft.com/office/drawing/2014/main" id="{B40C9E5E-4729-F683-3B60-272B1FB8A5D9}"/>
              </a:ext>
            </a:extLst>
          </p:cNvPr>
          <p:cNvGrpSpPr/>
          <p:nvPr/>
        </p:nvGrpSpPr>
        <p:grpSpPr>
          <a:xfrm>
            <a:off x="10275516" y="3646820"/>
            <a:ext cx="82015" cy="82142"/>
            <a:chOff x="10514672" y="3646820"/>
            <a:chExt cx="82015" cy="82142"/>
          </a:xfrm>
        </p:grpSpPr>
        <p:sp>
          <p:nvSpPr>
            <p:cNvPr id="2365" name="Freeform: Shape 2364">
              <a:extLst>
                <a:ext uri="{FF2B5EF4-FFF2-40B4-BE49-F238E27FC236}">
                  <a16:creationId xmlns:a16="http://schemas.microsoft.com/office/drawing/2014/main" id="{F42691EA-8A12-2C65-0233-5F0717B158B9}"/>
                </a:ext>
              </a:extLst>
            </p:cNvPr>
            <p:cNvSpPr/>
            <p:nvPr/>
          </p:nvSpPr>
          <p:spPr>
            <a:xfrm>
              <a:off x="10555743"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66" name="Freeform: Shape 2365">
              <a:extLst>
                <a:ext uri="{FF2B5EF4-FFF2-40B4-BE49-F238E27FC236}">
                  <a16:creationId xmlns:a16="http://schemas.microsoft.com/office/drawing/2014/main" id="{BA2CF143-FD24-8E6C-989F-5DFDE54DC9AC}"/>
                </a:ext>
              </a:extLst>
            </p:cNvPr>
            <p:cNvSpPr/>
            <p:nvPr/>
          </p:nvSpPr>
          <p:spPr>
            <a:xfrm>
              <a:off x="10514672" y="3687892"/>
              <a:ext cx="82015" cy="12676"/>
            </a:xfrm>
            <a:custGeom>
              <a:avLst/>
              <a:gdLst>
                <a:gd name="connsiteX0" fmla="*/ 0 w 82015"/>
                <a:gd name="connsiteY0" fmla="*/ 0 h 12676"/>
                <a:gd name="connsiteX1" fmla="*/ 82016 w 82015"/>
                <a:gd name="connsiteY1" fmla="*/ 0 h 12676"/>
              </a:gdLst>
              <a:ahLst/>
              <a:cxnLst>
                <a:cxn ang="0">
                  <a:pos x="connsiteX0" y="connsiteY0"/>
                </a:cxn>
                <a:cxn ang="0">
                  <a:pos x="connsiteX1" y="connsiteY1"/>
                </a:cxn>
              </a:cxnLst>
              <a:rect l="l" t="t" r="r" b="b"/>
              <a:pathLst>
                <a:path w="82015" h="12676">
                  <a:moveTo>
                    <a:pt x="0" y="0"/>
                  </a:moveTo>
                  <a:lnTo>
                    <a:pt x="82016"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67" name="Graphic 2130">
            <a:extLst>
              <a:ext uri="{FF2B5EF4-FFF2-40B4-BE49-F238E27FC236}">
                <a16:creationId xmlns:a16="http://schemas.microsoft.com/office/drawing/2014/main" id="{19D00F34-550F-032F-FA29-00D1C9F05D8D}"/>
              </a:ext>
            </a:extLst>
          </p:cNvPr>
          <p:cNvGrpSpPr/>
          <p:nvPr/>
        </p:nvGrpSpPr>
        <p:grpSpPr>
          <a:xfrm>
            <a:off x="10285277" y="3646820"/>
            <a:ext cx="82142" cy="82142"/>
            <a:chOff x="10524433" y="3646820"/>
            <a:chExt cx="82142" cy="82142"/>
          </a:xfrm>
        </p:grpSpPr>
        <p:sp>
          <p:nvSpPr>
            <p:cNvPr id="2368" name="Freeform: Shape 2367">
              <a:extLst>
                <a:ext uri="{FF2B5EF4-FFF2-40B4-BE49-F238E27FC236}">
                  <a16:creationId xmlns:a16="http://schemas.microsoft.com/office/drawing/2014/main" id="{E41EAB14-16E6-A284-4129-DBB45F4E11B9}"/>
                </a:ext>
              </a:extLst>
            </p:cNvPr>
            <p:cNvSpPr/>
            <p:nvPr/>
          </p:nvSpPr>
          <p:spPr>
            <a:xfrm>
              <a:off x="10565504"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69" name="Freeform: Shape 2368">
              <a:extLst>
                <a:ext uri="{FF2B5EF4-FFF2-40B4-BE49-F238E27FC236}">
                  <a16:creationId xmlns:a16="http://schemas.microsoft.com/office/drawing/2014/main" id="{BC8D4288-66C0-CEA3-C2AD-7FEF62419419}"/>
                </a:ext>
              </a:extLst>
            </p:cNvPr>
            <p:cNvSpPr/>
            <p:nvPr/>
          </p:nvSpPr>
          <p:spPr>
            <a:xfrm>
              <a:off x="10524433"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70" name="Graphic 2130">
            <a:extLst>
              <a:ext uri="{FF2B5EF4-FFF2-40B4-BE49-F238E27FC236}">
                <a16:creationId xmlns:a16="http://schemas.microsoft.com/office/drawing/2014/main" id="{7F0DF229-A2F9-595F-E319-CD902E264813}"/>
              </a:ext>
            </a:extLst>
          </p:cNvPr>
          <p:cNvGrpSpPr/>
          <p:nvPr/>
        </p:nvGrpSpPr>
        <p:grpSpPr>
          <a:xfrm>
            <a:off x="10307714" y="3646820"/>
            <a:ext cx="82142" cy="82142"/>
            <a:chOff x="10546870" y="3646820"/>
            <a:chExt cx="82142" cy="82142"/>
          </a:xfrm>
        </p:grpSpPr>
        <p:sp>
          <p:nvSpPr>
            <p:cNvPr id="2371" name="Freeform: Shape 2370">
              <a:extLst>
                <a:ext uri="{FF2B5EF4-FFF2-40B4-BE49-F238E27FC236}">
                  <a16:creationId xmlns:a16="http://schemas.microsoft.com/office/drawing/2014/main" id="{2392E833-2EF2-FA5F-B875-9AED254A5A69}"/>
                </a:ext>
              </a:extLst>
            </p:cNvPr>
            <p:cNvSpPr/>
            <p:nvPr/>
          </p:nvSpPr>
          <p:spPr>
            <a:xfrm>
              <a:off x="10587941"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72" name="Freeform: Shape 2371">
              <a:extLst>
                <a:ext uri="{FF2B5EF4-FFF2-40B4-BE49-F238E27FC236}">
                  <a16:creationId xmlns:a16="http://schemas.microsoft.com/office/drawing/2014/main" id="{B3FE467A-A695-DAED-B7EC-54FC45C19052}"/>
                </a:ext>
              </a:extLst>
            </p:cNvPr>
            <p:cNvSpPr/>
            <p:nvPr/>
          </p:nvSpPr>
          <p:spPr>
            <a:xfrm>
              <a:off x="10546870"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73" name="Graphic 2130">
            <a:extLst>
              <a:ext uri="{FF2B5EF4-FFF2-40B4-BE49-F238E27FC236}">
                <a16:creationId xmlns:a16="http://schemas.microsoft.com/office/drawing/2014/main" id="{9335B6B9-A9FA-42AC-2EE2-882B7264C18F}"/>
              </a:ext>
            </a:extLst>
          </p:cNvPr>
          <p:cNvGrpSpPr/>
          <p:nvPr/>
        </p:nvGrpSpPr>
        <p:grpSpPr>
          <a:xfrm>
            <a:off x="10326348" y="3646820"/>
            <a:ext cx="82142" cy="82142"/>
            <a:chOff x="10565504" y="3646820"/>
            <a:chExt cx="82142" cy="82142"/>
          </a:xfrm>
        </p:grpSpPr>
        <p:sp>
          <p:nvSpPr>
            <p:cNvPr id="2374" name="Freeform: Shape 2373">
              <a:extLst>
                <a:ext uri="{FF2B5EF4-FFF2-40B4-BE49-F238E27FC236}">
                  <a16:creationId xmlns:a16="http://schemas.microsoft.com/office/drawing/2014/main" id="{6BAB8E6C-B1CC-AD02-DA12-8EEDB9A4A379}"/>
                </a:ext>
              </a:extLst>
            </p:cNvPr>
            <p:cNvSpPr/>
            <p:nvPr/>
          </p:nvSpPr>
          <p:spPr>
            <a:xfrm>
              <a:off x="10606576"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75" name="Freeform: Shape 2374">
              <a:extLst>
                <a:ext uri="{FF2B5EF4-FFF2-40B4-BE49-F238E27FC236}">
                  <a16:creationId xmlns:a16="http://schemas.microsoft.com/office/drawing/2014/main" id="{87BE679F-3C97-82F5-9360-89909757450E}"/>
                </a:ext>
              </a:extLst>
            </p:cNvPr>
            <p:cNvSpPr/>
            <p:nvPr/>
          </p:nvSpPr>
          <p:spPr>
            <a:xfrm>
              <a:off x="10565504"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76" name="Graphic 2130">
            <a:extLst>
              <a:ext uri="{FF2B5EF4-FFF2-40B4-BE49-F238E27FC236}">
                <a16:creationId xmlns:a16="http://schemas.microsoft.com/office/drawing/2014/main" id="{7CE43728-F953-9A0D-0EE8-903F4487FE04}"/>
              </a:ext>
            </a:extLst>
          </p:cNvPr>
          <p:cNvGrpSpPr/>
          <p:nvPr/>
        </p:nvGrpSpPr>
        <p:grpSpPr>
          <a:xfrm>
            <a:off x="10362222" y="3646820"/>
            <a:ext cx="82142" cy="82142"/>
            <a:chOff x="10601378" y="3646820"/>
            <a:chExt cx="82142" cy="82142"/>
          </a:xfrm>
        </p:grpSpPr>
        <p:sp>
          <p:nvSpPr>
            <p:cNvPr id="2377" name="Freeform: Shape 2376">
              <a:extLst>
                <a:ext uri="{FF2B5EF4-FFF2-40B4-BE49-F238E27FC236}">
                  <a16:creationId xmlns:a16="http://schemas.microsoft.com/office/drawing/2014/main" id="{A7AE4F19-F812-A23E-1567-6FE813428B8E}"/>
                </a:ext>
              </a:extLst>
            </p:cNvPr>
            <p:cNvSpPr/>
            <p:nvPr/>
          </p:nvSpPr>
          <p:spPr>
            <a:xfrm>
              <a:off x="10642450"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78" name="Freeform: Shape 2377">
              <a:extLst>
                <a:ext uri="{FF2B5EF4-FFF2-40B4-BE49-F238E27FC236}">
                  <a16:creationId xmlns:a16="http://schemas.microsoft.com/office/drawing/2014/main" id="{BF1B5A76-797B-1D68-B8F3-478C18978C69}"/>
                </a:ext>
              </a:extLst>
            </p:cNvPr>
            <p:cNvSpPr/>
            <p:nvPr/>
          </p:nvSpPr>
          <p:spPr>
            <a:xfrm>
              <a:off x="10601378"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79" name="Graphic 2130">
            <a:extLst>
              <a:ext uri="{FF2B5EF4-FFF2-40B4-BE49-F238E27FC236}">
                <a16:creationId xmlns:a16="http://schemas.microsoft.com/office/drawing/2014/main" id="{6192A265-564B-048F-782F-C1A836B3206D}"/>
              </a:ext>
            </a:extLst>
          </p:cNvPr>
          <p:cNvGrpSpPr/>
          <p:nvPr/>
        </p:nvGrpSpPr>
        <p:grpSpPr>
          <a:xfrm>
            <a:off x="10383392" y="3646820"/>
            <a:ext cx="82142" cy="82142"/>
            <a:chOff x="10622548" y="3646820"/>
            <a:chExt cx="82142" cy="82142"/>
          </a:xfrm>
        </p:grpSpPr>
        <p:sp>
          <p:nvSpPr>
            <p:cNvPr id="2380" name="Freeform: Shape 2379">
              <a:extLst>
                <a:ext uri="{FF2B5EF4-FFF2-40B4-BE49-F238E27FC236}">
                  <a16:creationId xmlns:a16="http://schemas.microsoft.com/office/drawing/2014/main" id="{D19BFCCC-165A-3532-ECBA-1C99F534EE2B}"/>
                </a:ext>
              </a:extLst>
            </p:cNvPr>
            <p:cNvSpPr/>
            <p:nvPr/>
          </p:nvSpPr>
          <p:spPr>
            <a:xfrm>
              <a:off x="10663619"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81" name="Freeform: Shape 2380">
              <a:extLst>
                <a:ext uri="{FF2B5EF4-FFF2-40B4-BE49-F238E27FC236}">
                  <a16:creationId xmlns:a16="http://schemas.microsoft.com/office/drawing/2014/main" id="{933E31E1-0CA2-C626-790D-DC97927906B4}"/>
                </a:ext>
              </a:extLst>
            </p:cNvPr>
            <p:cNvSpPr/>
            <p:nvPr/>
          </p:nvSpPr>
          <p:spPr>
            <a:xfrm>
              <a:off x="10622548"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82" name="Graphic 2130">
            <a:extLst>
              <a:ext uri="{FF2B5EF4-FFF2-40B4-BE49-F238E27FC236}">
                <a16:creationId xmlns:a16="http://schemas.microsoft.com/office/drawing/2014/main" id="{6B28ADB6-A529-89FA-9314-42038D25504B}"/>
              </a:ext>
            </a:extLst>
          </p:cNvPr>
          <p:cNvGrpSpPr/>
          <p:nvPr/>
        </p:nvGrpSpPr>
        <p:grpSpPr>
          <a:xfrm>
            <a:off x="10419266" y="3646820"/>
            <a:ext cx="82142" cy="82142"/>
            <a:chOff x="10658422" y="3646820"/>
            <a:chExt cx="82142" cy="82142"/>
          </a:xfrm>
        </p:grpSpPr>
        <p:sp>
          <p:nvSpPr>
            <p:cNvPr id="2383" name="Freeform: Shape 2382">
              <a:extLst>
                <a:ext uri="{FF2B5EF4-FFF2-40B4-BE49-F238E27FC236}">
                  <a16:creationId xmlns:a16="http://schemas.microsoft.com/office/drawing/2014/main" id="{9F891E9C-BF6E-A314-9881-327BD7CF2512}"/>
                </a:ext>
              </a:extLst>
            </p:cNvPr>
            <p:cNvSpPr/>
            <p:nvPr/>
          </p:nvSpPr>
          <p:spPr>
            <a:xfrm>
              <a:off x="10699493"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84" name="Freeform: Shape 2383">
              <a:extLst>
                <a:ext uri="{FF2B5EF4-FFF2-40B4-BE49-F238E27FC236}">
                  <a16:creationId xmlns:a16="http://schemas.microsoft.com/office/drawing/2014/main" id="{1B59AEC1-C7F0-61C0-772F-A318A05AD02C}"/>
                </a:ext>
              </a:extLst>
            </p:cNvPr>
            <p:cNvSpPr/>
            <p:nvPr/>
          </p:nvSpPr>
          <p:spPr>
            <a:xfrm>
              <a:off x="10658422"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85" name="Graphic 2130">
            <a:extLst>
              <a:ext uri="{FF2B5EF4-FFF2-40B4-BE49-F238E27FC236}">
                <a16:creationId xmlns:a16="http://schemas.microsoft.com/office/drawing/2014/main" id="{2A16E78C-9F63-8C9F-4B1D-C9F6483562A2}"/>
              </a:ext>
            </a:extLst>
          </p:cNvPr>
          <p:cNvGrpSpPr/>
          <p:nvPr/>
        </p:nvGrpSpPr>
        <p:grpSpPr>
          <a:xfrm>
            <a:off x="10437900" y="3646820"/>
            <a:ext cx="82142" cy="82142"/>
            <a:chOff x="10677056" y="3646820"/>
            <a:chExt cx="82142" cy="82142"/>
          </a:xfrm>
        </p:grpSpPr>
        <p:sp>
          <p:nvSpPr>
            <p:cNvPr id="2386" name="Freeform: Shape 2385">
              <a:extLst>
                <a:ext uri="{FF2B5EF4-FFF2-40B4-BE49-F238E27FC236}">
                  <a16:creationId xmlns:a16="http://schemas.microsoft.com/office/drawing/2014/main" id="{D4A30D45-B99B-1F69-AF84-295D671EF944}"/>
                </a:ext>
              </a:extLst>
            </p:cNvPr>
            <p:cNvSpPr/>
            <p:nvPr/>
          </p:nvSpPr>
          <p:spPr>
            <a:xfrm>
              <a:off x="10718127"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87" name="Freeform: Shape 2386">
              <a:extLst>
                <a:ext uri="{FF2B5EF4-FFF2-40B4-BE49-F238E27FC236}">
                  <a16:creationId xmlns:a16="http://schemas.microsoft.com/office/drawing/2014/main" id="{8D5D200D-7DF8-9B5A-D172-B321359484C5}"/>
                </a:ext>
              </a:extLst>
            </p:cNvPr>
            <p:cNvSpPr/>
            <p:nvPr/>
          </p:nvSpPr>
          <p:spPr>
            <a:xfrm>
              <a:off x="10677056"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88" name="Graphic 2130">
            <a:extLst>
              <a:ext uri="{FF2B5EF4-FFF2-40B4-BE49-F238E27FC236}">
                <a16:creationId xmlns:a16="http://schemas.microsoft.com/office/drawing/2014/main" id="{7BC865C9-1079-CFF1-F001-8AF00127D33E}"/>
              </a:ext>
            </a:extLst>
          </p:cNvPr>
          <p:cNvGrpSpPr/>
          <p:nvPr/>
        </p:nvGrpSpPr>
        <p:grpSpPr>
          <a:xfrm>
            <a:off x="10472633" y="3646820"/>
            <a:ext cx="82142" cy="82142"/>
            <a:chOff x="10711789" y="3646820"/>
            <a:chExt cx="82142" cy="82142"/>
          </a:xfrm>
        </p:grpSpPr>
        <p:sp>
          <p:nvSpPr>
            <p:cNvPr id="2389" name="Freeform: Shape 2388">
              <a:extLst>
                <a:ext uri="{FF2B5EF4-FFF2-40B4-BE49-F238E27FC236}">
                  <a16:creationId xmlns:a16="http://schemas.microsoft.com/office/drawing/2014/main" id="{EB91B96E-6D24-1BCE-394A-4C688F2DA141}"/>
                </a:ext>
              </a:extLst>
            </p:cNvPr>
            <p:cNvSpPr/>
            <p:nvPr/>
          </p:nvSpPr>
          <p:spPr>
            <a:xfrm>
              <a:off x="10752861"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90" name="Freeform: Shape 2389">
              <a:extLst>
                <a:ext uri="{FF2B5EF4-FFF2-40B4-BE49-F238E27FC236}">
                  <a16:creationId xmlns:a16="http://schemas.microsoft.com/office/drawing/2014/main" id="{D46ED9BA-969C-FC7A-F5C5-C69E9667826E}"/>
                </a:ext>
              </a:extLst>
            </p:cNvPr>
            <p:cNvSpPr/>
            <p:nvPr/>
          </p:nvSpPr>
          <p:spPr>
            <a:xfrm>
              <a:off x="10711789"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91" name="Graphic 2130">
            <a:extLst>
              <a:ext uri="{FF2B5EF4-FFF2-40B4-BE49-F238E27FC236}">
                <a16:creationId xmlns:a16="http://schemas.microsoft.com/office/drawing/2014/main" id="{59BC843F-4A4B-BCF9-9845-FD980CD6BEA5}"/>
              </a:ext>
            </a:extLst>
          </p:cNvPr>
          <p:cNvGrpSpPr/>
          <p:nvPr/>
        </p:nvGrpSpPr>
        <p:grpSpPr>
          <a:xfrm>
            <a:off x="10524733" y="3646820"/>
            <a:ext cx="82142" cy="82142"/>
            <a:chOff x="10763889" y="3646820"/>
            <a:chExt cx="82142" cy="82142"/>
          </a:xfrm>
        </p:grpSpPr>
        <p:sp>
          <p:nvSpPr>
            <p:cNvPr id="2392" name="Freeform: Shape 2391">
              <a:extLst>
                <a:ext uri="{FF2B5EF4-FFF2-40B4-BE49-F238E27FC236}">
                  <a16:creationId xmlns:a16="http://schemas.microsoft.com/office/drawing/2014/main" id="{9FE39076-A3BA-4E6E-D242-F5D3EAC535A1}"/>
                </a:ext>
              </a:extLst>
            </p:cNvPr>
            <p:cNvSpPr/>
            <p:nvPr/>
          </p:nvSpPr>
          <p:spPr>
            <a:xfrm>
              <a:off x="10804960"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93" name="Freeform: Shape 2392">
              <a:extLst>
                <a:ext uri="{FF2B5EF4-FFF2-40B4-BE49-F238E27FC236}">
                  <a16:creationId xmlns:a16="http://schemas.microsoft.com/office/drawing/2014/main" id="{7BB52A23-7786-C39C-FAFD-FA87C9331DC0}"/>
                </a:ext>
              </a:extLst>
            </p:cNvPr>
            <p:cNvSpPr/>
            <p:nvPr/>
          </p:nvSpPr>
          <p:spPr>
            <a:xfrm>
              <a:off x="10763889"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94" name="Graphic 2130">
            <a:extLst>
              <a:ext uri="{FF2B5EF4-FFF2-40B4-BE49-F238E27FC236}">
                <a16:creationId xmlns:a16="http://schemas.microsoft.com/office/drawing/2014/main" id="{2ADD1D83-2751-D9FC-4DBE-E5E91AD1CB09}"/>
              </a:ext>
            </a:extLst>
          </p:cNvPr>
          <p:cNvGrpSpPr/>
          <p:nvPr/>
        </p:nvGrpSpPr>
        <p:grpSpPr>
          <a:xfrm>
            <a:off x="10542100" y="3646820"/>
            <a:ext cx="82142" cy="82142"/>
            <a:chOff x="10781256" y="3646820"/>
            <a:chExt cx="82142" cy="82142"/>
          </a:xfrm>
        </p:grpSpPr>
        <p:sp>
          <p:nvSpPr>
            <p:cNvPr id="2395" name="Freeform: Shape 2394">
              <a:extLst>
                <a:ext uri="{FF2B5EF4-FFF2-40B4-BE49-F238E27FC236}">
                  <a16:creationId xmlns:a16="http://schemas.microsoft.com/office/drawing/2014/main" id="{15015BEC-85D1-0254-8F20-8076ADD6E0DA}"/>
                </a:ext>
              </a:extLst>
            </p:cNvPr>
            <p:cNvSpPr/>
            <p:nvPr/>
          </p:nvSpPr>
          <p:spPr>
            <a:xfrm>
              <a:off x="10822327"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96" name="Freeform: Shape 2395">
              <a:extLst>
                <a:ext uri="{FF2B5EF4-FFF2-40B4-BE49-F238E27FC236}">
                  <a16:creationId xmlns:a16="http://schemas.microsoft.com/office/drawing/2014/main" id="{7A3779E6-56D6-BB25-7C54-4DBEB608089B}"/>
                </a:ext>
              </a:extLst>
            </p:cNvPr>
            <p:cNvSpPr/>
            <p:nvPr/>
          </p:nvSpPr>
          <p:spPr>
            <a:xfrm>
              <a:off x="10781256"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397" name="Graphic 2130">
            <a:extLst>
              <a:ext uri="{FF2B5EF4-FFF2-40B4-BE49-F238E27FC236}">
                <a16:creationId xmlns:a16="http://schemas.microsoft.com/office/drawing/2014/main" id="{066C965F-8AA1-A095-E2C6-83051FA4379E}"/>
              </a:ext>
            </a:extLst>
          </p:cNvPr>
          <p:cNvGrpSpPr/>
          <p:nvPr/>
        </p:nvGrpSpPr>
        <p:grpSpPr>
          <a:xfrm>
            <a:off x="10622721" y="3646820"/>
            <a:ext cx="82142" cy="82142"/>
            <a:chOff x="10861877" y="3646820"/>
            <a:chExt cx="82142" cy="82142"/>
          </a:xfrm>
        </p:grpSpPr>
        <p:sp>
          <p:nvSpPr>
            <p:cNvPr id="2398" name="Freeform: Shape 2397">
              <a:extLst>
                <a:ext uri="{FF2B5EF4-FFF2-40B4-BE49-F238E27FC236}">
                  <a16:creationId xmlns:a16="http://schemas.microsoft.com/office/drawing/2014/main" id="{2A5CCDE7-28AE-B345-3AF5-125F84295310}"/>
                </a:ext>
              </a:extLst>
            </p:cNvPr>
            <p:cNvSpPr/>
            <p:nvPr/>
          </p:nvSpPr>
          <p:spPr>
            <a:xfrm>
              <a:off x="10902948" y="3646820"/>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99" name="Freeform: Shape 2398">
              <a:extLst>
                <a:ext uri="{FF2B5EF4-FFF2-40B4-BE49-F238E27FC236}">
                  <a16:creationId xmlns:a16="http://schemas.microsoft.com/office/drawing/2014/main" id="{D042B2FB-ADDE-27EB-C221-429D2280CF3A}"/>
                </a:ext>
              </a:extLst>
            </p:cNvPr>
            <p:cNvSpPr/>
            <p:nvPr/>
          </p:nvSpPr>
          <p:spPr>
            <a:xfrm>
              <a:off x="10861877" y="368789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00" name="Graphic 2130">
            <a:extLst>
              <a:ext uri="{FF2B5EF4-FFF2-40B4-BE49-F238E27FC236}">
                <a16:creationId xmlns:a16="http://schemas.microsoft.com/office/drawing/2014/main" id="{38AD19DB-BF1B-A4DB-2283-9A17F1E2E682}"/>
              </a:ext>
            </a:extLst>
          </p:cNvPr>
          <p:cNvGrpSpPr/>
          <p:nvPr/>
        </p:nvGrpSpPr>
        <p:grpSpPr>
          <a:xfrm>
            <a:off x="11019491" y="3669131"/>
            <a:ext cx="82142" cy="82142"/>
            <a:chOff x="11258647" y="3669131"/>
            <a:chExt cx="82142" cy="82142"/>
          </a:xfrm>
        </p:grpSpPr>
        <p:sp>
          <p:nvSpPr>
            <p:cNvPr id="2401" name="Freeform: Shape 2400">
              <a:extLst>
                <a:ext uri="{FF2B5EF4-FFF2-40B4-BE49-F238E27FC236}">
                  <a16:creationId xmlns:a16="http://schemas.microsoft.com/office/drawing/2014/main" id="{127BC09F-BFDF-34AF-BBDE-AA2698CCFF7B}"/>
                </a:ext>
              </a:extLst>
            </p:cNvPr>
            <p:cNvSpPr/>
            <p:nvPr/>
          </p:nvSpPr>
          <p:spPr>
            <a:xfrm>
              <a:off x="11299718" y="366913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02" name="Freeform: Shape 2401">
              <a:extLst>
                <a:ext uri="{FF2B5EF4-FFF2-40B4-BE49-F238E27FC236}">
                  <a16:creationId xmlns:a16="http://schemas.microsoft.com/office/drawing/2014/main" id="{98F3D1D2-E377-8A7E-E612-5F17033AE609}"/>
                </a:ext>
              </a:extLst>
            </p:cNvPr>
            <p:cNvSpPr/>
            <p:nvPr/>
          </p:nvSpPr>
          <p:spPr>
            <a:xfrm>
              <a:off x="11258647" y="371020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03" name="Graphic 2130">
            <a:extLst>
              <a:ext uri="{FF2B5EF4-FFF2-40B4-BE49-F238E27FC236}">
                <a16:creationId xmlns:a16="http://schemas.microsoft.com/office/drawing/2014/main" id="{EB7B6110-DFB3-DE1F-EA36-8A27E42FC174}"/>
              </a:ext>
            </a:extLst>
          </p:cNvPr>
          <p:cNvGrpSpPr/>
          <p:nvPr/>
        </p:nvGrpSpPr>
        <p:grpSpPr>
          <a:xfrm>
            <a:off x="11038125" y="3669131"/>
            <a:ext cx="82142" cy="82142"/>
            <a:chOff x="11277281" y="3669131"/>
            <a:chExt cx="82142" cy="82142"/>
          </a:xfrm>
        </p:grpSpPr>
        <p:sp>
          <p:nvSpPr>
            <p:cNvPr id="2404" name="Freeform: Shape 2403">
              <a:extLst>
                <a:ext uri="{FF2B5EF4-FFF2-40B4-BE49-F238E27FC236}">
                  <a16:creationId xmlns:a16="http://schemas.microsoft.com/office/drawing/2014/main" id="{6AD750A2-0CC6-2D06-1C53-D2E1F994E751}"/>
                </a:ext>
              </a:extLst>
            </p:cNvPr>
            <p:cNvSpPr/>
            <p:nvPr/>
          </p:nvSpPr>
          <p:spPr>
            <a:xfrm>
              <a:off x="11318352" y="366913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05" name="Freeform: Shape 2404">
              <a:extLst>
                <a:ext uri="{FF2B5EF4-FFF2-40B4-BE49-F238E27FC236}">
                  <a16:creationId xmlns:a16="http://schemas.microsoft.com/office/drawing/2014/main" id="{2CFB4E88-EFBC-4092-982E-B2B8135C66DA}"/>
                </a:ext>
              </a:extLst>
            </p:cNvPr>
            <p:cNvSpPr/>
            <p:nvPr/>
          </p:nvSpPr>
          <p:spPr>
            <a:xfrm>
              <a:off x="11277281" y="371020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06" name="Graphic 2130">
            <a:extLst>
              <a:ext uri="{FF2B5EF4-FFF2-40B4-BE49-F238E27FC236}">
                <a16:creationId xmlns:a16="http://schemas.microsoft.com/office/drawing/2014/main" id="{61D1EA55-8151-9217-109F-F4090F29FC9F}"/>
              </a:ext>
            </a:extLst>
          </p:cNvPr>
          <p:cNvGrpSpPr/>
          <p:nvPr/>
        </p:nvGrpSpPr>
        <p:grpSpPr>
          <a:xfrm>
            <a:off x="11050548" y="3669131"/>
            <a:ext cx="82142" cy="82142"/>
            <a:chOff x="11289704" y="3669131"/>
            <a:chExt cx="82142" cy="82142"/>
          </a:xfrm>
        </p:grpSpPr>
        <p:sp>
          <p:nvSpPr>
            <p:cNvPr id="2407" name="Freeform: Shape 2406">
              <a:extLst>
                <a:ext uri="{FF2B5EF4-FFF2-40B4-BE49-F238E27FC236}">
                  <a16:creationId xmlns:a16="http://schemas.microsoft.com/office/drawing/2014/main" id="{077E8978-F79B-2629-1BFD-C9F289B44BFD}"/>
                </a:ext>
              </a:extLst>
            </p:cNvPr>
            <p:cNvSpPr/>
            <p:nvPr/>
          </p:nvSpPr>
          <p:spPr>
            <a:xfrm>
              <a:off x="11330775" y="3669131"/>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08" name="Freeform: Shape 2407">
              <a:extLst>
                <a:ext uri="{FF2B5EF4-FFF2-40B4-BE49-F238E27FC236}">
                  <a16:creationId xmlns:a16="http://schemas.microsoft.com/office/drawing/2014/main" id="{8CF85E54-5CD7-EDB5-D0D8-887DD3DBF187}"/>
                </a:ext>
              </a:extLst>
            </p:cNvPr>
            <p:cNvSpPr/>
            <p:nvPr/>
          </p:nvSpPr>
          <p:spPr>
            <a:xfrm>
              <a:off x="11289704" y="3710202"/>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09" name="Graphic 2130">
            <a:extLst>
              <a:ext uri="{FF2B5EF4-FFF2-40B4-BE49-F238E27FC236}">
                <a16:creationId xmlns:a16="http://schemas.microsoft.com/office/drawing/2014/main" id="{12FEA120-66E2-F67B-5F11-E08EBA214DCE}"/>
              </a:ext>
            </a:extLst>
          </p:cNvPr>
          <p:cNvGrpSpPr/>
          <p:nvPr/>
        </p:nvGrpSpPr>
        <p:grpSpPr>
          <a:xfrm>
            <a:off x="11082872" y="3692709"/>
            <a:ext cx="82142" cy="82142"/>
            <a:chOff x="11322028" y="3692709"/>
            <a:chExt cx="82142" cy="82142"/>
          </a:xfrm>
        </p:grpSpPr>
        <p:sp>
          <p:nvSpPr>
            <p:cNvPr id="2410" name="Freeform: Shape 2409">
              <a:extLst>
                <a:ext uri="{FF2B5EF4-FFF2-40B4-BE49-F238E27FC236}">
                  <a16:creationId xmlns:a16="http://schemas.microsoft.com/office/drawing/2014/main" id="{B709E8F1-9EFC-2850-6D62-43FA23025FD9}"/>
                </a:ext>
              </a:extLst>
            </p:cNvPr>
            <p:cNvSpPr/>
            <p:nvPr/>
          </p:nvSpPr>
          <p:spPr>
            <a:xfrm>
              <a:off x="11363100" y="369270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11" name="Freeform: Shape 2410">
              <a:extLst>
                <a:ext uri="{FF2B5EF4-FFF2-40B4-BE49-F238E27FC236}">
                  <a16:creationId xmlns:a16="http://schemas.microsoft.com/office/drawing/2014/main" id="{F1D5AEE8-F757-136B-AFF6-C9A78D8EE69B}"/>
                </a:ext>
              </a:extLst>
            </p:cNvPr>
            <p:cNvSpPr/>
            <p:nvPr/>
          </p:nvSpPr>
          <p:spPr>
            <a:xfrm>
              <a:off x="11322028" y="373378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12" name="Graphic 2130">
            <a:extLst>
              <a:ext uri="{FF2B5EF4-FFF2-40B4-BE49-F238E27FC236}">
                <a16:creationId xmlns:a16="http://schemas.microsoft.com/office/drawing/2014/main" id="{86782D7D-839F-F230-A7BE-F565E8877A4E}"/>
              </a:ext>
            </a:extLst>
          </p:cNvPr>
          <p:cNvGrpSpPr/>
          <p:nvPr/>
        </p:nvGrpSpPr>
        <p:grpSpPr>
          <a:xfrm>
            <a:off x="11111267" y="3692709"/>
            <a:ext cx="82142" cy="82142"/>
            <a:chOff x="11350423" y="3692709"/>
            <a:chExt cx="82142" cy="82142"/>
          </a:xfrm>
        </p:grpSpPr>
        <p:sp>
          <p:nvSpPr>
            <p:cNvPr id="2413" name="Freeform: Shape 2412">
              <a:extLst>
                <a:ext uri="{FF2B5EF4-FFF2-40B4-BE49-F238E27FC236}">
                  <a16:creationId xmlns:a16="http://schemas.microsoft.com/office/drawing/2014/main" id="{E4B44F70-1C1D-6AA3-2E32-26D84AA4405F}"/>
                </a:ext>
              </a:extLst>
            </p:cNvPr>
            <p:cNvSpPr/>
            <p:nvPr/>
          </p:nvSpPr>
          <p:spPr>
            <a:xfrm>
              <a:off x="11391495" y="369270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14" name="Freeform: Shape 2413">
              <a:extLst>
                <a:ext uri="{FF2B5EF4-FFF2-40B4-BE49-F238E27FC236}">
                  <a16:creationId xmlns:a16="http://schemas.microsoft.com/office/drawing/2014/main" id="{384D8F06-64E8-4EDC-3FAF-0CDDB4CAFB0A}"/>
                </a:ext>
              </a:extLst>
            </p:cNvPr>
            <p:cNvSpPr/>
            <p:nvPr/>
          </p:nvSpPr>
          <p:spPr>
            <a:xfrm>
              <a:off x="11350423" y="373378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15" name="Graphic 2130">
            <a:extLst>
              <a:ext uri="{FF2B5EF4-FFF2-40B4-BE49-F238E27FC236}">
                <a16:creationId xmlns:a16="http://schemas.microsoft.com/office/drawing/2014/main" id="{E4AAD17E-4C47-2AD4-E469-0D550A17E9D1}"/>
              </a:ext>
            </a:extLst>
          </p:cNvPr>
          <p:cNvGrpSpPr/>
          <p:nvPr/>
        </p:nvGrpSpPr>
        <p:grpSpPr>
          <a:xfrm>
            <a:off x="11134845" y="3692709"/>
            <a:ext cx="82142" cy="82142"/>
            <a:chOff x="11374001" y="3692709"/>
            <a:chExt cx="82142" cy="82142"/>
          </a:xfrm>
        </p:grpSpPr>
        <p:sp>
          <p:nvSpPr>
            <p:cNvPr id="2416" name="Freeform: Shape 2415">
              <a:extLst>
                <a:ext uri="{FF2B5EF4-FFF2-40B4-BE49-F238E27FC236}">
                  <a16:creationId xmlns:a16="http://schemas.microsoft.com/office/drawing/2014/main" id="{B77DD457-111B-0AD5-D44E-FD9675079C8B}"/>
                </a:ext>
              </a:extLst>
            </p:cNvPr>
            <p:cNvSpPr/>
            <p:nvPr/>
          </p:nvSpPr>
          <p:spPr>
            <a:xfrm>
              <a:off x="11415073" y="369270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17" name="Freeform: Shape 2416">
              <a:extLst>
                <a:ext uri="{FF2B5EF4-FFF2-40B4-BE49-F238E27FC236}">
                  <a16:creationId xmlns:a16="http://schemas.microsoft.com/office/drawing/2014/main" id="{5FD7D490-FB10-8DC7-12F1-A6CF2655FB42}"/>
                </a:ext>
              </a:extLst>
            </p:cNvPr>
            <p:cNvSpPr/>
            <p:nvPr/>
          </p:nvSpPr>
          <p:spPr>
            <a:xfrm>
              <a:off x="11374001" y="373378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18" name="Graphic 2130">
            <a:extLst>
              <a:ext uri="{FF2B5EF4-FFF2-40B4-BE49-F238E27FC236}">
                <a16:creationId xmlns:a16="http://schemas.microsoft.com/office/drawing/2014/main" id="{7C599565-DC12-9DCD-E984-B44EBBA6829D}"/>
              </a:ext>
            </a:extLst>
          </p:cNvPr>
          <p:cNvGrpSpPr/>
          <p:nvPr/>
        </p:nvGrpSpPr>
        <p:grpSpPr>
          <a:xfrm>
            <a:off x="11239045" y="3692709"/>
            <a:ext cx="82142" cy="82142"/>
            <a:chOff x="11478201" y="3692709"/>
            <a:chExt cx="82142" cy="82142"/>
          </a:xfrm>
        </p:grpSpPr>
        <p:sp>
          <p:nvSpPr>
            <p:cNvPr id="2419" name="Freeform: Shape 2418">
              <a:extLst>
                <a:ext uri="{FF2B5EF4-FFF2-40B4-BE49-F238E27FC236}">
                  <a16:creationId xmlns:a16="http://schemas.microsoft.com/office/drawing/2014/main" id="{DE6E5325-4C1B-9049-BB0F-D3FCB31D6DCC}"/>
                </a:ext>
              </a:extLst>
            </p:cNvPr>
            <p:cNvSpPr/>
            <p:nvPr/>
          </p:nvSpPr>
          <p:spPr>
            <a:xfrm>
              <a:off x="11519272" y="369270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20" name="Freeform: Shape 2419">
              <a:extLst>
                <a:ext uri="{FF2B5EF4-FFF2-40B4-BE49-F238E27FC236}">
                  <a16:creationId xmlns:a16="http://schemas.microsoft.com/office/drawing/2014/main" id="{F9AC912E-1D2F-F07E-D3B2-CE6E98B38DC5}"/>
                </a:ext>
              </a:extLst>
            </p:cNvPr>
            <p:cNvSpPr/>
            <p:nvPr/>
          </p:nvSpPr>
          <p:spPr>
            <a:xfrm>
              <a:off x="11478201" y="373378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421" name="Graphic 2130">
            <a:extLst>
              <a:ext uri="{FF2B5EF4-FFF2-40B4-BE49-F238E27FC236}">
                <a16:creationId xmlns:a16="http://schemas.microsoft.com/office/drawing/2014/main" id="{A10DBF74-0DC9-5D92-7CFA-9DA73EF940AC}"/>
              </a:ext>
            </a:extLst>
          </p:cNvPr>
          <p:cNvGrpSpPr/>
          <p:nvPr/>
        </p:nvGrpSpPr>
        <p:grpSpPr>
          <a:xfrm>
            <a:off x="11289877" y="3692709"/>
            <a:ext cx="82142" cy="82142"/>
            <a:chOff x="11529033" y="3692709"/>
            <a:chExt cx="82142" cy="82142"/>
          </a:xfrm>
        </p:grpSpPr>
        <p:sp>
          <p:nvSpPr>
            <p:cNvPr id="2422" name="Freeform: Shape 2421">
              <a:extLst>
                <a:ext uri="{FF2B5EF4-FFF2-40B4-BE49-F238E27FC236}">
                  <a16:creationId xmlns:a16="http://schemas.microsoft.com/office/drawing/2014/main" id="{DE44412E-47C7-5C86-D7CC-9017EBEFE163}"/>
                </a:ext>
              </a:extLst>
            </p:cNvPr>
            <p:cNvSpPr/>
            <p:nvPr/>
          </p:nvSpPr>
          <p:spPr>
            <a:xfrm>
              <a:off x="11570104" y="3692709"/>
              <a:ext cx="12676" cy="82142"/>
            </a:xfrm>
            <a:custGeom>
              <a:avLst/>
              <a:gdLst>
                <a:gd name="connsiteX0" fmla="*/ 0 w 12676"/>
                <a:gd name="connsiteY0" fmla="*/ 0 h 82142"/>
                <a:gd name="connsiteX1" fmla="*/ 0 w 12676"/>
                <a:gd name="connsiteY1" fmla="*/ 82143 h 82142"/>
              </a:gdLst>
              <a:ahLst/>
              <a:cxnLst>
                <a:cxn ang="0">
                  <a:pos x="connsiteX0" y="connsiteY0"/>
                </a:cxn>
                <a:cxn ang="0">
                  <a:pos x="connsiteX1" y="connsiteY1"/>
                </a:cxn>
              </a:cxnLst>
              <a:rect l="l" t="t" r="r" b="b"/>
              <a:pathLst>
                <a:path w="12676" h="82142">
                  <a:moveTo>
                    <a:pt x="0" y="0"/>
                  </a:moveTo>
                  <a:lnTo>
                    <a:pt x="0" y="82143"/>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23" name="Freeform: Shape 2422">
              <a:extLst>
                <a:ext uri="{FF2B5EF4-FFF2-40B4-BE49-F238E27FC236}">
                  <a16:creationId xmlns:a16="http://schemas.microsoft.com/office/drawing/2014/main" id="{965B703B-B92B-66DF-3A28-5B6C8A8BAA2C}"/>
                </a:ext>
              </a:extLst>
            </p:cNvPr>
            <p:cNvSpPr/>
            <p:nvPr/>
          </p:nvSpPr>
          <p:spPr>
            <a:xfrm>
              <a:off x="11529033" y="3733780"/>
              <a:ext cx="82142" cy="12676"/>
            </a:xfrm>
            <a:custGeom>
              <a:avLst/>
              <a:gdLst>
                <a:gd name="connsiteX0" fmla="*/ 0 w 82142"/>
                <a:gd name="connsiteY0" fmla="*/ 0 h 12676"/>
                <a:gd name="connsiteX1" fmla="*/ 82143 w 82142"/>
                <a:gd name="connsiteY1" fmla="*/ 0 h 12676"/>
              </a:gdLst>
              <a:ahLst/>
              <a:cxnLst>
                <a:cxn ang="0">
                  <a:pos x="connsiteX0" y="connsiteY0"/>
                </a:cxn>
                <a:cxn ang="0">
                  <a:pos x="connsiteX1" y="connsiteY1"/>
                </a:cxn>
              </a:cxnLst>
              <a:rect l="l" t="t" r="r" b="b"/>
              <a:pathLst>
                <a:path w="82142" h="12676">
                  <a:moveTo>
                    <a:pt x="0" y="0"/>
                  </a:moveTo>
                  <a:lnTo>
                    <a:pt x="82143" y="0"/>
                  </a:lnTo>
                </a:path>
              </a:pathLst>
            </a:custGeom>
            <a:ln w="18994"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2424" name="Freeform: Shape 2423">
            <a:extLst>
              <a:ext uri="{FF2B5EF4-FFF2-40B4-BE49-F238E27FC236}">
                <a16:creationId xmlns:a16="http://schemas.microsoft.com/office/drawing/2014/main" id="{1AAEF6EC-9857-C73C-6635-39E3B8978B66}"/>
              </a:ext>
            </a:extLst>
          </p:cNvPr>
          <p:cNvSpPr/>
          <p:nvPr/>
        </p:nvSpPr>
        <p:spPr>
          <a:xfrm>
            <a:off x="7334858" y="2103222"/>
            <a:ext cx="4293731" cy="1679108"/>
          </a:xfrm>
          <a:custGeom>
            <a:avLst/>
            <a:gdLst>
              <a:gd name="connsiteX0" fmla="*/ 0 w 4293731"/>
              <a:gd name="connsiteY0" fmla="*/ 0 h 1679108"/>
              <a:gd name="connsiteX1" fmla="*/ 41071 w 4293731"/>
              <a:gd name="connsiteY1" fmla="*/ 0 h 1679108"/>
              <a:gd name="connsiteX2" fmla="*/ 41071 w 4293731"/>
              <a:gd name="connsiteY2" fmla="*/ 15085 h 1679108"/>
              <a:gd name="connsiteX3" fmla="*/ 150849 w 4293731"/>
              <a:gd name="connsiteY3" fmla="*/ 15085 h 1679108"/>
              <a:gd name="connsiteX4" fmla="*/ 150849 w 4293731"/>
              <a:gd name="connsiteY4" fmla="*/ 41071 h 1679108"/>
              <a:gd name="connsiteX5" fmla="*/ 223737 w 4293731"/>
              <a:gd name="connsiteY5" fmla="*/ 41071 h 1679108"/>
              <a:gd name="connsiteX6" fmla="*/ 223737 w 4293731"/>
              <a:gd name="connsiteY6" fmla="*/ 68959 h 1679108"/>
              <a:gd name="connsiteX7" fmla="*/ 316782 w 4293731"/>
              <a:gd name="connsiteY7" fmla="*/ 68959 h 1679108"/>
              <a:gd name="connsiteX8" fmla="*/ 316782 w 4293731"/>
              <a:gd name="connsiteY8" fmla="*/ 110031 h 1679108"/>
              <a:gd name="connsiteX9" fmla="*/ 373825 w 4293731"/>
              <a:gd name="connsiteY9" fmla="*/ 110031 h 1679108"/>
              <a:gd name="connsiteX10" fmla="*/ 418446 w 4293731"/>
              <a:gd name="connsiteY10" fmla="*/ 110031 h 1679108"/>
              <a:gd name="connsiteX11" fmla="*/ 418446 w 4293731"/>
              <a:gd name="connsiteY11" fmla="*/ 121439 h 1679108"/>
              <a:gd name="connsiteX12" fmla="*/ 440757 w 4293731"/>
              <a:gd name="connsiteY12" fmla="*/ 121439 h 1679108"/>
              <a:gd name="connsiteX13" fmla="*/ 440757 w 4293731"/>
              <a:gd name="connsiteY13" fmla="*/ 138806 h 1679108"/>
              <a:gd name="connsiteX14" fmla="*/ 502744 w 4293731"/>
              <a:gd name="connsiteY14" fmla="*/ 138806 h 1679108"/>
              <a:gd name="connsiteX15" fmla="*/ 502744 w 4293731"/>
              <a:gd name="connsiteY15" fmla="*/ 151229 h 1679108"/>
              <a:gd name="connsiteX16" fmla="*/ 527589 w 4293731"/>
              <a:gd name="connsiteY16" fmla="*/ 151229 h 1679108"/>
              <a:gd name="connsiteX17" fmla="*/ 527589 w 4293731"/>
              <a:gd name="connsiteY17" fmla="*/ 163525 h 1679108"/>
              <a:gd name="connsiteX18" fmla="*/ 547238 w 4293731"/>
              <a:gd name="connsiteY18" fmla="*/ 163525 h 1679108"/>
              <a:gd name="connsiteX19" fmla="*/ 547238 w 4293731"/>
              <a:gd name="connsiteY19" fmla="*/ 185201 h 1679108"/>
              <a:gd name="connsiteX20" fmla="*/ 572210 w 4293731"/>
              <a:gd name="connsiteY20" fmla="*/ 185201 h 1679108"/>
              <a:gd name="connsiteX21" fmla="*/ 572210 w 4293731"/>
              <a:gd name="connsiteY21" fmla="*/ 226273 h 1679108"/>
              <a:gd name="connsiteX22" fmla="*/ 588563 w 4293731"/>
              <a:gd name="connsiteY22" fmla="*/ 226273 h 1679108"/>
              <a:gd name="connsiteX23" fmla="*/ 588563 w 4293731"/>
              <a:gd name="connsiteY23" fmla="*/ 267344 h 1679108"/>
              <a:gd name="connsiteX24" fmla="*/ 604408 w 4293731"/>
              <a:gd name="connsiteY24" fmla="*/ 267344 h 1679108"/>
              <a:gd name="connsiteX25" fmla="*/ 604408 w 4293731"/>
              <a:gd name="connsiteY25" fmla="*/ 306134 h 1679108"/>
              <a:gd name="connsiteX26" fmla="*/ 621775 w 4293731"/>
              <a:gd name="connsiteY26" fmla="*/ 306134 h 1679108"/>
              <a:gd name="connsiteX27" fmla="*/ 621775 w 4293731"/>
              <a:gd name="connsiteY27" fmla="*/ 344670 h 1679108"/>
              <a:gd name="connsiteX28" fmla="*/ 634198 w 4293731"/>
              <a:gd name="connsiteY28" fmla="*/ 344670 h 1679108"/>
              <a:gd name="connsiteX29" fmla="*/ 634198 w 4293731"/>
              <a:gd name="connsiteY29" fmla="*/ 369389 h 1679108"/>
              <a:gd name="connsiteX30" fmla="*/ 634198 w 4293731"/>
              <a:gd name="connsiteY30" fmla="*/ 397911 h 1679108"/>
              <a:gd name="connsiteX31" fmla="*/ 650296 w 4293731"/>
              <a:gd name="connsiteY31" fmla="*/ 397911 h 1679108"/>
              <a:gd name="connsiteX32" fmla="*/ 650296 w 4293731"/>
              <a:gd name="connsiteY32" fmla="*/ 428968 h 1679108"/>
              <a:gd name="connsiteX33" fmla="*/ 662719 w 4293731"/>
              <a:gd name="connsiteY33" fmla="*/ 428968 h 1679108"/>
              <a:gd name="connsiteX34" fmla="*/ 662719 w 4293731"/>
              <a:gd name="connsiteY34" fmla="*/ 456222 h 1679108"/>
              <a:gd name="connsiteX35" fmla="*/ 676410 w 4293731"/>
              <a:gd name="connsiteY35" fmla="*/ 456222 h 1679108"/>
              <a:gd name="connsiteX36" fmla="*/ 676410 w 4293731"/>
              <a:gd name="connsiteY36" fmla="*/ 484743 h 1679108"/>
              <a:gd name="connsiteX37" fmla="*/ 688706 w 4293731"/>
              <a:gd name="connsiteY37" fmla="*/ 484743 h 1679108"/>
              <a:gd name="connsiteX38" fmla="*/ 688706 w 4293731"/>
              <a:gd name="connsiteY38" fmla="*/ 516941 h 1679108"/>
              <a:gd name="connsiteX39" fmla="*/ 725974 w 4293731"/>
              <a:gd name="connsiteY39" fmla="*/ 516941 h 1679108"/>
              <a:gd name="connsiteX40" fmla="*/ 725974 w 4293731"/>
              <a:gd name="connsiteY40" fmla="*/ 533167 h 1679108"/>
              <a:gd name="connsiteX41" fmla="*/ 753228 w 4293731"/>
              <a:gd name="connsiteY41" fmla="*/ 533167 h 1679108"/>
              <a:gd name="connsiteX42" fmla="*/ 753228 w 4293731"/>
              <a:gd name="connsiteY42" fmla="*/ 543055 h 1679108"/>
              <a:gd name="connsiteX43" fmla="*/ 807863 w 4293731"/>
              <a:gd name="connsiteY43" fmla="*/ 543055 h 1679108"/>
              <a:gd name="connsiteX44" fmla="*/ 807863 w 4293731"/>
              <a:gd name="connsiteY44" fmla="*/ 565365 h 1679108"/>
              <a:gd name="connsiteX45" fmla="*/ 843737 w 4293731"/>
              <a:gd name="connsiteY45" fmla="*/ 565365 h 1679108"/>
              <a:gd name="connsiteX46" fmla="*/ 843737 w 4293731"/>
              <a:gd name="connsiteY46" fmla="*/ 583999 h 1679108"/>
              <a:gd name="connsiteX47" fmla="*/ 864907 w 4293731"/>
              <a:gd name="connsiteY47" fmla="*/ 583999 h 1679108"/>
              <a:gd name="connsiteX48" fmla="*/ 864907 w 4293731"/>
              <a:gd name="connsiteY48" fmla="*/ 621141 h 1679108"/>
              <a:gd name="connsiteX49" fmla="*/ 882274 w 4293731"/>
              <a:gd name="connsiteY49" fmla="*/ 621141 h 1679108"/>
              <a:gd name="connsiteX50" fmla="*/ 882274 w 4293731"/>
              <a:gd name="connsiteY50" fmla="*/ 644719 h 1679108"/>
              <a:gd name="connsiteX51" fmla="*/ 897105 w 4293731"/>
              <a:gd name="connsiteY51" fmla="*/ 644719 h 1679108"/>
              <a:gd name="connsiteX52" fmla="*/ 897105 w 4293731"/>
              <a:gd name="connsiteY52" fmla="*/ 660818 h 1679108"/>
              <a:gd name="connsiteX53" fmla="*/ 911936 w 4293731"/>
              <a:gd name="connsiteY53" fmla="*/ 660818 h 1679108"/>
              <a:gd name="connsiteX54" fmla="*/ 911936 w 4293731"/>
              <a:gd name="connsiteY54" fmla="*/ 676917 h 1679108"/>
              <a:gd name="connsiteX55" fmla="*/ 926894 w 4293731"/>
              <a:gd name="connsiteY55" fmla="*/ 676917 h 1679108"/>
              <a:gd name="connsiteX56" fmla="*/ 926894 w 4293731"/>
              <a:gd name="connsiteY56" fmla="*/ 694283 h 1679108"/>
              <a:gd name="connsiteX57" fmla="*/ 941726 w 4293731"/>
              <a:gd name="connsiteY57" fmla="*/ 694283 h 1679108"/>
              <a:gd name="connsiteX58" fmla="*/ 941726 w 4293731"/>
              <a:gd name="connsiteY58" fmla="*/ 726355 h 1679108"/>
              <a:gd name="connsiteX59" fmla="*/ 961374 w 4293731"/>
              <a:gd name="connsiteY59" fmla="*/ 726355 h 1679108"/>
              <a:gd name="connsiteX60" fmla="*/ 961374 w 4293731"/>
              <a:gd name="connsiteY60" fmla="*/ 760708 h 1679108"/>
              <a:gd name="connsiteX61" fmla="*/ 981403 w 4293731"/>
              <a:gd name="connsiteY61" fmla="*/ 760708 h 1679108"/>
              <a:gd name="connsiteX62" fmla="*/ 981403 w 4293731"/>
              <a:gd name="connsiteY62" fmla="*/ 801779 h 1679108"/>
              <a:gd name="connsiteX63" fmla="*/ 1017403 w 4293731"/>
              <a:gd name="connsiteY63" fmla="*/ 801779 h 1679108"/>
              <a:gd name="connsiteX64" fmla="*/ 1017403 w 4293731"/>
              <a:gd name="connsiteY64" fmla="*/ 836892 h 1679108"/>
              <a:gd name="connsiteX65" fmla="*/ 1032235 w 4293731"/>
              <a:gd name="connsiteY65" fmla="*/ 836892 h 1679108"/>
              <a:gd name="connsiteX66" fmla="*/ 1032235 w 4293731"/>
              <a:gd name="connsiteY66" fmla="*/ 859203 h 1679108"/>
              <a:gd name="connsiteX67" fmla="*/ 1043263 w 4293731"/>
              <a:gd name="connsiteY67" fmla="*/ 859203 h 1679108"/>
              <a:gd name="connsiteX68" fmla="*/ 1043263 w 4293731"/>
              <a:gd name="connsiteY68" fmla="*/ 895204 h 1679108"/>
              <a:gd name="connsiteX69" fmla="*/ 1064559 w 4293731"/>
              <a:gd name="connsiteY69" fmla="*/ 895204 h 1679108"/>
              <a:gd name="connsiteX70" fmla="*/ 1064559 w 4293731"/>
              <a:gd name="connsiteY70" fmla="*/ 910035 h 1679108"/>
              <a:gd name="connsiteX71" fmla="*/ 1080658 w 4293731"/>
              <a:gd name="connsiteY71" fmla="*/ 910035 h 1679108"/>
              <a:gd name="connsiteX72" fmla="*/ 1080658 w 4293731"/>
              <a:gd name="connsiteY72" fmla="*/ 924993 h 1679108"/>
              <a:gd name="connsiteX73" fmla="*/ 1098025 w 4293731"/>
              <a:gd name="connsiteY73" fmla="*/ 924993 h 1679108"/>
              <a:gd name="connsiteX74" fmla="*/ 1098025 w 4293731"/>
              <a:gd name="connsiteY74" fmla="*/ 943627 h 1679108"/>
              <a:gd name="connsiteX75" fmla="*/ 1145054 w 4293731"/>
              <a:gd name="connsiteY75" fmla="*/ 943627 h 1679108"/>
              <a:gd name="connsiteX76" fmla="*/ 1145054 w 4293731"/>
              <a:gd name="connsiteY76" fmla="*/ 960994 h 1679108"/>
              <a:gd name="connsiteX77" fmla="*/ 1163688 w 4293731"/>
              <a:gd name="connsiteY77" fmla="*/ 960994 h 1679108"/>
              <a:gd name="connsiteX78" fmla="*/ 1163688 w 4293731"/>
              <a:gd name="connsiteY78" fmla="*/ 974557 h 1679108"/>
              <a:gd name="connsiteX79" fmla="*/ 1187266 w 4293731"/>
              <a:gd name="connsiteY79" fmla="*/ 974557 h 1679108"/>
              <a:gd name="connsiteX80" fmla="*/ 1187266 w 4293731"/>
              <a:gd name="connsiteY80" fmla="*/ 991924 h 1679108"/>
              <a:gd name="connsiteX81" fmla="*/ 1207168 w 4293731"/>
              <a:gd name="connsiteY81" fmla="*/ 991924 h 1679108"/>
              <a:gd name="connsiteX82" fmla="*/ 1207168 w 4293731"/>
              <a:gd name="connsiteY82" fmla="*/ 1010558 h 1679108"/>
              <a:gd name="connsiteX83" fmla="*/ 1243042 w 4293731"/>
              <a:gd name="connsiteY83" fmla="*/ 1010558 h 1679108"/>
              <a:gd name="connsiteX84" fmla="*/ 1243042 w 4293731"/>
              <a:gd name="connsiteY84" fmla="*/ 1027925 h 1679108"/>
              <a:gd name="connsiteX85" fmla="*/ 1259141 w 4293731"/>
              <a:gd name="connsiteY85" fmla="*/ 1027925 h 1679108"/>
              <a:gd name="connsiteX86" fmla="*/ 1259141 w 4293731"/>
              <a:gd name="connsiteY86" fmla="*/ 1042756 h 1679108"/>
              <a:gd name="connsiteX87" fmla="*/ 1276508 w 4293731"/>
              <a:gd name="connsiteY87" fmla="*/ 1042756 h 1679108"/>
              <a:gd name="connsiteX88" fmla="*/ 1276508 w 4293731"/>
              <a:gd name="connsiteY88" fmla="*/ 1097391 h 1679108"/>
              <a:gd name="connsiteX89" fmla="*/ 1290198 w 4293731"/>
              <a:gd name="connsiteY89" fmla="*/ 1097391 h 1679108"/>
              <a:gd name="connsiteX90" fmla="*/ 1290198 w 4293731"/>
              <a:gd name="connsiteY90" fmla="*/ 1118434 h 1679108"/>
              <a:gd name="connsiteX91" fmla="*/ 1300086 w 4293731"/>
              <a:gd name="connsiteY91" fmla="*/ 1118434 h 1679108"/>
              <a:gd name="connsiteX92" fmla="*/ 1300086 w 4293731"/>
              <a:gd name="connsiteY92" fmla="*/ 1149491 h 1679108"/>
              <a:gd name="connsiteX93" fmla="*/ 1312509 w 4293731"/>
              <a:gd name="connsiteY93" fmla="*/ 1149491 h 1679108"/>
              <a:gd name="connsiteX94" fmla="*/ 1312509 w 4293731"/>
              <a:gd name="connsiteY94" fmla="*/ 1169266 h 1679108"/>
              <a:gd name="connsiteX95" fmla="*/ 1326199 w 4293731"/>
              <a:gd name="connsiteY95" fmla="*/ 1169266 h 1679108"/>
              <a:gd name="connsiteX96" fmla="*/ 1326199 w 4293731"/>
              <a:gd name="connsiteY96" fmla="*/ 1186633 h 1679108"/>
              <a:gd name="connsiteX97" fmla="*/ 1348510 w 4293731"/>
              <a:gd name="connsiteY97" fmla="*/ 1186633 h 1679108"/>
              <a:gd name="connsiteX98" fmla="*/ 1348510 w 4293731"/>
              <a:gd name="connsiteY98" fmla="*/ 1211478 h 1679108"/>
              <a:gd name="connsiteX99" fmla="*/ 1378299 w 4293731"/>
              <a:gd name="connsiteY99" fmla="*/ 1211478 h 1679108"/>
              <a:gd name="connsiteX100" fmla="*/ 1378299 w 4293731"/>
              <a:gd name="connsiteY100" fmla="*/ 1236197 h 1679108"/>
              <a:gd name="connsiteX101" fmla="*/ 1398074 w 4293731"/>
              <a:gd name="connsiteY101" fmla="*/ 1236197 h 1679108"/>
              <a:gd name="connsiteX102" fmla="*/ 1398074 w 4293731"/>
              <a:gd name="connsiteY102" fmla="*/ 1246212 h 1679108"/>
              <a:gd name="connsiteX103" fmla="*/ 1432807 w 4293731"/>
              <a:gd name="connsiteY103" fmla="*/ 1246212 h 1679108"/>
              <a:gd name="connsiteX104" fmla="*/ 1457653 w 4293731"/>
              <a:gd name="connsiteY104" fmla="*/ 1246212 h 1679108"/>
              <a:gd name="connsiteX105" fmla="*/ 1457653 w 4293731"/>
              <a:gd name="connsiteY105" fmla="*/ 1272198 h 1679108"/>
              <a:gd name="connsiteX106" fmla="*/ 1514696 w 4293731"/>
              <a:gd name="connsiteY106" fmla="*/ 1272198 h 1679108"/>
              <a:gd name="connsiteX107" fmla="*/ 1514696 w 4293731"/>
              <a:gd name="connsiteY107" fmla="*/ 1284621 h 1679108"/>
              <a:gd name="connsiteX108" fmla="*/ 1529528 w 4293731"/>
              <a:gd name="connsiteY108" fmla="*/ 1284621 h 1679108"/>
              <a:gd name="connsiteX109" fmla="*/ 1529528 w 4293731"/>
              <a:gd name="connsiteY109" fmla="*/ 1308199 h 1679108"/>
              <a:gd name="connsiteX110" fmla="*/ 1546894 w 4293731"/>
              <a:gd name="connsiteY110" fmla="*/ 1308199 h 1679108"/>
              <a:gd name="connsiteX111" fmla="*/ 1546894 w 4293731"/>
              <a:gd name="connsiteY111" fmla="*/ 1314410 h 1679108"/>
              <a:gd name="connsiteX112" fmla="*/ 1565529 w 4293731"/>
              <a:gd name="connsiteY112" fmla="*/ 1314410 h 1679108"/>
              <a:gd name="connsiteX113" fmla="*/ 1565529 w 4293731"/>
              <a:gd name="connsiteY113" fmla="*/ 1321763 h 1679108"/>
              <a:gd name="connsiteX114" fmla="*/ 1591515 w 4293731"/>
              <a:gd name="connsiteY114" fmla="*/ 1321763 h 1679108"/>
              <a:gd name="connsiteX115" fmla="*/ 1591515 w 4293731"/>
              <a:gd name="connsiteY115" fmla="*/ 1332918 h 1679108"/>
              <a:gd name="connsiteX116" fmla="*/ 1635629 w 4293731"/>
              <a:gd name="connsiteY116" fmla="*/ 1332918 h 1679108"/>
              <a:gd name="connsiteX117" fmla="*/ 1635629 w 4293731"/>
              <a:gd name="connsiteY117" fmla="*/ 1349270 h 1679108"/>
              <a:gd name="connsiteX118" fmla="*/ 1690771 w 4293731"/>
              <a:gd name="connsiteY118" fmla="*/ 1349270 h 1679108"/>
              <a:gd name="connsiteX119" fmla="*/ 1690771 w 4293731"/>
              <a:gd name="connsiteY119" fmla="*/ 1367651 h 1679108"/>
              <a:gd name="connsiteX120" fmla="*/ 1690771 w 4293731"/>
              <a:gd name="connsiteY120" fmla="*/ 1390342 h 1679108"/>
              <a:gd name="connsiteX121" fmla="*/ 1757702 w 4293731"/>
              <a:gd name="connsiteY121" fmla="*/ 1390342 h 1679108"/>
              <a:gd name="connsiteX122" fmla="*/ 1757702 w 4293731"/>
              <a:gd name="connsiteY122" fmla="*/ 1431413 h 1679108"/>
              <a:gd name="connsiteX123" fmla="*/ 1988411 w 4293731"/>
              <a:gd name="connsiteY123" fmla="*/ 1431413 h 1679108"/>
              <a:gd name="connsiteX124" fmla="*/ 1988411 w 4293731"/>
              <a:gd name="connsiteY124" fmla="*/ 1444216 h 1679108"/>
              <a:gd name="connsiteX125" fmla="*/ 2126077 w 4293731"/>
              <a:gd name="connsiteY125" fmla="*/ 1444216 h 1679108"/>
              <a:gd name="connsiteX126" fmla="*/ 2126077 w 4293731"/>
              <a:gd name="connsiteY126" fmla="*/ 1463611 h 1679108"/>
              <a:gd name="connsiteX127" fmla="*/ 2169430 w 4293731"/>
              <a:gd name="connsiteY127" fmla="*/ 1463611 h 1679108"/>
              <a:gd name="connsiteX128" fmla="*/ 2169430 w 4293731"/>
              <a:gd name="connsiteY128" fmla="*/ 1485161 h 1679108"/>
              <a:gd name="connsiteX129" fmla="*/ 2231417 w 4293731"/>
              <a:gd name="connsiteY129" fmla="*/ 1485161 h 1679108"/>
              <a:gd name="connsiteX130" fmla="*/ 2231417 w 4293731"/>
              <a:gd name="connsiteY130" fmla="*/ 1494541 h 1679108"/>
              <a:gd name="connsiteX131" fmla="*/ 2452619 w 4293731"/>
              <a:gd name="connsiteY131" fmla="*/ 1494541 h 1679108"/>
              <a:gd name="connsiteX132" fmla="*/ 2452619 w 4293731"/>
              <a:gd name="connsiteY132" fmla="*/ 1504682 h 1679108"/>
              <a:gd name="connsiteX133" fmla="*/ 2717808 w 4293731"/>
              <a:gd name="connsiteY133" fmla="*/ 1504682 h 1679108"/>
              <a:gd name="connsiteX134" fmla="*/ 2717808 w 4293731"/>
              <a:gd name="connsiteY134" fmla="*/ 1519640 h 1679108"/>
              <a:gd name="connsiteX135" fmla="*/ 2799951 w 4293731"/>
              <a:gd name="connsiteY135" fmla="*/ 1519640 h 1679108"/>
              <a:gd name="connsiteX136" fmla="*/ 2799951 w 4293731"/>
              <a:gd name="connsiteY136" fmla="*/ 1528134 h 1679108"/>
              <a:gd name="connsiteX137" fmla="*/ 2931151 w 4293731"/>
              <a:gd name="connsiteY137" fmla="*/ 1528134 h 1679108"/>
              <a:gd name="connsiteX138" fmla="*/ 2931151 w 4293731"/>
              <a:gd name="connsiteY138" fmla="*/ 1535613 h 1679108"/>
              <a:gd name="connsiteX139" fmla="*/ 3026351 w 4293731"/>
              <a:gd name="connsiteY139" fmla="*/ 1535613 h 1679108"/>
              <a:gd name="connsiteX140" fmla="*/ 3026351 w 4293731"/>
              <a:gd name="connsiteY140" fmla="*/ 1545247 h 1679108"/>
              <a:gd name="connsiteX141" fmla="*/ 3079845 w 4293731"/>
              <a:gd name="connsiteY141" fmla="*/ 1545247 h 1679108"/>
              <a:gd name="connsiteX142" fmla="*/ 3079845 w 4293731"/>
              <a:gd name="connsiteY142" fmla="*/ 1556148 h 1679108"/>
              <a:gd name="connsiteX143" fmla="*/ 3180115 w 4293731"/>
              <a:gd name="connsiteY143" fmla="*/ 1556148 h 1679108"/>
              <a:gd name="connsiteX144" fmla="*/ 3180115 w 4293731"/>
              <a:gd name="connsiteY144" fmla="*/ 1576684 h 1679108"/>
              <a:gd name="connsiteX145" fmla="*/ 3235257 w 4293731"/>
              <a:gd name="connsiteY145" fmla="*/ 1576684 h 1679108"/>
              <a:gd name="connsiteX146" fmla="*/ 3235257 w 4293731"/>
              <a:gd name="connsiteY146" fmla="*/ 1586318 h 1679108"/>
              <a:gd name="connsiteX147" fmla="*/ 3843088 w 4293731"/>
              <a:gd name="connsiteY147" fmla="*/ 1586318 h 1679108"/>
              <a:gd name="connsiteX148" fmla="*/ 3843088 w 4293731"/>
              <a:gd name="connsiteY148" fmla="*/ 1610276 h 1679108"/>
              <a:gd name="connsiteX149" fmla="*/ 4063022 w 4293731"/>
              <a:gd name="connsiteY149" fmla="*/ 1610276 h 1679108"/>
              <a:gd name="connsiteX150" fmla="*/ 4063022 w 4293731"/>
              <a:gd name="connsiteY150" fmla="*/ 1638037 h 1679108"/>
              <a:gd name="connsiteX151" fmla="*/ 4106375 w 4293731"/>
              <a:gd name="connsiteY151" fmla="*/ 1638037 h 1679108"/>
              <a:gd name="connsiteX152" fmla="*/ 4106375 w 4293731"/>
              <a:gd name="connsiteY152" fmla="*/ 1679109 h 1679108"/>
              <a:gd name="connsiteX153" fmla="*/ 4293732 w 4293731"/>
              <a:gd name="connsiteY153" fmla="*/ 1679109 h 167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4293731" h="1679108">
                <a:moveTo>
                  <a:pt x="0" y="0"/>
                </a:moveTo>
                <a:lnTo>
                  <a:pt x="41071" y="0"/>
                </a:lnTo>
                <a:lnTo>
                  <a:pt x="41071" y="15085"/>
                </a:lnTo>
                <a:lnTo>
                  <a:pt x="150849" y="15085"/>
                </a:lnTo>
                <a:lnTo>
                  <a:pt x="150849" y="41071"/>
                </a:lnTo>
                <a:lnTo>
                  <a:pt x="223737" y="41071"/>
                </a:lnTo>
                <a:lnTo>
                  <a:pt x="223737" y="68959"/>
                </a:lnTo>
                <a:lnTo>
                  <a:pt x="316782" y="68959"/>
                </a:lnTo>
                <a:lnTo>
                  <a:pt x="316782" y="110031"/>
                </a:lnTo>
                <a:lnTo>
                  <a:pt x="373825" y="110031"/>
                </a:lnTo>
                <a:lnTo>
                  <a:pt x="418446" y="110031"/>
                </a:lnTo>
                <a:lnTo>
                  <a:pt x="418446" y="121439"/>
                </a:lnTo>
                <a:lnTo>
                  <a:pt x="440757" y="121439"/>
                </a:lnTo>
                <a:lnTo>
                  <a:pt x="440757" y="138806"/>
                </a:lnTo>
                <a:lnTo>
                  <a:pt x="502744" y="138806"/>
                </a:lnTo>
                <a:lnTo>
                  <a:pt x="502744" y="151229"/>
                </a:lnTo>
                <a:lnTo>
                  <a:pt x="527589" y="151229"/>
                </a:lnTo>
                <a:lnTo>
                  <a:pt x="527589" y="163525"/>
                </a:lnTo>
                <a:lnTo>
                  <a:pt x="547238" y="163525"/>
                </a:lnTo>
                <a:lnTo>
                  <a:pt x="547238" y="185201"/>
                </a:lnTo>
                <a:lnTo>
                  <a:pt x="572210" y="185201"/>
                </a:lnTo>
                <a:lnTo>
                  <a:pt x="572210" y="226273"/>
                </a:lnTo>
                <a:lnTo>
                  <a:pt x="588563" y="226273"/>
                </a:lnTo>
                <a:lnTo>
                  <a:pt x="588563" y="267344"/>
                </a:lnTo>
                <a:lnTo>
                  <a:pt x="604408" y="267344"/>
                </a:lnTo>
                <a:lnTo>
                  <a:pt x="604408" y="306134"/>
                </a:lnTo>
                <a:lnTo>
                  <a:pt x="621775" y="306134"/>
                </a:lnTo>
                <a:lnTo>
                  <a:pt x="621775" y="344670"/>
                </a:lnTo>
                <a:lnTo>
                  <a:pt x="634198" y="344670"/>
                </a:lnTo>
                <a:lnTo>
                  <a:pt x="634198" y="369389"/>
                </a:lnTo>
                <a:lnTo>
                  <a:pt x="634198" y="397911"/>
                </a:lnTo>
                <a:lnTo>
                  <a:pt x="650296" y="397911"/>
                </a:lnTo>
                <a:lnTo>
                  <a:pt x="650296" y="428968"/>
                </a:lnTo>
                <a:lnTo>
                  <a:pt x="662719" y="428968"/>
                </a:lnTo>
                <a:lnTo>
                  <a:pt x="662719" y="456222"/>
                </a:lnTo>
                <a:lnTo>
                  <a:pt x="676410" y="456222"/>
                </a:lnTo>
                <a:lnTo>
                  <a:pt x="676410" y="484743"/>
                </a:lnTo>
                <a:lnTo>
                  <a:pt x="688706" y="484743"/>
                </a:lnTo>
                <a:lnTo>
                  <a:pt x="688706" y="516941"/>
                </a:lnTo>
                <a:lnTo>
                  <a:pt x="725974" y="516941"/>
                </a:lnTo>
                <a:lnTo>
                  <a:pt x="725974" y="533167"/>
                </a:lnTo>
                <a:lnTo>
                  <a:pt x="753228" y="533167"/>
                </a:lnTo>
                <a:lnTo>
                  <a:pt x="753228" y="543055"/>
                </a:lnTo>
                <a:lnTo>
                  <a:pt x="807863" y="543055"/>
                </a:lnTo>
                <a:lnTo>
                  <a:pt x="807863" y="565365"/>
                </a:lnTo>
                <a:lnTo>
                  <a:pt x="843737" y="565365"/>
                </a:lnTo>
                <a:lnTo>
                  <a:pt x="843737" y="583999"/>
                </a:lnTo>
                <a:lnTo>
                  <a:pt x="864907" y="583999"/>
                </a:lnTo>
                <a:lnTo>
                  <a:pt x="864907" y="621141"/>
                </a:lnTo>
                <a:lnTo>
                  <a:pt x="882274" y="621141"/>
                </a:lnTo>
                <a:lnTo>
                  <a:pt x="882274" y="644719"/>
                </a:lnTo>
                <a:lnTo>
                  <a:pt x="897105" y="644719"/>
                </a:lnTo>
                <a:lnTo>
                  <a:pt x="897105" y="660818"/>
                </a:lnTo>
                <a:lnTo>
                  <a:pt x="911936" y="660818"/>
                </a:lnTo>
                <a:lnTo>
                  <a:pt x="911936" y="676917"/>
                </a:lnTo>
                <a:lnTo>
                  <a:pt x="926894" y="676917"/>
                </a:lnTo>
                <a:lnTo>
                  <a:pt x="926894" y="694283"/>
                </a:lnTo>
                <a:lnTo>
                  <a:pt x="941726" y="694283"/>
                </a:lnTo>
                <a:lnTo>
                  <a:pt x="941726" y="726355"/>
                </a:lnTo>
                <a:lnTo>
                  <a:pt x="961374" y="726355"/>
                </a:lnTo>
                <a:lnTo>
                  <a:pt x="961374" y="760708"/>
                </a:lnTo>
                <a:lnTo>
                  <a:pt x="981403" y="760708"/>
                </a:lnTo>
                <a:lnTo>
                  <a:pt x="981403" y="801779"/>
                </a:lnTo>
                <a:lnTo>
                  <a:pt x="1017403" y="801779"/>
                </a:lnTo>
                <a:lnTo>
                  <a:pt x="1017403" y="836892"/>
                </a:lnTo>
                <a:lnTo>
                  <a:pt x="1032235" y="836892"/>
                </a:lnTo>
                <a:lnTo>
                  <a:pt x="1032235" y="859203"/>
                </a:lnTo>
                <a:lnTo>
                  <a:pt x="1043263" y="859203"/>
                </a:lnTo>
                <a:lnTo>
                  <a:pt x="1043263" y="895204"/>
                </a:lnTo>
                <a:lnTo>
                  <a:pt x="1064559" y="895204"/>
                </a:lnTo>
                <a:lnTo>
                  <a:pt x="1064559" y="910035"/>
                </a:lnTo>
                <a:lnTo>
                  <a:pt x="1080658" y="910035"/>
                </a:lnTo>
                <a:lnTo>
                  <a:pt x="1080658" y="924993"/>
                </a:lnTo>
                <a:lnTo>
                  <a:pt x="1098025" y="924993"/>
                </a:lnTo>
                <a:lnTo>
                  <a:pt x="1098025" y="943627"/>
                </a:lnTo>
                <a:lnTo>
                  <a:pt x="1145054" y="943627"/>
                </a:lnTo>
                <a:lnTo>
                  <a:pt x="1145054" y="960994"/>
                </a:lnTo>
                <a:lnTo>
                  <a:pt x="1163688" y="960994"/>
                </a:lnTo>
                <a:lnTo>
                  <a:pt x="1163688" y="974557"/>
                </a:lnTo>
                <a:lnTo>
                  <a:pt x="1187266" y="974557"/>
                </a:lnTo>
                <a:lnTo>
                  <a:pt x="1187266" y="991924"/>
                </a:lnTo>
                <a:lnTo>
                  <a:pt x="1207168" y="991924"/>
                </a:lnTo>
                <a:lnTo>
                  <a:pt x="1207168" y="1010558"/>
                </a:lnTo>
                <a:lnTo>
                  <a:pt x="1243042" y="1010558"/>
                </a:lnTo>
                <a:lnTo>
                  <a:pt x="1243042" y="1027925"/>
                </a:lnTo>
                <a:lnTo>
                  <a:pt x="1259141" y="1027925"/>
                </a:lnTo>
                <a:lnTo>
                  <a:pt x="1259141" y="1042756"/>
                </a:lnTo>
                <a:lnTo>
                  <a:pt x="1276508" y="1042756"/>
                </a:lnTo>
                <a:lnTo>
                  <a:pt x="1276508" y="1097391"/>
                </a:lnTo>
                <a:lnTo>
                  <a:pt x="1290198" y="1097391"/>
                </a:lnTo>
                <a:lnTo>
                  <a:pt x="1290198" y="1118434"/>
                </a:lnTo>
                <a:lnTo>
                  <a:pt x="1300086" y="1118434"/>
                </a:lnTo>
                <a:lnTo>
                  <a:pt x="1300086" y="1149491"/>
                </a:lnTo>
                <a:lnTo>
                  <a:pt x="1312509" y="1149491"/>
                </a:lnTo>
                <a:lnTo>
                  <a:pt x="1312509" y="1169266"/>
                </a:lnTo>
                <a:lnTo>
                  <a:pt x="1326199" y="1169266"/>
                </a:lnTo>
                <a:lnTo>
                  <a:pt x="1326199" y="1186633"/>
                </a:lnTo>
                <a:lnTo>
                  <a:pt x="1348510" y="1186633"/>
                </a:lnTo>
                <a:lnTo>
                  <a:pt x="1348510" y="1211478"/>
                </a:lnTo>
                <a:lnTo>
                  <a:pt x="1378299" y="1211478"/>
                </a:lnTo>
                <a:lnTo>
                  <a:pt x="1378299" y="1236197"/>
                </a:lnTo>
                <a:lnTo>
                  <a:pt x="1398074" y="1236197"/>
                </a:lnTo>
                <a:lnTo>
                  <a:pt x="1398074" y="1246212"/>
                </a:lnTo>
                <a:lnTo>
                  <a:pt x="1432807" y="1246212"/>
                </a:lnTo>
                <a:lnTo>
                  <a:pt x="1457653" y="1246212"/>
                </a:lnTo>
                <a:lnTo>
                  <a:pt x="1457653" y="1272198"/>
                </a:lnTo>
                <a:lnTo>
                  <a:pt x="1514696" y="1272198"/>
                </a:lnTo>
                <a:lnTo>
                  <a:pt x="1514696" y="1284621"/>
                </a:lnTo>
                <a:lnTo>
                  <a:pt x="1529528" y="1284621"/>
                </a:lnTo>
                <a:lnTo>
                  <a:pt x="1529528" y="1308199"/>
                </a:lnTo>
                <a:lnTo>
                  <a:pt x="1546894" y="1308199"/>
                </a:lnTo>
                <a:lnTo>
                  <a:pt x="1546894" y="1314410"/>
                </a:lnTo>
                <a:lnTo>
                  <a:pt x="1565529" y="1314410"/>
                </a:lnTo>
                <a:lnTo>
                  <a:pt x="1565529" y="1321763"/>
                </a:lnTo>
                <a:lnTo>
                  <a:pt x="1591515" y="1321763"/>
                </a:lnTo>
                <a:lnTo>
                  <a:pt x="1591515" y="1332918"/>
                </a:lnTo>
                <a:lnTo>
                  <a:pt x="1635629" y="1332918"/>
                </a:lnTo>
                <a:lnTo>
                  <a:pt x="1635629" y="1349270"/>
                </a:lnTo>
                <a:lnTo>
                  <a:pt x="1690771" y="1349270"/>
                </a:lnTo>
                <a:lnTo>
                  <a:pt x="1690771" y="1367651"/>
                </a:lnTo>
                <a:lnTo>
                  <a:pt x="1690771" y="1390342"/>
                </a:lnTo>
                <a:lnTo>
                  <a:pt x="1757702" y="1390342"/>
                </a:lnTo>
                <a:lnTo>
                  <a:pt x="1757702" y="1431413"/>
                </a:lnTo>
                <a:lnTo>
                  <a:pt x="1988411" y="1431413"/>
                </a:lnTo>
                <a:lnTo>
                  <a:pt x="1988411" y="1444216"/>
                </a:lnTo>
                <a:lnTo>
                  <a:pt x="2126077" y="1444216"/>
                </a:lnTo>
                <a:lnTo>
                  <a:pt x="2126077" y="1463611"/>
                </a:lnTo>
                <a:lnTo>
                  <a:pt x="2169430" y="1463611"/>
                </a:lnTo>
                <a:lnTo>
                  <a:pt x="2169430" y="1485161"/>
                </a:lnTo>
                <a:lnTo>
                  <a:pt x="2231417" y="1485161"/>
                </a:lnTo>
                <a:lnTo>
                  <a:pt x="2231417" y="1494541"/>
                </a:lnTo>
                <a:lnTo>
                  <a:pt x="2452619" y="1494541"/>
                </a:lnTo>
                <a:lnTo>
                  <a:pt x="2452619" y="1504682"/>
                </a:lnTo>
                <a:lnTo>
                  <a:pt x="2717808" y="1504682"/>
                </a:lnTo>
                <a:lnTo>
                  <a:pt x="2717808" y="1519640"/>
                </a:lnTo>
                <a:lnTo>
                  <a:pt x="2799951" y="1519640"/>
                </a:lnTo>
                <a:lnTo>
                  <a:pt x="2799951" y="1528134"/>
                </a:lnTo>
                <a:lnTo>
                  <a:pt x="2931151" y="1528134"/>
                </a:lnTo>
                <a:lnTo>
                  <a:pt x="2931151" y="1535613"/>
                </a:lnTo>
                <a:lnTo>
                  <a:pt x="3026351" y="1535613"/>
                </a:lnTo>
                <a:lnTo>
                  <a:pt x="3026351" y="1545247"/>
                </a:lnTo>
                <a:lnTo>
                  <a:pt x="3079845" y="1545247"/>
                </a:lnTo>
                <a:lnTo>
                  <a:pt x="3079845" y="1556148"/>
                </a:lnTo>
                <a:lnTo>
                  <a:pt x="3180115" y="1556148"/>
                </a:lnTo>
                <a:lnTo>
                  <a:pt x="3180115" y="1576684"/>
                </a:lnTo>
                <a:lnTo>
                  <a:pt x="3235257" y="1576684"/>
                </a:lnTo>
                <a:lnTo>
                  <a:pt x="3235257" y="1586318"/>
                </a:lnTo>
                <a:lnTo>
                  <a:pt x="3843088" y="1586318"/>
                </a:lnTo>
                <a:lnTo>
                  <a:pt x="3843088" y="1610276"/>
                </a:lnTo>
                <a:lnTo>
                  <a:pt x="4063022" y="1610276"/>
                </a:lnTo>
                <a:lnTo>
                  <a:pt x="4063022" y="1638037"/>
                </a:lnTo>
                <a:lnTo>
                  <a:pt x="4106375" y="1638037"/>
                </a:lnTo>
                <a:lnTo>
                  <a:pt x="4106375" y="1679109"/>
                </a:lnTo>
                <a:lnTo>
                  <a:pt x="4293732" y="1679109"/>
                </a:lnTo>
              </a:path>
            </a:pathLst>
          </a:custGeom>
          <a:noFill/>
          <a:ln w="28575"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25" name="Freeform: Shape 2424">
            <a:extLst>
              <a:ext uri="{FF2B5EF4-FFF2-40B4-BE49-F238E27FC236}">
                <a16:creationId xmlns:a16="http://schemas.microsoft.com/office/drawing/2014/main" id="{3269E26C-156B-42EE-FC1E-F7FADBB258E3}"/>
              </a:ext>
            </a:extLst>
          </p:cNvPr>
          <p:cNvSpPr/>
          <p:nvPr/>
        </p:nvSpPr>
        <p:spPr>
          <a:xfrm>
            <a:off x="7319773" y="2112222"/>
            <a:ext cx="4308562" cy="1624854"/>
          </a:xfrm>
          <a:custGeom>
            <a:avLst/>
            <a:gdLst>
              <a:gd name="connsiteX0" fmla="*/ 0 w 4308562"/>
              <a:gd name="connsiteY0" fmla="*/ 0 h 1624854"/>
              <a:gd name="connsiteX1" fmla="*/ 50832 w 4308562"/>
              <a:gd name="connsiteY1" fmla="*/ 0 h 1624854"/>
              <a:gd name="connsiteX2" fmla="*/ 50832 w 4308562"/>
              <a:gd name="connsiteY2" fmla="*/ 9000 h 1624854"/>
              <a:gd name="connsiteX3" fmla="*/ 104326 w 4308562"/>
              <a:gd name="connsiteY3" fmla="*/ 9000 h 1624854"/>
              <a:gd name="connsiteX4" fmla="*/ 104326 w 4308562"/>
              <a:gd name="connsiteY4" fmla="*/ 19141 h 1624854"/>
              <a:gd name="connsiteX5" fmla="*/ 151482 w 4308562"/>
              <a:gd name="connsiteY5" fmla="*/ 19141 h 1624854"/>
              <a:gd name="connsiteX6" fmla="*/ 151482 w 4308562"/>
              <a:gd name="connsiteY6" fmla="*/ 41071 h 1624854"/>
              <a:gd name="connsiteX7" fmla="*/ 183300 w 4308562"/>
              <a:gd name="connsiteY7" fmla="*/ 41071 h 1624854"/>
              <a:gd name="connsiteX8" fmla="*/ 183300 w 4308562"/>
              <a:gd name="connsiteY8" fmla="*/ 51466 h 1624854"/>
              <a:gd name="connsiteX9" fmla="*/ 216385 w 4308562"/>
              <a:gd name="connsiteY9" fmla="*/ 51466 h 1624854"/>
              <a:gd name="connsiteX10" fmla="*/ 216385 w 4308562"/>
              <a:gd name="connsiteY10" fmla="*/ 73903 h 1624854"/>
              <a:gd name="connsiteX11" fmla="*/ 231597 w 4308562"/>
              <a:gd name="connsiteY11" fmla="*/ 73903 h 1624854"/>
              <a:gd name="connsiteX12" fmla="*/ 231597 w 4308562"/>
              <a:gd name="connsiteY12" fmla="*/ 84044 h 1624854"/>
              <a:gd name="connsiteX13" fmla="*/ 279767 w 4308562"/>
              <a:gd name="connsiteY13" fmla="*/ 84044 h 1624854"/>
              <a:gd name="connsiteX14" fmla="*/ 279767 w 4308562"/>
              <a:gd name="connsiteY14" fmla="*/ 99256 h 1624854"/>
              <a:gd name="connsiteX15" fmla="*/ 342388 w 4308562"/>
              <a:gd name="connsiteY15" fmla="*/ 99256 h 1624854"/>
              <a:gd name="connsiteX16" fmla="*/ 342388 w 4308562"/>
              <a:gd name="connsiteY16" fmla="*/ 133609 h 1624854"/>
              <a:gd name="connsiteX17" fmla="*/ 395755 w 4308562"/>
              <a:gd name="connsiteY17" fmla="*/ 133609 h 1624854"/>
              <a:gd name="connsiteX18" fmla="*/ 395755 w 4308562"/>
              <a:gd name="connsiteY18" fmla="*/ 147679 h 1624854"/>
              <a:gd name="connsiteX19" fmla="*/ 432770 w 4308562"/>
              <a:gd name="connsiteY19" fmla="*/ 147679 h 1624854"/>
              <a:gd name="connsiteX20" fmla="*/ 432770 w 4308562"/>
              <a:gd name="connsiteY20" fmla="*/ 160356 h 1624854"/>
              <a:gd name="connsiteX21" fmla="*/ 455588 w 4308562"/>
              <a:gd name="connsiteY21" fmla="*/ 160356 h 1624854"/>
              <a:gd name="connsiteX22" fmla="*/ 455588 w 4308562"/>
              <a:gd name="connsiteY22" fmla="*/ 174680 h 1624854"/>
              <a:gd name="connsiteX23" fmla="*/ 475997 w 4308562"/>
              <a:gd name="connsiteY23" fmla="*/ 174680 h 1624854"/>
              <a:gd name="connsiteX24" fmla="*/ 475997 w 4308562"/>
              <a:gd name="connsiteY24" fmla="*/ 183300 h 1624854"/>
              <a:gd name="connsiteX25" fmla="*/ 515420 w 4308562"/>
              <a:gd name="connsiteY25" fmla="*/ 183300 h 1624854"/>
              <a:gd name="connsiteX26" fmla="*/ 515420 w 4308562"/>
              <a:gd name="connsiteY26" fmla="*/ 202441 h 1624854"/>
              <a:gd name="connsiteX27" fmla="*/ 534561 w 4308562"/>
              <a:gd name="connsiteY27" fmla="*/ 202441 h 1624854"/>
              <a:gd name="connsiteX28" fmla="*/ 534561 w 4308562"/>
              <a:gd name="connsiteY28" fmla="*/ 217653 h 1624854"/>
              <a:gd name="connsiteX29" fmla="*/ 547238 w 4308562"/>
              <a:gd name="connsiteY29" fmla="*/ 217653 h 1624854"/>
              <a:gd name="connsiteX30" fmla="*/ 547238 w 4308562"/>
              <a:gd name="connsiteY30" fmla="*/ 263541 h 1624854"/>
              <a:gd name="connsiteX31" fmla="*/ 571450 w 4308562"/>
              <a:gd name="connsiteY31" fmla="*/ 263541 h 1624854"/>
              <a:gd name="connsiteX32" fmla="*/ 571450 w 4308562"/>
              <a:gd name="connsiteY32" fmla="*/ 281288 h 1624854"/>
              <a:gd name="connsiteX33" fmla="*/ 590844 w 4308562"/>
              <a:gd name="connsiteY33" fmla="*/ 281288 h 1624854"/>
              <a:gd name="connsiteX34" fmla="*/ 590844 w 4308562"/>
              <a:gd name="connsiteY34" fmla="*/ 315641 h 1624854"/>
              <a:gd name="connsiteX35" fmla="*/ 603267 w 4308562"/>
              <a:gd name="connsiteY35" fmla="*/ 315641 h 1624854"/>
              <a:gd name="connsiteX36" fmla="*/ 603267 w 4308562"/>
              <a:gd name="connsiteY36" fmla="*/ 343656 h 1624854"/>
              <a:gd name="connsiteX37" fmla="*/ 612141 w 4308562"/>
              <a:gd name="connsiteY37" fmla="*/ 343656 h 1624854"/>
              <a:gd name="connsiteX38" fmla="*/ 612141 w 4308562"/>
              <a:gd name="connsiteY38" fmla="*/ 366600 h 1624854"/>
              <a:gd name="connsiteX39" fmla="*/ 631916 w 4308562"/>
              <a:gd name="connsiteY39" fmla="*/ 366600 h 1624854"/>
              <a:gd name="connsiteX40" fmla="*/ 631916 w 4308562"/>
              <a:gd name="connsiteY40" fmla="*/ 408559 h 1624854"/>
              <a:gd name="connsiteX41" fmla="*/ 647761 w 4308562"/>
              <a:gd name="connsiteY41" fmla="*/ 408559 h 1624854"/>
              <a:gd name="connsiteX42" fmla="*/ 647761 w 4308562"/>
              <a:gd name="connsiteY42" fmla="*/ 443672 h 1624854"/>
              <a:gd name="connsiteX43" fmla="*/ 663100 w 4308562"/>
              <a:gd name="connsiteY43" fmla="*/ 443672 h 1624854"/>
              <a:gd name="connsiteX44" fmla="*/ 663100 w 4308562"/>
              <a:gd name="connsiteY44" fmla="*/ 470673 h 1624854"/>
              <a:gd name="connsiteX45" fmla="*/ 677044 w 4308562"/>
              <a:gd name="connsiteY45" fmla="*/ 470673 h 1624854"/>
              <a:gd name="connsiteX46" fmla="*/ 677044 w 4308562"/>
              <a:gd name="connsiteY46" fmla="*/ 488800 h 1624854"/>
              <a:gd name="connsiteX47" fmla="*/ 696438 w 4308562"/>
              <a:gd name="connsiteY47" fmla="*/ 488800 h 1624854"/>
              <a:gd name="connsiteX48" fmla="*/ 696438 w 4308562"/>
              <a:gd name="connsiteY48" fmla="*/ 511744 h 1624854"/>
              <a:gd name="connsiteX49" fmla="*/ 722932 w 4308562"/>
              <a:gd name="connsiteY49" fmla="*/ 511744 h 1624854"/>
              <a:gd name="connsiteX50" fmla="*/ 722932 w 4308562"/>
              <a:gd name="connsiteY50" fmla="*/ 542294 h 1624854"/>
              <a:gd name="connsiteX51" fmla="*/ 737510 w 4308562"/>
              <a:gd name="connsiteY51" fmla="*/ 542294 h 1624854"/>
              <a:gd name="connsiteX52" fmla="*/ 737510 w 4308562"/>
              <a:gd name="connsiteY52" fmla="*/ 564858 h 1624854"/>
              <a:gd name="connsiteX53" fmla="*/ 752088 w 4308562"/>
              <a:gd name="connsiteY53" fmla="*/ 564858 h 1624854"/>
              <a:gd name="connsiteX54" fmla="*/ 752088 w 4308562"/>
              <a:gd name="connsiteY54" fmla="*/ 590591 h 1624854"/>
              <a:gd name="connsiteX55" fmla="*/ 767426 w 4308562"/>
              <a:gd name="connsiteY55" fmla="*/ 590591 h 1624854"/>
              <a:gd name="connsiteX56" fmla="*/ 767426 w 4308562"/>
              <a:gd name="connsiteY56" fmla="*/ 605929 h 1624854"/>
              <a:gd name="connsiteX57" fmla="*/ 813314 w 4308562"/>
              <a:gd name="connsiteY57" fmla="*/ 605929 h 1624854"/>
              <a:gd name="connsiteX58" fmla="*/ 813314 w 4308562"/>
              <a:gd name="connsiteY58" fmla="*/ 626211 h 1624854"/>
              <a:gd name="connsiteX59" fmla="*/ 828526 w 4308562"/>
              <a:gd name="connsiteY59" fmla="*/ 626211 h 1624854"/>
              <a:gd name="connsiteX60" fmla="*/ 828526 w 4308562"/>
              <a:gd name="connsiteY60" fmla="*/ 639015 h 1624854"/>
              <a:gd name="connsiteX61" fmla="*/ 852738 w 4308562"/>
              <a:gd name="connsiteY61" fmla="*/ 639015 h 1624854"/>
              <a:gd name="connsiteX62" fmla="*/ 852738 w 4308562"/>
              <a:gd name="connsiteY62" fmla="*/ 663100 h 1624854"/>
              <a:gd name="connsiteX63" fmla="*/ 883288 w 4308562"/>
              <a:gd name="connsiteY63" fmla="*/ 663100 h 1624854"/>
              <a:gd name="connsiteX64" fmla="*/ 883288 w 4308562"/>
              <a:gd name="connsiteY64" fmla="*/ 687311 h 1624854"/>
              <a:gd name="connsiteX65" fmla="*/ 897232 w 4308562"/>
              <a:gd name="connsiteY65" fmla="*/ 687311 h 1624854"/>
              <a:gd name="connsiteX66" fmla="*/ 897232 w 4308562"/>
              <a:gd name="connsiteY66" fmla="*/ 702650 h 1624854"/>
              <a:gd name="connsiteX67" fmla="*/ 910035 w 4308562"/>
              <a:gd name="connsiteY67" fmla="*/ 702650 h 1624854"/>
              <a:gd name="connsiteX68" fmla="*/ 910035 w 4308562"/>
              <a:gd name="connsiteY68" fmla="*/ 712791 h 1624854"/>
              <a:gd name="connsiteX69" fmla="*/ 927782 w 4308562"/>
              <a:gd name="connsiteY69" fmla="*/ 712791 h 1624854"/>
              <a:gd name="connsiteX70" fmla="*/ 927782 w 4308562"/>
              <a:gd name="connsiteY70" fmla="*/ 729397 h 1624854"/>
              <a:gd name="connsiteX71" fmla="*/ 940585 w 4308562"/>
              <a:gd name="connsiteY71" fmla="*/ 729397 h 1624854"/>
              <a:gd name="connsiteX72" fmla="*/ 957064 w 4308562"/>
              <a:gd name="connsiteY72" fmla="*/ 729397 h 1624854"/>
              <a:gd name="connsiteX73" fmla="*/ 957064 w 4308562"/>
              <a:gd name="connsiteY73" fmla="*/ 754750 h 1624854"/>
              <a:gd name="connsiteX74" fmla="*/ 974938 w 4308562"/>
              <a:gd name="connsiteY74" fmla="*/ 754750 h 1624854"/>
              <a:gd name="connsiteX75" fmla="*/ 974938 w 4308562"/>
              <a:gd name="connsiteY75" fmla="*/ 771356 h 1624854"/>
              <a:gd name="connsiteX76" fmla="*/ 990149 w 4308562"/>
              <a:gd name="connsiteY76" fmla="*/ 771356 h 1624854"/>
              <a:gd name="connsiteX77" fmla="*/ 990149 w 4308562"/>
              <a:gd name="connsiteY77" fmla="*/ 787835 h 1624854"/>
              <a:gd name="connsiteX78" fmla="*/ 1001685 w 4308562"/>
              <a:gd name="connsiteY78" fmla="*/ 787835 h 1624854"/>
              <a:gd name="connsiteX79" fmla="*/ 1001685 w 4308562"/>
              <a:gd name="connsiteY79" fmla="*/ 832456 h 1624854"/>
              <a:gd name="connsiteX80" fmla="*/ 1014361 w 4308562"/>
              <a:gd name="connsiteY80" fmla="*/ 832456 h 1624854"/>
              <a:gd name="connsiteX81" fmla="*/ 1014361 w 4308562"/>
              <a:gd name="connsiteY81" fmla="*/ 845132 h 1624854"/>
              <a:gd name="connsiteX82" fmla="*/ 1042376 w 4308562"/>
              <a:gd name="connsiteY82" fmla="*/ 845132 h 1624854"/>
              <a:gd name="connsiteX83" fmla="*/ 1042376 w 4308562"/>
              <a:gd name="connsiteY83" fmla="*/ 874414 h 1624854"/>
              <a:gd name="connsiteX84" fmla="*/ 1061517 w 4308562"/>
              <a:gd name="connsiteY84" fmla="*/ 874414 h 1624854"/>
              <a:gd name="connsiteX85" fmla="*/ 1061517 w 4308562"/>
              <a:gd name="connsiteY85" fmla="*/ 902176 h 1624854"/>
              <a:gd name="connsiteX86" fmla="*/ 1072038 w 4308562"/>
              <a:gd name="connsiteY86" fmla="*/ 902176 h 1624854"/>
              <a:gd name="connsiteX87" fmla="*/ 1072038 w 4308562"/>
              <a:gd name="connsiteY87" fmla="*/ 943247 h 1624854"/>
              <a:gd name="connsiteX88" fmla="*/ 1131491 w 4308562"/>
              <a:gd name="connsiteY88" fmla="*/ 943247 h 1624854"/>
              <a:gd name="connsiteX89" fmla="*/ 1131491 w 4308562"/>
              <a:gd name="connsiteY89" fmla="*/ 968600 h 1624854"/>
              <a:gd name="connsiteX90" fmla="*/ 1168379 w 4308562"/>
              <a:gd name="connsiteY90" fmla="*/ 968600 h 1624854"/>
              <a:gd name="connsiteX91" fmla="*/ 1168379 w 4308562"/>
              <a:gd name="connsiteY91" fmla="*/ 984318 h 1624854"/>
              <a:gd name="connsiteX92" fmla="*/ 1215535 w 4308562"/>
              <a:gd name="connsiteY92" fmla="*/ 984318 h 1624854"/>
              <a:gd name="connsiteX93" fmla="*/ 1215535 w 4308562"/>
              <a:gd name="connsiteY93" fmla="*/ 1000417 h 1624854"/>
              <a:gd name="connsiteX94" fmla="*/ 1253690 w 4308562"/>
              <a:gd name="connsiteY94" fmla="*/ 1000417 h 1624854"/>
              <a:gd name="connsiteX95" fmla="*/ 1253690 w 4308562"/>
              <a:gd name="connsiteY95" fmla="*/ 1012840 h 1624854"/>
              <a:gd name="connsiteX96" fmla="*/ 1267888 w 4308562"/>
              <a:gd name="connsiteY96" fmla="*/ 1012840 h 1624854"/>
              <a:gd name="connsiteX97" fmla="*/ 1267888 w 4308562"/>
              <a:gd name="connsiteY97" fmla="*/ 1028305 h 1624854"/>
              <a:gd name="connsiteX98" fmla="*/ 1285001 w 4308562"/>
              <a:gd name="connsiteY98" fmla="*/ 1028305 h 1624854"/>
              <a:gd name="connsiteX99" fmla="*/ 1285001 w 4308562"/>
              <a:gd name="connsiteY99" fmla="*/ 1065447 h 1624854"/>
              <a:gd name="connsiteX100" fmla="*/ 1322777 w 4308562"/>
              <a:gd name="connsiteY100" fmla="*/ 1065447 h 1624854"/>
              <a:gd name="connsiteX101" fmla="*/ 1322777 w 4308562"/>
              <a:gd name="connsiteY101" fmla="*/ 1090166 h 1624854"/>
              <a:gd name="connsiteX102" fmla="*/ 1332030 w 4308562"/>
              <a:gd name="connsiteY102" fmla="*/ 1090166 h 1624854"/>
              <a:gd name="connsiteX103" fmla="*/ 1332030 w 4308562"/>
              <a:gd name="connsiteY103" fmla="*/ 1103983 h 1624854"/>
              <a:gd name="connsiteX104" fmla="*/ 1349143 w 4308562"/>
              <a:gd name="connsiteY104" fmla="*/ 1103983 h 1624854"/>
              <a:gd name="connsiteX105" fmla="*/ 1349143 w 4308562"/>
              <a:gd name="connsiteY105" fmla="*/ 1114885 h 1624854"/>
              <a:gd name="connsiteX106" fmla="*/ 1365369 w 4308562"/>
              <a:gd name="connsiteY106" fmla="*/ 1114885 h 1624854"/>
              <a:gd name="connsiteX107" fmla="*/ 1365369 w 4308562"/>
              <a:gd name="connsiteY107" fmla="*/ 1133392 h 1624854"/>
              <a:gd name="connsiteX108" fmla="*/ 1379947 w 4308562"/>
              <a:gd name="connsiteY108" fmla="*/ 1133392 h 1624854"/>
              <a:gd name="connsiteX109" fmla="*/ 1379947 w 4308562"/>
              <a:gd name="connsiteY109" fmla="*/ 1150378 h 1624854"/>
              <a:gd name="connsiteX110" fmla="*/ 1403145 w 4308562"/>
              <a:gd name="connsiteY110" fmla="*/ 1150378 h 1624854"/>
              <a:gd name="connsiteX111" fmla="*/ 1403145 w 4308562"/>
              <a:gd name="connsiteY111" fmla="*/ 1183844 h 1624854"/>
              <a:gd name="connsiteX112" fmla="*/ 1454991 w 4308562"/>
              <a:gd name="connsiteY112" fmla="*/ 1183844 h 1624854"/>
              <a:gd name="connsiteX113" fmla="*/ 1454991 w 4308562"/>
              <a:gd name="connsiteY113" fmla="*/ 1196774 h 1624854"/>
              <a:gd name="connsiteX114" fmla="*/ 1471597 w 4308562"/>
              <a:gd name="connsiteY114" fmla="*/ 1196774 h 1624854"/>
              <a:gd name="connsiteX115" fmla="*/ 1471597 w 4308562"/>
              <a:gd name="connsiteY115" fmla="*/ 1214521 h 1624854"/>
              <a:gd name="connsiteX116" fmla="*/ 1579346 w 4308562"/>
              <a:gd name="connsiteY116" fmla="*/ 1214521 h 1624854"/>
              <a:gd name="connsiteX117" fmla="*/ 1579346 w 4308562"/>
              <a:gd name="connsiteY117" fmla="*/ 1224915 h 1624854"/>
              <a:gd name="connsiteX118" fmla="*/ 1590121 w 4308562"/>
              <a:gd name="connsiteY118" fmla="*/ 1224915 h 1624854"/>
              <a:gd name="connsiteX119" fmla="*/ 1590121 w 4308562"/>
              <a:gd name="connsiteY119" fmla="*/ 1236958 h 1624854"/>
              <a:gd name="connsiteX120" fmla="*/ 1607107 w 4308562"/>
              <a:gd name="connsiteY120" fmla="*/ 1236958 h 1624854"/>
              <a:gd name="connsiteX121" fmla="*/ 1607107 w 4308562"/>
              <a:gd name="connsiteY121" fmla="*/ 1246972 h 1624854"/>
              <a:gd name="connsiteX122" fmla="*/ 1623333 w 4308562"/>
              <a:gd name="connsiteY122" fmla="*/ 1246972 h 1624854"/>
              <a:gd name="connsiteX123" fmla="*/ 1623333 w 4308562"/>
              <a:gd name="connsiteY123" fmla="*/ 1255465 h 1624854"/>
              <a:gd name="connsiteX124" fmla="*/ 1650460 w 4308562"/>
              <a:gd name="connsiteY124" fmla="*/ 1255465 h 1624854"/>
              <a:gd name="connsiteX125" fmla="*/ 1650460 w 4308562"/>
              <a:gd name="connsiteY125" fmla="*/ 1270677 h 1624854"/>
              <a:gd name="connsiteX126" fmla="*/ 1700658 w 4308562"/>
              <a:gd name="connsiteY126" fmla="*/ 1270677 h 1624854"/>
              <a:gd name="connsiteX127" fmla="*/ 1700658 w 4308562"/>
              <a:gd name="connsiteY127" fmla="*/ 1288043 h 1624854"/>
              <a:gd name="connsiteX128" fmla="*/ 1743885 w 4308562"/>
              <a:gd name="connsiteY128" fmla="*/ 1288043 h 1624854"/>
              <a:gd name="connsiteX129" fmla="*/ 1743885 w 4308562"/>
              <a:gd name="connsiteY129" fmla="*/ 1304903 h 1624854"/>
              <a:gd name="connsiteX130" fmla="*/ 1756308 w 4308562"/>
              <a:gd name="connsiteY130" fmla="*/ 1304903 h 1624854"/>
              <a:gd name="connsiteX131" fmla="*/ 1756308 w 4308562"/>
              <a:gd name="connsiteY131" fmla="*/ 1311748 h 1624854"/>
              <a:gd name="connsiteX132" fmla="*/ 1776336 w 4308562"/>
              <a:gd name="connsiteY132" fmla="*/ 1311748 h 1624854"/>
              <a:gd name="connsiteX133" fmla="*/ 1776336 w 4308562"/>
              <a:gd name="connsiteY133" fmla="*/ 1321129 h 1624854"/>
              <a:gd name="connsiteX134" fmla="*/ 1937833 w 4308562"/>
              <a:gd name="connsiteY134" fmla="*/ 1321129 h 1624854"/>
              <a:gd name="connsiteX135" fmla="*/ 1937833 w 4308562"/>
              <a:gd name="connsiteY135" fmla="*/ 1343566 h 1624854"/>
              <a:gd name="connsiteX136" fmla="*/ 1950256 w 4308562"/>
              <a:gd name="connsiteY136" fmla="*/ 1343566 h 1624854"/>
              <a:gd name="connsiteX137" fmla="*/ 1950256 w 4308562"/>
              <a:gd name="connsiteY137" fmla="*/ 1355101 h 1624854"/>
              <a:gd name="connsiteX138" fmla="*/ 1998933 w 4308562"/>
              <a:gd name="connsiteY138" fmla="*/ 1355101 h 1624854"/>
              <a:gd name="connsiteX139" fmla="*/ 1998933 w 4308562"/>
              <a:gd name="connsiteY139" fmla="*/ 1363721 h 1624854"/>
              <a:gd name="connsiteX140" fmla="*/ 2018201 w 4308562"/>
              <a:gd name="connsiteY140" fmla="*/ 1363721 h 1624854"/>
              <a:gd name="connsiteX141" fmla="*/ 2018201 w 4308562"/>
              <a:gd name="connsiteY141" fmla="*/ 1379820 h 1624854"/>
              <a:gd name="connsiteX142" fmla="*/ 2087033 w 4308562"/>
              <a:gd name="connsiteY142" fmla="*/ 1379820 h 1624854"/>
              <a:gd name="connsiteX143" fmla="*/ 2087033 w 4308562"/>
              <a:gd name="connsiteY143" fmla="*/ 1392243 h 1624854"/>
              <a:gd name="connsiteX144" fmla="*/ 2161951 w 4308562"/>
              <a:gd name="connsiteY144" fmla="*/ 1392243 h 1624854"/>
              <a:gd name="connsiteX145" fmla="*/ 2161951 w 4308562"/>
              <a:gd name="connsiteY145" fmla="*/ 1398454 h 1624854"/>
              <a:gd name="connsiteX146" fmla="*/ 2253981 w 4308562"/>
              <a:gd name="connsiteY146" fmla="*/ 1398454 h 1624854"/>
              <a:gd name="connsiteX147" fmla="*/ 2253981 w 4308562"/>
              <a:gd name="connsiteY147" fmla="*/ 1413286 h 1624854"/>
              <a:gd name="connsiteX148" fmla="*/ 2352856 w 4308562"/>
              <a:gd name="connsiteY148" fmla="*/ 1413286 h 1624854"/>
              <a:gd name="connsiteX149" fmla="*/ 2352856 w 4308562"/>
              <a:gd name="connsiteY149" fmla="*/ 1429512 h 1624854"/>
              <a:gd name="connsiteX150" fmla="*/ 2384167 w 4308562"/>
              <a:gd name="connsiteY150" fmla="*/ 1429512 h 1624854"/>
              <a:gd name="connsiteX151" fmla="*/ 2402294 w 4308562"/>
              <a:gd name="connsiteY151" fmla="*/ 1429512 h 1624854"/>
              <a:gd name="connsiteX152" fmla="*/ 2402294 w 4308562"/>
              <a:gd name="connsiteY152" fmla="*/ 1459047 h 1624854"/>
              <a:gd name="connsiteX153" fmla="*/ 2439943 w 4308562"/>
              <a:gd name="connsiteY153" fmla="*/ 1459047 h 1624854"/>
              <a:gd name="connsiteX154" fmla="*/ 2439943 w 4308562"/>
              <a:gd name="connsiteY154" fmla="*/ 1499992 h 1624854"/>
              <a:gd name="connsiteX155" fmla="*/ 2644919 w 4308562"/>
              <a:gd name="connsiteY155" fmla="*/ 1499992 h 1624854"/>
              <a:gd name="connsiteX156" fmla="*/ 2644919 w 4308562"/>
              <a:gd name="connsiteY156" fmla="*/ 1521161 h 1624854"/>
              <a:gd name="connsiteX157" fmla="*/ 2726048 w 4308562"/>
              <a:gd name="connsiteY157" fmla="*/ 1521161 h 1624854"/>
              <a:gd name="connsiteX158" fmla="*/ 2726048 w 4308562"/>
              <a:gd name="connsiteY158" fmla="*/ 1549683 h 1624854"/>
              <a:gd name="connsiteX159" fmla="*/ 2926207 w 4308562"/>
              <a:gd name="connsiteY159" fmla="*/ 1549683 h 1624854"/>
              <a:gd name="connsiteX160" fmla="*/ 2926207 w 4308562"/>
              <a:gd name="connsiteY160" fmla="*/ 1575670 h 1624854"/>
              <a:gd name="connsiteX161" fmla="*/ 3528080 w 4308562"/>
              <a:gd name="connsiteY161" fmla="*/ 1575670 h 1624854"/>
              <a:gd name="connsiteX162" fmla="*/ 3528080 w 4308562"/>
              <a:gd name="connsiteY162" fmla="*/ 1594684 h 1624854"/>
              <a:gd name="connsiteX163" fmla="*/ 3800495 w 4308562"/>
              <a:gd name="connsiteY163" fmla="*/ 1594684 h 1624854"/>
              <a:gd name="connsiteX164" fmla="*/ 3800495 w 4308562"/>
              <a:gd name="connsiteY164" fmla="*/ 1624854 h 1624854"/>
              <a:gd name="connsiteX165" fmla="*/ 4308563 w 4308562"/>
              <a:gd name="connsiteY165" fmla="*/ 1624854 h 162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308562" h="1624854">
                <a:moveTo>
                  <a:pt x="0" y="0"/>
                </a:moveTo>
                <a:lnTo>
                  <a:pt x="50832" y="0"/>
                </a:lnTo>
                <a:lnTo>
                  <a:pt x="50832" y="9000"/>
                </a:lnTo>
                <a:lnTo>
                  <a:pt x="104326" y="9000"/>
                </a:lnTo>
                <a:lnTo>
                  <a:pt x="104326" y="19141"/>
                </a:lnTo>
                <a:lnTo>
                  <a:pt x="151482" y="19141"/>
                </a:lnTo>
                <a:lnTo>
                  <a:pt x="151482" y="41071"/>
                </a:lnTo>
                <a:lnTo>
                  <a:pt x="183300" y="41071"/>
                </a:lnTo>
                <a:lnTo>
                  <a:pt x="183300" y="51466"/>
                </a:lnTo>
                <a:lnTo>
                  <a:pt x="216385" y="51466"/>
                </a:lnTo>
                <a:lnTo>
                  <a:pt x="216385" y="73903"/>
                </a:lnTo>
                <a:lnTo>
                  <a:pt x="231597" y="73903"/>
                </a:lnTo>
                <a:lnTo>
                  <a:pt x="231597" y="84044"/>
                </a:lnTo>
                <a:lnTo>
                  <a:pt x="279767" y="84044"/>
                </a:lnTo>
                <a:lnTo>
                  <a:pt x="279767" y="99256"/>
                </a:lnTo>
                <a:lnTo>
                  <a:pt x="342388" y="99256"/>
                </a:lnTo>
                <a:lnTo>
                  <a:pt x="342388" y="133609"/>
                </a:lnTo>
                <a:lnTo>
                  <a:pt x="395755" y="133609"/>
                </a:lnTo>
                <a:lnTo>
                  <a:pt x="395755" y="147679"/>
                </a:lnTo>
                <a:lnTo>
                  <a:pt x="432770" y="147679"/>
                </a:lnTo>
                <a:lnTo>
                  <a:pt x="432770" y="160356"/>
                </a:lnTo>
                <a:lnTo>
                  <a:pt x="455588" y="160356"/>
                </a:lnTo>
                <a:lnTo>
                  <a:pt x="455588" y="174680"/>
                </a:lnTo>
                <a:lnTo>
                  <a:pt x="475997" y="174680"/>
                </a:lnTo>
                <a:lnTo>
                  <a:pt x="475997" y="183300"/>
                </a:lnTo>
                <a:lnTo>
                  <a:pt x="515420" y="183300"/>
                </a:lnTo>
                <a:lnTo>
                  <a:pt x="515420" y="202441"/>
                </a:lnTo>
                <a:lnTo>
                  <a:pt x="534561" y="202441"/>
                </a:lnTo>
                <a:lnTo>
                  <a:pt x="534561" y="217653"/>
                </a:lnTo>
                <a:lnTo>
                  <a:pt x="547238" y="217653"/>
                </a:lnTo>
                <a:lnTo>
                  <a:pt x="547238" y="263541"/>
                </a:lnTo>
                <a:lnTo>
                  <a:pt x="571450" y="263541"/>
                </a:lnTo>
                <a:lnTo>
                  <a:pt x="571450" y="281288"/>
                </a:lnTo>
                <a:lnTo>
                  <a:pt x="590844" y="281288"/>
                </a:lnTo>
                <a:lnTo>
                  <a:pt x="590844" y="315641"/>
                </a:lnTo>
                <a:lnTo>
                  <a:pt x="603267" y="315641"/>
                </a:lnTo>
                <a:lnTo>
                  <a:pt x="603267" y="343656"/>
                </a:lnTo>
                <a:lnTo>
                  <a:pt x="612141" y="343656"/>
                </a:lnTo>
                <a:lnTo>
                  <a:pt x="612141" y="366600"/>
                </a:lnTo>
                <a:lnTo>
                  <a:pt x="631916" y="366600"/>
                </a:lnTo>
                <a:lnTo>
                  <a:pt x="631916" y="408559"/>
                </a:lnTo>
                <a:lnTo>
                  <a:pt x="647761" y="408559"/>
                </a:lnTo>
                <a:lnTo>
                  <a:pt x="647761" y="443672"/>
                </a:lnTo>
                <a:lnTo>
                  <a:pt x="663100" y="443672"/>
                </a:lnTo>
                <a:lnTo>
                  <a:pt x="663100" y="470673"/>
                </a:lnTo>
                <a:lnTo>
                  <a:pt x="677044" y="470673"/>
                </a:lnTo>
                <a:lnTo>
                  <a:pt x="677044" y="488800"/>
                </a:lnTo>
                <a:lnTo>
                  <a:pt x="696438" y="488800"/>
                </a:lnTo>
                <a:lnTo>
                  <a:pt x="696438" y="511744"/>
                </a:lnTo>
                <a:lnTo>
                  <a:pt x="722932" y="511744"/>
                </a:lnTo>
                <a:lnTo>
                  <a:pt x="722932" y="542294"/>
                </a:lnTo>
                <a:lnTo>
                  <a:pt x="737510" y="542294"/>
                </a:lnTo>
                <a:lnTo>
                  <a:pt x="737510" y="564858"/>
                </a:lnTo>
                <a:lnTo>
                  <a:pt x="752088" y="564858"/>
                </a:lnTo>
                <a:lnTo>
                  <a:pt x="752088" y="590591"/>
                </a:lnTo>
                <a:lnTo>
                  <a:pt x="767426" y="590591"/>
                </a:lnTo>
                <a:lnTo>
                  <a:pt x="767426" y="605929"/>
                </a:lnTo>
                <a:lnTo>
                  <a:pt x="813314" y="605929"/>
                </a:lnTo>
                <a:lnTo>
                  <a:pt x="813314" y="626211"/>
                </a:lnTo>
                <a:lnTo>
                  <a:pt x="828526" y="626211"/>
                </a:lnTo>
                <a:lnTo>
                  <a:pt x="828526" y="639015"/>
                </a:lnTo>
                <a:lnTo>
                  <a:pt x="852738" y="639015"/>
                </a:lnTo>
                <a:lnTo>
                  <a:pt x="852738" y="663100"/>
                </a:lnTo>
                <a:lnTo>
                  <a:pt x="883288" y="663100"/>
                </a:lnTo>
                <a:lnTo>
                  <a:pt x="883288" y="687311"/>
                </a:lnTo>
                <a:lnTo>
                  <a:pt x="897232" y="687311"/>
                </a:lnTo>
                <a:lnTo>
                  <a:pt x="897232" y="702650"/>
                </a:lnTo>
                <a:lnTo>
                  <a:pt x="910035" y="702650"/>
                </a:lnTo>
                <a:lnTo>
                  <a:pt x="910035" y="712791"/>
                </a:lnTo>
                <a:lnTo>
                  <a:pt x="927782" y="712791"/>
                </a:lnTo>
                <a:lnTo>
                  <a:pt x="927782" y="729397"/>
                </a:lnTo>
                <a:lnTo>
                  <a:pt x="940585" y="729397"/>
                </a:lnTo>
                <a:lnTo>
                  <a:pt x="957064" y="729397"/>
                </a:lnTo>
                <a:lnTo>
                  <a:pt x="957064" y="754750"/>
                </a:lnTo>
                <a:lnTo>
                  <a:pt x="974938" y="754750"/>
                </a:lnTo>
                <a:lnTo>
                  <a:pt x="974938" y="771356"/>
                </a:lnTo>
                <a:lnTo>
                  <a:pt x="990149" y="771356"/>
                </a:lnTo>
                <a:lnTo>
                  <a:pt x="990149" y="787835"/>
                </a:lnTo>
                <a:lnTo>
                  <a:pt x="1001685" y="787835"/>
                </a:lnTo>
                <a:lnTo>
                  <a:pt x="1001685" y="832456"/>
                </a:lnTo>
                <a:lnTo>
                  <a:pt x="1014361" y="832456"/>
                </a:lnTo>
                <a:lnTo>
                  <a:pt x="1014361" y="845132"/>
                </a:lnTo>
                <a:lnTo>
                  <a:pt x="1042376" y="845132"/>
                </a:lnTo>
                <a:lnTo>
                  <a:pt x="1042376" y="874414"/>
                </a:lnTo>
                <a:lnTo>
                  <a:pt x="1061517" y="874414"/>
                </a:lnTo>
                <a:lnTo>
                  <a:pt x="1061517" y="902176"/>
                </a:lnTo>
                <a:lnTo>
                  <a:pt x="1072038" y="902176"/>
                </a:lnTo>
                <a:lnTo>
                  <a:pt x="1072038" y="943247"/>
                </a:lnTo>
                <a:lnTo>
                  <a:pt x="1131491" y="943247"/>
                </a:lnTo>
                <a:lnTo>
                  <a:pt x="1131491" y="968600"/>
                </a:lnTo>
                <a:lnTo>
                  <a:pt x="1168379" y="968600"/>
                </a:lnTo>
                <a:lnTo>
                  <a:pt x="1168379" y="984318"/>
                </a:lnTo>
                <a:lnTo>
                  <a:pt x="1215535" y="984318"/>
                </a:lnTo>
                <a:lnTo>
                  <a:pt x="1215535" y="1000417"/>
                </a:lnTo>
                <a:lnTo>
                  <a:pt x="1253690" y="1000417"/>
                </a:lnTo>
                <a:lnTo>
                  <a:pt x="1253690" y="1012840"/>
                </a:lnTo>
                <a:lnTo>
                  <a:pt x="1267888" y="1012840"/>
                </a:lnTo>
                <a:lnTo>
                  <a:pt x="1267888" y="1028305"/>
                </a:lnTo>
                <a:lnTo>
                  <a:pt x="1285001" y="1028305"/>
                </a:lnTo>
                <a:lnTo>
                  <a:pt x="1285001" y="1065447"/>
                </a:lnTo>
                <a:lnTo>
                  <a:pt x="1322777" y="1065447"/>
                </a:lnTo>
                <a:lnTo>
                  <a:pt x="1322777" y="1090166"/>
                </a:lnTo>
                <a:lnTo>
                  <a:pt x="1332030" y="1090166"/>
                </a:lnTo>
                <a:lnTo>
                  <a:pt x="1332030" y="1103983"/>
                </a:lnTo>
                <a:lnTo>
                  <a:pt x="1349143" y="1103983"/>
                </a:lnTo>
                <a:lnTo>
                  <a:pt x="1349143" y="1114885"/>
                </a:lnTo>
                <a:lnTo>
                  <a:pt x="1365369" y="1114885"/>
                </a:lnTo>
                <a:lnTo>
                  <a:pt x="1365369" y="1133392"/>
                </a:lnTo>
                <a:lnTo>
                  <a:pt x="1379947" y="1133392"/>
                </a:lnTo>
                <a:lnTo>
                  <a:pt x="1379947" y="1150378"/>
                </a:lnTo>
                <a:lnTo>
                  <a:pt x="1403145" y="1150378"/>
                </a:lnTo>
                <a:lnTo>
                  <a:pt x="1403145" y="1183844"/>
                </a:lnTo>
                <a:lnTo>
                  <a:pt x="1454991" y="1183844"/>
                </a:lnTo>
                <a:lnTo>
                  <a:pt x="1454991" y="1196774"/>
                </a:lnTo>
                <a:lnTo>
                  <a:pt x="1471597" y="1196774"/>
                </a:lnTo>
                <a:lnTo>
                  <a:pt x="1471597" y="1214521"/>
                </a:lnTo>
                <a:lnTo>
                  <a:pt x="1579346" y="1214521"/>
                </a:lnTo>
                <a:lnTo>
                  <a:pt x="1579346" y="1224915"/>
                </a:lnTo>
                <a:lnTo>
                  <a:pt x="1590121" y="1224915"/>
                </a:lnTo>
                <a:lnTo>
                  <a:pt x="1590121" y="1236958"/>
                </a:lnTo>
                <a:lnTo>
                  <a:pt x="1607107" y="1236958"/>
                </a:lnTo>
                <a:lnTo>
                  <a:pt x="1607107" y="1246972"/>
                </a:lnTo>
                <a:lnTo>
                  <a:pt x="1623333" y="1246972"/>
                </a:lnTo>
                <a:lnTo>
                  <a:pt x="1623333" y="1255465"/>
                </a:lnTo>
                <a:lnTo>
                  <a:pt x="1650460" y="1255465"/>
                </a:lnTo>
                <a:lnTo>
                  <a:pt x="1650460" y="1270677"/>
                </a:lnTo>
                <a:lnTo>
                  <a:pt x="1700658" y="1270677"/>
                </a:lnTo>
                <a:lnTo>
                  <a:pt x="1700658" y="1288043"/>
                </a:lnTo>
                <a:lnTo>
                  <a:pt x="1743885" y="1288043"/>
                </a:lnTo>
                <a:lnTo>
                  <a:pt x="1743885" y="1304903"/>
                </a:lnTo>
                <a:lnTo>
                  <a:pt x="1756308" y="1304903"/>
                </a:lnTo>
                <a:lnTo>
                  <a:pt x="1756308" y="1311748"/>
                </a:lnTo>
                <a:lnTo>
                  <a:pt x="1776336" y="1311748"/>
                </a:lnTo>
                <a:lnTo>
                  <a:pt x="1776336" y="1321129"/>
                </a:lnTo>
                <a:lnTo>
                  <a:pt x="1937833" y="1321129"/>
                </a:lnTo>
                <a:lnTo>
                  <a:pt x="1937833" y="1343566"/>
                </a:lnTo>
                <a:lnTo>
                  <a:pt x="1950256" y="1343566"/>
                </a:lnTo>
                <a:lnTo>
                  <a:pt x="1950256" y="1355101"/>
                </a:lnTo>
                <a:lnTo>
                  <a:pt x="1998933" y="1355101"/>
                </a:lnTo>
                <a:lnTo>
                  <a:pt x="1998933" y="1363721"/>
                </a:lnTo>
                <a:lnTo>
                  <a:pt x="2018201" y="1363721"/>
                </a:lnTo>
                <a:lnTo>
                  <a:pt x="2018201" y="1379820"/>
                </a:lnTo>
                <a:lnTo>
                  <a:pt x="2087033" y="1379820"/>
                </a:lnTo>
                <a:lnTo>
                  <a:pt x="2087033" y="1392243"/>
                </a:lnTo>
                <a:lnTo>
                  <a:pt x="2161951" y="1392243"/>
                </a:lnTo>
                <a:lnTo>
                  <a:pt x="2161951" y="1398454"/>
                </a:lnTo>
                <a:lnTo>
                  <a:pt x="2253981" y="1398454"/>
                </a:lnTo>
                <a:lnTo>
                  <a:pt x="2253981" y="1413286"/>
                </a:lnTo>
                <a:lnTo>
                  <a:pt x="2352856" y="1413286"/>
                </a:lnTo>
                <a:lnTo>
                  <a:pt x="2352856" y="1429512"/>
                </a:lnTo>
                <a:lnTo>
                  <a:pt x="2384167" y="1429512"/>
                </a:lnTo>
                <a:lnTo>
                  <a:pt x="2402294" y="1429512"/>
                </a:lnTo>
                <a:lnTo>
                  <a:pt x="2402294" y="1459047"/>
                </a:lnTo>
                <a:lnTo>
                  <a:pt x="2439943" y="1459047"/>
                </a:lnTo>
                <a:lnTo>
                  <a:pt x="2439943" y="1499992"/>
                </a:lnTo>
                <a:lnTo>
                  <a:pt x="2644919" y="1499992"/>
                </a:lnTo>
                <a:lnTo>
                  <a:pt x="2644919" y="1521161"/>
                </a:lnTo>
                <a:lnTo>
                  <a:pt x="2726048" y="1521161"/>
                </a:lnTo>
                <a:lnTo>
                  <a:pt x="2726048" y="1549683"/>
                </a:lnTo>
                <a:lnTo>
                  <a:pt x="2926207" y="1549683"/>
                </a:lnTo>
                <a:lnTo>
                  <a:pt x="2926207" y="1575670"/>
                </a:lnTo>
                <a:lnTo>
                  <a:pt x="3528080" y="1575670"/>
                </a:lnTo>
                <a:lnTo>
                  <a:pt x="3528080" y="1594684"/>
                </a:lnTo>
                <a:lnTo>
                  <a:pt x="3800495" y="1594684"/>
                </a:lnTo>
                <a:lnTo>
                  <a:pt x="3800495" y="1624854"/>
                </a:lnTo>
                <a:lnTo>
                  <a:pt x="4308563" y="1624854"/>
                </a:lnTo>
              </a:path>
            </a:pathLst>
          </a:custGeom>
          <a:noFill/>
          <a:ln w="28575"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26" name="Text Placeholder 10">
            <a:extLst>
              <a:ext uri="{FF2B5EF4-FFF2-40B4-BE49-F238E27FC236}">
                <a16:creationId xmlns:a16="http://schemas.microsoft.com/office/drawing/2014/main" id="{DFE97931-3799-2A50-ACD7-5A9834F17977}"/>
              </a:ext>
            </a:extLst>
          </p:cNvPr>
          <p:cNvSpPr txBox="1">
            <a:spLocks/>
          </p:cNvSpPr>
          <p:nvPr/>
        </p:nvSpPr>
        <p:spPr bwMode="auto">
          <a:xfrm>
            <a:off x="7214978" y="1521906"/>
            <a:ext cx="450581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Progression-Free Survival</a:t>
            </a:r>
            <a:endParaRPr kumimoji="0" lang="en-US" sz="2000" b="1" i="0" u="none" strike="noStrike" kern="0" cap="none" spc="0" normalizeH="0" baseline="3000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48697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FBEF0-C17D-3228-3F8C-3EAC30F42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946E5-326A-4287-9CE6-482843EA6A51}"/>
              </a:ext>
            </a:extLst>
          </p:cNvPr>
          <p:cNvSpPr>
            <a:spLocks noGrp="1"/>
          </p:cNvSpPr>
          <p:nvPr>
            <p:ph type="title"/>
          </p:nvPr>
        </p:nvSpPr>
        <p:spPr/>
        <p:txBody>
          <a:bodyPr>
            <a:normAutofit/>
          </a:bodyPr>
          <a:lstStyle/>
          <a:p>
            <a:r>
              <a:rPr lang="en-US"/>
              <a:t>Ongoing Immunotherapy and CRT Trials in LS-SCLC</a:t>
            </a:r>
          </a:p>
        </p:txBody>
      </p:sp>
      <p:graphicFrame>
        <p:nvGraphicFramePr>
          <p:cNvPr id="4" name="Table 4">
            <a:extLst>
              <a:ext uri="{FF2B5EF4-FFF2-40B4-BE49-F238E27FC236}">
                <a16:creationId xmlns:a16="http://schemas.microsoft.com/office/drawing/2014/main" id="{E7E10DE0-D516-8D92-E4EC-186D81F7AF1B}"/>
              </a:ext>
            </a:extLst>
          </p:cNvPr>
          <p:cNvGraphicFramePr>
            <a:graphicFrameLocks noGrp="1"/>
          </p:cNvGraphicFramePr>
          <p:nvPr>
            <p:extLst>
              <p:ext uri="{D42A27DB-BD31-4B8C-83A1-F6EECF244321}">
                <p14:modId xmlns:p14="http://schemas.microsoft.com/office/powerpoint/2010/main" val="3204343491"/>
              </p:ext>
            </p:extLst>
          </p:nvPr>
        </p:nvGraphicFramePr>
        <p:xfrm>
          <a:off x="717550" y="1600200"/>
          <a:ext cx="10788650" cy="3200400"/>
        </p:xfrm>
        <a:graphic>
          <a:graphicData uri="http://schemas.openxmlformats.org/drawingml/2006/table">
            <a:tbl>
              <a:tblPr bandRow="1">
                <a:tableStyleId>{5C22544A-7EE6-4342-B048-85BDC9FD1C3A}</a:tableStyleId>
              </a:tblPr>
              <a:tblGrid>
                <a:gridCol w="2402852">
                  <a:extLst>
                    <a:ext uri="{9D8B030D-6E8A-4147-A177-3AD203B41FA5}">
                      <a16:colId xmlns:a16="http://schemas.microsoft.com/office/drawing/2014/main" val="3367524648"/>
                    </a:ext>
                  </a:extLst>
                </a:gridCol>
                <a:gridCol w="3665610">
                  <a:extLst>
                    <a:ext uri="{9D8B030D-6E8A-4147-A177-3AD203B41FA5}">
                      <a16:colId xmlns:a16="http://schemas.microsoft.com/office/drawing/2014/main" val="1531685258"/>
                    </a:ext>
                  </a:extLst>
                </a:gridCol>
                <a:gridCol w="4720188">
                  <a:extLst>
                    <a:ext uri="{9D8B030D-6E8A-4147-A177-3AD203B41FA5}">
                      <a16:colId xmlns:a16="http://schemas.microsoft.com/office/drawing/2014/main" val="2710313257"/>
                    </a:ext>
                  </a:extLst>
                </a:gridCol>
              </a:tblGrid>
              <a:tr h="216989">
                <a:tc>
                  <a:txBody>
                    <a:bodyPr/>
                    <a:lstStyle/>
                    <a:p>
                      <a:r>
                        <a:rPr lang="en-US" sz="2000" b="1">
                          <a:solidFill>
                            <a:schemeClr val="tx1"/>
                          </a:solidFill>
                        </a:rPr>
                        <a:t>Trial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Treatment Arm(s)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Treatment Setting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82942500"/>
                  </a:ext>
                </a:extLst>
              </a:tr>
              <a:tr h="383903">
                <a:tc>
                  <a:txBody>
                    <a:bodyPr/>
                    <a:lstStyle/>
                    <a:p>
                      <a:r>
                        <a:rPr lang="en-US" sz="2000" b="0">
                          <a:solidFill>
                            <a:schemeClr val="bg1"/>
                          </a:solidFill>
                        </a:rPr>
                        <a:t>ADRIATIC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(NCT03703297)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Durvalumab ± tremelimumab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Consolidation for patients who have not progressed post cCRT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9569421"/>
                  </a:ext>
                </a:extLst>
              </a:tr>
              <a:tr h="383903">
                <a:tc>
                  <a:txBody>
                    <a:bodyPr/>
                    <a:lstStyle/>
                    <a:p>
                      <a:r>
                        <a:rPr lang="en-US" sz="2000" b="0">
                          <a:solidFill>
                            <a:schemeClr val="bg1"/>
                          </a:solidFill>
                        </a:rPr>
                        <a:t>KEYLYNK-013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mn-lt"/>
                          <a:ea typeface="Verdana" panose="020B0604030504040204" pitchFamily="34" charset="0"/>
                          <a:cs typeface="Verdana" panose="020B0604030504040204" pitchFamily="34" charset="0"/>
                        </a:rPr>
                        <a:t>(NCT04624204)</a:t>
                      </a:r>
                      <a:endParaRPr lang="en-US" sz="2000" b="0" i="0">
                        <a:solidFill>
                          <a:schemeClr val="bg1"/>
                        </a:solidFill>
                        <a:latin typeface="+mn-lt"/>
                      </a:endParaRPr>
                    </a:p>
                  </a:txBody>
                  <a:tcPr>
                    <a:lnL w="12700" cmpd="sng">
                      <a:noFill/>
                    </a:lnL>
                    <a:lnR w="12700" cmpd="sng">
                      <a:noFill/>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Pembrolizumab ± olaparib</a:t>
                      </a:r>
                    </a:p>
                  </a:txBody>
                  <a:tcPr anchor="ctr">
                    <a:lnL w="12700" cmpd="sng">
                      <a:noFill/>
                    </a:lnL>
                    <a:lnR w="12700" cmpd="sng">
                      <a:noFill/>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Concurrent with CRT and as consolidation</a:t>
                      </a:r>
                    </a:p>
                  </a:txBody>
                  <a:tcPr anchor="ctr">
                    <a:lnL w="12700" cmpd="sng">
                      <a:noFill/>
                    </a:lnL>
                    <a:lnR w="12700" cmpd="sng">
                      <a:noFill/>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0687197"/>
                  </a:ext>
                </a:extLst>
              </a:tr>
              <a:tr h="383903">
                <a:tc>
                  <a:txBody>
                    <a:bodyPr/>
                    <a:lstStyle/>
                    <a:p>
                      <a:r>
                        <a:rPr lang="en-US" sz="2000" b="0">
                          <a:solidFill>
                            <a:schemeClr val="bg1"/>
                          </a:solidFill>
                        </a:rPr>
                        <a:t>NRG-LU005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latin typeface="+mn-lt"/>
                        </a:rPr>
                        <a:t>(NCT03811002)</a:t>
                      </a:r>
                    </a:p>
                  </a:txBody>
                  <a:tcPr>
                    <a:lnL w="38100" cap="flat" cmpd="sng" algn="ctr">
                      <a:solidFill>
                        <a:schemeClr val="accent3"/>
                      </a:solidFill>
                      <a:prstDash val="solid"/>
                      <a:round/>
                      <a:headEnd type="none" w="med" len="med"/>
                      <a:tailEnd type="none" w="med" len="med"/>
                    </a:lnL>
                    <a:lnR w="12700" cmpd="sng">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Atezolizumab</a:t>
                      </a:r>
                    </a:p>
                  </a:txBody>
                  <a:tcPr anchor="ctr">
                    <a:lnL w="12700" cmpd="sng">
                      <a:noFill/>
                    </a:lnL>
                    <a:lnR w="12700" cmpd="sng">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Concurrent with CRT and as consolidation</a:t>
                      </a:r>
                    </a:p>
                  </a:txBody>
                  <a:tcPr anchor="ctr">
                    <a:lnL w="12700" cmpd="sng">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96294818"/>
                  </a:ext>
                </a:extLst>
              </a:tr>
              <a:tr h="383903">
                <a:tc>
                  <a:txBody>
                    <a:bodyPr/>
                    <a:lstStyle/>
                    <a:p>
                      <a:r>
                        <a:rPr lang="en-US" sz="2000" b="0">
                          <a:solidFill>
                            <a:schemeClr val="bg1"/>
                          </a:solidFill>
                        </a:rPr>
                        <a:t>DOLPHIN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mn-lt"/>
                          <a:ea typeface="Verdana" panose="020B0604030504040204" pitchFamily="34" charset="0"/>
                          <a:cs typeface="Verdana" panose="020B0604030504040204" pitchFamily="34" charset="0"/>
                        </a:rPr>
                        <a:t>(NCT04602533)</a:t>
                      </a:r>
                      <a:endParaRPr lang="en-US" sz="2000" b="0" i="0">
                        <a:solidFill>
                          <a:schemeClr val="bg1"/>
                        </a:solidFill>
                        <a:latin typeface="+mn-lt"/>
                      </a:endParaRPr>
                    </a:p>
                  </a:txBody>
                  <a:tcPr>
                    <a:lnL w="12700" cmpd="sng">
                      <a:noFill/>
                    </a:lnL>
                    <a:lnR w="12700" cmpd="sng">
                      <a:noFill/>
                    </a:lnR>
                    <a:lnT w="381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Durvalumab</a:t>
                      </a:r>
                    </a:p>
                  </a:txBody>
                  <a:tcPr anchor="ctr">
                    <a:lnL w="12700" cmpd="sng">
                      <a:noFill/>
                    </a:lnL>
                    <a:lnR w="12700" cmpd="sng">
                      <a:noFill/>
                    </a:lnR>
                    <a:lnT w="381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Concurrent with CRT and as consolidation</a:t>
                      </a:r>
                    </a:p>
                  </a:txBody>
                  <a:tcPr anchor="ctr">
                    <a:lnL w="12700" cmpd="sng">
                      <a:noFill/>
                    </a:lnL>
                    <a:lnR w="12700" cmpd="sng">
                      <a:noFill/>
                    </a:lnR>
                    <a:lnT w="381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90644787"/>
                  </a:ext>
                </a:extLst>
              </a:tr>
            </a:tbl>
          </a:graphicData>
        </a:graphic>
      </p:graphicFrame>
      <p:sp>
        <p:nvSpPr>
          <p:cNvPr id="3" name="Text Box 11">
            <a:extLst>
              <a:ext uri="{FF2B5EF4-FFF2-40B4-BE49-F238E27FC236}">
                <a16:creationId xmlns:a16="http://schemas.microsoft.com/office/drawing/2014/main" id="{A3602ACD-F77A-EDB0-705A-BE2C2115BAD0}"/>
              </a:ext>
            </a:extLst>
          </p:cNvPr>
          <p:cNvSpPr txBox="1">
            <a:spLocks noChangeArrowheads="1"/>
          </p:cNvSpPr>
          <p:nvPr/>
        </p:nvSpPr>
        <p:spPr bwMode="auto">
          <a:xfrm>
            <a:off x="414339" y="63647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Grønberg. ASCO 2025. Abstr LBA8005. NCT03540420.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4110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0AC3-16EF-5604-4BD0-3E924476B299}"/>
              </a:ext>
            </a:extLst>
          </p:cNvPr>
          <p:cNvSpPr>
            <a:spLocks noGrp="1"/>
          </p:cNvSpPr>
          <p:nvPr>
            <p:ph type="title"/>
          </p:nvPr>
        </p:nvSpPr>
        <p:spPr/>
        <p:txBody>
          <a:bodyPr/>
          <a:lstStyle/>
          <a:p>
            <a:r>
              <a:rPr lang="en-US"/>
              <a:t>Key Takeaways and Future Directions in LS-SCLC</a:t>
            </a:r>
          </a:p>
        </p:txBody>
      </p:sp>
      <p:sp>
        <p:nvSpPr>
          <p:cNvPr id="3" name="Content Placeholder 2">
            <a:extLst>
              <a:ext uri="{FF2B5EF4-FFF2-40B4-BE49-F238E27FC236}">
                <a16:creationId xmlns:a16="http://schemas.microsoft.com/office/drawing/2014/main" id="{6D3CAF38-CE9F-906B-3DAB-4AC4D5BB9FFD}"/>
              </a:ext>
            </a:extLst>
          </p:cNvPr>
          <p:cNvSpPr>
            <a:spLocks noGrp="1"/>
          </p:cNvSpPr>
          <p:nvPr>
            <p:ph idx="1"/>
          </p:nvPr>
        </p:nvSpPr>
        <p:spPr/>
        <p:txBody>
          <a:bodyPr/>
          <a:lstStyle/>
          <a:p>
            <a:r>
              <a:rPr lang="en-US" sz="1800"/>
              <a:t>Stage I-IIA: pathologic mediastinal staging → surgery or SABR as appropriate, with integration of chemo/RT based on nodal status and margins</a:t>
            </a:r>
          </a:p>
          <a:p>
            <a:r>
              <a:rPr lang="en-US" sz="1800"/>
              <a:t>Stage IIB-IIIC standard: concurrent cisplatin/carboplatin + etoposide with thoracic RT; initiate RT in cycle 1-2</a:t>
            </a:r>
          </a:p>
          <a:p>
            <a:r>
              <a:rPr lang="en-US" sz="1800"/>
              <a:t>Post-cCRT immunotherapy: ADRIATIC supports durvalumab consolidation—clinically meaningful OS and PFS gains with manageable toxicity; monitor for (radiation) pneumonitis</a:t>
            </a:r>
          </a:p>
          <a:p>
            <a:r>
              <a:rPr lang="en-US" sz="1800"/>
              <a:t>Concurrent IO not recommended: NRG-LU005 showed no OS/PFS benefit with atezolizumab during cCRT</a:t>
            </a:r>
          </a:p>
          <a:p>
            <a:r>
              <a:rPr lang="en-US" sz="1800"/>
              <a:t>RT Principles: 45 Gy BID x 3 wk remains a dependable benchmark; accelerated/SIB approaches are emerging options in experienced centers</a:t>
            </a:r>
          </a:p>
          <a:p>
            <a:r>
              <a:rPr lang="en-US" sz="1800"/>
              <a:t>Treatment individualization: tailor intensity to performance status; avoid growth factors during concurrent RT; consider PCI selectively with shared decision-making</a:t>
            </a:r>
          </a:p>
          <a:p>
            <a:r>
              <a:rPr lang="en-US" sz="1800"/>
              <a:t>Unmet needs and next steps: reduce relapse via biomarker-informed selection (ctDNA/MRD), optimize RT dose/fractionation and toxicity mitigation, and prioritize clinical trial participation</a:t>
            </a:r>
          </a:p>
        </p:txBody>
      </p:sp>
    </p:spTree>
    <p:extLst>
      <p:ext uri="{BB962C8B-B14F-4D97-AF65-F5344CB8AC3E}">
        <p14:creationId xmlns:p14="http://schemas.microsoft.com/office/powerpoint/2010/main" val="162309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r>
              <a:rPr lang="en-US" sz="4000">
                <a:latin typeface="Calibri"/>
                <a:ea typeface="Calibri"/>
                <a:cs typeface="Calibri"/>
              </a:rPr>
              <a:t>Go Online for More CCO </a:t>
            </a:r>
            <a:br>
              <a:rPr lang="en-US" sz="4000">
                <a:latin typeface="Calibri"/>
                <a:ea typeface="Calibri"/>
                <a:cs typeface="Calibri"/>
              </a:rPr>
            </a:br>
            <a:r>
              <a:rPr lang="en-US" sz="4000">
                <a:latin typeface="Calibri"/>
                <a:ea typeface="Calibri"/>
                <a:cs typeface="Calibri"/>
              </a:rPr>
              <a:t>Coverage of SCLC!</a:t>
            </a:r>
            <a:endParaRPr lang="en-US" sz="4000" b="0">
              <a:solidFill>
                <a:srgbClr val="000000"/>
              </a:solidFill>
              <a:latin typeface="Calibri"/>
              <a:ea typeface="Calibri"/>
              <a:cs typeface="Calibri"/>
            </a:endParaRP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p:txBody>
          <a:bodyPr rtlCol="0">
            <a:normAutofit/>
          </a:bodyPr>
          <a:lstStyle/>
          <a:p>
            <a:pPr>
              <a:defRPr/>
            </a:pPr>
            <a:r>
              <a:rPr lang="en-US" sz="2200">
                <a:solidFill>
                  <a:srgbClr val="E1471D"/>
                </a:solidFill>
                <a:latin typeface="Calibri"/>
                <a:ea typeface="Calibri"/>
                <a:cs typeface="Calibri"/>
              </a:rPr>
              <a:t>Additional CME-Certified Medical Minutes </a:t>
            </a:r>
            <a:r>
              <a:rPr lang="en-US" sz="2200" b="0">
                <a:solidFill>
                  <a:srgbClr val="455560"/>
                </a:solidFill>
                <a:latin typeface="Calibri"/>
                <a:ea typeface="Calibri"/>
                <a:cs typeface="Calibri"/>
              </a:rPr>
              <a:t>on SCLC </a:t>
            </a:r>
            <a:endParaRPr lang="en-US" sz="2200">
              <a:solidFill>
                <a:srgbClr val="E1471D"/>
              </a:solidFill>
              <a:latin typeface="Calibri"/>
              <a:ea typeface="Calibri"/>
              <a:cs typeface="Calibri"/>
            </a:endParaRPr>
          </a:p>
          <a:p>
            <a:pPr>
              <a:defRPr/>
            </a:pPr>
            <a:r>
              <a:rPr lang="en-US" sz="2200">
                <a:solidFill>
                  <a:srgbClr val="E1471D"/>
                </a:solidFill>
                <a:latin typeface="Calibri"/>
                <a:ea typeface="Calibri"/>
                <a:cs typeface="Calibri"/>
              </a:rPr>
              <a:t>Interactive Decision-Support Tool </a:t>
            </a:r>
            <a:r>
              <a:rPr lang="en-US" sz="2200" b="0">
                <a:solidFill>
                  <a:srgbClr val="455560"/>
                </a:solidFill>
                <a:latin typeface="Calibri"/>
                <a:ea typeface="Calibri"/>
                <a:cs typeface="Calibri"/>
              </a:rPr>
              <a:t>on SCLC </a:t>
            </a:r>
            <a:r>
              <a:rPr lang="en-US" sz="2200" b="0">
                <a:latin typeface="Calibri"/>
                <a:ea typeface="Calibri"/>
                <a:cs typeface="Calibri"/>
              </a:rPr>
              <a:t>coming soon!</a:t>
            </a:r>
            <a:endParaRPr lang="en-US">
              <a:latin typeface="Calibri"/>
              <a:ea typeface="Calibri"/>
              <a:cs typeface="Calibri"/>
            </a:endParaRP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30169850"/>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6CD948E5B76549BF38BB519E6AC07E" ma:contentTypeVersion="18" ma:contentTypeDescription="Create a new document." ma:contentTypeScope="" ma:versionID="2ac4e3a068c142f9a7a206eadffacbb9">
  <xsd:schema xmlns:xsd="http://www.w3.org/2001/XMLSchema" xmlns:xs="http://www.w3.org/2001/XMLSchema" xmlns:p="http://schemas.microsoft.com/office/2006/metadata/properties" xmlns:ns2="d99eb0e0-2f0c-45e4-8f92-dd6f1a19274f" xmlns:ns3="22fd6914-46d4-4c7e-bbad-46e82841b69d" targetNamespace="http://schemas.microsoft.com/office/2006/metadata/properties" ma:root="true" ma:fieldsID="2a5b130d04aab155e50bf65142fa1e80" ns2:_="" ns3:_="">
    <xsd:import namespace="d99eb0e0-2f0c-45e4-8f92-dd6f1a19274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eb0e0-2f0c-45e4-8f92-dd6f1a1927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d99eb0e0-2f0c-45e4-8f92-dd6f1a19274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41097F4-C91E-4B98-912C-E4AC84659C33}">
  <ds:schemaRefs>
    <ds:schemaRef ds:uri="22fd6914-46d4-4c7e-bbad-46e82841b69d"/>
    <ds:schemaRef ds:uri="d99eb0e0-2f0c-45e4-8f92-dd6f1a19274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056633-9203-41FE-84D4-A16998514AA5}">
  <ds:schemaRefs>
    <ds:schemaRef ds:uri="http://schemas.microsoft.com/sharepoint/v3/contenttype/forms"/>
  </ds:schemaRefs>
</ds:datastoreItem>
</file>

<file path=customXml/itemProps3.xml><?xml version="1.0" encoding="utf-8"?>
<ds:datastoreItem xmlns:ds="http://schemas.openxmlformats.org/officeDocument/2006/customXml" ds:itemID="{2D23A947-20A6-4174-9814-ABEC2F2D34FB}">
  <ds:schemaRefs>
    <ds:schemaRef ds:uri="http://schemas.openxmlformats.org/package/2006/metadata/core-properties"/>
    <ds:schemaRef ds:uri="http://schemas.microsoft.com/office/infopath/2007/PartnerControls"/>
    <ds:schemaRef ds:uri="http://purl.org/dc/elements/1.1/"/>
    <ds:schemaRef ds:uri="http://purl.org/dc/dcmitype/"/>
    <ds:schemaRef ds:uri="d99eb0e0-2f0c-45e4-8f92-dd6f1a19274f"/>
    <ds:schemaRef ds:uri="http://www.w3.org/XML/1998/namespace"/>
    <ds:schemaRef ds:uri="http://schemas.microsoft.com/office/2006/metadata/properties"/>
    <ds:schemaRef ds:uri="http://schemas.microsoft.com/office/2006/documentManagement/types"/>
    <ds:schemaRef ds:uri="22fd6914-46d4-4c7e-bbad-46e82841b69d"/>
    <ds:schemaRef ds:uri="http://purl.org/dc/term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otalTime>0</TotalTime>
  <Words>2800</Words>
  <Application>Microsoft Office PowerPoint</Application>
  <PresentationFormat>Widescreen</PresentationFormat>
  <Paragraphs>661</Paragraphs>
  <Slides>22</Slides>
  <Notes>20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22</vt:i4>
      </vt:variant>
    </vt:vector>
  </HeadingPairs>
  <TitlesOfParts>
    <vt:vector size="32" baseType="lpstr">
      <vt:lpstr>Aptos</vt:lpstr>
      <vt:lpstr>Arial</vt:lpstr>
      <vt:lpstr>Calibri</vt:lpstr>
      <vt:lpstr>Times</vt:lpstr>
      <vt:lpstr>Times New Roman</vt:lpstr>
      <vt:lpstr>Wingdings</vt:lpstr>
      <vt:lpstr>2022_CCO_Template</vt:lpstr>
      <vt:lpstr>1_2022_CCO_Template</vt:lpstr>
      <vt:lpstr>2_2022_CCO_Template</vt:lpstr>
      <vt:lpstr>3_2022_CCO_Template</vt:lpstr>
      <vt:lpstr>Enhancing Outcomes in Limited-Stage Small-Cell Lung Cancer With Recent Therapeutic Advancements </vt:lpstr>
      <vt:lpstr>About These Slides</vt:lpstr>
      <vt:lpstr>Faculty and Disclosures</vt:lpstr>
      <vt:lpstr>Faculty and Disclosures</vt:lpstr>
      <vt:lpstr>Faculty and Disclosures</vt:lpstr>
      <vt:lpstr>Faculty and Disclosures</vt:lpstr>
      <vt:lpstr>Faculty and Disclosures</vt:lpstr>
      <vt:lpstr>Learning Objectives</vt:lpstr>
      <vt:lpstr>Small-Cell Lung Cancer</vt:lpstr>
      <vt:lpstr>Stage I-IIA LS-SCLC: Testing, Primary Treatment, and Adjuvant Therapy</vt:lpstr>
      <vt:lpstr>Current Clinical Guidelines on Primary Treatment for Stage IIB-IIIC LS-SCLC</vt:lpstr>
      <vt:lpstr>Establishing Standards for Radiotherapy in LS-SCLC</vt:lpstr>
      <vt:lpstr>Optimizing Dose and Schedule of RT for LS-SCLC</vt:lpstr>
      <vt:lpstr>ADRIATIC: Consolidation Therapy With Durvalumab for LS-SCLC</vt:lpstr>
      <vt:lpstr>ADRIATIC: OS and PFS (Coprimary Endpoints)</vt:lpstr>
      <vt:lpstr>Most frequent AEs* </vt:lpstr>
      <vt:lpstr>Pneumonitis/radiation pneumonitis</vt:lpstr>
      <vt:lpstr>NRG-LU005: Addition of Atezolizumab to CRT for LS-SCLC</vt:lpstr>
      <vt:lpstr>NRG-LU005: OS (Primary Endpoint) and PFS</vt:lpstr>
      <vt:lpstr>Ongoing Immunotherapy and CRT Trials in LS-SCLC</vt:lpstr>
      <vt:lpstr>Key Takeaways and Future Directions in LS-SCLC</vt:lpstr>
      <vt:lpstr>Go Online for More CCO  Coverage of SCLC!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Outcomes in Limited-Stage Small-Cell Lung Cancer With Recent Therapeutic Advancements</dc:title>
  <dc:creator>Sharif Morsalin</dc:creator>
  <cp:lastModifiedBy>Valerie Wenzel</cp:lastModifiedBy>
  <cp:revision>3</cp:revision>
  <dcterms:created xsi:type="dcterms:W3CDTF">2025-05-23T03:40:35Z</dcterms:created>
  <dcterms:modified xsi:type="dcterms:W3CDTF">2025-09-12T19:27:44Z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0x010100836CD948E5B76549BF38BB519E6AC07E</vt:lpwstr>
  </property>
  <property fmtid="{D5CDD505-2E9C-101B-9397-08002B2CF9AE}" pid="3" name="MediaServiceImageTags">
    <vt:lpwstr/>
  </property>
</Properties>
</file>