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47"/>
  </p:notesMasterIdLst>
  <p:handoutMasterIdLst>
    <p:handoutMasterId r:id="rId48"/>
  </p:handoutMasterIdLst>
  <p:sldIdLst>
    <p:sldId id="256" r:id="rId7"/>
    <p:sldId id="308" r:id="rId8"/>
    <p:sldId id="294" r:id="rId9"/>
    <p:sldId id="640" r:id="rId10"/>
    <p:sldId id="2146848105" r:id="rId11"/>
    <p:sldId id="2143187390" r:id="rId12"/>
    <p:sldId id="2146848084" r:id="rId13"/>
    <p:sldId id="1037" r:id="rId14"/>
    <p:sldId id="2146848086" r:id="rId15"/>
    <p:sldId id="2146848087" r:id="rId16"/>
    <p:sldId id="2146848089" r:id="rId17"/>
    <p:sldId id="2146848082" r:id="rId18"/>
    <p:sldId id="2146848100" r:id="rId19"/>
    <p:sldId id="2146848101" r:id="rId20"/>
    <p:sldId id="2146848107" r:id="rId21"/>
    <p:sldId id="2146848108" r:id="rId22"/>
    <p:sldId id="2146848109" r:id="rId23"/>
    <p:sldId id="2146848088" r:id="rId24"/>
    <p:sldId id="2146848106" r:id="rId25"/>
    <p:sldId id="2146848080" r:id="rId26"/>
    <p:sldId id="2146848079" r:id="rId27"/>
    <p:sldId id="533" r:id="rId28"/>
    <p:sldId id="2146848103" r:id="rId29"/>
    <p:sldId id="2146848090" r:id="rId30"/>
    <p:sldId id="818" r:id="rId31"/>
    <p:sldId id="2146848110" r:id="rId32"/>
    <p:sldId id="2146848095" r:id="rId33"/>
    <p:sldId id="2145706377" r:id="rId34"/>
    <p:sldId id="2143187389" r:id="rId35"/>
    <p:sldId id="2146848111" r:id="rId36"/>
    <p:sldId id="2146848112" r:id="rId37"/>
    <p:sldId id="2143187407" r:id="rId38"/>
    <p:sldId id="2143187402" r:id="rId39"/>
    <p:sldId id="2146848113" r:id="rId40"/>
    <p:sldId id="2143187404" r:id="rId41"/>
    <p:sldId id="2143187405" r:id="rId42"/>
    <p:sldId id="2143187406" r:id="rId43"/>
    <p:sldId id="2146848104" r:id="rId44"/>
    <p:sldId id="2143187410" r:id="rId45"/>
    <p:sldId id="596" r:id="rId46"/>
  </p:sldIdLst>
  <p:sldSz cx="12192000" cy="6858000"/>
  <p:notesSz cx="7315200" cy="9601200"/>
  <p:custDataLst>
    <p:tags r:id="rId49"/>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16" userDrawn="1">
          <p15:clr>
            <a:srgbClr val="A4A3A4"/>
          </p15:clr>
        </p15:guide>
        <p15:guide id="10" pos="3864" userDrawn="1">
          <p15:clr>
            <a:srgbClr val="A4A3A4"/>
          </p15:clr>
        </p15:guide>
        <p15:guide id="11" pos="453" userDrawn="1">
          <p15:clr>
            <a:srgbClr val="A4A3A4"/>
          </p15:clr>
        </p15:guide>
        <p15:guide id="13" pos="7248"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1" clrIdx="1"/>
  <p:cmAuthor id="11" name="alison.heintz@gmail.com" initials="a" lastIdx="3"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8"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538" autoAdjust="0"/>
    <p:restoredTop sz="93792" autoAdjust="0"/>
  </p:normalViewPr>
  <p:slideViewPr>
    <p:cSldViewPr snapToGrid="0" showGuides="1">
      <p:cViewPr varScale="1">
        <p:scale>
          <a:sx n="59" d="100"/>
          <a:sy n="59" d="100"/>
        </p:scale>
        <p:origin x="756" y="60"/>
      </p:cViewPr>
      <p:guideLst>
        <p:guide orient="horz" pos="4128"/>
        <p:guide orient="horz" pos="1008"/>
        <p:guide orient="horz" pos="4032"/>
        <p:guide orient="horz" pos="151"/>
        <p:guide orient="horz" pos="264"/>
        <p:guide orient="horz" pos="3912"/>
        <p:guide orient="horz"/>
        <p:guide pos="329"/>
        <p:guide pos="7416"/>
        <p:guide pos="3864"/>
        <p:guide pos="453"/>
        <p:guide pos="7248"/>
      </p:guideLst>
    </p:cSldViewPr>
  </p:slideViewPr>
  <p:outlineViewPr>
    <p:cViewPr>
      <p:scale>
        <a:sx n="33" d="100"/>
        <a:sy n="33" d="100"/>
      </p:scale>
      <p:origin x="0" y="0"/>
    </p:cViewPr>
  </p:outlineViewPr>
  <p:notesTextViewPr>
    <p:cViewPr>
      <p:scale>
        <a:sx n="100" d="100"/>
        <a:sy n="100" d="100"/>
      </p:scale>
      <p:origin x="0" y="0"/>
    </p:cViewPr>
  </p:notesTextViewPr>
  <p:notesViewPr>
    <p:cSldViewPr snapToGrid="0" showGuides="1">
      <p:cViewPr varScale="1">
        <p:scale>
          <a:sx n="88" d="100"/>
          <a:sy n="88" d="100"/>
        </p:scale>
        <p:origin x="-3750" y="-12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notesMaster" Target="notesMasters/notesMaster1.xml"/><Relationship Id="rId50" Type="http://schemas.openxmlformats.org/officeDocument/2006/relationships/commentAuthors" Target="commentAuthors.xml"/><Relationship Id="rId55" Type="http://schemas.microsoft.com/office/2016/11/relationships/changesInfo" Target="changesInfos/changesInfo1.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theme" Target="theme/theme1.xml"/><Relationship Id="rId5" Type="http://schemas.openxmlformats.org/officeDocument/2006/relationships/customXml" Target="../customXml/item5.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handoutMaster" Target="handoutMasters/handoutMaster1.xml"/><Relationship Id="rId8" Type="http://schemas.openxmlformats.org/officeDocument/2006/relationships/slide" Target="slides/slide2.xml"/><Relationship Id="rId51"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tags" Target="tags/tag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nnifer Eimers" userId="e496f3f7-6a48-4339-9b0c-9f426a43f948" providerId="ADAL" clId="{0B5988C1-EB76-47B1-868C-9D23CAD7F553}"/>
    <pc:docChg chg="undo redo custSel addSld delSld modSld modMainMaster">
      <pc:chgData name="Jennifer Eimers" userId="e496f3f7-6a48-4339-9b0c-9f426a43f948" providerId="ADAL" clId="{0B5988C1-EB76-47B1-868C-9D23CAD7F553}" dt="2022-09-08T20:37:45.919" v="317" actId="478"/>
      <pc:docMkLst>
        <pc:docMk/>
      </pc:docMkLst>
      <pc:sldChg chg="addSp modSp add">
        <pc:chgData name="Jennifer Eimers" userId="e496f3f7-6a48-4339-9b0c-9f426a43f948" providerId="ADAL" clId="{0B5988C1-EB76-47B1-868C-9D23CAD7F553}" dt="2022-09-08T19:28:08.996" v="2"/>
        <pc:sldMkLst>
          <pc:docMk/>
          <pc:sldMk cId="1705004065" sldId="256"/>
        </pc:sldMkLst>
        <pc:spChg chg="add mod">
          <ac:chgData name="Jennifer Eimers" userId="e496f3f7-6a48-4339-9b0c-9f426a43f948" providerId="ADAL" clId="{0B5988C1-EB76-47B1-868C-9D23CAD7F553}" dt="2022-09-08T19:28:08.996" v="2"/>
          <ac:spMkLst>
            <pc:docMk/>
            <pc:sldMk cId="1705004065" sldId="256"/>
            <ac:spMk id="4" creationId="{36810865-7E09-08EB-A4BF-FEC0B2E9D7A2}"/>
          </ac:spMkLst>
        </pc:spChg>
      </pc:sldChg>
      <pc:sldChg chg="del">
        <pc:chgData name="Jennifer Eimers" userId="e496f3f7-6a48-4339-9b0c-9f426a43f948" providerId="ADAL" clId="{0B5988C1-EB76-47B1-868C-9D23CAD7F553}" dt="2022-09-08T19:27:44.759" v="0" actId="47"/>
        <pc:sldMkLst>
          <pc:docMk/>
          <pc:sldMk cId="0" sldId="257"/>
        </pc:sldMkLst>
      </pc:sldChg>
      <pc:sldChg chg="del">
        <pc:chgData name="Jennifer Eimers" userId="e496f3f7-6a48-4339-9b0c-9f426a43f948" providerId="ADAL" clId="{0B5988C1-EB76-47B1-868C-9D23CAD7F553}" dt="2022-09-08T19:27:44.759" v="0" actId="47"/>
        <pc:sldMkLst>
          <pc:docMk/>
          <pc:sldMk cId="0" sldId="258"/>
        </pc:sldMkLst>
      </pc:sldChg>
      <pc:sldChg chg="del">
        <pc:chgData name="Jennifer Eimers" userId="e496f3f7-6a48-4339-9b0c-9f426a43f948" providerId="ADAL" clId="{0B5988C1-EB76-47B1-868C-9D23CAD7F553}" dt="2022-09-08T19:27:44.759" v="0" actId="47"/>
        <pc:sldMkLst>
          <pc:docMk/>
          <pc:sldMk cId="0" sldId="261"/>
        </pc:sldMkLst>
      </pc:sldChg>
      <pc:sldChg chg="del">
        <pc:chgData name="Jennifer Eimers" userId="e496f3f7-6a48-4339-9b0c-9f426a43f948" providerId="ADAL" clId="{0B5988C1-EB76-47B1-868C-9D23CAD7F553}" dt="2022-09-08T19:27:44.759" v="0" actId="47"/>
        <pc:sldMkLst>
          <pc:docMk/>
          <pc:sldMk cId="0" sldId="262"/>
        </pc:sldMkLst>
      </pc:sldChg>
      <pc:sldChg chg="del">
        <pc:chgData name="Jennifer Eimers" userId="e496f3f7-6a48-4339-9b0c-9f426a43f948" providerId="ADAL" clId="{0B5988C1-EB76-47B1-868C-9D23CAD7F553}" dt="2022-09-08T19:27:44.759" v="0" actId="47"/>
        <pc:sldMkLst>
          <pc:docMk/>
          <pc:sldMk cId="0" sldId="263"/>
        </pc:sldMkLst>
      </pc:sldChg>
      <pc:sldChg chg="del">
        <pc:chgData name="Jennifer Eimers" userId="e496f3f7-6a48-4339-9b0c-9f426a43f948" providerId="ADAL" clId="{0B5988C1-EB76-47B1-868C-9D23CAD7F553}" dt="2022-09-08T19:27:44.759" v="0" actId="47"/>
        <pc:sldMkLst>
          <pc:docMk/>
          <pc:sldMk cId="0" sldId="267"/>
        </pc:sldMkLst>
      </pc:sldChg>
      <pc:sldChg chg="del">
        <pc:chgData name="Jennifer Eimers" userId="e496f3f7-6a48-4339-9b0c-9f426a43f948" providerId="ADAL" clId="{0B5988C1-EB76-47B1-868C-9D23CAD7F553}" dt="2022-09-08T19:27:44.759" v="0" actId="47"/>
        <pc:sldMkLst>
          <pc:docMk/>
          <pc:sldMk cId="0" sldId="270"/>
        </pc:sldMkLst>
      </pc:sldChg>
      <pc:sldChg chg="del">
        <pc:chgData name="Jennifer Eimers" userId="e496f3f7-6a48-4339-9b0c-9f426a43f948" providerId="ADAL" clId="{0B5988C1-EB76-47B1-868C-9D23CAD7F553}" dt="2022-09-08T19:27:44.759" v="0" actId="47"/>
        <pc:sldMkLst>
          <pc:docMk/>
          <pc:sldMk cId="0" sldId="272"/>
        </pc:sldMkLst>
      </pc:sldChg>
      <pc:sldChg chg="del">
        <pc:chgData name="Jennifer Eimers" userId="e496f3f7-6a48-4339-9b0c-9f426a43f948" providerId="ADAL" clId="{0B5988C1-EB76-47B1-868C-9D23CAD7F553}" dt="2022-09-08T19:27:44.759" v="0" actId="47"/>
        <pc:sldMkLst>
          <pc:docMk/>
          <pc:sldMk cId="0" sldId="273"/>
        </pc:sldMkLst>
      </pc:sldChg>
      <pc:sldChg chg="del">
        <pc:chgData name="Jennifer Eimers" userId="e496f3f7-6a48-4339-9b0c-9f426a43f948" providerId="ADAL" clId="{0B5988C1-EB76-47B1-868C-9D23CAD7F553}" dt="2022-09-08T19:27:44.759" v="0" actId="47"/>
        <pc:sldMkLst>
          <pc:docMk/>
          <pc:sldMk cId="0" sldId="286"/>
        </pc:sldMkLst>
      </pc:sldChg>
      <pc:sldChg chg="del">
        <pc:chgData name="Jennifer Eimers" userId="e496f3f7-6a48-4339-9b0c-9f426a43f948" providerId="ADAL" clId="{0B5988C1-EB76-47B1-868C-9D23CAD7F553}" dt="2022-09-08T19:27:44.759" v="0" actId="47"/>
        <pc:sldMkLst>
          <pc:docMk/>
          <pc:sldMk cId="0" sldId="287"/>
        </pc:sldMkLst>
      </pc:sldChg>
      <pc:sldChg chg="del">
        <pc:chgData name="Jennifer Eimers" userId="e496f3f7-6a48-4339-9b0c-9f426a43f948" providerId="ADAL" clId="{0B5988C1-EB76-47B1-868C-9D23CAD7F553}" dt="2022-09-08T19:27:44.759" v="0" actId="47"/>
        <pc:sldMkLst>
          <pc:docMk/>
          <pc:sldMk cId="0" sldId="288"/>
        </pc:sldMkLst>
      </pc:sldChg>
      <pc:sldChg chg="del">
        <pc:chgData name="Jennifer Eimers" userId="e496f3f7-6a48-4339-9b0c-9f426a43f948" providerId="ADAL" clId="{0B5988C1-EB76-47B1-868C-9D23CAD7F553}" dt="2022-09-08T19:27:44.759" v="0" actId="47"/>
        <pc:sldMkLst>
          <pc:docMk/>
          <pc:sldMk cId="0" sldId="290"/>
        </pc:sldMkLst>
      </pc:sldChg>
      <pc:sldChg chg="del">
        <pc:chgData name="Jennifer Eimers" userId="e496f3f7-6a48-4339-9b0c-9f426a43f948" providerId="ADAL" clId="{0B5988C1-EB76-47B1-868C-9D23CAD7F553}" dt="2022-09-08T19:27:44.759" v="0" actId="47"/>
        <pc:sldMkLst>
          <pc:docMk/>
          <pc:sldMk cId="0" sldId="291"/>
        </pc:sldMkLst>
      </pc:sldChg>
      <pc:sldChg chg="del">
        <pc:chgData name="Jennifer Eimers" userId="e496f3f7-6a48-4339-9b0c-9f426a43f948" providerId="ADAL" clId="{0B5988C1-EB76-47B1-868C-9D23CAD7F553}" dt="2022-09-08T19:27:44.759" v="0" actId="47"/>
        <pc:sldMkLst>
          <pc:docMk/>
          <pc:sldMk cId="0" sldId="292"/>
        </pc:sldMkLst>
      </pc:sldChg>
      <pc:sldChg chg="add del">
        <pc:chgData name="Jennifer Eimers" userId="e496f3f7-6a48-4339-9b0c-9f426a43f948" providerId="ADAL" clId="{0B5988C1-EB76-47B1-868C-9D23CAD7F553}" dt="2022-09-08T19:27:50.866" v="1"/>
        <pc:sldMkLst>
          <pc:docMk/>
          <pc:sldMk cId="0" sldId="294"/>
        </pc:sldMkLst>
      </pc:sldChg>
      <pc:sldChg chg="del">
        <pc:chgData name="Jennifer Eimers" userId="e496f3f7-6a48-4339-9b0c-9f426a43f948" providerId="ADAL" clId="{0B5988C1-EB76-47B1-868C-9D23CAD7F553}" dt="2022-09-08T19:27:44.759" v="0" actId="47"/>
        <pc:sldMkLst>
          <pc:docMk/>
          <pc:sldMk cId="0" sldId="296"/>
        </pc:sldMkLst>
      </pc:sldChg>
      <pc:sldChg chg="del">
        <pc:chgData name="Jennifer Eimers" userId="e496f3f7-6a48-4339-9b0c-9f426a43f948" providerId="ADAL" clId="{0B5988C1-EB76-47B1-868C-9D23CAD7F553}" dt="2022-09-08T19:27:44.759" v="0" actId="47"/>
        <pc:sldMkLst>
          <pc:docMk/>
          <pc:sldMk cId="0" sldId="297"/>
        </pc:sldMkLst>
      </pc:sldChg>
      <pc:sldChg chg="del">
        <pc:chgData name="Jennifer Eimers" userId="e496f3f7-6a48-4339-9b0c-9f426a43f948" providerId="ADAL" clId="{0B5988C1-EB76-47B1-868C-9D23CAD7F553}" dt="2022-09-08T19:27:44.759" v="0" actId="47"/>
        <pc:sldMkLst>
          <pc:docMk/>
          <pc:sldMk cId="0" sldId="298"/>
        </pc:sldMkLst>
      </pc:sldChg>
      <pc:sldChg chg="del">
        <pc:chgData name="Jennifer Eimers" userId="e496f3f7-6a48-4339-9b0c-9f426a43f948" providerId="ADAL" clId="{0B5988C1-EB76-47B1-868C-9D23CAD7F553}" dt="2022-09-08T19:27:44.759" v="0" actId="47"/>
        <pc:sldMkLst>
          <pc:docMk/>
          <pc:sldMk cId="0" sldId="303"/>
        </pc:sldMkLst>
      </pc:sldChg>
      <pc:sldChg chg="del">
        <pc:chgData name="Jennifer Eimers" userId="e496f3f7-6a48-4339-9b0c-9f426a43f948" providerId="ADAL" clId="{0B5988C1-EB76-47B1-868C-9D23CAD7F553}" dt="2022-09-08T19:27:44.759" v="0" actId="47"/>
        <pc:sldMkLst>
          <pc:docMk/>
          <pc:sldMk cId="0" sldId="304"/>
        </pc:sldMkLst>
      </pc:sldChg>
      <pc:sldChg chg="del">
        <pc:chgData name="Jennifer Eimers" userId="e496f3f7-6a48-4339-9b0c-9f426a43f948" providerId="ADAL" clId="{0B5988C1-EB76-47B1-868C-9D23CAD7F553}" dt="2022-09-08T19:27:44.759" v="0" actId="47"/>
        <pc:sldMkLst>
          <pc:docMk/>
          <pc:sldMk cId="0" sldId="307"/>
        </pc:sldMkLst>
      </pc:sldChg>
      <pc:sldChg chg="addSp delSp modSp add del">
        <pc:chgData name="Jennifer Eimers" userId="e496f3f7-6a48-4339-9b0c-9f426a43f948" providerId="ADAL" clId="{0B5988C1-EB76-47B1-868C-9D23CAD7F553}" dt="2022-09-08T19:30:10.739" v="5"/>
        <pc:sldMkLst>
          <pc:docMk/>
          <pc:sldMk cId="0" sldId="308"/>
        </pc:sldMkLst>
        <pc:spChg chg="mod">
          <ac:chgData name="Jennifer Eimers" userId="e496f3f7-6a48-4339-9b0c-9f426a43f948" providerId="ADAL" clId="{0B5988C1-EB76-47B1-868C-9D23CAD7F553}" dt="2022-09-08T19:30:10.739" v="5"/>
          <ac:spMkLst>
            <pc:docMk/>
            <pc:sldMk cId="0" sldId="308"/>
            <ac:spMk id="4" creationId="{AF76DF57-A1D4-F046-F631-EEDC468F4983}"/>
          </ac:spMkLst>
        </pc:spChg>
        <pc:grpChg chg="add mod">
          <ac:chgData name="Jennifer Eimers" userId="e496f3f7-6a48-4339-9b0c-9f426a43f948" providerId="ADAL" clId="{0B5988C1-EB76-47B1-868C-9D23CAD7F553}" dt="2022-09-08T19:30:10.739" v="5"/>
          <ac:grpSpMkLst>
            <pc:docMk/>
            <pc:sldMk cId="0" sldId="308"/>
            <ac:grpSpMk id="2" creationId="{29E3332C-FF8B-666B-2235-6892F73DEE16}"/>
          </ac:grpSpMkLst>
        </pc:grpChg>
        <pc:grpChg chg="del">
          <ac:chgData name="Jennifer Eimers" userId="e496f3f7-6a48-4339-9b0c-9f426a43f948" providerId="ADAL" clId="{0B5988C1-EB76-47B1-868C-9D23CAD7F553}" dt="2022-09-08T19:30:10.411" v="4" actId="478"/>
          <ac:grpSpMkLst>
            <pc:docMk/>
            <pc:sldMk cId="0" sldId="308"/>
            <ac:grpSpMk id="7" creationId="{F1B34D0C-85AC-42DA-AA9C-D27BA4DF4B98}"/>
          </ac:grpSpMkLst>
        </pc:grpChg>
        <pc:picChg chg="mod">
          <ac:chgData name="Jennifer Eimers" userId="e496f3f7-6a48-4339-9b0c-9f426a43f948" providerId="ADAL" clId="{0B5988C1-EB76-47B1-868C-9D23CAD7F553}" dt="2022-09-08T19:30:10.739" v="5"/>
          <ac:picMkLst>
            <pc:docMk/>
            <pc:sldMk cId="0" sldId="308"/>
            <ac:picMk id="3" creationId="{8DF98CFE-3879-F2C8-F138-170DE2C59921}"/>
          </ac:picMkLst>
        </pc:picChg>
      </pc:sldChg>
      <pc:sldChg chg="del">
        <pc:chgData name="Jennifer Eimers" userId="e496f3f7-6a48-4339-9b0c-9f426a43f948" providerId="ADAL" clId="{0B5988C1-EB76-47B1-868C-9D23CAD7F553}" dt="2022-09-08T19:27:44.759" v="0" actId="47"/>
        <pc:sldMkLst>
          <pc:docMk/>
          <pc:sldMk cId="0" sldId="309"/>
        </pc:sldMkLst>
      </pc:sldChg>
      <pc:sldChg chg="del">
        <pc:chgData name="Jennifer Eimers" userId="e496f3f7-6a48-4339-9b0c-9f426a43f948" providerId="ADAL" clId="{0B5988C1-EB76-47B1-868C-9D23CAD7F553}" dt="2022-09-08T19:27:44.759" v="0" actId="47"/>
        <pc:sldMkLst>
          <pc:docMk/>
          <pc:sldMk cId="0" sldId="310"/>
        </pc:sldMkLst>
      </pc:sldChg>
      <pc:sldChg chg="del">
        <pc:chgData name="Jennifer Eimers" userId="e496f3f7-6a48-4339-9b0c-9f426a43f948" providerId="ADAL" clId="{0B5988C1-EB76-47B1-868C-9D23CAD7F553}" dt="2022-09-08T19:27:44.759" v="0" actId="47"/>
        <pc:sldMkLst>
          <pc:docMk/>
          <pc:sldMk cId="0" sldId="311"/>
        </pc:sldMkLst>
      </pc:sldChg>
      <pc:sldChg chg="del">
        <pc:chgData name="Jennifer Eimers" userId="e496f3f7-6a48-4339-9b0c-9f426a43f948" providerId="ADAL" clId="{0B5988C1-EB76-47B1-868C-9D23CAD7F553}" dt="2022-09-08T19:27:44.759" v="0" actId="47"/>
        <pc:sldMkLst>
          <pc:docMk/>
          <pc:sldMk cId="0" sldId="312"/>
        </pc:sldMkLst>
      </pc:sldChg>
      <pc:sldChg chg="del">
        <pc:chgData name="Jennifer Eimers" userId="e496f3f7-6a48-4339-9b0c-9f426a43f948" providerId="ADAL" clId="{0B5988C1-EB76-47B1-868C-9D23CAD7F553}" dt="2022-09-08T19:27:44.759" v="0" actId="47"/>
        <pc:sldMkLst>
          <pc:docMk/>
          <pc:sldMk cId="0" sldId="313"/>
        </pc:sldMkLst>
      </pc:sldChg>
      <pc:sldChg chg="del">
        <pc:chgData name="Jennifer Eimers" userId="e496f3f7-6a48-4339-9b0c-9f426a43f948" providerId="ADAL" clId="{0B5988C1-EB76-47B1-868C-9D23CAD7F553}" dt="2022-09-08T19:27:44.759" v="0" actId="47"/>
        <pc:sldMkLst>
          <pc:docMk/>
          <pc:sldMk cId="0" sldId="314"/>
        </pc:sldMkLst>
      </pc:sldChg>
      <pc:sldChg chg="del">
        <pc:chgData name="Jennifer Eimers" userId="e496f3f7-6a48-4339-9b0c-9f426a43f948" providerId="ADAL" clId="{0B5988C1-EB76-47B1-868C-9D23CAD7F553}" dt="2022-09-08T19:27:44.759" v="0" actId="47"/>
        <pc:sldMkLst>
          <pc:docMk/>
          <pc:sldMk cId="0" sldId="315"/>
        </pc:sldMkLst>
      </pc:sldChg>
      <pc:sldChg chg="del">
        <pc:chgData name="Jennifer Eimers" userId="e496f3f7-6a48-4339-9b0c-9f426a43f948" providerId="ADAL" clId="{0B5988C1-EB76-47B1-868C-9D23CAD7F553}" dt="2022-09-08T19:27:44.759" v="0" actId="47"/>
        <pc:sldMkLst>
          <pc:docMk/>
          <pc:sldMk cId="0" sldId="316"/>
        </pc:sldMkLst>
      </pc:sldChg>
      <pc:sldChg chg="del">
        <pc:chgData name="Jennifer Eimers" userId="e496f3f7-6a48-4339-9b0c-9f426a43f948" providerId="ADAL" clId="{0B5988C1-EB76-47B1-868C-9D23CAD7F553}" dt="2022-09-08T19:27:44.759" v="0" actId="47"/>
        <pc:sldMkLst>
          <pc:docMk/>
          <pc:sldMk cId="0" sldId="318"/>
        </pc:sldMkLst>
      </pc:sldChg>
      <pc:sldChg chg="del">
        <pc:chgData name="Jennifer Eimers" userId="e496f3f7-6a48-4339-9b0c-9f426a43f948" providerId="ADAL" clId="{0B5988C1-EB76-47B1-868C-9D23CAD7F553}" dt="2022-09-08T19:27:44.759" v="0" actId="47"/>
        <pc:sldMkLst>
          <pc:docMk/>
          <pc:sldMk cId="0" sldId="320"/>
        </pc:sldMkLst>
      </pc:sldChg>
      <pc:sldChg chg="del">
        <pc:chgData name="Jennifer Eimers" userId="e496f3f7-6a48-4339-9b0c-9f426a43f948" providerId="ADAL" clId="{0B5988C1-EB76-47B1-868C-9D23CAD7F553}" dt="2022-09-08T19:28:10.766" v="3" actId="47"/>
        <pc:sldMkLst>
          <pc:docMk/>
          <pc:sldMk cId="0" sldId="321"/>
        </pc:sldMkLst>
      </pc:sldChg>
      <pc:sldChg chg="del">
        <pc:chgData name="Jennifer Eimers" userId="e496f3f7-6a48-4339-9b0c-9f426a43f948" providerId="ADAL" clId="{0B5988C1-EB76-47B1-868C-9D23CAD7F553}" dt="2022-09-08T19:27:44.759" v="0" actId="47"/>
        <pc:sldMkLst>
          <pc:docMk/>
          <pc:sldMk cId="0" sldId="323"/>
        </pc:sldMkLst>
      </pc:sldChg>
      <pc:sldChg chg="del">
        <pc:chgData name="Jennifer Eimers" userId="e496f3f7-6a48-4339-9b0c-9f426a43f948" providerId="ADAL" clId="{0B5988C1-EB76-47B1-868C-9D23CAD7F553}" dt="2022-09-08T19:27:44.759" v="0" actId="47"/>
        <pc:sldMkLst>
          <pc:docMk/>
          <pc:sldMk cId="0" sldId="324"/>
        </pc:sldMkLst>
      </pc:sldChg>
      <pc:sldChg chg="del">
        <pc:chgData name="Jennifer Eimers" userId="e496f3f7-6a48-4339-9b0c-9f426a43f948" providerId="ADAL" clId="{0B5988C1-EB76-47B1-868C-9D23CAD7F553}" dt="2022-09-08T19:27:44.759" v="0" actId="47"/>
        <pc:sldMkLst>
          <pc:docMk/>
          <pc:sldMk cId="2029297492" sldId="529"/>
        </pc:sldMkLst>
      </pc:sldChg>
      <pc:sldChg chg="del">
        <pc:chgData name="Jennifer Eimers" userId="e496f3f7-6a48-4339-9b0c-9f426a43f948" providerId="ADAL" clId="{0B5988C1-EB76-47B1-868C-9D23CAD7F553}" dt="2022-09-08T19:27:44.759" v="0" actId="47"/>
        <pc:sldMkLst>
          <pc:docMk/>
          <pc:sldMk cId="3776227539" sldId="530"/>
        </pc:sldMkLst>
      </pc:sldChg>
      <pc:sldChg chg="del">
        <pc:chgData name="Jennifer Eimers" userId="e496f3f7-6a48-4339-9b0c-9f426a43f948" providerId="ADAL" clId="{0B5988C1-EB76-47B1-868C-9D23CAD7F553}" dt="2022-09-08T19:27:44.759" v="0" actId="47"/>
        <pc:sldMkLst>
          <pc:docMk/>
          <pc:sldMk cId="2300825014" sldId="531"/>
        </pc:sldMkLst>
      </pc:sldChg>
      <pc:sldChg chg="del">
        <pc:chgData name="Jennifer Eimers" userId="e496f3f7-6a48-4339-9b0c-9f426a43f948" providerId="ADAL" clId="{0B5988C1-EB76-47B1-868C-9D23CAD7F553}" dt="2022-09-08T19:27:44.759" v="0" actId="47"/>
        <pc:sldMkLst>
          <pc:docMk/>
          <pc:sldMk cId="151296630" sldId="532"/>
        </pc:sldMkLst>
      </pc:sldChg>
      <pc:sldChg chg="delSp modSp add mod modClrScheme chgLayout">
        <pc:chgData name="Jennifer Eimers" userId="e496f3f7-6a48-4339-9b0c-9f426a43f948" providerId="ADAL" clId="{0B5988C1-EB76-47B1-868C-9D23CAD7F553}" dt="2022-09-08T19:36:50.423" v="120" actId="700"/>
        <pc:sldMkLst>
          <pc:docMk/>
          <pc:sldMk cId="932313496" sldId="533"/>
        </pc:sldMkLst>
        <pc:spChg chg="mod ord">
          <ac:chgData name="Jennifer Eimers" userId="e496f3f7-6a48-4339-9b0c-9f426a43f948" providerId="ADAL" clId="{0B5988C1-EB76-47B1-868C-9D23CAD7F553}" dt="2022-09-08T19:36:50.423" v="120" actId="700"/>
          <ac:spMkLst>
            <pc:docMk/>
            <pc:sldMk cId="932313496" sldId="533"/>
            <ac:spMk id="2" creationId="{913392CD-84A2-4785-8456-257A1CB68ABC}"/>
          </ac:spMkLst>
        </pc:spChg>
        <pc:spChg chg="mod ord">
          <ac:chgData name="Jennifer Eimers" userId="e496f3f7-6a48-4339-9b0c-9f426a43f948" providerId="ADAL" clId="{0B5988C1-EB76-47B1-868C-9D23CAD7F553}" dt="2022-09-08T19:36:50.423" v="120" actId="700"/>
          <ac:spMkLst>
            <pc:docMk/>
            <pc:sldMk cId="932313496" sldId="533"/>
            <ac:spMk id="3" creationId="{19A2A031-9DAB-41D3-BA55-0E35CA968060}"/>
          </ac:spMkLst>
        </pc:spChg>
        <pc:grpChg chg="del">
          <ac:chgData name="Jennifer Eimers" userId="e496f3f7-6a48-4339-9b0c-9f426a43f948" providerId="ADAL" clId="{0B5988C1-EB76-47B1-868C-9D23CAD7F553}" dt="2022-09-08T19:36:48.598" v="119" actId="478"/>
          <ac:grpSpMkLst>
            <pc:docMk/>
            <pc:sldMk cId="932313496" sldId="533"/>
            <ac:grpSpMk id="5" creationId="{01485265-D246-435C-8107-60F526583E9A}"/>
          </ac:grpSpMkLst>
        </pc:grpChg>
      </pc:sldChg>
      <pc:sldChg chg="del">
        <pc:chgData name="Jennifer Eimers" userId="e496f3f7-6a48-4339-9b0c-9f426a43f948" providerId="ADAL" clId="{0B5988C1-EB76-47B1-868C-9D23CAD7F553}" dt="2022-09-08T19:27:44.759" v="0" actId="47"/>
        <pc:sldMkLst>
          <pc:docMk/>
          <pc:sldMk cId="2628402055" sldId="533"/>
        </pc:sldMkLst>
      </pc:sldChg>
      <pc:sldChg chg="del">
        <pc:chgData name="Jennifer Eimers" userId="e496f3f7-6a48-4339-9b0c-9f426a43f948" providerId="ADAL" clId="{0B5988C1-EB76-47B1-868C-9D23CAD7F553}" dt="2022-09-08T19:27:44.759" v="0" actId="47"/>
        <pc:sldMkLst>
          <pc:docMk/>
          <pc:sldMk cId="2061227040" sldId="534"/>
        </pc:sldMkLst>
      </pc:sldChg>
      <pc:sldChg chg="del">
        <pc:chgData name="Jennifer Eimers" userId="e496f3f7-6a48-4339-9b0c-9f426a43f948" providerId="ADAL" clId="{0B5988C1-EB76-47B1-868C-9D23CAD7F553}" dt="2022-09-08T19:27:44.759" v="0" actId="47"/>
        <pc:sldMkLst>
          <pc:docMk/>
          <pc:sldMk cId="0" sldId="543"/>
        </pc:sldMkLst>
      </pc:sldChg>
      <pc:sldChg chg="add">
        <pc:chgData name="Jennifer Eimers" userId="e496f3f7-6a48-4339-9b0c-9f426a43f948" providerId="ADAL" clId="{0B5988C1-EB76-47B1-868C-9D23CAD7F553}" dt="2022-09-08T19:27:50.866" v="1"/>
        <pc:sldMkLst>
          <pc:docMk/>
          <pc:sldMk cId="0" sldId="596"/>
        </pc:sldMkLst>
      </pc:sldChg>
      <pc:sldChg chg="delSp modSp add mod modClrScheme chgLayout">
        <pc:chgData name="Jennifer Eimers" userId="e496f3f7-6a48-4339-9b0c-9f426a43f948" providerId="ADAL" clId="{0B5988C1-EB76-47B1-868C-9D23CAD7F553}" dt="2022-09-08T19:30:27.663" v="8" actId="14100"/>
        <pc:sldMkLst>
          <pc:docMk/>
          <pc:sldMk cId="320769251" sldId="640"/>
        </pc:sldMkLst>
        <pc:spChg chg="mod ord">
          <ac:chgData name="Jennifer Eimers" userId="e496f3f7-6a48-4339-9b0c-9f426a43f948" providerId="ADAL" clId="{0B5988C1-EB76-47B1-868C-9D23CAD7F553}" dt="2022-09-08T19:30:23.515" v="7" actId="700"/>
          <ac:spMkLst>
            <pc:docMk/>
            <pc:sldMk cId="320769251" sldId="640"/>
            <ac:spMk id="2" creationId="{00000000-0000-0000-0000-000000000000}"/>
          </ac:spMkLst>
        </pc:spChg>
        <pc:spChg chg="mod ord">
          <ac:chgData name="Jennifer Eimers" userId="e496f3f7-6a48-4339-9b0c-9f426a43f948" providerId="ADAL" clId="{0B5988C1-EB76-47B1-868C-9D23CAD7F553}" dt="2022-09-08T19:30:27.663" v="8" actId="14100"/>
          <ac:spMkLst>
            <pc:docMk/>
            <pc:sldMk cId="320769251" sldId="640"/>
            <ac:spMk id="4" creationId="{FB9C1FD6-E634-47C3-9AC6-C3B98E77BB2D}"/>
          </ac:spMkLst>
        </pc:spChg>
        <pc:grpChg chg="del">
          <ac:chgData name="Jennifer Eimers" userId="e496f3f7-6a48-4339-9b0c-9f426a43f948" providerId="ADAL" clId="{0B5988C1-EB76-47B1-868C-9D23CAD7F553}" dt="2022-09-08T19:30:20.675" v="6" actId="478"/>
          <ac:grpSpMkLst>
            <pc:docMk/>
            <pc:sldMk cId="320769251" sldId="640"/>
            <ac:grpSpMk id="91" creationId="{125BA9B9-122C-4610-A023-7769A1B9F9B6}"/>
          </ac:grpSpMkLst>
        </pc:grpChg>
      </pc:sldChg>
      <pc:sldChg chg="addSp delSp modSp add mod modClrScheme chgLayout">
        <pc:chgData name="Jennifer Eimers" userId="e496f3f7-6a48-4339-9b0c-9f426a43f948" providerId="ADAL" clId="{0B5988C1-EB76-47B1-868C-9D23CAD7F553}" dt="2022-09-08T19:37:51.783" v="152" actId="478"/>
        <pc:sldMkLst>
          <pc:docMk/>
          <pc:sldMk cId="2899384112" sldId="818"/>
        </pc:sldMkLst>
        <pc:spChg chg="add del mod ord">
          <ac:chgData name="Jennifer Eimers" userId="e496f3f7-6a48-4339-9b0c-9f426a43f948" providerId="ADAL" clId="{0B5988C1-EB76-47B1-868C-9D23CAD7F553}" dt="2022-09-08T19:37:49.622" v="151" actId="478"/>
          <ac:spMkLst>
            <pc:docMk/>
            <pc:sldMk cId="2899384112" sldId="818"/>
            <ac:spMk id="3" creationId="{FD6E099A-C2AE-1C9A-C080-ED1B5AF51EB8}"/>
          </ac:spMkLst>
        </pc:spChg>
        <pc:spChg chg="add del mod ord">
          <ac:chgData name="Jennifer Eimers" userId="e496f3f7-6a48-4339-9b0c-9f426a43f948" providerId="ADAL" clId="{0B5988C1-EB76-47B1-868C-9D23CAD7F553}" dt="2022-09-08T19:37:51.783" v="152" actId="478"/>
          <ac:spMkLst>
            <pc:docMk/>
            <pc:sldMk cId="2899384112" sldId="818"/>
            <ac:spMk id="4" creationId="{C44ECF27-0B8D-16EB-FE61-B8DCA9FB727E}"/>
          </ac:spMkLst>
        </pc:spChg>
        <pc:grpChg chg="del">
          <ac:chgData name="Jennifer Eimers" userId="e496f3f7-6a48-4339-9b0c-9f426a43f948" providerId="ADAL" clId="{0B5988C1-EB76-47B1-868C-9D23CAD7F553}" dt="2022-09-08T19:37:45.099" v="149" actId="478"/>
          <ac:grpSpMkLst>
            <pc:docMk/>
            <pc:sldMk cId="2899384112" sldId="818"/>
            <ac:grpSpMk id="11" creationId="{944A407D-20AD-4B13-A623-AC63F94626B7}"/>
          </ac:grpSpMkLst>
        </pc:grpChg>
      </pc:sldChg>
      <pc:sldChg chg="addSp delSp modSp add mod modClrScheme chgLayout">
        <pc:chgData name="Jennifer Eimers" userId="e496f3f7-6a48-4339-9b0c-9f426a43f948" providerId="ADAL" clId="{0B5988C1-EB76-47B1-868C-9D23CAD7F553}" dt="2022-09-08T19:31:38.431" v="38" actId="113"/>
        <pc:sldMkLst>
          <pc:docMk/>
          <pc:sldMk cId="1103646098" sldId="1037"/>
        </pc:sldMkLst>
        <pc:spChg chg="add del mod ord">
          <ac:chgData name="Jennifer Eimers" userId="e496f3f7-6a48-4339-9b0c-9f426a43f948" providerId="ADAL" clId="{0B5988C1-EB76-47B1-868C-9D23CAD7F553}" dt="2022-09-08T19:31:21.902" v="23" actId="478"/>
          <ac:spMkLst>
            <pc:docMk/>
            <pc:sldMk cId="1103646098" sldId="1037"/>
            <ac:spMk id="2" creationId="{8DE14478-8567-7262-D543-0B1AD2D3BB78}"/>
          </ac:spMkLst>
        </pc:spChg>
        <pc:spChg chg="mod">
          <ac:chgData name="Jennifer Eimers" userId="e496f3f7-6a48-4339-9b0c-9f426a43f948" providerId="ADAL" clId="{0B5988C1-EB76-47B1-868C-9D23CAD7F553}" dt="2022-09-08T19:31:38.431" v="38" actId="113"/>
          <ac:spMkLst>
            <pc:docMk/>
            <pc:sldMk cId="1103646098" sldId="1037"/>
            <ac:spMk id="3" creationId="{6244F3CD-A54B-6001-3427-0D111C5AAB6A}"/>
          </ac:spMkLst>
        </pc:spChg>
        <pc:spChg chg="mod ord">
          <ac:chgData name="Jennifer Eimers" userId="e496f3f7-6a48-4339-9b0c-9f426a43f948" providerId="ADAL" clId="{0B5988C1-EB76-47B1-868C-9D23CAD7F553}" dt="2022-09-08T19:31:19.118" v="22" actId="700"/>
          <ac:spMkLst>
            <pc:docMk/>
            <pc:sldMk cId="1103646098" sldId="1037"/>
            <ac:spMk id="27650" creationId="{331CA0BE-8EE4-47D0-B32E-DCF1D80DE1DB}"/>
          </ac:spMkLst>
        </pc:spChg>
        <pc:grpChg chg="del">
          <ac:chgData name="Jennifer Eimers" userId="e496f3f7-6a48-4339-9b0c-9f426a43f948" providerId="ADAL" clId="{0B5988C1-EB76-47B1-868C-9D23CAD7F553}" dt="2022-09-08T19:31:16.114" v="21" actId="478"/>
          <ac:grpSpMkLst>
            <pc:docMk/>
            <pc:sldMk cId="1103646098" sldId="1037"/>
            <ac:grpSpMk id="13" creationId="{7B7C8B93-EDEA-4920-8609-3959867BCC78}"/>
          </ac:grpSpMkLst>
        </pc:grpChg>
        <pc:graphicFrameChg chg="mod modGraphic">
          <ac:chgData name="Jennifer Eimers" userId="e496f3f7-6a48-4339-9b0c-9f426a43f948" providerId="ADAL" clId="{0B5988C1-EB76-47B1-868C-9D23CAD7F553}" dt="2022-09-08T19:31:31.644" v="32" actId="1036"/>
          <ac:graphicFrameMkLst>
            <pc:docMk/>
            <pc:sldMk cId="1103646098" sldId="1037"/>
            <ac:graphicFrameMk id="11" creationId="{76FA78A6-CB92-48DF-9576-B68A67C50B0C}"/>
          </ac:graphicFrameMkLst>
        </pc:graphicFrameChg>
      </pc:sldChg>
      <pc:sldChg chg="add">
        <pc:chgData name="Jennifer Eimers" userId="e496f3f7-6a48-4339-9b0c-9f426a43f948" providerId="ADAL" clId="{0B5988C1-EB76-47B1-868C-9D23CAD7F553}" dt="2022-09-08T19:27:50.866" v="1"/>
        <pc:sldMkLst>
          <pc:docMk/>
          <pc:sldMk cId="1263630800" sldId="2143187389"/>
        </pc:sldMkLst>
      </pc:sldChg>
      <pc:sldChg chg="add">
        <pc:chgData name="Jennifer Eimers" userId="e496f3f7-6a48-4339-9b0c-9f426a43f948" providerId="ADAL" clId="{0B5988C1-EB76-47B1-868C-9D23CAD7F553}" dt="2022-09-08T19:27:50.866" v="1"/>
        <pc:sldMkLst>
          <pc:docMk/>
          <pc:sldMk cId="1120563344" sldId="2143187390"/>
        </pc:sldMkLst>
      </pc:sldChg>
      <pc:sldChg chg="addSp delSp modSp add mod modClrScheme chgLayout">
        <pc:chgData name="Jennifer Eimers" userId="e496f3f7-6a48-4339-9b0c-9f426a43f948" providerId="ADAL" clId="{0B5988C1-EB76-47B1-868C-9D23CAD7F553}" dt="2022-09-08T20:36:35.526" v="289" actId="1036"/>
        <pc:sldMkLst>
          <pc:docMk/>
          <pc:sldMk cId="1102131045" sldId="2143187402"/>
        </pc:sldMkLst>
        <pc:spChg chg="mod">
          <ac:chgData name="Jennifer Eimers" userId="e496f3f7-6a48-4339-9b0c-9f426a43f948" providerId="ADAL" clId="{0B5988C1-EB76-47B1-868C-9D23CAD7F553}" dt="2022-09-08T20:34:24.863" v="235" actId="1035"/>
          <ac:spMkLst>
            <pc:docMk/>
            <pc:sldMk cId="1102131045" sldId="2143187402"/>
            <ac:spMk id="2" creationId="{1F9029C4-ECB5-0A21-5125-CDE6E0991947}"/>
          </ac:spMkLst>
        </pc:spChg>
        <pc:spChg chg="add del mod ord">
          <ac:chgData name="Jennifer Eimers" userId="e496f3f7-6a48-4339-9b0c-9f426a43f948" providerId="ADAL" clId="{0B5988C1-EB76-47B1-868C-9D23CAD7F553}" dt="2022-09-08T20:34:15.197" v="229" actId="478"/>
          <ac:spMkLst>
            <pc:docMk/>
            <pc:sldMk cId="1102131045" sldId="2143187402"/>
            <ac:spMk id="3" creationId="{BDE414CC-FE54-2A0C-835D-064242944386}"/>
          </ac:spMkLst>
        </pc:spChg>
        <pc:spChg chg="mod ord">
          <ac:chgData name="Jennifer Eimers" userId="e496f3f7-6a48-4339-9b0c-9f426a43f948" providerId="ADAL" clId="{0B5988C1-EB76-47B1-868C-9D23CAD7F553}" dt="2022-09-08T20:34:12" v="228" actId="700"/>
          <ac:spMkLst>
            <pc:docMk/>
            <pc:sldMk cId="1102131045" sldId="2143187402"/>
            <ac:spMk id="7" creationId="{10731EF8-F230-4E6C-811F-5B698EBCA17A}"/>
          </ac:spMkLst>
        </pc:spChg>
        <pc:spChg chg="mod">
          <ac:chgData name="Jennifer Eimers" userId="e496f3f7-6a48-4339-9b0c-9f426a43f948" providerId="ADAL" clId="{0B5988C1-EB76-47B1-868C-9D23CAD7F553}" dt="2022-09-08T20:34:24.863" v="235" actId="1035"/>
          <ac:spMkLst>
            <pc:docMk/>
            <pc:sldMk cId="1102131045" sldId="2143187402"/>
            <ac:spMk id="14" creationId="{EDAC62CD-DFA1-DCFD-5BBD-49DF6B0BFB28}"/>
          </ac:spMkLst>
        </pc:spChg>
        <pc:spChg chg="mod">
          <ac:chgData name="Jennifer Eimers" userId="e496f3f7-6a48-4339-9b0c-9f426a43f948" providerId="ADAL" clId="{0B5988C1-EB76-47B1-868C-9D23CAD7F553}" dt="2022-09-08T20:34:24.863" v="235" actId="1035"/>
          <ac:spMkLst>
            <pc:docMk/>
            <pc:sldMk cId="1102131045" sldId="2143187402"/>
            <ac:spMk id="15" creationId="{F522AB42-1E5C-1D8B-F2BD-D2BA198C7E3D}"/>
          </ac:spMkLst>
        </pc:spChg>
        <pc:spChg chg="mod">
          <ac:chgData name="Jennifer Eimers" userId="e496f3f7-6a48-4339-9b0c-9f426a43f948" providerId="ADAL" clId="{0B5988C1-EB76-47B1-868C-9D23CAD7F553}" dt="2022-09-08T20:36:35.526" v="289" actId="1036"/>
          <ac:spMkLst>
            <pc:docMk/>
            <pc:sldMk cId="1102131045" sldId="2143187402"/>
            <ac:spMk id="19" creationId="{56E9B8FA-9F19-84F5-AE87-AAC154A46EF3}"/>
          </ac:spMkLst>
        </pc:spChg>
        <pc:spChg chg="mod">
          <ac:chgData name="Jennifer Eimers" userId="e496f3f7-6a48-4339-9b0c-9f426a43f948" providerId="ADAL" clId="{0B5988C1-EB76-47B1-868C-9D23CAD7F553}" dt="2022-09-08T20:34:24.863" v="235" actId="1035"/>
          <ac:spMkLst>
            <pc:docMk/>
            <pc:sldMk cId="1102131045" sldId="2143187402"/>
            <ac:spMk id="22" creationId="{815BA2EA-EEEA-C766-CDE3-B311FC48476A}"/>
          </ac:spMkLst>
        </pc:spChg>
        <pc:grpChg chg="del">
          <ac:chgData name="Jennifer Eimers" userId="e496f3f7-6a48-4339-9b0c-9f426a43f948" providerId="ADAL" clId="{0B5988C1-EB76-47B1-868C-9D23CAD7F553}" dt="2022-09-08T20:34:16.372" v="230" actId="478"/>
          <ac:grpSpMkLst>
            <pc:docMk/>
            <pc:sldMk cId="1102131045" sldId="2143187402"/>
            <ac:grpSpMk id="11" creationId="{05CFEE46-D4AB-29D3-FC94-9B3A076899B2}"/>
          </ac:grpSpMkLst>
        </pc:grpChg>
        <pc:graphicFrameChg chg="mod modGraphic">
          <ac:chgData name="Jennifer Eimers" userId="e496f3f7-6a48-4339-9b0c-9f426a43f948" providerId="ADAL" clId="{0B5988C1-EB76-47B1-868C-9D23CAD7F553}" dt="2022-09-08T20:34:24.863" v="235" actId="1035"/>
          <ac:graphicFrameMkLst>
            <pc:docMk/>
            <pc:sldMk cId="1102131045" sldId="2143187402"/>
            <ac:graphicFrameMk id="20" creationId="{55CFD1EC-4665-4F6D-A54B-819C454F81E7}"/>
          </ac:graphicFrameMkLst>
        </pc:graphicFrameChg>
        <pc:graphicFrameChg chg="mod modGraphic">
          <ac:chgData name="Jennifer Eimers" userId="e496f3f7-6a48-4339-9b0c-9f426a43f948" providerId="ADAL" clId="{0B5988C1-EB76-47B1-868C-9D23CAD7F553}" dt="2022-09-08T20:34:24.863" v="235" actId="1035"/>
          <ac:graphicFrameMkLst>
            <pc:docMk/>
            <pc:sldMk cId="1102131045" sldId="2143187402"/>
            <ac:graphicFrameMk id="21" creationId="{229E0397-DA83-A10E-A0D2-AC9C9C98666A}"/>
          </ac:graphicFrameMkLst>
        </pc:graphicFrameChg>
      </pc:sldChg>
      <pc:sldChg chg="addSp delSp modSp add mod modClrScheme chgLayout">
        <pc:chgData name="Jennifer Eimers" userId="e496f3f7-6a48-4339-9b0c-9f426a43f948" providerId="ADAL" clId="{0B5988C1-EB76-47B1-868C-9D23CAD7F553}" dt="2022-09-08T20:36:43.900" v="298" actId="1035"/>
        <pc:sldMkLst>
          <pc:docMk/>
          <pc:sldMk cId="1465694608" sldId="2143187404"/>
        </pc:sldMkLst>
        <pc:spChg chg="add del mod ord">
          <ac:chgData name="Jennifer Eimers" userId="e496f3f7-6a48-4339-9b0c-9f426a43f948" providerId="ADAL" clId="{0B5988C1-EB76-47B1-868C-9D23CAD7F553}" dt="2022-09-08T20:34:54.522" v="246" actId="478"/>
          <ac:spMkLst>
            <pc:docMk/>
            <pc:sldMk cId="1465694608" sldId="2143187404"/>
            <ac:spMk id="2" creationId="{79926796-488B-F8C5-E6C2-CDA8BE0FEC88}"/>
          </ac:spMkLst>
        </pc:spChg>
        <pc:spChg chg="mod ord">
          <ac:chgData name="Jennifer Eimers" userId="e496f3f7-6a48-4339-9b0c-9f426a43f948" providerId="ADAL" clId="{0B5988C1-EB76-47B1-868C-9D23CAD7F553}" dt="2022-09-08T20:34:52.765" v="245" actId="700"/>
          <ac:spMkLst>
            <pc:docMk/>
            <pc:sldMk cId="1465694608" sldId="2143187404"/>
            <ac:spMk id="32" creationId="{3EF97399-B64F-F0AC-15CE-545333D342AC}"/>
          </ac:spMkLst>
        </pc:spChg>
        <pc:spChg chg="mod">
          <ac:chgData name="Jennifer Eimers" userId="e496f3f7-6a48-4339-9b0c-9f426a43f948" providerId="ADAL" clId="{0B5988C1-EB76-47B1-868C-9D23CAD7F553}" dt="2022-09-08T20:36:42.175" v="295" actId="20577"/>
          <ac:spMkLst>
            <pc:docMk/>
            <pc:sldMk cId="1465694608" sldId="2143187404"/>
            <ac:spMk id="33" creationId="{3A9CC668-76A5-D74A-02FA-A4D6205D7532}"/>
          </ac:spMkLst>
        </pc:spChg>
        <pc:spChg chg="mod">
          <ac:chgData name="Jennifer Eimers" userId="e496f3f7-6a48-4339-9b0c-9f426a43f948" providerId="ADAL" clId="{0B5988C1-EB76-47B1-868C-9D23CAD7F553}" dt="2022-09-08T20:36:43.900" v="298" actId="1035"/>
          <ac:spMkLst>
            <pc:docMk/>
            <pc:sldMk cId="1465694608" sldId="2143187404"/>
            <ac:spMk id="34" creationId="{11E0E796-6458-B257-C225-E014543FEAA4}"/>
          </ac:spMkLst>
        </pc:spChg>
        <pc:spChg chg="mod">
          <ac:chgData name="Jennifer Eimers" userId="e496f3f7-6a48-4339-9b0c-9f426a43f948" providerId="ADAL" clId="{0B5988C1-EB76-47B1-868C-9D23CAD7F553}" dt="2022-09-08T20:34:59.025" v="252" actId="1036"/>
          <ac:spMkLst>
            <pc:docMk/>
            <pc:sldMk cId="1465694608" sldId="2143187404"/>
            <ac:spMk id="35" creationId="{93E6B391-954A-9B17-D2F7-CA75A7CE3688}"/>
          </ac:spMkLst>
        </pc:spChg>
        <pc:spChg chg="mod">
          <ac:chgData name="Jennifer Eimers" userId="e496f3f7-6a48-4339-9b0c-9f426a43f948" providerId="ADAL" clId="{0B5988C1-EB76-47B1-868C-9D23CAD7F553}" dt="2022-09-08T20:35:07.181" v="259" actId="1035"/>
          <ac:spMkLst>
            <pc:docMk/>
            <pc:sldMk cId="1465694608" sldId="2143187404"/>
            <ac:spMk id="54" creationId="{CF7815DB-A4D5-B686-9FEF-7004A10AAA4E}"/>
          </ac:spMkLst>
        </pc:spChg>
        <pc:spChg chg="mod">
          <ac:chgData name="Jennifer Eimers" userId="e496f3f7-6a48-4339-9b0c-9f426a43f948" providerId="ADAL" clId="{0B5988C1-EB76-47B1-868C-9D23CAD7F553}" dt="2022-09-08T20:35:07.181" v="259" actId="1035"/>
          <ac:spMkLst>
            <pc:docMk/>
            <pc:sldMk cId="1465694608" sldId="2143187404"/>
            <ac:spMk id="55" creationId="{0D38948D-1321-47C1-B927-EA032019883B}"/>
          </ac:spMkLst>
        </pc:spChg>
        <pc:spChg chg="mod">
          <ac:chgData name="Jennifer Eimers" userId="e496f3f7-6a48-4339-9b0c-9f426a43f948" providerId="ADAL" clId="{0B5988C1-EB76-47B1-868C-9D23CAD7F553}" dt="2022-09-08T20:35:07.181" v="259" actId="1035"/>
          <ac:spMkLst>
            <pc:docMk/>
            <pc:sldMk cId="1465694608" sldId="2143187404"/>
            <ac:spMk id="56" creationId="{48FF0C31-A77B-057C-B87B-C6626961068C}"/>
          </ac:spMkLst>
        </pc:spChg>
        <pc:spChg chg="mod">
          <ac:chgData name="Jennifer Eimers" userId="e496f3f7-6a48-4339-9b0c-9f426a43f948" providerId="ADAL" clId="{0B5988C1-EB76-47B1-868C-9D23CAD7F553}" dt="2022-09-08T20:35:07.181" v="259" actId="1035"/>
          <ac:spMkLst>
            <pc:docMk/>
            <pc:sldMk cId="1465694608" sldId="2143187404"/>
            <ac:spMk id="57" creationId="{18D624BE-988C-38DD-4D1D-3D8B47E4531C}"/>
          </ac:spMkLst>
        </pc:spChg>
        <pc:spChg chg="mod">
          <ac:chgData name="Jennifer Eimers" userId="e496f3f7-6a48-4339-9b0c-9f426a43f948" providerId="ADAL" clId="{0B5988C1-EB76-47B1-868C-9D23CAD7F553}" dt="2022-09-08T20:35:07.181" v="259" actId="1035"/>
          <ac:spMkLst>
            <pc:docMk/>
            <pc:sldMk cId="1465694608" sldId="2143187404"/>
            <ac:spMk id="58" creationId="{671CE53B-4FDC-7F9A-0158-7B882AB6C441}"/>
          </ac:spMkLst>
        </pc:spChg>
        <pc:spChg chg="mod">
          <ac:chgData name="Jennifer Eimers" userId="e496f3f7-6a48-4339-9b0c-9f426a43f948" providerId="ADAL" clId="{0B5988C1-EB76-47B1-868C-9D23CAD7F553}" dt="2022-09-08T20:35:07.181" v="259" actId="1035"/>
          <ac:spMkLst>
            <pc:docMk/>
            <pc:sldMk cId="1465694608" sldId="2143187404"/>
            <ac:spMk id="59" creationId="{69517A0B-E11C-E4F5-3105-6EB660660967}"/>
          </ac:spMkLst>
        </pc:spChg>
        <pc:spChg chg="mod">
          <ac:chgData name="Jennifer Eimers" userId="e496f3f7-6a48-4339-9b0c-9f426a43f948" providerId="ADAL" clId="{0B5988C1-EB76-47B1-868C-9D23CAD7F553}" dt="2022-09-08T20:35:07.181" v="259" actId="1035"/>
          <ac:spMkLst>
            <pc:docMk/>
            <pc:sldMk cId="1465694608" sldId="2143187404"/>
            <ac:spMk id="60" creationId="{EA54DFD6-22F4-1BF7-D108-A0A00C22C142}"/>
          </ac:spMkLst>
        </pc:spChg>
        <pc:spChg chg="mod">
          <ac:chgData name="Jennifer Eimers" userId="e496f3f7-6a48-4339-9b0c-9f426a43f948" providerId="ADAL" clId="{0B5988C1-EB76-47B1-868C-9D23CAD7F553}" dt="2022-09-08T20:35:07.181" v="259" actId="1035"/>
          <ac:spMkLst>
            <pc:docMk/>
            <pc:sldMk cId="1465694608" sldId="2143187404"/>
            <ac:spMk id="61" creationId="{33B84110-9556-F387-F651-257656B1BFA2}"/>
          </ac:spMkLst>
        </pc:spChg>
        <pc:spChg chg="mod">
          <ac:chgData name="Jennifer Eimers" userId="e496f3f7-6a48-4339-9b0c-9f426a43f948" providerId="ADAL" clId="{0B5988C1-EB76-47B1-868C-9D23CAD7F553}" dt="2022-09-08T20:35:07.181" v="259" actId="1035"/>
          <ac:spMkLst>
            <pc:docMk/>
            <pc:sldMk cId="1465694608" sldId="2143187404"/>
            <ac:spMk id="62" creationId="{CD76786E-6980-2339-F24A-7D80887F6BD5}"/>
          </ac:spMkLst>
        </pc:spChg>
        <pc:spChg chg="mod">
          <ac:chgData name="Jennifer Eimers" userId="e496f3f7-6a48-4339-9b0c-9f426a43f948" providerId="ADAL" clId="{0B5988C1-EB76-47B1-868C-9D23CAD7F553}" dt="2022-09-08T20:35:07.181" v="259" actId="1035"/>
          <ac:spMkLst>
            <pc:docMk/>
            <pc:sldMk cId="1465694608" sldId="2143187404"/>
            <ac:spMk id="63" creationId="{A136F25F-2DF8-A889-ED11-7C19C1791D25}"/>
          </ac:spMkLst>
        </pc:spChg>
        <pc:spChg chg="mod">
          <ac:chgData name="Jennifer Eimers" userId="e496f3f7-6a48-4339-9b0c-9f426a43f948" providerId="ADAL" clId="{0B5988C1-EB76-47B1-868C-9D23CAD7F553}" dt="2022-09-08T20:35:07.181" v="259" actId="1035"/>
          <ac:spMkLst>
            <pc:docMk/>
            <pc:sldMk cId="1465694608" sldId="2143187404"/>
            <ac:spMk id="64" creationId="{680DC2DF-16B4-A74A-995D-4B0C2E9277D8}"/>
          </ac:spMkLst>
        </pc:spChg>
        <pc:spChg chg="mod">
          <ac:chgData name="Jennifer Eimers" userId="e496f3f7-6a48-4339-9b0c-9f426a43f948" providerId="ADAL" clId="{0B5988C1-EB76-47B1-868C-9D23CAD7F553}" dt="2022-09-08T20:35:07.181" v="259" actId="1035"/>
          <ac:spMkLst>
            <pc:docMk/>
            <pc:sldMk cId="1465694608" sldId="2143187404"/>
            <ac:spMk id="65" creationId="{CEB22BF0-027F-8412-5F21-8EBF06EC3143}"/>
          </ac:spMkLst>
        </pc:spChg>
        <pc:spChg chg="mod">
          <ac:chgData name="Jennifer Eimers" userId="e496f3f7-6a48-4339-9b0c-9f426a43f948" providerId="ADAL" clId="{0B5988C1-EB76-47B1-868C-9D23CAD7F553}" dt="2022-09-08T20:35:07.181" v="259" actId="1035"/>
          <ac:spMkLst>
            <pc:docMk/>
            <pc:sldMk cId="1465694608" sldId="2143187404"/>
            <ac:spMk id="66" creationId="{722EB080-ED29-DFD4-EF22-F4D5D7623F27}"/>
          </ac:spMkLst>
        </pc:spChg>
        <pc:spChg chg="mod">
          <ac:chgData name="Jennifer Eimers" userId="e496f3f7-6a48-4339-9b0c-9f426a43f948" providerId="ADAL" clId="{0B5988C1-EB76-47B1-868C-9D23CAD7F553}" dt="2022-09-08T20:35:07.181" v="259" actId="1035"/>
          <ac:spMkLst>
            <pc:docMk/>
            <pc:sldMk cId="1465694608" sldId="2143187404"/>
            <ac:spMk id="67" creationId="{303C8F94-37F7-3415-696E-08D704902137}"/>
          </ac:spMkLst>
        </pc:spChg>
        <pc:spChg chg="mod">
          <ac:chgData name="Jennifer Eimers" userId="e496f3f7-6a48-4339-9b0c-9f426a43f948" providerId="ADAL" clId="{0B5988C1-EB76-47B1-868C-9D23CAD7F553}" dt="2022-09-08T20:35:07.181" v="259" actId="1035"/>
          <ac:spMkLst>
            <pc:docMk/>
            <pc:sldMk cId="1465694608" sldId="2143187404"/>
            <ac:spMk id="68" creationId="{EB20ED0A-B1D3-0401-BADA-E4F6E3B77D24}"/>
          </ac:spMkLst>
        </pc:spChg>
        <pc:spChg chg="mod">
          <ac:chgData name="Jennifer Eimers" userId="e496f3f7-6a48-4339-9b0c-9f426a43f948" providerId="ADAL" clId="{0B5988C1-EB76-47B1-868C-9D23CAD7F553}" dt="2022-09-08T20:35:07.181" v="259" actId="1035"/>
          <ac:spMkLst>
            <pc:docMk/>
            <pc:sldMk cId="1465694608" sldId="2143187404"/>
            <ac:spMk id="69" creationId="{F8F6576C-4AB3-9D51-AD48-D15E359B9942}"/>
          </ac:spMkLst>
        </pc:spChg>
        <pc:spChg chg="mod">
          <ac:chgData name="Jennifer Eimers" userId="e496f3f7-6a48-4339-9b0c-9f426a43f948" providerId="ADAL" clId="{0B5988C1-EB76-47B1-868C-9D23CAD7F553}" dt="2022-09-08T20:35:07.181" v="259" actId="1035"/>
          <ac:spMkLst>
            <pc:docMk/>
            <pc:sldMk cId="1465694608" sldId="2143187404"/>
            <ac:spMk id="70" creationId="{D38E4B85-F520-A831-5B62-ACEB831156F2}"/>
          </ac:spMkLst>
        </pc:spChg>
        <pc:spChg chg="mod">
          <ac:chgData name="Jennifer Eimers" userId="e496f3f7-6a48-4339-9b0c-9f426a43f948" providerId="ADAL" clId="{0B5988C1-EB76-47B1-868C-9D23CAD7F553}" dt="2022-09-08T20:35:07.181" v="259" actId="1035"/>
          <ac:spMkLst>
            <pc:docMk/>
            <pc:sldMk cId="1465694608" sldId="2143187404"/>
            <ac:spMk id="71" creationId="{736706CB-B577-600C-0454-5B012D3B4032}"/>
          </ac:spMkLst>
        </pc:spChg>
        <pc:spChg chg="mod">
          <ac:chgData name="Jennifer Eimers" userId="e496f3f7-6a48-4339-9b0c-9f426a43f948" providerId="ADAL" clId="{0B5988C1-EB76-47B1-868C-9D23CAD7F553}" dt="2022-09-08T20:35:07.181" v="259" actId="1035"/>
          <ac:spMkLst>
            <pc:docMk/>
            <pc:sldMk cId="1465694608" sldId="2143187404"/>
            <ac:spMk id="72" creationId="{B4D74874-DE3A-CD22-2972-96D37C7DFD3C}"/>
          </ac:spMkLst>
        </pc:spChg>
        <pc:spChg chg="mod">
          <ac:chgData name="Jennifer Eimers" userId="e496f3f7-6a48-4339-9b0c-9f426a43f948" providerId="ADAL" clId="{0B5988C1-EB76-47B1-868C-9D23CAD7F553}" dt="2022-09-08T20:35:07.181" v="259" actId="1035"/>
          <ac:spMkLst>
            <pc:docMk/>
            <pc:sldMk cId="1465694608" sldId="2143187404"/>
            <ac:spMk id="73" creationId="{C1C3A875-D06D-8964-88BF-F88F7A8F3028}"/>
          </ac:spMkLst>
        </pc:spChg>
        <pc:spChg chg="mod">
          <ac:chgData name="Jennifer Eimers" userId="e496f3f7-6a48-4339-9b0c-9f426a43f948" providerId="ADAL" clId="{0B5988C1-EB76-47B1-868C-9D23CAD7F553}" dt="2022-09-08T20:35:07.181" v="259" actId="1035"/>
          <ac:spMkLst>
            <pc:docMk/>
            <pc:sldMk cId="1465694608" sldId="2143187404"/>
            <ac:spMk id="74" creationId="{A2A5E163-9121-C84B-75B4-3DBC6FCFE7E6}"/>
          </ac:spMkLst>
        </pc:spChg>
        <pc:spChg chg="mod">
          <ac:chgData name="Jennifer Eimers" userId="e496f3f7-6a48-4339-9b0c-9f426a43f948" providerId="ADAL" clId="{0B5988C1-EB76-47B1-868C-9D23CAD7F553}" dt="2022-09-08T20:35:07.181" v="259" actId="1035"/>
          <ac:spMkLst>
            <pc:docMk/>
            <pc:sldMk cId="1465694608" sldId="2143187404"/>
            <ac:spMk id="75" creationId="{960BF5C2-5BEA-5E80-83BF-2B4FAB431285}"/>
          </ac:spMkLst>
        </pc:spChg>
        <pc:spChg chg="mod">
          <ac:chgData name="Jennifer Eimers" userId="e496f3f7-6a48-4339-9b0c-9f426a43f948" providerId="ADAL" clId="{0B5988C1-EB76-47B1-868C-9D23CAD7F553}" dt="2022-09-08T20:35:07.181" v="259" actId="1035"/>
          <ac:spMkLst>
            <pc:docMk/>
            <pc:sldMk cId="1465694608" sldId="2143187404"/>
            <ac:spMk id="76" creationId="{EC8CAF3D-5A02-FECF-2F7D-1CA09C191AB5}"/>
          </ac:spMkLst>
        </pc:spChg>
        <pc:spChg chg="mod">
          <ac:chgData name="Jennifer Eimers" userId="e496f3f7-6a48-4339-9b0c-9f426a43f948" providerId="ADAL" clId="{0B5988C1-EB76-47B1-868C-9D23CAD7F553}" dt="2022-09-08T20:35:07.181" v="259" actId="1035"/>
          <ac:spMkLst>
            <pc:docMk/>
            <pc:sldMk cId="1465694608" sldId="2143187404"/>
            <ac:spMk id="77" creationId="{32D786A9-FF9F-818D-9ADF-D9B9DBDF59C9}"/>
          </ac:spMkLst>
        </pc:spChg>
        <pc:spChg chg="mod">
          <ac:chgData name="Jennifer Eimers" userId="e496f3f7-6a48-4339-9b0c-9f426a43f948" providerId="ADAL" clId="{0B5988C1-EB76-47B1-868C-9D23CAD7F553}" dt="2022-09-08T20:35:07.181" v="259" actId="1035"/>
          <ac:spMkLst>
            <pc:docMk/>
            <pc:sldMk cId="1465694608" sldId="2143187404"/>
            <ac:spMk id="78" creationId="{9C49B224-8F69-AC21-D297-BCF34F6FEB7A}"/>
          </ac:spMkLst>
        </pc:spChg>
        <pc:spChg chg="mod">
          <ac:chgData name="Jennifer Eimers" userId="e496f3f7-6a48-4339-9b0c-9f426a43f948" providerId="ADAL" clId="{0B5988C1-EB76-47B1-868C-9D23CAD7F553}" dt="2022-09-08T20:35:07.181" v="259" actId="1035"/>
          <ac:spMkLst>
            <pc:docMk/>
            <pc:sldMk cId="1465694608" sldId="2143187404"/>
            <ac:spMk id="79" creationId="{83591686-81E0-D194-0F51-A3E91796FD54}"/>
          </ac:spMkLst>
        </pc:spChg>
        <pc:spChg chg="mod">
          <ac:chgData name="Jennifer Eimers" userId="e496f3f7-6a48-4339-9b0c-9f426a43f948" providerId="ADAL" clId="{0B5988C1-EB76-47B1-868C-9D23CAD7F553}" dt="2022-09-08T20:35:07.181" v="259" actId="1035"/>
          <ac:spMkLst>
            <pc:docMk/>
            <pc:sldMk cId="1465694608" sldId="2143187404"/>
            <ac:spMk id="80" creationId="{BCC0AE06-D8C1-89F7-3071-1D94F7E60DB9}"/>
          </ac:spMkLst>
        </pc:spChg>
        <pc:spChg chg="mod">
          <ac:chgData name="Jennifer Eimers" userId="e496f3f7-6a48-4339-9b0c-9f426a43f948" providerId="ADAL" clId="{0B5988C1-EB76-47B1-868C-9D23CAD7F553}" dt="2022-09-08T20:35:07.181" v="259" actId="1035"/>
          <ac:spMkLst>
            <pc:docMk/>
            <pc:sldMk cId="1465694608" sldId="2143187404"/>
            <ac:spMk id="81" creationId="{D11B5D71-9838-32FB-F77B-ACBCA1F14AC9}"/>
          </ac:spMkLst>
        </pc:spChg>
        <pc:spChg chg="mod">
          <ac:chgData name="Jennifer Eimers" userId="e496f3f7-6a48-4339-9b0c-9f426a43f948" providerId="ADAL" clId="{0B5988C1-EB76-47B1-868C-9D23CAD7F553}" dt="2022-09-08T20:35:07.181" v="259" actId="1035"/>
          <ac:spMkLst>
            <pc:docMk/>
            <pc:sldMk cId="1465694608" sldId="2143187404"/>
            <ac:spMk id="82" creationId="{39753F71-1DAF-8001-96E1-B56F54FF7AFD}"/>
          </ac:spMkLst>
        </pc:spChg>
        <pc:spChg chg="mod">
          <ac:chgData name="Jennifer Eimers" userId="e496f3f7-6a48-4339-9b0c-9f426a43f948" providerId="ADAL" clId="{0B5988C1-EB76-47B1-868C-9D23CAD7F553}" dt="2022-09-08T20:35:07.181" v="259" actId="1035"/>
          <ac:spMkLst>
            <pc:docMk/>
            <pc:sldMk cId="1465694608" sldId="2143187404"/>
            <ac:spMk id="83" creationId="{4E2A3EF1-FF96-3A63-AC10-3DDBBE025035}"/>
          </ac:spMkLst>
        </pc:spChg>
        <pc:spChg chg="mod">
          <ac:chgData name="Jennifer Eimers" userId="e496f3f7-6a48-4339-9b0c-9f426a43f948" providerId="ADAL" clId="{0B5988C1-EB76-47B1-868C-9D23CAD7F553}" dt="2022-09-08T20:35:07.181" v="259" actId="1035"/>
          <ac:spMkLst>
            <pc:docMk/>
            <pc:sldMk cId="1465694608" sldId="2143187404"/>
            <ac:spMk id="84" creationId="{906FDD25-ED67-5DA7-4D46-FC991728ACBE}"/>
          </ac:spMkLst>
        </pc:spChg>
        <pc:spChg chg="mod">
          <ac:chgData name="Jennifer Eimers" userId="e496f3f7-6a48-4339-9b0c-9f426a43f948" providerId="ADAL" clId="{0B5988C1-EB76-47B1-868C-9D23CAD7F553}" dt="2022-09-08T20:35:07.181" v="259" actId="1035"/>
          <ac:spMkLst>
            <pc:docMk/>
            <pc:sldMk cId="1465694608" sldId="2143187404"/>
            <ac:spMk id="85" creationId="{2328F54F-E914-4BEE-08B2-5BA018C42293}"/>
          </ac:spMkLst>
        </pc:spChg>
        <pc:spChg chg="mod">
          <ac:chgData name="Jennifer Eimers" userId="e496f3f7-6a48-4339-9b0c-9f426a43f948" providerId="ADAL" clId="{0B5988C1-EB76-47B1-868C-9D23CAD7F553}" dt="2022-09-08T20:35:07.181" v="259" actId="1035"/>
          <ac:spMkLst>
            <pc:docMk/>
            <pc:sldMk cId="1465694608" sldId="2143187404"/>
            <ac:spMk id="86" creationId="{736533AF-90F4-5C29-0E33-8959B6836BE7}"/>
          </ac:spMkLst>
        </pc:spChg>
        <pc:spChg chg="mod">
          <ac:chgData name="Jennifer Eimers" userId="e496f3f7-6a48-4339-9b0c-9f426a43f948" providerId="ADAL" clId="{0B5988C1-EB76-47B1-868C-9D23CAD7F553}" dt="2022-09-08T20:35:07.181" v="259" actId="1035"/>
          <ac:spMkLst>
            <pc:docMk/>
            <pc:sldMk cId="1465694608" sldId="2143187404"/>
            <ac:spMk id="87" creationId="{B192D9E9-528E-EF64-7C45-F20ED0ACCFF3}"/>
          </ac:spMkLst>
        </pc:spChg>
        <pc:spChg chg="mod">
          <ac:chgData name="Jennifer Eimers" userId="e496f3f7-6a48-4339-9b0c-9f426a43f948" providerId="ADAL" clId="{0B5988C1-EB76-47B1-868C-9D23CAD7F553}" dt="2022-09-08T20:35:07.181" v="259" actId="1035"/>
          <ac:spMkLst>
            <pc:docMk/>
            <pc:sldMk cId="1465694608" sldId="2143187404"/>
            <ac:spMk id="88" creationId="{718A468B-1A01-AF30-5935-23031C740D6E}"/>
          </ac:spMkLst>
        </pc:spChg>
        <pc:spChg chg="mod">
          <ac:chgData name="Jennifer Eimers" userId="e496f3f7-6a48-4339-9b0c-9f426a43f948" providerId="ADAL" clId="{0B5988C1-EB76-47B1-868C-9D23CAD7F553}" dt="2022-09-08T20:35:07.181" v="259" actId="1035"/>
          <ac:spMkLst>
            <pc:docMk/>
            <pc:sldMk cId="1465694608" sldId="2143187404"/>
            <ac:spMk id="89" creationId="{9F7EBF73-3829-110A-7F0D-3553326F5BAA}"/>
          </ac:spMkLst>
        </pc:spChg>
        <pc:spChg chg="mod">
          <ac:chgData name="Jennifer Eimers" userId="e496f3f7-6a48-4339-9b0c-9f426a43f948" providerId="ADAL" clId="{0B5988C1-EB76-47B1-868C-9D23CAD7F553}" dt="2022-09-08T20:35:07.181" v="259" actId="1035"/>
          <ac:spMkLst>
            <pc:docMk/>
            <pc:sldMk cId="1465694608" sldId="2143187404"/>
            <ac:spMk id="90" creationId="{5DC06BCE-8C02-1938-DD5B-AE2AD6D6297A}"/>
          </ac:spMkLst>
        </pc:spChg>
        <pc:spChg chg="mod">
          <ac:chgData name="Jennifer Eimers" userId="e496f3f7-6a48-4339-9b0c-9f426a43f948" providerId="ADAL" clId="{0B5988C1-EB76-47B1-868C-9D23CAD7F553}" dt="2022-09-08T20:35:07.181" v="259" actId="1035"/>
          <ac:spMkLst>
            <pc:docMk/>
            <pc:sldMk cId="1465694608" sldId="2143187404"/>
            <ac:spMk id="91" creationId="{CED2FC51-3CB8-A9DD-AEEA-B6A2A3252554}"/>
          </ac:spMkLst>
        </pc:spChg>
        <pc:spChg chg="mod">
          <ac:chgData name="Jennifer Eimers" userId="e496f3f7-6a48-4339-9b0c-9f426a43f948" providerId="ADAL" clId="{0B5988C1-EB76-47B1-868C-9D23CAD7F553}" dt="2022-09-08T20:35:07.181" v="259" actId="1035"/>
          <ac:spMkLst>
            <pc:docMk/>
            <pc:sldMk cId="1465694608" sldId="2143187404"/>
            <ac:spMk id="92" creationId="{881D54AF-920B-F6A6-2CC4-781C5C4CF61E}"/>
          </ac:spMkLst>
        </pc:spChg>
        <pc:spChg chg="mod">
          <ac:chgData name="Jennifer Eimers" userId="e496f3f7-6a48-4339-9b0c-9f426a43f948" providerId="ADAL" clId="{0B5988C1-EB76-47B1-868C-9D23CAD7F553}" dt="2022-09-08T20:35:07.181" v="259" actId="1035"/>
          <ac:spMkLst>
            <pc:docMk/>
            <pc:sldMk cId="1465694608" sldId="2143187404"/>
            <ac:spMk id="93" creationId="{AEFD8731-AC89-F4C7-2F48-0161C023BE8E}"/>
          </ac:spMkLst>
        </pc:spChg>
        <pc:spChg chg="mod">
          <ac:chgData name="Jennifer Eimers" userId="e496f3f7-6a48-4339-9b0c-9f426a43f948" providerId="ADAL" clId="{0B5988C1-EB76-47B1-868C-9D23CAD7F553}" dt="2022-09-08T20:35:07.181" v="259" actId="1035"/>
          <ac:spMkLst>
            <pc:docMk/>
            <pc:sldMk cId="1465694608" sldId="2143187404"/>
            <ac:spMk id="94" creationId="{39460652-AB33-2548-5A74-BF08BCFB6801}"/>
          </ac:spMkLst>
        </pc:spChg>
        <pc:spChg chg="mod">
          <ac:chgData name="Jennifer Eimers" userId="e496f3f7-6a48-4339-9b0c-9f426a43f948" providerId="ADAL" clId="{0B5988C1-EB76-47B1-868C-9D23CAD7F553}" dt="2022-09-08T20:35:07.181" v="259" actId="1035"/>
          <ac:spMkLst>
            <pc:docMk/>
            <pc:sldMk cId="1465694608" sldId="2143187404"/>
            <ac:spMk id="95" creationId="{D5DE8879-4675-1ED1-5CB2-3077BB4D409F}"/>
          </ac:spMkLst>
        </pc:spChg>
        <pc:spChg chg="mod">
          <ac:chgData name="Jennifer Eimers" userId="e496f3f7-6a48-4339-9b0c-9f426a43f948" providerId="ADAL" clId="{0B5988C1-EB76-47B1-868C-9D23CAD7F553}" dt="2022-09-08T20:35:07.181" v="259" actId="1035"/>
          <ac:spMkLst>
            <pc:docMk/>
            <pc:sldMk cId="1465694608" sldId="2143187404"/>
            <ac:spMk id="96" creationId="{45AEDF1B-24CB-32F6-F46F-A12C401E44EF}"/>
          </ac:spMkLst>
        </pc:spChg>
        <pc:spChg chg="mod">
          <ac:chgData name="Jennifer Eimers" userId="e496f3f7-6a48-4339-9b0c-9f426a43f948" providerId="ADAL" clId="{0B5988C1-EB76-47B1-868C-9D23CAD7F553}" dt="2022-09-08T20:35:07.181" v="259" actId="1035"/>
          <ac:spMkLst>
            <pc:docMk/>
            <pc:sldMk cId="1465694608" sldId="2143187404"/>
            <ac:spMk id="97" creationId="{12E21FFD-93EC-3016-A587-9F58F3FB6046}"/>
          </ac:spMkLst>
        </pc:spChg>
        <pc:spChg chg="mod">
          <ac:chgData name="Jennifer Eimers" userId="e496f3f7-6a48-4339-9b0c-9f426a43f948" providerId="ADAL" clId="{0B5988C1-EB76-47B1-868C-9D23CAD7F553}" dt="2022-09-08T20:35:07.181" v="259" actId="1035"/>
          <ac:spMkLst>
            <pc:docMk/>
            <pc:sldMk cId="1465694608" sldId="2143187404"/>
            <ac:spMk id="98" creationId="{3F1965C7-E219-EC6C-628E-5BE8421EFE52}"/>
          </ac:spMkLst>
        </pc:spChg>
        <pc:spChg chg="mod">
          <ac:chgData name="Jennifer Eimers" userId="e496f3f7-6a48-4339-9b0c-9f426a43f948" providerId="ADAL" clId="{0B5988C1-EB76-47B1-868C-9D23CAD7F553}" dt="2022-09-08T20:35:07.181" v="259" actId="1035"/>
          <ac:spMkLst>
            <pc:docMk/>
            <pc:sldMk cId="1465694608" sldId="2143187404"/>
            <ac:spMk id="99" creationId="{99AE9106-78FA-A180-E5DA-4B483A56E2C7}"/>
          </ac:spMkLst>
        </pc:spChg>
        <pc:spChg chg="mod">
          <ac:chgData name="Jennifer Eimers" userId="e496f3f7-6a48-4339-9b0c-9f426a43f948" providerId="ADAL" clId="{0B5988C1-EB76-47B1-868C-9D23CAD7F553}" dt="2022-09-08T20:35:07.181" v="259" actId="1035"/>
          <ac:spMkLst>
            <pc:docMk/>
            <pc:sldMk cId="1465694608" sldId="2143187404"/>
            <ac:spMk id="100" creationId="{86114F7E-FC22-588C-E657-85EE9A1FCD40}"/>
          </ac:spMkLst>
        </pc:spChg>
        <pc:spChg chg="mod">
          <ac:chgData name="Jennifer Eimers" userId="e496f3f7-6a48-4339-9b0c-9f426a43f948" providerId="ADAL" clId="{0B5988C1-EB76-47B1-868C-9D23CAD7F553}" dt="2022-09-08T20:35:07.181" v="259" actId="1035"/>
          <ac:spMkLst>
            <pc:docMk/>
            <pc:sldMk cId="1465694608" sldId="2143187404"/>
            <ac:spMk id="101" creationId="{E53F8A37-8881-ADD3-D461-A201A70970FA}"/>
          </ac:spMkLst>
        </pc:spChg>
        <pc:spChg chg="mod">
          <ac:chgData name="Jennifer Eimers" userId="e496f3f7-6a48-4339-9b0c-9f426a43f948" providerId="ADAL" clId="{0B5988C1-EB76-47B1-868C-9D23CAD7F553}" dt="2022-09-08T20:35:07.181" v="259" actId="1035"/>
          <ac:spMkLst>
            <pc:docMk/>
            <pc:sldMk cId="1465694608" sldId="2143187404"/>
            <ac:spMk id="102" creationId="{8E540627-DFA8-E1DD-58A7-06676D8ED06F}"/>
          </ac:spMkLst>
        </pc:spChg>
        <pc:spChg chg="mod">
          <ac:chgData name="Jennifer Eimers" userId="e496f3f7-6a48-4339-9b0c-9f426a43f948" providerId="ADAL" clId="{0B5988C1-EB76-47B1-868C-9D23CAD7F553}" dt="2022-09-08T20:35:07.181" v="259" actId="1035"/>
          <ac:spMkLst>
            <pc:docMk/>
            <pc:sldMk cId="1465694608" sldId="2143187404"/>
            <ac:spMk id="103" creationId="{697BAB5C-8566-B1D3-9FFB-B2E35F2572B2}"/>
          </ac:spMkLst>
        </pc:spChg>
        <pc:spChg chg="mod">
          <ac:chgData name="Jennifer Eimers" userId="e496f3f7-6a48-4339-9b0c-9f426a43f948" providerId="ADAL" clId="{0B5988C1-EB76-47B1-868C-9D23CAD7F553}" dt="2022-09-08T20:35:07.181" v="259" actId="1035"/>
          <ac:spMkLst>
            <pc:docMk/>
            <pc:sldMk cId="1465694608" sldId="2143187404"/>
            <ac:spMk id="104" creationId="{44F30A0E-2311-721C-4BDC-88AA086A5DC7}"/>
          </ac:spMkLst>
        </pc:spChg>
        <pc:spChg chg="mod">
          <ac:chgData name="Jennifer Eimers" userId="e496f3f7-6a48-4339-9b0c-9f426a43f948" providerId="ADAL" clId="{0B5988C1-EB76-47B1-868C-9D23CAD7F553}" dt="2022-09-08T20:35:07.181" v="259" actId="1035"/>
          <ac:spMkLst>
            <pc:docMk/>
            <pc:sldMk cId="1465694608" sldId="2143187404"/>
            <ac:spMk id="105" creationId="{D0007015-86F7-C139-3042-D56169D826C5}"/>
          </ac:spMkLst>
        </pc:spChg>
        <pc:spChg chg="mod">
          <ac:chgData name="Jennifer Eimers" userId="e496f3f7-6a48-4339-9b0c-9f426a43f948" providerId="ADAL" clId="{0B5988C1-EB76-47B1-868C-9D23CAD7F553}" dt="2022-09-08T20:35:07.181" v="259" actId="1035"/>
          <ac:spMkLst>
            <pc:docMk/>
            <pc:sldMk cId="1465694608" sldId="2143187404"/>
            <ac:spMk id="106" creationId="{F89F0E86-3847-A694-78F5-B889555F58A8}"/>
          </ac:spMkLst>
        </pc:spChg>
        <pc:spChg chg="mod">
          <ac:chgData name="Jennifer Eimers" userId="e496f3f7-6a48-4339-9b0c-9f426a43f948" providerId="ADAL" clId="{0B5988C1-EB76-47B1-868C-9D23CAD7F553}" dt="2022-09-08T20:35:07.181" v="259" actId="1035"/>
          <ac:spMkLst>
            <pc:docMk/>
            <pc:sldMk cId="1465694608" sldId="2143187404"/>
            <ac:spMk id="107" creationId="{94B5203E-2427-C8B1-BAB9-E6D90E537BFD}"/>
          </ac:spMkLst>
        </pc:spChg>
        <pc:spChg chg="mod">
          <ac:chgData name="Jennifer Eimers" userId="e496f3f7-6a48-4339-9b0c-9f426a43f948" providerId="ADAL" clId="{0B5988C1-EB76-47B1-868C-9D23CAD7F553}" dt="2022-09-08T20:35:07.181" v="259" actId="1035"/>
          <ac:spMkLst>
            <pc:docMk/>
            <pc:sldMk cId="1465694608" sldId="2143187404"/>
            <ac:spMk id="108" creationId="{F8E18AA6-D9A7-181E-8673-F603798E73F8}"/>
          </ac:spMkLst>
        </pc:spChg>
        <pc:spChg chg="mod">
          <ac:chgData name="Jennifer Eimers" userId="e496f3f7-6a48-4339-9b0c-9f426a43f948" providerId="ADAL" clId="{0B5988C1-EB76-47B1-868C-9D23CAD7F553}" dt="2022-09-08T20:35:07.181" v="259" actId="1035"/>
          <ac:spMkLst>
            <pc:docMk/>
            <pc:sldMk cId="1465694608" sldId="2143187404"/>
            <ac:spMk id="109" creationId="{23478F1A-7543-F66A-41FA-DAE5741539EC}"/>
          </ac:spMkLst>
        </pc:spChg>
        <pc:spChg chg="mod">
          <ac:chgData name="Jennifer Eimers" userId="e496f3f7-6a48-4339-9b0c-9f426a43f948" providerId="ADAL" clId="{0B5988C1-EB76-47B1-868C-9D23CAD7F553}" dt="2022-09-08T20:35:07.181" v="259" actId="1035"/>
          <ac:spMkLst>
            <pc:docMk/>
            <pc:sldMk cId="1465694608" sldId="2143187404"/>
            <ac:spMk id="110" creationId="{E067CAA0-E977-1071-C74C-0CAD9AACD3CA}"/>
          </ac:spMkLst>
        </pc:spChg>
        <pc:spChg chg="mod">
          <ac:chgData name="Jennifer Eimers" userId="e496f3f7-6a48-4339-9b0c-9f426a43f948" providerId="ADAL" clId="{0B5988C1-EB76-47B1-868C-9D23CAD7F553}" dt="2022-09-08T20:35:07.181" v="259" actId="1035"/>
          <ac:spMkLst>
            <pc:docMk/>
            <pc:sldMk cId="1465694608" sldId="2143187404"/>
            <ac:spMk id="111" creationId="{51CB6653-0170-17B6-5C6C-05211EE8BF41}"/>
          </ac:spMkLst>
        </pc:spChg>
        <pc:spChg chg="mod">
          <ac:chgData name="Jennifer Eimers" userId="e496f3f7-6a48-4339-9b0c-9f426a43f948" providerId="ADAL" clId="{0B5988C1-EB76-47B1-868C-9D23CAD7F553}" dt="2022-09-08T20:35:07.181" v="259" actId="1035"/>
          <ac:spMkLst>
            <pc:docMk/>
            <pc:sldMk cId="1465694608" sldId="2143187404"/>
            <ac:spMk id="112" creationId="{35BB138E-E35C-888D-5224-617A92D209B0}"/>
          </ac:spMkLst>
        </pc:spChg>
        <pc:spChg chg="mod">
          <ac:chgData name="Jennifer Eimers" userId="e496f3f7-6a48-4339-9b0c-9f426a43f948" providerId="ADAL" clId="{0B5988C1-EB76-47B1-868C-9D23CAD7F553}" dt="2022-09-08T20:35:07.181" v="259" actId="1035"/>
          <ac:spMkLst>
            <pc:docMk/>
            <pc:sldMk cId="1465694608" sldId="2143187404"/>
            <ac:spMk id="113" creationId="{65C63562-7A52-2A5D-D14A-E6555A2814DF}"/>
          </ac:spMkLst>
        </pc:spChg>
        <pc:spChg chg="mod">
          <ac:chgData name="Jennifer Eimers" userId="e496f3f7-6a48-4339-9b0c-9f426a43f948" providerId="ADAL" clId="{0B5988C1-EB76-47B1-868C-9D23CAD7F553}" dt="2022-09-08T20:35:07.181" v="259" actId="1035"/>
          <ac:spMkLst>
            <pc:docMk/>
            <pc:sldMk cId="1465694608" sldId="2143187404"/>
            <ac:spMk id="114" creationId="{4C75E60C-DDE5-4BC2-6830-BB533400FFC5}"/>
          </ac:spMkLst>
        </pc:spChg>
        <pc:spChg chg="mod">
          <ac:chgData name="Jennifer Eimers" userId="e496f3f7-6a48-4339-9b0c-9f426a43f948" providerId="ADAL" clId="{0B5988C1-EB76-47B1-868C-9D23CAD7F553}" dt="2022-09-08T20:35:07.181" v="259" actId="1035"/>
          <ac:spMkLst>
            <pc:docMk/>
            <pc:sldMk cId="1465694608" sldId="2143187404"/>
            <ac:spMk id="115" creationId="{3D4634AD-4DE9-4D8F-5940-41971AD41EBA}"/>
          </ac:spMkLst>
        </pc:spChg>
        <pc:spChg chg="mod">
          <ac:chgData name="Jennifer Eimers" userId="e496f3f7-6a48-4339-9b0c-9f426a43f948" providerId="ADAL" clId="{0B5988C1-EB76-47B1-868C-9D23CAD7F553}" dt="2022-09-08T20:35:07.181" v="259" actId="1035"/>
          <ac:spMkLst>
            <pc:docMk/>
            <pc:sldMk cId="1465694608" sldId="2143187404"/>
            <ac:spMk id="116" creationId="{EECD6AE4-A096-2A24-033B-8FE4B474CDA4}"/>
          </ac:spMkLst>
        </pc:spChg>
        <pc:spChg chg="mod">
          <ac:chgData name="Jennifer Eimers" userId="e496f3f7-6a48-4339-9b0c-9f426a43f948" providerId="ADAL" clId="{0B5988C1-EB76-47B1-868C-9D23CAD7F553}" dt="2022-09-08T20:35:07.181" v="259" actId="1035"/>
          <ac:spMkLst>
            <pc:docMk/>
            <pc:sldMk cId="1465694608" sldId="2143187404"/>
            <ac:spMk id="117" creationId="{84CB2363-92DC-47C6-B9EF-A45F90FDEBCF}"/>
          </ac:spMkLst>
        </pc:spChg>
        <pc:spChg chg="mod">
          <ac:chgData name="Jennifer Eimers" userId="e496f3f7-6a48-4339-9b0c-9f426a43f948" providerId="ADAL" clId="{0B5988C1-EB76-47B1-868C-9D23CAD7F553}" dt="2022-09-08T20:35:07.181" v="259" actId="1035"/>
          <ac:spMkLst>
            <pc:docMk/>
            <pc:sldMk cId="1465694608" sldId="2143187404"/>
            <ac:spMk id="118" creationId="{C4089B3D-9D9D-28DA-04E8-3790A0A979FF}"/>
          </ac:spMkLst>
        </pc:spChg>
        <pc:spChg chg="mod">
          <ac:chgData name="Jennifer Eimers" userId="e496f3f7-6a48-4339-9b0c-9f426a43f948" providerId="ADAL" clId="{0B5988C1-EB76-47B1-868C-9D23CAD7F553}" dt="2022-09-08T20:35:07.181" v="259" actId="1035"/>
          <ac:spMkLst>
            <pc:docMk/>
            <pc:sldMk cId="1465694608" sldId="2143187404"/>
            <ac:spMk id="119" creationId="{99763DBD-6DD1-774D-9560-FA2E53E474AB}"/>
          </ac:spMkLst>
        </pc:spChg>
        <pc:spChg chg="mod">
          <ac:chgData name="Jennifer Eimers" userId="e496f3f7-6a48-4339-9b0c-9f426a43f948" providerId="ADAL" clId="{0B5988C1-EB76-47B1-868C-9D23CAD7F553}" dt="2022-09-08T20:35:07.181" v="259" actId="1035"/>
          <ac:spMkLst>
            <pc:docMk/>
            <pc:sldMk cId="1465694608" sldId="2143187404"/>
            <ac:spMk id="120" creationId="{C3178E9E-096B-A9F2-ECEB-E921477B001A}"/>
          </ac:spMkLst>
        </pc:spChg>
        <pc:spChg chg="mod">
          <ac:chgData name="Jennifer Eimers" userId="e496f3f7-6a48-4339-9b0c-9f426a43f948" providerId="ADAL" clId="{0B5988C1-EB76-47B1-868C-9D23CAD7F553}" dt="2022-09-08T20:35:07.181" v="259" actId="1035"/>
          <ac:spMkLst>
            <pc:docMk/>
            <pc:sldMk cId="1465694608" sldId="2143187404"/>
            <ac:spMk id="121" creationId="{F3B076E5-1B71-1D3C-E995-3B8E1F14414E}"/>
          </ac:spMkLst>
        </pc:spChg>
        <pc:spChg chg="mod">
          <ac:chgData name="Jennifer Eimers" userId="e496f3f7-6a48-4339-9b0c-9f426a43f948" providerId="ADAL" clId="{0B5988C1-EB76-47B1-868C-9D23CAD7F553}" dt="2022-09-08T20:35:07.181" v="259" actId="1035"/>
          <ac:spMkLst>
            <pc:docMk/>
            <pc:sldMk cId="1465694608" sldId="2143187404"/>
            <ac:spMk id="122" creationId="{9839A857-21EE-303E-0910-AA91B3582C71}"/>
          </ac:spMkLst>
        </pc:spChg>
        <pc:spChg chg="mod">
          <ac:chgData name="Jennifer Eimers" userId="e496f3f7-6a48-4339-9b0c-9f426a43f948" providerId="ADAL" clId="{0B5988C1-EB76-47B1-868C-9D23CAD7F553}" dt="2022-09-08T20:35:07.181" v="259" actId="1035"/>
          <ac:spMkLst>
            <pc:docMk/>
            <pc:sldMk cId="1465694608" sldId="2143187404"/>
            <ac:spMk id="123" creationId="{A4A9E332-60C3-5DF3-FD05-E7DD0AA7B6C5}"/>
          </ac:spMkLst>
        </pc:spChg>
        <pc:spChg chg="mod">
          <ac:chgData name="Jennifer Eimers" userId="e496f3f7-6a48-4339-9b0c-9f426a43f948" providerId="ADAL" clId="{0B5988C1-EB76-47B1-868C-9D23CAD7F553}" dt="2022-09-08T20:35:07.181" v="259" actId="1035"/>
          <ac:spMkLst>
            <pc:docMk/>
            <pc:sldMk cId="1465694608" sldId="2143187404"/>
            <ac:spMk id="124" creationId="{B217FCCC-EAB3-1C74-17BA-4EE6C03CB23F}"/>
          </ac:spMkLst>
        </pc:spChg>
        <pc:spChg chg="mod">
          <ac:chgData name="Jennifer Eimers" userId="e496f3f7-6a48-4339-9b0c-9f426a43f948" providerId="ADAL" clId="{0B5988C1-EB76-47B1-868C-9D23CAD7F553}" dt="2022-09-08T20:35:07.181" v="259" actId="1035"/>
          <ac:spMkLst>
            <pc:docMk/>
            <pc:sldMk cId="1465694608" sldId="2143187404"/>
            <ac:spMk id="125" creationId="{E237E45D-9C78-FD03-78E0-BF32BF9B29E7}"/>
          </ac:spMkLst>
        </pc:spChg>
        <pc:spChg chg="mod">
          <ac:chgData name="Jennifer Eimers" userId="e496f3f7-6a48-4339-9b0c-9f426a43f948" providerId="ADAL" clId="{0B5988C1-EB76-47B1-868C-9D23CAD7F553}" dt="2022-09-08T20:35:07.181" v="259" actId="1035"/>
          <ac:spMkLst>
            <pc:docMk/>
            <pc:sldMk cId="1465694608" sldId="2143187404"/>
            <ac:spMk id="126" creationId="{4E58C83A-EA52-E254-E967-1CF3938E20F1}"/>
          </ac:spMkLst>
        </pc:spChg>
        <pc:spChg chg="mod">
          <ac:chgData name="Jennifer Eimers" userId="e496f3f7-6a48-4339-9b0c-9f426a43f948" providerId="ADAL" clId="{0B5988C1-EB76-47B1-868C-9D23CAD7F553}" dt="2022-09-08T20:35:07.181" v="259" actId="1035"/>
          <ac:spMkLst>
            <pc:docMk/>
            <pc:sldMk cId="1465694608" sldId="2143187404"/>
            <ac:spMk id="127" creationId="{6140EB8A-C504-45B7-58DA-8FE77FEDE363}"/>
          </ac:spMkLst>
        </pc:spChg>
        <pc:spChg chg="mod">
          <ac:chgData name="Jennifer Eimers" userId="e496f3f7-6a48-4339-9b0c-9f426a43f948" providerId="ADAL" clId="{0B5988C1-EB76-47B1-868C-9D23CAD7F553}" dt="2022-09-08T20:35:07.181" v="259" actId="1035"/>
          <ac:spMkLst>
            <pc:docMk/>
            <pc:sldMk cId="1465694608" sldId="2143187404"/>
            <ac:spMk id="128" creationId="{2B432407-BE90-0586-5BA3-9512A8450F51}"/>
          </ac:spMkLst>
        </pc:spChg>
        <pc:spChg chg="mod">
          <ac:chgData name="Jennifer Eimers" userId="e496f3f7-6a48-4339-9b0c-9f426a43f948" providerId="ADAL" clId="{0B5988C1-EB76-47B1-868C-9D23CAD7F553}" dt="2022-09-08T20:35:07.181" v="259" actId="1035"/>
          <ac:spMkLst>
            <pc:docMk/>
            <pc:sldMk cId="1465694608" sldId="2143187404"/>
            <ac:spMk id="129" creationId="{FF000086-097C-C7F7-7AB3-28FA3775B68C}"/>
          </ac:spMkLst>
        </pc:spChg>
        <pc:spChg chg="mod">
          <ac:chgData name="Jennifer Eimers" userId="e496f3f7-6a48-4339-9b0c-9f426a43f948" providerId="ADAL" clId="{0B5988C1-EB76-47B1-868C-9D23CAD7F553}" dt="2022-09-08T20:35:07.181" v="259" actId="1035"/>
          <ac:spMkLst>
            <pc:docMk/>
            <pc:sldMk cId="1465694608" sldId="2143187404"/>
            <ac:spMk id="130" creationId="{CC3848B1-6CD4-089F-380A-1903AF82A724}"/>
          </ac:spMkLst>
        </pc:spChg>
        <pc:spChg chg="mod">
          <ac:chgData name="Jennifer Eimers" userId="e496f3f7-6a48-4339-9b0c-9f426a43f948" providerId="ADAL" clId="{0B5988C1-EB76-47B1-868C-9D23CAD7F553}" dt="2022-09-08T20:35:07.181" v="259" actId="1035"/>
          <ac:spMkLst>
            <pc:docMk/>
            <pc:sldMk cId="1465694608" sldId="2143187404"/>
            <ac:spMk id="131" creationId="{C9BCF295-C90A-6C3A-72FC-AD81565698AF}"/>
          </ac:spMkLst>
        </pc:spChg>
        <pc:spChg chg="mod">
          <ac:chgData name="Jennifer Eimers" userId="e496f3f7-6a48-4339-9b0c-9f426a43f948" providerId="ADAL" clId="{0B5988C1-EB76-47B1-868C-9D23CAD7F553}" dt="2022-09-08T20:35:07.181" v="259" actId="1035"/>
          <ac:spMkLst>
            <pc:docMk/>
            <pc:sldMk cId="1465694608" sldId="2143187404"/>
            <ac:spMk id="132" creationId="{63C6A657-9D12-CC0C-35DC-D99E00ED6331}"/>
          </ac:spMkLst>
        </pc:spChg>
        <pc:spChg chg="mod">
          <ac:chgData name="Jennifer Eimers" userId="e496f3f7-6a48-4339-9b0c-9f426a43f948" providerId="ADAL" clId="{0B5988C1-EB76-47B1-868C-9D23CAD7F553}" dt="2022-09-08T20:35:07.181" v="259" actId="1035"/>
          <ac:spMkLst>
            <pc:docMk/>
            <pc:sldMk cId="1465694608" sldId="2143187404"/>
            <ac:spMk id="133" creationId="{1DB9141D-255A-0F6C-30CD-D56DA6392FAB}"/>
          </ac:spMkLst>
        </pc:spChg>
        <pc:spChg chg="mod">
          <ac:chgData name="Jennifer Eimers" userId="e496f3f7-6a48-4339-9b0c-9f426a43f948" providerId="ADAL" clId="{0B5988C1-EB76-47B1-868C-9D23CAD7F553}" dt="2022-09-08T20:35:07.181" v="259" actId="1035"/>
          <ac:spMkLst>
            <pc:docMk/>
            <pc:sldMk cId="1465694608" sldId="2143187404"/>
            <ac:spMk id="134" creationId="{D4A44F76-707A-1296-2B99-1AE8D637B257}"/>
          </ac:spMkLst>
        </pc:spChg>
        <pc:spChg chg="mod">
          <ac:chgData name="Jennifer Eimers" userId="e496f3f7-6a48-4339-9b0c-9f426a43f948" providerId="ADAL" clId="{0B5988C1-EB76-47B1-868C-9D23CAD7F553}" dt="2022-09-08T20:35:07.181" v="259" actId="1035"/>
          <ac:spMkLst>
            <pc:docMk/>
            <pc:sldMk cId="1465694608" sldId="2143187404"/>
            <ac:spMk id="135" creationId="{EAB4BA08-2B70-CCDB-B463-0B5837C97199}"/>
          </ac:spMkLst>
        </pc:spChg>
        <pc:spChg chg="mod">
          <ac:chgData name="Jennifer Eimers" userId="e496f3f7-6a48-4339-9b0c-9f426a43f948" providerId="ADAL" clId="{0B5988C1-EB76-47B1-868C-9D23CAD7F553}" dt="2022-09-08T20:35:07.181" v="259" actId="1035"/>
          <ac:spMkLst>
            <pc:docMk/>
            <pc:sldMk cId="1465694608" sldId="2143187404"/>
            <ac:spMk id="136" creationId="{705D4619-E4C4-CBC8-231E-618CF77D201C}"/>
          </ac:spMkLst>
        </pc:spChg>
        <pc:spChg chg="mod">
          <ac:chgData name="Jennifer Eimers" userId="e496f3f7-6a48-4339-9b0c-9f426a43f948" providerId="ADAL" clId="{0B5988C1-EB76-47B1-868C-9D23CAD7F553}" dt="2022-09-08T20:35:07.181" v="259" actId="1035"/>
          <ac:spMkLst>
            <pc:docMk/>
            <pc:sldMk cId="1465694608" sldId="2143187404"/>
            <ac:spMk id="137" creationId="{60EF19C9-D661-755D-CC3F-223A666E7921}"/>
          </ac:spMkLst>
        </pc:spChg>
        <pc:spChg chg="mod">
          <ac:chgData name="Jennifer Eimers" userId="e496f3f7-6a48-4339-9b0c-9f426a43f948" providerId="ADAL" clId="{0B5988C1-EB76-47B1-868C-9D23CAD7F553}" dt="2022-09-08T20:35:07.181" v="259" actId="1035"/>
          <ac:spMkLst>
            <pc:docMk/>
            <pc:sldMk cId="1465694608" sldId="2143187404"/>
            <ac:spMk id="138" creationId="{4C71E35A-584C-20A6-1921-3520B1AA15DF}"/>
          </ac:spMkLst>
        </pc:spChg>
        <pc:spChg chg="mod">
          <ac:chgData name="Jennifer Eimers" userId="e496f3f7-6a48-4339-9b0c-9f426a43f948" providerId="ADAL" clId="{0B5988C1-EB76-47B1-868C-9D23CAD7F553}" dt="2022-09-08T20:35:07.181" v="259" actId="1035"/>
          <ac:spMkLst>
            <pc:docMk/>
            <pc:sldMk cId="1465694608" sldId="2143187404"/>
            <ac:spMk id="139" creationId="{D6E2D891-7D57-708D-1A50-8D1E7B61827F}"/>
          </ac:spMkLst>
        </pc:spChg>
        <pc:spChg chg="mod">
          <ac:chgData name="Jennifer Eimers" userId="e496f3f7-6a48-4339-9b0c-9f426a43f948" providerId="ADAL" clId="{0B5988C1-EB76-47B1-868C-9D23CAD7F553}" dt="2022-09-08T20:35:07.181" v="259" actId="1035"/>
          <ac:spMkLst>
            <pc:docMk/>
            <pc:sldMk cId="1465694608" sldId="2143187404"/>
            <ac:spMk id="140" creationId="{0E8CA6BC-BFB2-E63E-F782-22EC12BF9DB1}"/>
          </ac:spMkLst>
        </pc:spChg>
        <pc:spChg chg="mod">
          <ac:chgData name="Jennifer Eimers" userId="e496f3f7-6a48-4339-9b0c-9f426a43f948" providerId="ADAL" clId="{0B5988C1-EB76-47B1-868C-9D23CAD7F553}" dt="2022-09-08T20:35:07.181" v="259" actId="1035"/>
          <ac:spMkLst>
            <pc:docMk/>
            <pc:sldMk cId="1465694608" sldId="2143187404"/>
            <ac:spMk id="141" creationId="{D6FBE628-5310-331A-BE07-DEB4CD0A5E47}"/>
          </ac:spMkLst>
        </pc:spChg>
        <pc:spChg chg="mod">
          <ac:chgData name="Jennifer Eimers" userId="e496f3f7-6a48-4339-9b0c-9f426a43f948" providerId="ADAL" clId="{0B5988C1-EB76-47B1-868C-9D23CAD7F553}" dt="2022-09-08T20:35:07.181" v="259" actId="1035"/>
          <ac:spMkLst>
            <pc:docMk/>
            <pc:sldMk cId="1465694608" sldId="2143187404"/>
            <ac:spMk id="142" creationId="{9E279B58-1267-AD42-6DD4-39D37623EDF5}"/>
          </ac:spMkLst>
        </pc:spChg>
        <pc:spChg chg="mod">
          <ac:chgData name="Jennifer Eimers" userId="e496f3f7-6a48-4339-9b0c-9f426a43f948" providerId="ADAL" clId="{0B5988C1-EB76-47B1-868C-9D23CAD7F553}" dt="2022-09-08T20:35:07.181" v="259" actId="1035"/>
          <ac:spMkLst>
            <pc:docMk/>
            <pc:sldMk cId="1465694608" sldId="2143187404"/>
            <ac:spMk id="143" creationId="{CEB32BD8-FF42-4E83-2BBD-BC018A876A81}"/>
          </ac:spMkLst>
        </pc:spChg>
        <pc:spChg chg="mod">
          <ac:chgData name="Jennifer Eimers" userId="e496f3f7-6a48-4339-9b0c-9f426a43f948" providerId="ADAL" clId="{0B5988C1-EB76-47B1-868C-9D23CAD7F553}" dt="2022-09-08T20:35:07.181" v="259" actId="1035"/>
          <ac:spMkLst>
            <pc:docMk/>
            <pc:sldMk cId="1465694608" sldId="2143187404"/>
            <ac:spMk id="144" creationId="{AAC19D6D-83C6-C285-33BB-5545850C40AE}"/>
          </ac:spMkLst>
        </pc:spChg>
        <pc:spChg chg="mod">
          <ac:chgData name="Jennifer Eimers" userId="e496f3f7-6a48-4339-9b0c-9f426a43f948" providerId="ADAL" clId="{0B5988C1-EB76-47B1-868C-9D23CAD7F553}" dt="2022-09-08T20:35:07.181" v="259" actId="1035"/>
          <ac:spMkLst>
            <pc:docMk/>
            <pc:sldMk cId="1465694608" sldId="2143187404"/>
            <ac:spMk id="145" creationId="{8D220BFA-A91F-89DE-E984-5043EC48C246}"/>
          </ac:spMkLst>
        </pc:spChg>
        <pc:spChg chg="mod">
          <ac:chgData name="Jennifer Eimers" userId="e496f3f7-6a48-4339-9b0c-9f426a43f948" providerId="ADAL" clId="{0B5988C1-EB76-47B1-868C-9D23CAD7F553}" dt="2022-09-08T20:35:07.181" v="259" actId="1035"/>
          <ac:spMkLst>
            <pc:docMk/>
            <pc:sldMk cId="1465694608" sldId="2143187404"/>
            <ac:spMk id="146" creationId="{0BE4060B-2467-D227-F986-DB4EBD163657}"/>
          </ac:spMkLst>
        </pc:spChg>
        <pc:spChg chg="mod">
          <ac:chgData name="Jennifer Eimers" userId="e496f3f7-6a48-4339-9b0c-9f426a43f948" providerId="ADAL" clId="{0B5988C1-EB76-47B1-868C-9D23CAD7F553}" dt="2022-09-08T20:35:07.181" v="259" actId="1035"/>
          <ac:spMkLst>
            <pc:docMk/>
            <pc:sldMk cId="1465694608" sldId="2143187404"/>
            <ac:spMk id="147" creationId="{5286F952-E2F1-FD18-25C6-E2B43892941F}"/>
          </ac:spMkLst>
        </pc:spChg>
        <pc:spChg chg="mod">
          <ac:chgData name="Jennifer Eimers" userId="e496f3f7-6a48-4339-9b0c-9f426a43f948" providerId="ADAL" clId="{0B5988C1-EB76-47B1-868C-9D23CAD7F553}" dt="2022-09-08T20:35:07.181" v="259" actId="1035"/>
          <ac:spMkLst>
            <pc:docMk/>
            <pc:sldMk cId="1465694608" sldId="2143187404"/>
            <ac:spMk id="148" creationId="{04C27AC2-E2B5-A9B0-ECFF-1E3C35FAF52F}"/>
          </ac:spMkLst>
        </pc:spChg>
        <pc:spChg chg="mod">
          <ac:chgData name="Jennifer Eimers" userId="e496f3f7-6a48-4339-9b0c-9f426a43f948" providerId="ADAL" clId="{0B5988C1-EB76-47B1-868C-9D23CAD7F553}" dt="2022-09-08T20:35:07.181" v="259" actId="1035"/>
          <ac:spMkLst>
            <pc:docMk/>
            <pc:sldMk cId="1465694608" sldId="2143187404"/>
            <ac:spMk id="149" creationId="{5952CD6E-69C2-5B0F-FB10-A1D20264B205}"/>
          </ac:spMkLst>
        </pc:spChg>
        <pc:spChg chg="mod">
          <ac:chgData name="Jennifer Eimers" userId="e496f3f7-6a48-4339-9b0c-9f426a43f948" providerId="ADAL" clId="{0B5988C1-EB76-47B1-868C-9D23CAD7F553}" dt="2022-09-08T20:35:07.181" v="259" actId="1035"/>
          <ac:spMkLst>
            <pc:docMk/>
            <pc:sldMk cId="1465694608" sldId="2143187404"/>
            <ac:spMk id="150" creationId="{758AA1E5-9193-9A0A-4AAB-DD8D0798524E}"/>
          </ac:spMkLst>
        </pc:spChg>
        <pc:spChg chg="mod">
          <ac:chgData name="Jennifer Eimers" userId="e496f3f7-6a48-4339-9b0c-9f426a43f948" providerId="ADAL" clId="{0B5988C1-EB76-47B1-868C-9D23CAD7F553}" dt="2022-09-08T20:35:07.181" v="259" actId="1035"/>
          <ac:spMkLst>
            <pc:docMk/>
            <pc:sldMk cId="1465694608" sldId="2143187404"/>
            <ac:spMk id="151" creationId="{FCC6B696-1201-DF55-F494-561DAD443739}"/>
          </ac:spMkLst>
        </pc:spChg>
        <pc:spChg chg="mod">
          <ac:chgData name="Jennifer Eimers" userId="e496f3f7-6a48-4339-9b0c-9f426a43f948" providerId="ADAL" clId="{0B5988C1-EB76-47B1-868C-9D23CAD7F553}" dt="2022-09-08T20:35:07.181" v="259" actId="1035"/>
          <ac:spMkLst>
            <pc:docMk/>
            <pc:sldMk cId="1465694608" sldId="2143187404"/>
            <ac:spMk id="152" creationId="{3158ADAC-0EAE-8C9D-9D98-0C615EE4D901}"/>
          </ac:spMkLst>
        </pc:spChg>
        <pc:spChg chg="mod">
          <ac:chgData name="Jennifer Eimers" userId="e496f3f7-6a48-4339-9b0c-9f426a43f948" providerId="ADAL" clId="{0B5988C1-EB76-47B1-868C-9D23CAD7F553}" dt="2022-09-08T20:35:07.181" v="259" actId="1035"/>
          <ac:spMkLst>
            <pc:docMk/>
            <pc:sldMk cId="1465694608" sldId="2143187404"/>
            <ac:spMk id="153" creationId="{83980BBD-6D3D-9471-7B75-F4E783E156C5}"/>
          </ac:spMkLst>
        </pc:spChg>
        <pc:spChg chg="mod">
          <ac:chgData name="Jennifer Eimers" userId="e496f3f7-6a48-4339-9b0c-9f426a43f948" providerId="ADAL" clId="{0B5988C1-EB76-47B1-868C-9D23CAD7F553}" dt="2022-09-08T20:35:07.181" v="259" actId="1035"/>
          <ac:spMkLst>
            <pc:docMk/>
            <pc:sldMk cId="1465694608" sldId="2143187404"/>
            <ac:spMk id="154" creationId="{E53E6A8A-F946-CD44-4A3B-4019628C7F40}"/>
          </ac:spMkLst>
        </pc:spChg>
        <pc:spChg chg="mod">
          <ac:chgData name="Jennifer Eimers" userId="e496f3f7-6a48-4339-9b0c-9f426a43f948" providerId="ADAL" clId="{0B5988C1-EB76-47B1-868C-9D23CAD7F553}" dt="2022-09-08T20:35:07.181" v="259" actId="1035"/>
          <ac:spMkLst>
            <pc:docMk/>
            <pc:sldMk cId="1465694608" sldId="2143187404"/>
            <ac:spMk id="155" creationId="{0BCC3B0B-34BB-C3E4-11F4-A89CB6008A23}"/>
          </ac:spMkLst>
        </pc:spChg>
        <pc:spChg chg="mod">
          <ac:chgData name="Jennifer Eimers" userId="e496f3f7-6a48-4339-9b0c-9f426a43f948" providerId="ADAL" clId="{0B5988C1-EB76-47B1-868C-9D23CAD7F553}" dt="2022-09-08T20:35:07.181" v="259" actId="1035"/>
          <ac:spMkLst>
            <pc:docMk/>
            <pc:sldMk cId="1465694608" sldId="2143187404"/>
            <ac:spMk id="156" creationId="{699B3B75-FC85-C237-7FEF-24CE0CCF094F}"/>
          </ac:spMkLst>
        </pc:spChg>
        <pc:spChg chg="mod">
          <ac:chgData name="Jennifer Eimers" userId="e496f3f7-6a48-4339-9b0c-9f426a43f948" providerId="ADAL" clId="{0B5988C1-EB76-47B1-868C-9D23CAD7F553}" dt="2022-09-08T20:35:07.181" v="259" actId="1035"/>
          <ac:spMkLst>
            <pc:docMk/>
            <pc:sldMk cId="1465694608" sldId="2143187404"/>
            <ac:spMk id="157" creationId="{0C6CCADA-CA14-8A41-3947-83993F686987}"/>
          </ac:spMkLst>
        </pc:spChg>
        <pc:spChg chg="mod">
          <ac:chgData name="Jennifer Eimers" userId="e496f3f7-6a48-4339-9b0c-9f426a43f948" providerId="ADAL" clId="{0B5988C1-EB76-47B1-868C-9D23CAD7F553}" dt="2022-09-08T20:35:07.181" v="259" actId="1035"/>
          <ac:spMkLst>
            <pc:docMk/>
            <pc:sldMk cId="1465694608" sldId="2143187404"/>
            <ac:spMk id="158" creationId="{AC3BCAF3-B4E5-E3D4-47A0-663B17640DA6}"/>
          </ac:spMkLst>
        </pc:spChg>
        <pc:spChg chg="mod">
          <ac:chgData name="Jennifer Eimers" userId="e496f3f7-6a48-4339-9b0c-9f426a43f948" providerId="ADAL" clId="{0B5988C1-EB76-47B1-868C-9D23CAD7F553}" dt="2022-09-08T20:35:07.181" v="259" actId="1035"/>
          <ac:spMkLst>
            <pc:docMk/>
            <pc:sldMk cId="1465694608" sldId="2143187404"/>
            <ac:spMk id="159" creationId="{2368CAC1-DBC7-C8BC-26AB-D0005B96DF7B}"/>
          </ac:spMkLst>
        </pc:spChg>
        <pc:spChg chg="mod">
          <ac:chgData name="Jennifer Eimers" userId="e496f3f7-6a48-4339-9b0c-9f426a43f948" providerId="ADAL" clId="{0B5988C1-EB76-47B1-868C-9D23CAD7F553}" dt="2022-09-08T20:35:07.181" v="259" actId="1035"/>
          <ac:spMkLst>
            <pc:docMk/>
            <pc:sldMk cId="1465694608" sldId="2143187404"/>
            <ac:spMk id="160" creationId="{44B8F616-C0DC-E7CF-0A5A-235BF09846A5}"/>
          </ac:spMkLst>
        </pc:spChg>
        <pc:spChg chg="mod">
          <ac:chgData name="Jennifer Eimers" userId="e496f3f7-6a48-4339-9b0c-9f426a43f948" providerId="ADAL" clId="{0B5988C1-EB76-47B1-868C-9D23CAD7F553}" dt="2022-09-08T20:35:07.181" v="259" actId="1035"/>
          <ac:spMkLst>
            <pc:docMk/>
            <pc:sldMk cId="1465694608" sldId="2143187404"/>
            <ac:spMk id="161" creationId="{953EABDD-6361-5B92-530E-F486CDD34426}"/>
          </ac:spMkLst>
        </pc:spChg>
        <pc:spChg chg="mod">
          <ac:chgData name="Jennifer Eimers" userId="e496f3f7-6a48-4339-9b0c-9f426a43f948" providerId="ADAL" clId="{0B5988C1-EB76-47B1-868C-9D23CAD7F553}" dt="2022-09-08T20:35:07.181" v="259" actId="1035"/>
          <ac:spMkLst>
            <pc:docMk/>
            <pc:sldMk cId="1465694608" sldId="2143187404"/>
            <ac:spMk id="162" creationId="{21A6B486-C9C0-C986-AF8C-830378A8C82B}"/>
          </ac:spMkLst>
        </pc:spChg>
        <pc:spChg chg="mod">
          <ac:chgData name="Jennifer Eimers" userId="e496f3f7-6a48-4339-9b0c-9f426a43f948" providerId="ADAL" clId="{0B5988C1-EB76-47B1-868C-9D23CAD7F553}" dt="2022-09-08T20:35:07.181" v="259" actId="1035"/>
          <ac:spMkLst>
            <pc:docMk/>
            <pc:sldMk cId="1465694608" sldId="2143187404"/>
            <ac:spMk id="163" creationId="{4C07EF78-07A5-3537-1DD1-5EDBEEFABD4E}"/>
          </ac:spMkLst>
        </pc:spChg>
        <pc:spChg chg="mod">
          <ac:chgData name="Jennifer Eimers" userId="e496f3f7-6a48-4339-9b0c-9f426a43f948" providerId="ADAL" clId="{0B5988C1-EB76-47B1-868C-9D23CAD7F553}" dt="2022-09-08T20:35:07.181" v="259" actId="1035"/>
          <ac:spMkLst>
            <pc:docMk/>
            <pc:sldMk cId="1465694608" sldId="2143187404"/>
            <ac:spMk id="164" creationId="{0FD4F59C-AF41-5A44-D066-228B74FF0F5E}"/>
          </ac:spMkLst>
        </pc:spChg>
        <pc:spChg chg="mod">
          <ac:chgData name="Jennifer Eimers" userId="e496f3f7-6a48-4339-9b0c-9f426a43f948" providerId="ADAL" clId="{0B5988C1-EB76-47B1-868C-9D23CAD7F553}" dt="2022-09-08T20:35:07.181" v="259" actId="1035"/>
          <ac:spMkLst>
            <pc:docMk/>
            <pc:sldMk cId="1465694608" sldId="2143187404"/>
            <ac:spMk id="165" creationId="{D2C307D6-6C8F-288E-0E11-16ABEC3D8A07}"/>
          </ac:spMkLst>
        </pc:spChg>
        <pc:spChg chg="mod">
          <ac:chgData name="Jennifer Eimers" userId="e496f3f7-6a48-4339-9b0c-9f426a43f948" providerId="ADAL" clId="{0B5988C1-EB76-47B1-868C-9D23CAD7F553}" dt="2022-09-08T20:35:07.181" v="259" actId="1035"/>
          <ac:spMkLst>
            <pc:docMk/>
            <pc:sldMk cId="1465694608" sldId="2143187404"/>
            <ac:spMk id="166" creationId="{35709492-D5CF-9F84-D05C-E79EA0D422E8}"/>
          </ac:spMkLst>
        </pc:spChg>
        <pc:spChg chg="mod">
          <ac:chgData name="Jennifer Eimers" userId="e496f3f7-6a48-4339-9b0c-9f426a43f948" providerId="ADAL" clId="{0B5988C1-EB76-47B1-868C-9D23CAD7F553}" dt="2022-09-08T20:35:07.181" v="259" actId="1035"/>
          <ac:spMkLst>
            <pc:docMk/>
            <pc:sldMk cId="1465694608" sldId="2143187404"/>
            <ac:spMk id="167" creationId="{65877D9B-87F9-094C-B8DE-A3655E30D1E1}"/>
          </ac:spMkLst>
        </pc:spChg>
        <pc:spChg chg="mod">
          <ac:chgData name="Jennifer Eimers" userId="e496f3f7-6a48-4339-9b0c-9f426a43f948" providerId="ADAL" clId="{0B5988C1-EB76-47B1-868C-9D23CAD7F553}" dt="2022-09-08T20:35:07.181" v="259" actId="1035"/>
          <ac:spMkLst>
            <pc:docMk/>
            <pc:sldMk cId="1465694608" sldId="2143187404"/>
            <ac:spMk id="168" creationId="{A1DACEC4-5C7D-4585-944A-BA952B9F7CDD}"/>
          </ac:spMkLst>
        </pc:spChg>
        <pc:spChg chg="mod">
          <ac:chgData name="Jennifer Eimers" userId="e496f3f7-6a48-4339-9b0c-9f426a43f948" providerId="ADAL" clId="{0B5988C1-EB76-47B1-868C-9D23CAD7F553}" dt="2022-09-08T20:35:07.181" v="259" actId="1035"/>
          <ac:spMkLst>
            <pc:docMk/>
            <pc:sldMk cId="1465694608" sldId="2143187404"/>
            <ac:spMk id="169" creationId="{337FEAE6-3F90-5A11-2EAD-1740758BC5C1}"/>
          </ac:spMkLst>
        </pc:spChg>
        <pc:spChg chg="mod">
          <ac:chgData name="Jennifer Eimers" userId="e496f3f7-6a48-4339-9b0c-9f426a43f948" providerId="ADAL" clId="{0B5988C1-EB76-47B1-868C-9D23CAD7F553}" dt="2022-09-08T20:35:07.181" v="259" actId="1035"/>
          <ac:spMkLst>
            <pc:docMk/>
            <pc:sldMk cId="1465694608" sldId="2143187404"/>
            <ac:spMk id="170" creationId="{7374AF73-DB44-9E70-9C30-6CA042C83652}"/>
          </ac:spMkLst>
        </pc:spChg>
        <pc:spChg chg="mod">
          <ac:chgData name="Jennifer Eimers" userId="e496f3f7-6a48-4339-9b0c-9f426a43f948" providerId="ADAL" clId="{0B5988C1-EB76-47B1-868C-9D23CAD7F553}" dt="2022-09-08T20:35:07.181" v="259" actId="1035"/>
          <ac:spMkLst>
            <pc:docMk/>
            <pc:sldMk cId="1465694608" sldId="2143187404"/>
            <ac:spMk id="171" creationId="{AC7DBA20-FCCD-5FA7-CE92-15C2A193B073}"/>
          </ac:spMkLst>
        </pc:spChg>
        <pc:spChg chg="mod">
          <ac:chgData name="Jennifer Eimers" userId="e496f3f7-6a48-4339-9b0c-9f426a43f948" providerId="ADAL" clId="{0B5988C1-EB76-47B1-868C-9D23CAD7F553}" dt="2022-09-08T20:35:07.181" v="259" actId="1035"/>
          <ac:spMkLst>
            <pc:docMk/>
            <pc:sldMk cId="1465694608" sldId="2143187404"/>
            <ac:spMk id="172" creationId="{22521021-3149-F696-8B5E-3FA642994880}"/>
          </ac:spMkLst>
        </pc:spChg>
        <pc:spChg chg="mod">
          <ac:chgData name="Jennifer Eimers" userId="e496f3f7-6a48-4339-9b0c-9f426a43f948" providerId="ADAL" clId="{0B5988C1-EB76-47B1-868C-9D23CAD7F553}" dt="2022-09-08T20:35:07.181" v="259" actId="1035"/>
          <ac:spMkLst>
            <pc:docMk/>
            <pc:sldMk cId="1465694608" sldId="2143187404"/>
            <ac:spMk id="173" creationId="{3844557C-D76B-BF8F-2510-43DCC993326A}"/>
          </ac:spMkLst>
        </pc:spChg>
        <pc:spChg chg="mod">
          <ac:chgData name="Jennifer Eimers" userId="e496f3f7-6a48-4339-9b0c-9f426a43f948" providerId="ADAL" clId="{0B5988C1-EB76-47B1-868C-9D23CAD7F553}" dt="2022-09-08T20:35:07.181" v="259" actId="1035"/>
          <ac:spMkLst>
            <pc:docMk/>
            <pc:sldMk cId="1465694608" sldId="2143187404"/>
            <ac:spMk id="174" creationId="{101F83AD-8F18-51D9-48A2-F798FD4BB880}"/>
          </ac:spMkLst>
        </pc:spChg>
        <pc:spChg chg="mod">
          <ac:chgData name="Jennifer Eimers" userId="e496f3f7-6a48-4339-9b0c-9f426a43f948" providerId="ADAL" clId="{0B5988C1-EB76-47B1-868C-9D23CAD7F553}" dt="2022-09-08T20:35:07.181" v="259" actId="1035"/>
          <ac:spMkLst>
            <pc:docMk/>
            <pc:sldMk cId="1465694608" sldId="2143187404"/>
            <ac:spMk id="175" creationId="{7938AD99-F0F7-17DE-9F56-186A331B5D1F}"/>
          </ac:spMkLst>
        </pc:spChg>
        <pc:spChg chg="mod">
          <ac:chgData name="Jennifer Eimers" userId="e496f3f7-6a48-4339-9b0c-9f426a43f948" providerId="ADAL" clId="{0B5988C1-EB76-47B1-868C-9D23CAD7F553}" dt="2022-09-08T20:35:07.181" v="259" actId="1035"/>
          <ac:spMkLst>
            <pc:docMk/>
            <pc:sldMk cId="1465694608" sldId="2143187404"/>
            <ac:spMk id="176" creationId="{9DA137CB-D8C3-74D2-3E88-A9423E8C6B03}"/>
          </ac:spMkLst>
        </pc:spChg>
        <pc:spChg chg="mod">
          <ac:chgData name="Jennifer Eimers" userId="e496f3f7-6a48-4339-9b0c-9f426a43f948" providerId="ADAL" clId="{0B5988C1-EB76-47B1-868C-9D23CAD7F553}" dt="2022-09-08T20:35:07.181" v="259" actId="1035"/>
          <ac:spMkLst>
            <pc:docMk/>
            <pc:sldMk cId="1465694608" sldId="2143187404"/>
            <ac:spMk id="177" creationId="{7C53BBEF-B9F7-A9A0-4E0B-77B938B98D00}"/>
          </ac:spMkLst>
        </pc:spChg>
        <pc:spChg chg="mod">
          <ac:chgData name="Jennifer Eimers" userId="e496f3f7-6a48-4339-9b0c-9f426a43f948" providerId="ADAL" clId="{0B5988C1-EB76-47B1-868C-9D23CAD7F553}" dt="2022-09-08T20:35:07.181" v="259" actId="1035"/>
          <ac:spMkLst>
            <pc:docMk/>
            <pc:sldMk cId="1465694608" sldId="2143187404"/>
            <ac:spMk id="178" creationId="{024A4D10-B36A-3863-14BD-656AC528C3DA}"/>
          </ac:spMkLst>
        </pc:spChg>
        <pc:spChg chg="mod">
          <ac:chgData name="Jennifer Eimers" userId="e496f3f7-6a48-4339-9b0c-9f426a43f948" providerId="ADAL" clId="{0B5988C1-EB76-47B1-868C-9D23CAD7F553}" dt="2022-09-08T20:35:07.181" v="259" actId="1035"/>
          <ac:spMkLst>
            <pc:docMk/>
            <pc:sldMk cId="1465694608" sldId="2143187404"/>
            <ac:spMk id="179" creationId="{869AC517-04C7-266C-5274-8AD956C7BAB7}"/>
          </ac:spMkLst>
        </pc:spChg>
        <pc:spChg chg="mod">
          <ac:chgData name="Jennifer Eimers" userId="e496f3f7-6a48-4339-9b0c-9f426a43f948" providerId="ADAL" clId="{0B5988C1-EB76-47B1-868C-9D23CAD7F553}" dt="2022-09-08T20:35:07.181" v="259" actId="1035"/>
          <ac:spMkLst>
            <pc:docMk/>
            <pc:sldMk cId="1465694608" sldId="2143187404"/>
            <ac:spMk id="180" creationId="{1E19594B-01A4-84D7-2170-E7F05ACE957D}"/>
          </ac:spMkLst>
        </pc:spChg>
        <pc:spChg chg="mod">
          <ac:chgData name="Jennifer Eimers" userId="e496f3f7-6a48-4339-9b0c-9f426a43f948" providerId="ADAL" clId="{0B5988C1-EB76-47B1-868C-9D23CAD7F553}" dt="2022-09-08T20:35:07.181" v="259" actId="1035"/>
          <ac:spMkLst>
            <pc:docMk/>
            <pc:sldMk cId="1465694608" sldId="2143187404"/>
            <ac:spMk id="181" creationId="{C42E317B-2827-238F-F7AF-5825EF927A99}"/>
          </ac:spMkLst>
        </pc:spChg>
        <pc:spChg chg="mod">
          <ac:chgData name="Jennifer Eimers" userId="e496f3f7-6a48-4339-9b0c-9f426a43f948" providerId="ADAL" clId="{0B5988C1-EB76-47B1-868C-9D23CAD7F553}" dt="2022-09-08T20:35:07.181" v="259" actId="1035"/>
          <ac:spMkLst>
            <pc:docMk/>
            <pc:sldMk cId="1465694608" sldId="2143187404"/>
            <ac:spMk id="182" creationId="{DF452093-AEAE-69A3-A587-4A8A37D44D5D}"/>
          </ac:spMkLst>
        </pc:spChg>
        <pc:spChg chg="mod">
          <ac:chgData name="Jennifer Eimers" userId="e496f3f7-6a48-4339-9b0c-9f426a43f948" providerId="ADAL" clId="{0B5988C1-EB76-47B1-868C-9D23CAD7F553}" dt="2022-09-08T20:35:07.181" v="259" actId="1035"/>
          <ac:spMkLst>
            <pc:docMk/>
            <pc:sldMk cId="1465694608" sldId="2143187404"/>
            <ac:spMk id="183" creationId="{4DD7D819-FFD1-5DDC-E182-4C3D4ED26FEF}"/>
          </ac:spMkLst>
        </pc:spChg>
        <pc:spChg chg="mod">
          <ac:chgData name="Jennifer Eimers" userId="e496f3f7-6a48-4339-9b0c-9f426a43f948" providerId="ADAL" clId="{0B5988C1-EB76-47B1-868C-9D23CAD7F553}" dt="2022-09-08T20:35:07.181" v="259" actId="1035"/>
          <ac:spMkLst>
            <pc:docMk/>
            <pc:sldMk cId="1465694608" sldId="2143187404"/>
            <ac:spMk id="184" creationId="{2BB51B60-53B6-16B3-E743-1F16D714B6A3}"/>
          </ac:spMkLst>
        </pc:spChg>
        <pc:spChg chg="mod">
          <ac:chgData name="Jennifer Eimers" userId="e496f3f7-6a48-4339-9b0c-9f426a43f948" providerId="ADAL" clId="{0B5988C1-EB76-47B1-868C-9D23CAD7F553}" dt="2022-09-08T20:35:07.181" v="259" actId="1035"/>
          <ac:spMkLst>
            <pc:docMk/>
            <pc:sldMk cId="1465694608" sldId="2143187404"/>
            <ac:spMk id="185" creationId="{4F8EF47E-A0DE-B643-66F6-66877745B6AD}"/>
          </ac:spMkLst>
        </pc:spChg>
        <pc:spChg chg="mod">
          <ac:chgData name="Jennifer Eimers" userId="e496f3f7-6a48-4339-9b0c-9f426a43f948" providerId="ADAL" clId="{0B5988C1-EB76-47B1-868C-9D23CAD7F553}" dt="2022-09-08T20:35:07.181" v="259" actId="1035"/>
          <ac:spMkLst>
            <pc:docMk/>
            <pc:sldMk cId="1465694608" sldId="2143187404"/>
            <ac:spMk id="186" creationId="{EE343B7C-8FA9-B850-8259-0F3272FF511C}"/>
          </ac:spMkLst>
        </pc:spChg>
        <pc:spChg chg="mod">
          <ac:chgData name="Jennifer Eimers" userId="e496f3f7-6a48-4339-9b0c-9f426a43f948" providerId="ADAL" clId="{0B5988C1-EB76-47B1-868C-9D23CAD7F553}" dt="2022-09-08T20:35:07.181" v="259" actId="1035"/>
          <ac:spMkLst>
            <pc:docMk/>
            <pc:sldMk cId="1465694608" sldId="2143187404"/>
            <ac:spMk id="187" creationId="{632E486A-8D1F-D7B4-87FB-91859C595462}"/>
          </ac:spMkLst>
        </pc:spChg>
        <pc:spChg chg="mod">
          <ac:chgData name="Jennifer Eimers" userId="e496f3f7-6a48-4339-9b0c-9f426a43f948" providerId="ADAL" clId="{0B5988C1-EB76-47B1-868C-9D23CAD7F553}" dt="2022-09-08T20:35:07.181" v="259" actId="1035"/>
          <ac:spMkLst>
            <pc:docMk/>
            <pc:sldMk cId="1465694608" sldId="2143187404"/>
            <ac:spMk id="188" creationId="{C431C5DA-9407-C017-0149-D292E4E9F81E}"/>
          </ac:spMkLst>
        </pc:spChg>
        <pc:spChg chg="mod">
          <ac:chgData name="Jennifer Eimers" userId="e496f3f7-6a48-4339-9b0c-9f426a43f948" providerId="ADAL" clId="{0B5988C1-EB76-47B1-868C-9D23CAD7F553}" dt="2022-09-08T20:35:07.181" v="259" actId="1035"/>
          <ac:spMkLst>
            <pc:docMk/>
            <pc:sldMk cId="1465694608" sldId="2143187404"/>
            <ac:spMk id="189" creationId="{591E1DA3-8CB1-00BF-E508-B020187C4DD6}"/>
          </ac:spMkLst>
        </pc:spChg>
        <pc:spChg chg="mod">
          <ac:chgData name="Jennifer Eimers" userId="e496f3f7-6a48-4339-9b0c-9f426a43f948" providerId="ADAL" clId="{0B5988C1-EB76-47B1-868C-9D23CAD7F553}" dt="2022-09-08T20:35:07.181" v="259" actId="1035"/>
          <ac:spMkLst>
            <pc:docMk/>
            <pc:sldMk cId="1465694608" sldId="2143187404"/>
            <ac:spMk id="190" creationId="{965AE03B-BF37-04B4-9E3C-7CC95E120863}"/>
          </ac:spMkLst>
        </pc:spChg>
        <pc:spChg chg="mod">
          <ac:chgData name="Jennifer Eimers" userId="e496f3f7-6a48-4339-9b0c-9f426a43f948" providerId="ADAL" clId="{0B5988C1-EB76-47B1-868C-9D23CAD7F553}" dt="2022-09-08T20:35:07.181" v="259" actId="1035"/>
          <ac:spMkLst>
            <pc:docMk/>
            <pc:sldMk cId="1465694608" sldId="2143187404"/>
            <ac:spMk id="191" creationId="{9248436A-17C2-0195-6C2E-D8DAC78479FF}"/>
          </ac:spMkLst>
        </pc:spChg>
        <pc:spChg chg="mod">
          <ac:chgData name="Jennifer Eimers" userId="e496f3f7-6a48-4339-9b0c-9f426a43f948" providerId="ADAL" clId="{0B5988C1-EB76-47B1-868C-9D23CAD7F553}" dt="2022-09-08T20:35:07.181" v="259" actId="1035"/>
          <ac:spMkLst>
            <pc:docMk/>
            <pc:sldMk cId="1465694608" sldId="2143187404"/>
            <ac:spMk id="192" creationId="{E77812E4-6340-D786-CF39-9E664424B0FE}"/>
          </ac:spMkLst>
        </pc:spChg>
        <pc:spChg chg="mod">
          <ac:chgData name="Jennifer Eimers" userId="e496f3f7-6a48-4339-9b0c-9f426a43f948" providerId="ADAL" clId="{0B5988C1-EB76-47B1-868C-9D23CAD7F553}" dt="2022-09-08T20:35:07.181" v="259" actId="1035"/>
          <ac:spMkLst>
            <pc:docMk/>
            <pc:sldMk cId="1465694608" sldId="2143187404"/>
            <ac:spMk id="193" creationId="{22AE517A-B101-A083-02B6-2C67107EDC86}"/>
          </ac:spMkLst>
        </pc:spChg>
        <pc:spChg chg="mod">
          <ac:chgData name="Jennifer Eimers" userId="e496f3f7-6a48-4339-9b0c-9f426a43f948" providerId="ADAL" clId="{0B5988C1-EB76-47B1-868C-9D23CAD7F553}" dt="2022-09-08T20:35:07.181" v="259" actId="1035"/>
          <ac:spMkLst>
            <pc:docMk/>
            <pc:sldMk cId="1465694608" sldId="2143187404"/>
            <ac:spMk id="194" creationId="{F25008FB-39C0-C129-A13A-729271228B60}"/>
          </ac:spMkLst>
        </pc:spChg>
        <pc:spChg chg="mod">
          <ac:chgData name="Jennifer Eimers" userId="e496f3f7-6a48-4339-9b0c-9f426a43f948" providerId="ADAL" clId="{0B5988C1-EB76-47B1-868C-9D23CAD7F553}" dt="2022-09-08T20:35:07.181" v="259" actId="1035"/>
          <ac:spMkLst>
            <pc:docMk/>
            <pc:sldMk cId="1465694608" sldId="2143187404"/>
            <ac:spMk id="195" creationId="{495CB9A3-1CDB-9216-5252-FC39D2E8B470}"/>
          </ac:spMkLst>
        </pc:spChg>
        <pc:spChg chg="mod">
          <ac:chgData name="Jennifer Eimers" userId="e496f3f7-6a48-4339-9b0c-9f426a43f948" providerId="ADAL" clId="{0B5988C1-EB76-47B1-868C-9D23CAD7F553}" dt="2022-09-08T20:35:07.181" v="259" actId="1035"/>
          <ac:spMkLst>
            <pc:docMk/>
            <pc:sldMk cId="1465694608" sldId="2143187404"/>
            <ac:spMk id="196" creationId="{B3ED0BAC-CD20-812C-9FF0-729703597671}"/>
          </ac:spMkLst>
        </pc:spChg>
        <pc:spChg chg="mod">
          <ac:chgData name="Jennifer Eimers" userId="e496f3f7-6a48-4339-9b0c-9f426a43f948" providerId="ADAL" clId="{0B5988C1-EB76-47B1-868C-9D23CAD7F553}" dt="2022-09-08T20:35:07.181" v="259" actId="1035"/>
          <ac:spMkLst>
            <pc:docMk/>
            <pc:sldMk cId="1465694608" sldId="2143187404"/>
            <ac:spMk id="197" creationId="{47C85699-001D-FE93-4150-C2DB40B7CD38}"/>
          </ac:spMkLst>
        </pc:spChg>
        <pc:spChg chg="mod">
          <ac:chgData name="Jennifer Eimers" userId="e496f3f7-6a48-4339-9b0c-9f426a43f948" providerId="ADAL" clId="{0B5988C1-EB76-47B1-868C-9D23CAD7F553}" dt="2022-09-08T20:35:07.181" v="259" actId="1035"/>
          <ac:spMkLst>
            <pc:docMk/>
            <pc:sldMk cId="1465694608" sldId="2143187404"/>
            <ac:spMk id="198" creationId="{0F09C0A7-E2A9-3EE2-837A-F62965A0C389}"/>
          </ac:spMkLst>
        </pc:spChg>
        <pc:spChg chg="mod">
          <ac:chgData name="Jennifer Eimers" userId="e496f3f7-6a48-4339-9b0c-9f426a43f948" providerId="ADAL" clId="{0B5988C1-EB76-47B1-868C-9D23CAD7F553}" dt="2022-09-08T20:35:07.181" v="259" actId="1035"/>
          <ac:spMkLst>
            <pc:docMk/>
            <pc:sldMk cId="1465694608" sldId="2143187404"/>
            <ac:spMk id="199" creationId="{7E93C36B-E54C-B1C6-AA4D-87DF85250C8E}"/>
          </ac:spMkLst>
        </pc:spChg>
        <pc:spChg chg="mod">
          <ac:chgData name="Jennifer Eimers" userId="e496f3f7-6a48-4339-9b0c-9f426a43f948" providerId="ADAL" clId="{0B5988C1-EB76-47B1-868C-9D23CAD7F553}" dt="2022-09-08T20:35:07.181" v="259" actId="1035"/>
          <ac:spMkLst>
            <pc:docMk/>
            <pc:sldMk cId="1465694608" sldId="2143187404"/>
            <ac:spMk id="200" creationId="{004B23E2-9171-1EC2-4C48-5AB5E5A3CAED}"/>
          </ac:spMkLst>
        </pc:spChg>
        <pc:spChg chg="mod">
          <ac:chgData name="Jennifer Eimers" userId="e496f3f7-6a48-4339-9b0c-9f426a43f948" providerId="ADAL" clId="{0B5988C1-EB76-47B1-868C-9D23CAD7F553}" dt="2022-09-08T20:35:07.181" v="259" actId="1035"/>
          <ac:spMkLst>
            <pc:docMk/>
            <pc:sldMk cId="1465694608" sldId="2143187404"/>
            <ac:spMk id="201" creationId="{380CE2FE-0AD1-CCDC-51B7-C884F7A15934}"/>
          </ac:spMkLst>
        </pc:spChg>
        <pc:spChg chg="mod">
          <ac:chgData name="Jennifer Eimers" userId="e496f3f7-6a48-4339-9b0c-9f426a43f948" providerId="ADAL" clId="{0B5988C1-EB76-47B1-868C-9D23CAD7F553}" dt="2022-09-08T20:35:07.181" v="259" actId="1035"/>
          <ac:spMkLst>
            <pc:docMk/>
            <pc:sldMk cId="1465694608" sldId="2143187404"/>
            <ac:spMk id="202" creationId="{C750A0CE-5B6F-181F-4EF5-51ABB15E9540}"/>
          </ac:spMkLst>
        </pc:spChg>
        <pc:spChg chg="mod">
          <ac:chgData name="Jennifer Eimers" userId="e496f3f7-6a48-4339-9b0c-9f426a43f948" providerId="ADAL" clId="{0B5988C1-EB76-47B1-868C-9D23CAD7F553}" dt="2022-09-08T20:35:07.181" v="259" actId="1035"/>
          <ac:spMkLst>
            <pc:docMk/>
            <pc:sldMk cId="1465694608" sldId="2143187404"/>
            <ac:spMk id="203" creationId="{AFF647A8-2FC7-4416-8B81-9C4A07B9F234}"/>
          </ac:spMkLst>
        </pc:spChg>
        <pc:spChg chg="mod">
          <ac:chgData name="Jennifer Eimers" userId="e496f3f7-6a48-4339-9b0c-9f426a43f948" providerId="ADAL" clId="{0B5988C1-EB76-47B1-868C-9D23CAD7F553}" dt="2022-09-08T20:35:07.181" v="259" actId="1035"/>
          <ac:spMkLst>
            <pc:docMk/>
            <pc:sldMk cId="1465694608" sldId="2143187404"/>
            <ac:spMk id="204" creationId="{9DE1C5C5-1E3A-950A-BE1D-FAB9E1C0C72C}"/>
          </ac:spMkLst>
        </pc:spChg>
        <pc:spChg chg="mod">
          <ac:chgData name="Jennifer Eimers" userId="e496f3f7-6a48-4339-9b0c-9f426a43f948" providerId="ADAL" clId="{0B5988C1-EB76-47B1-868C-9D23CAD7F553}" dt="2022-09-08T20:35:07.181" v="259" actId="1035"/>
          <ac:spMkLst>
            <pc:docMk/>
            <pc:sldMk cId="1465694608" sldId="2143187404"/>
            <ac:spMk id="205" creationId="{9B3AE783-7DC4-26BF-5D00-BAB483C8F9C7}"/>
          </ac:spMkLst>
        </pc:spChg>
        <pc:spChg chg="mod">
          <ac:chgData name="Jennifer Eimers" userId="e496f3f7-6a48-4339-9b0c-9f426a43f948" providerId="ADAL" clId="{0B5988C1-EB76-47B1-868C-9D23CAD7F553}" dt="2022-09-08T20:35:07.181" v="259" actId="1035"/>
          <ac:spMkLst>
            <pc:docMk/>
            <pc:sldMk cId="1465694608" sldId="2143187404"/>
            <ac:spMk id="206" creationId="{FA8AF006-A2B3-1DC8-EF29-B5E1D742AF36}"/>
          </ac:spMkLst>
        </pc:spChg>
        <pc:spChg chg="mod">
          <ac:chgData name="Jennifer Eimers" userId="e496f3f7-6a48-4339-9b0c-9f426a43f948" providerId="ADAL" clId="{0B5988C1-EB76-47B1-868C-9D23CAD7F553}" dt="2022-09-08T20:35:07.181" v="259" actId="1035"/>
          <ac:spMkLst>
            <pc:docMk/>
            <pc:sldMk cId="1465694608" sldId="2143187404"/>
            <ac:spMk id="207" creationId="{E4D89EC8-8652-3755-4C4A-5E97B15CFF1E}"/>
          </ac:spMkLst>
        </pc:spChg>
        <pc:spChg chg="mod">
          <ac:chgData name="Jennifer Eimers" userId="e496f3f7-6a48-4339-9b0c-9f426a43f948" providerId="ADAL" clId="{0B5988C1-EB76-47B1-868C-9D23CAD7F553}" dt="2022-09-08T20:35:07.181" v="259" actId="1035"/>
          <ac:spMkLst>
            <pc:docMk/>
            <pc:sldMk cId="1465694608" sldId="2143187404"/>
            <ac:spMk id="208" creationId="{63C400A4-6639-3D15-E470-4324611982D6}"/>
          </ac:spMkLst>
        </pc:spChg>
        <pc:spChg chg="mod">
          <ac:chgData name="Jennifer Eimers" userId="e496f3f7-6a48-4339-9b0c-9f426a43f948" providerId="ADAL" clId="{0B5988C1-EB76-47B1-868C-9D23CAD7F553}" dt="2022-09-08T20:35:07.181" v="259" actId="1035"/>
          <ac:spMkLst>
            <pc:docMk/>
            <pc:sldMk cId="1465694608" sldId="2143187404"/>
            <ac:spMk id="209" creationId="{96B97A52-F105-5ABF-078B-AEED5A27E2CD}"/>
          </ac:spMkLst>
        </pc:spChg>
        <pc:spChg chg="mod">
          <ac:chgData name="Jennifer Eimers" userId="e496f3f7-6a48-4339-9b0c-9f426a43f948" providerId="ADAL" clId="{0B5988C1-EB76-47B1-868C-9D23CAD7F553}" dt="2022-09-08T20:35:07.181" v="259" actId="1035"/>
          <ac:spMkLst>
            <pc:docMk/>
            <pc:sldMk cId="1465694608" sldId="2143187404"/>
            <ac:spMk id="210" creationId="{A2D63E04-F482-7C96-926F-9AC089039579}"/>
          </ac:spMkLst>
        </pc:spChg>
        <pc:spChg chg="mod">
          <ac:chgData name="Jennifer Eimers" userId="e496f3f7-6a48-4339-9b0c-9f426a43f948" providerId="ADAL" clId="{0B5988C1-EB76-47B1-868C-9D23CAD7F553}" dt="2022-09-08T20:35:07.181" v="259" actId="1035"/>
          <ac:spMkLst>
            <pc:docMk/>
            <pc:sldMk cId="1465694608" sldId="2143187404"/>
            <ac:spMk id="211" creationId="{4A20065E-3657-5475-D8B6-B6B6C8650CC6}"/>
          </ac:spMkLst>
        </pc:spChg>
        <pc:spChg chg="mod">
          <ac:chgData name="Jennifer Eimers" userId="e496f3f7-6a48-4339-9b0c-9f426a43f948" providerId="ADAL" clId="{0B5988C1-EB76-47B1-868C-9D23CAD7F553}" dt="2022-09-08T20:35:07.181" v="259" actId="1035"/>
          <ac:spMkLst>
            <pc:docMk/>
            <pc:sldMk cId="1465694608" sldId="2143187404"/>
            <ac:spMk id="212" creationId="{3C71C677-3A9B-0C84-0C63-18D1AB67A7C0}"/>
          </ac:spMkLst>
        </pc:spChg>
        <pc:spChg chg="mod">
          <ac:chgData name="Jennifer Eimers" userId="e496f3f7-6a48-4339-9b0c-9f426a43f948" providerId="ADAL" clId="{0B5988C1-EB76-47B1-868C-9D23CAD7F553}" dt="2022-09-08T20:35:07.181" v="259" actId="1035"/>
          <ac:spMkLst>
            <pc:docMk/>
            <pc:sldMk cId="1465694608" sldId="2143187404"/>
            <ac:spMk id="213" creationId="{0148F249-B7D4-AFFC-8B64-FD9897F9193B}"/>
          </ac:spMkLst>
        </pc:spChg>
        <pc:spChg chg="mod">
          <ac:chgData name="Jennifer Eimers" userId="e496f3f7-6a48-4339-9b0c-9f426a43f948" providerId="ADAL" clId="{0B5988C1-EB76-47B1-868C-9D23CAD7F553}" dt="2022-09-08T20:35:07.181" v="259" actId="1035"/>
          <ac:spMkLst>
            <pc:docMk/>
            <pc:sldMk cId="1465694608" sldId="2143187404"/>
            <ac:spMk id="214" creationId="{5D4A95D5-3C1F-42CD-5FBB-5637EFC8404B}"/>
          </ac:spMkLst>
        </pc:spChg>
        <pc:spChg chg="mod">
          <ac:chgData name="Jennifer Eimers" userId="e496f3f7-6a48-4339-9b0c-9f426a43f948" providerId="ADAL" clId="{0B5988C1-EB76-47B1-868C-9D23CAD7F553}" dt="2022-09-08T20:35:07.181" v="259" actId="1035"/>
          <ac:spMkLst>
            <pc:docMk/>
            <pc:sldMk cId="1465694608" sldId="2143187404"/>
            <ac:spMk id="215" creationId="{701B8E39-1D5A-6E43-5860-641A3A47DA31}"/>
          </ac:spMkLst>
        </pc:spChg>
        <pc:spChg chg="mod">
          <ac:chgData name="Jennifer Eimers" userId="e496f3f7-6a48-4339-9b0c-9f426a43f948" providerId="ADAL" clId="{0B5988C1-EB76-47B1-868C-9D23CAD7F553}" dt="2022-09-08T20:35:07.181" v="259" actId="1035"/>
          <ac:spMkLst>
            <pc:docMk/>
            <pc:sldMk cId="1465694608" sldId="2143187404"/>
            <ac:spMk id="216" creationId="{35746160-1264-FEAF-1E91-09F2FD43D146}"/>
          </ac:spMkLst>
        </pc:spChg>
        <pc:spChg chg="mod">
          <ac:chgData name="Jennifer Eimers" userId="e496f3f7-6a48-4339-9b0c-9f426a43f948" providerId="ADAL" clId="{0B5988C1-EB76-47B1-868C-9D23CAD7F553}" dt="2022-09-08T20:35:07.181" v="259" actId="1035"/>
          <ac:spMkLst>
            <pc:docMk/>
            <pc:sldMk cId="1465694608" sldId="2143187404"/>
            <ac:spMk id="217" creationId="{B372FBB7-CEDD-4013-584C-1886726BE4B3}"/>
          </ac:spMkLst>
        </pc:spChg>
        <pc:spChg chg="mod">
          <ac:chgData name="Jennifer Eimers" userId="e496f3f7-6a48-4339-9b0c-9f426a43f948" providerId="ADAL" clId="{0B5988C1-EB76-47B1-868C-9D23CAD7F553}" dt="2022-09-08T20:35:07.181" v="259" actId="1035"/>
          <ac:spMkLst>
            <pc:docMk/>
            <pc:sldMk cId="1465694608" sldId="2143187404"/>
            <ac:spMk id="218" creationId="{98F62B99-5B92-09EC-2480-FA0204A3793D}"/>
          </ac:spMkLst>
        </pc:spChg>
        <pc:spChg chg="mod">
          <ac:chgData name="Jennifer Eimers" userId="e496f3f7-6a48-4339-9b0c-9f426a43f948" providerId="ADAL" clId="{0B5988C1-EB76-47B1-868C-9D23CAD7F553}" dt="2022-09-08T20:35:07.181" v="259" actId="1035"/>
          <ac:spMkLst>
            <pc:docMk/>
            <pc:sldMk cId="1465694608" sldId="2143187404"/>
            <ac:spMk id="219" creationId="{3B82BB0C-6237-2C80-312A-6E23F73A862D}"/>
          </ac:spMkLst>
        </pc:spChg>
        <pc:spChg chg="mod">
          <ac:chgData name="Jennifer Eimers" userId="e496f3f7-6a48-4339-9b0c-9f426a43f948" providerId="ADAL" clId="{0B5988C1-EB76-47B1-868C-9D23CAD7F553}" dt="2022-09-08T20:35:07.181" v="259" actId="1035"/>
          <ac:spMkLst>
            <pc:docMk/>
            <pc:sldMk cId="1465694608" sldId="2143187404"/>
            <ac:spMk id="220" creationId="{B9B35C0C-C429-4940-097D-850A080D889F}"/>
          </ac:spMkLst>
        </pc:spChg>
        <pc:spChg chg="mod">
          <ac:chgData name="Jennifer Eimers" userId="e496f3f7-6a48-4339-9b0c-9f426a43f948" providerId="ADAL" clId="{0B5988C1-EB76-47B1-868C-9D23CAD7F553}" dt="2022-09-08T20:35:07.181" v="259" actId="1035"/>
          <ac:spMkLst>
            <pc:docMk/>
            <pc:sldMk cId="1465694608" sldId="2143187404"/>
            <ac:spMk id="221" creationId="{48C3C107-7271-F3F0-188C-E2E3D2F9AB25}"/>
          </ac:spMkLst>
        </pc:spChg>
        <pc:spChg chg="mod">
          <ac:chgData name="Jennifer Eimers" userId="e496f3f7-6a48-4339-9b0c-9f426a43f948" providerId="ADAL" clId="{0B5988C1-EB76-47B1-868C-9D23CAD7F553}" dt="2022-09-08T20:35:07.181" v="259" actId="1035"/>
          <ac:spMkLst>
            <pc:docMk/>
            <pc:sldMk cId="1465694608" sldId="2143187404"/>
            <ac:spMk id="222" creationId="{45659D1D-6924-5BD6-0CF0-D575C70A810A}"/>
          </ac:spMkLst>
        </pc:spChg>
        <pc:spChg chg="mod">
          <ac:chgData name="Jennifer Eimers" userId="e496f3f7-6a48-4339-9b0c-9f426a43f948" providerId="ADAL" clId="{0B5988C1-EB76-47B1-868C-9D23CAD7F553}" dt="2022-09-08T20:35:07.181" v="259" actId="1035"/>
          <ac:spMkLst>
            <pc:docMk/>
            <pc:sldMk cId="1465694608" sldId="2143187404"/>
            <ac:spMk id="223" creationId="{9C516B36-A08D-BEED-6208-DB12CD95130C}"/>
          </ac:spMkLst>
        </pc:spChg>
        <pc:spChg chg="mod">
          <ac:chgData name="Jennifer Eimers" userId="e496f3f7-6a48-4339-9b0c-9f426a43f948" providerId="ADAL" clId="{0B5988C1-EB76-47B1-868C-9D23CAD7F553}" dt="2022-09-08T20:35:07.181" v="259" actId="1035"/>
          <ac:spMkLst>
            <pc:docMk/>
            <pc:sldMk cId="1465694608" sldId="2143187404"/>
            <ac:spMk id="224" creationId="{3EA3E8C9-9534-B5A3-2D54-F945A0E6F296}"/>
          </ac:spMkLst>
        </pc:spChg>
        <pc:spChg chg="mod">
          <ac:chgData name="Jennifer Eimers" userId="e496f3f7-6a48-4339-9b0c-9f426a43f948" providerId="ADAL" clId="{0B5988C1-EB76-47B1-868C-9D23CAD7F553}" dt="2022-09-08T20:35:07.181" v="259" actId="1035"/>
          <ac:spMkLst>
            <pc:docMk/>
            <pc:sldMk cId="1465694608" sldId="2143187404"/>
            <ac:spMk id="225" creationId="{9F296370-B9ED-1C71-655C-408547FEEEAF}"/>
          </ac:spMkLst>
        </pc:spChg>
        <pc:spChg chg="mod">
          <ac:chgData name="Jennifer Eimers" userId="e496f3f7-6a48-4339-9b0c-9f426a43f948" providerId="ADAL" clId="{0B5988C1-EB76-47B1-868C-9D23CAD7F553}" dt="2022-09-08T20:35:07.181" v="259" actId="1035"/>
          <ac:spMkLst>
            <pc:docMk/>
            <pc:sldMk cId="1465694608" sldId="2143187404"/>
            <ac:spMk id="226" creationId="{053FE729-05C1-7DD1-752F-2F72F1643DAF}"/>
          </ac:spMkLst>
        </pc:spChg>
        <pc:spChg chg="mod">
          <ac:chgData name="Jennifer Eimers" userId="e496f3f7-6a48-4339-9b0c-9f426a43f948" providerId="ADAL" clId="{0B5988C1-EB76-47B1-868C-9D23CAD7F553}" dt="2022-09-08T20:35:07.181" v="259" actId="1035"/>
          <ac:spMkLst>
            <pc:docMk/>
            <pc:sldMk cId="1465694608" sldId="2143187404"/>
            <ac:spMk id="227" creationId="{0B228A23-B2E1-A57F-87F5-A605BD832419}"/>
          </ac:spMkLst>
        </pc:spChg>
        <pc:grpChg chg="del">
          <ac:chgData name="Jennifer Eimers" userId="e496f3f7-6a48-4339-9b0c-9f426a43f948" providerId="ADAL" clId="{0B5988C1-EB76-47B1-868C-9D23CAD7F553}" dt="2022-09-08T20:34:50.455" v="244" actId="478"/>
          <ac:grpSpMkLst>
            <pc:docMk/>
            <pc:sldMk cId="1465694608" sldId="2143187404"/>
            <ac:grpSpMk id="233" creationId="{D5178BA3-A851-0245-C783-AADC8FD1A5D1}"/>
          </ac:grpSpMkLst>
        </pc:grpChg>
        <pc:cxnChg chg="mod">
          <ac:chgData name="Jennifer Eimers" userId="e496f3f7-6a48-4339-9b0c-9f426a43f948" providerId="ADAL" clId="{0B5988C1-EB76-47B1-868C-9D23CAD7F553}" dt="2022-09-08T20:35:07.181" v="259" actId="1035"/>
          <ac:cxnSpMkLst>
            <pc:docMk/>
            <pc:sldMk cId="1465694608" sldId="2143187404"/>
            <ac:cxnSpMk id="36" creationId="{C8186B4B-CB7D-78C7-E2E7-D5DE7508821D}"/>
          </ac:cxnSpMkLst>
        </pc:cxnChg>
        <pc:cxnChg chg="mod">
          <ac:chgData name="Jennifer Eimers" userId="e496f3f7-6a48-4339-9b0c-9f426a43f948" providerId="ADAL" clId="{0B5988C1-EB76-47B1-868C-9D23CAD7F553}" dt="2022-09-08T20:35:07.181" v="259" actId="1035"/>
          <ac:cxnSpMkLst>
            <pc:docMk/>
            <pc:sldMk cId="1465694608" sldId="2143187404"/>
            <ac:cxnSpMk id="37" creationId="{A0F785F8-F157-196C-A3CF-B3843129FF8C}"/>
          </ac:cxnSpMkLst>
        </pc:cxnChg>
        <pc:cxnChg chg="mod">
          <ac:chgData name="Jennifer Eimers" userId="e496f3f7-6a48-4339-9b0c-9f426a43f948" providerId="ADAL" clId="{0B5988C1-EB76-47B1-868C-9D23CAD7F553}" dt="2022-09-08T20:35:07.181" v="259" actId="1035"/>
          <ac:cxnSpMkLst>
            <pc:docMk/>
            <pc:sldMk cId="1465694608" sldId="2143187404"/>
            <ac:cxnSpMk id="38" creationId="{30F90A27-42DF-54B7-DF19-B0E5467CBAEA}"/>
          </ac:cxnSpMkLst>
        </pc:cxnChg>
        <pc:cxnChg chg="mod">
          <ac:chgData name="Jennifer Eimers" userId="e496f3f7-6a48-4339-9b0c-9f426a43f948" providerId="ADAL" clId="{0B5988C1-EB76-47B1-868C-9D23CAD7F553}" dt="2022-09-08T20:35:07.181" v="259" actId="1035"/>
          <ac:cxnSpMkLst>
            <pc:docMk/>
            <pc:sldMk cId="1465694608" sldId="2143187404"/>
            <ac:cxnSpMk id="39" creationId="{C9A006FC-7C6D-9402-0A3C-083643B5CD50}"/>
          </ac:cxnSpMkLst>
        </pc:cxnChg>
        <pc:cxnChg chg="mod">
          <ac:chgData name="Jennifer Eimers" userId="e496f3f7-6a48-4339-9b0c-9f426a43f948" providerId="ADAL" clId="{0B5988C1-EB76-47B1-868C-9D23CAD7F553}" dt="2022-09-08T20:35:07.181" v="259" actId="1035"/>
          <ac:cxnSpMkLst>
            <pc:docMk/>
            <pc:sldMk cId="1465694608" sldId="2143187404"/>
            <ac:cxnSpMk id="40" creationId="{407B9A1A-F4D1-D01B-145E-EAD5DEF4E2F5}"/>
          </ac:cxnSpMkLst>
        </pc:cxnChg>
        <pc:cxnChg chg="mod">
          <ac:chgData name="Jennifer Eimers" userId="e496f3f7-6a48-4339-9b0c-9f426a43f948" providerId="ADAL" clId="{0B5988C1-EB76-47B1-868C-9D23CAD7F553}" dt="2022-09-08T20:35:07.181" v="259" actId="1035"/>
          <ac:cxnSpMkLst>
            <pc:docMk/>
            <pc:sldMk cId="1465694608" sldId="2143187404"/>
            <ac:cxnSpMk id="41" creationId="{250F9197-CFEA-68C6-B1D6-612A7EE2AF4D}"/>
          </ac:cxnSpMkLst>
        </pc:cxnChg>
        <pc:cxnChg chg="mod">
          <ac:chgData name="Jennifer Eimers" userId="e496f3f7-6a48-4339-9b0c-9f426a43f948" providerId="ADAL" clId="{0B5988C1-EB76-47B1-868C-9D23CAD7F553}" dt="2022-09-08T20:35:07.181" v="259" actId="1035"/>
          <ac:cxnSpMkLst>
            <pc:docMk/>
            <pc:sldMk cId="1465694608" sldId="2143187404"/>
            <ac:cxnSpMk id="42" creationId="{0471907D-6A97-4A80-5D7B-DEE014239B1F}"/>
          </ac:cxnSpMkLst>
        </pc:cxnChg>
        <pc:cxnChg chg="mod">
          <ac:chgData name="Jennifer Eimers" userId="e496f3f7-6a48-4339-9b0c-9f426a43f948" providerId="ADAL" clId="{0B5988C1-EB76-47B1-868C-9D23CAD7F553}" dt="2022-09-08T20:35:07.181" v="259" actId="1035"/>
          <ac:cxnSpMkLst>
            <pc:docMk/>
            <pc:sldMk cId="1465694608" sldId="2143187404"/>
            <ac:cxnSpMk id="43" creationId="{C6E322E8-DCAA-AC23-7D1C-A2AD4EFEDAF9}"/>
          </ac:cxnSpMkLst>
        </pc:cxnChg>
        <pc:cxnChg chg="mod">
          <ac:chgData name="Jennifer Eimers" userId="e496f3f7-6a48-4339-9b0c-9f426a43f948" providerId="ADAL" clId="{0B5988C1-EB76-47B1-868C-9D23CAD7F553}" dt="2022-09-08T20:35:07.181" v="259" actId="1035"/>
          <ac:cxnSpMkLst>
            <pc:docMk/>
            <pc:sldMk cId="1465694608" sldId="2143187404"/>
            <ac:cxnSpMk id="44" creationId="{13374769-CC66-ECBE-6D19-E7AD1830E33A}"/>
          </ac:cxnSpMkLst>
        </pc:cxnChg>
        <pc:cxnChg chg="mod">
          <ac:chgData name="Jennifer Eimers" userId="e496f3f7-6a48-4339-9b0c-9f426a43f948" providerId="ADAL" clId="{0B5988C1-EB76-47B1-868C-9D23CAD7F553}" dt="2022-09-08T20:35:07.181" v="259" actId="1035"/>
          <ac:cxnSpMkLst>
            <pc:docMk/>
            <pc:sldMk cId="1465694608" sldId="2143187404"/>
            <ac:cxnSpMk id="45" creationId="{B2EE24E4-2908-514A-0D8E-A35FEBDC29B7}"/>
          </ac:cxnSpMkLst>
        </pc:cxnChg>
        <pc:cxnChg chg="mod">
          <ac:chgData name="Jennifer Eimers" userId="e496f3f7-6a48-4339-9b0c-9f426a43f948" providerId="ADAL" clId="{0B5988C1-EB76-47B1-868C-9D23CAD7F553}" dt="2022-09-08T20:35:07.181" v="259" actId="1035"/>
          <ac:cxnSpMkLst>
            <pc:docMk/>
            <pc:sldMk cId="1465694608" sldId="2143187404"/>
            <ac:cxnSpMk id="46" creationId="{90D12EB2-548D-D16B-F992-BB005911D54D}"/>
          </ac:cxnSpMkLst>
        </pc:cxnChg>
        <pc:cxnChg chg="mod">
          <ac:chgData name="Jennifer Eimers" userId="e496f3f7-6a48-4339-9b0c-9f426a43f948" providerId="ADAL" clId="{0B5988C1-EB76-47B1-868C-9D23CAD7F553}" dt="2022-09-08T20:35:07.181" v="259" actId="1035"/>
          <ac:cxnSpMkLst>
            <pc:docMk/>
            <pc:sldMk cId="1465694608" sldId="2143187404"/>
            <ac:cxnSpMk id="47" creationId="{29ACCF42-B0D7-D07F-2B15-64B10A9BD901}"/>
          </ac:cxnSpMkLst>
        </pc:cxnChg>
        <pc:cxnChg chg="mod">
          <ac:chgData name="Jennifer Eimers" userId="e496f3f7-6a48-4339-9b0c-9f426a43f948" providerId="ADAL" clId="{0B5988C1-EB76-47B1-868C-9D23CAD7F553}" dt="2022-09-08T20:35:07.181" v="259" actId="1035"/>
          <ac:cxnSpMkLst>
            <pc:docMk/>
            <pc:sldMk cId="1465694608" sldId="2143187404"/>
            <ac:cxnSpMk id="48" creationId="{CBF42D27-EE1E-324B-10AE-0623B9BBBED3}"/>
          </ac:cxnSpMkLst>
        </pc:cxnChg>
        <pc:cxnChg chg="mod">
          <ac:chgData name="Jennifer Eimers" userId="e496f3f7-6a48-4339-9b0c-9f426a43f948" providerId="ADAL" clId="{0B5988C1-EB76-47B1-868C-9D23CAD7F553}" dt="2022-09-08T20:35:07.181" v="259" actId="1035"/>
          <ac:cxnSpMkLst>
            <pc:docMk/>
            <pc:sldMk cId="1465694608" sldId="2143187404"/>
            <ac:cxnSpMk id="49" creationId="{3B20938A-0E15-9064-B48B-CE73B0A968A2}"/>
          </ac:cxnSpMkLst>
        </pc:cxnChg>
        <pc:cxnChg chg="mod">
          <ac:chgData name="Jennifer Eimers" userId="e496f3f7-6a48-4339-9b0c-9f426a43f948" providerId="ADAL" clId="{0B5988C1-EB76-47B1-868C-9D23CAD7F553}" dt="2022-09-08T20:35:07.181" v="259" actId="1035"/>
          <ac:cxnSpMkLst>
            <pc:docMk/>
            <pc:sldMk cId="1465694608" sldId="2143187404"/>
            <ac:cxnSpMk id="50" creationId="{850A437F-12D5-C801-92A1-32092A1802A7}"/>
          </ac:cxnSpMkLst>
        </pc:cxnChg>
        <pc:cxnChg chg="mod">
          <ac:chgData name="Jennifer Eimers" userId="e496f3f7-6a48-4339-9b0c-9f426a43f948" providerId="ADAL" clId="{0B5988C1-EB76-47B1-868C-9D23CAD7F553}" dt="2022-09-08T20:35:07.181" v="259" actId="1035"/>
          <ac:cxnSpMkLst>
            <pc:docMk/>
            <pc:sldMk cId="1465694608" sldId="2143187404"/>
            <ac:cxnSpMk id="51" creationId="{3C89A5BE-2AEC-3AAE-112E-FF3D88F7DFB0}"/>
          </ac:cxnSpMkLst>
        </pc:cxnChg>
        <pc:cxnChg chg="mod">
          <ac:chgData name="Jennifer Eimers" userId="e496f3f7-6a48-4339-9b0c-9f426a43f948" providerId="ADAL" clId="{0B5988C1-EB76-47B1-868C-9D23CAD7F553}" dt="2022-09-08T20:35:07.181" v="259" actId="1035"/>
          <ac:cxnSpMkLst>
            <pc:docMk/>
            <pc:sldMk cId="1465694608" sldId="2143187404"/>
            <ac:cxnSpMk id="52" creationId="{3ED6E557-7815-D052-EECA-8521C7989A07}"/>
          </ac:cxnSpMkLst>
        </pc:cxnChg>
        <pc:cxnChg chg="mod">
          <ac:chgData name="Jennifer Eimers" userId="e496f3f7-6a48-4339-9b0c-9f426a43f948" providerId="ADAL" clId="{0B5988C1-EB76-47B1-868C-9D23CAD7F553}" dt="2022-09-08T20:35:07.181" v="259" actId="1035"/>
          <ac:cxnSpMkLst>
            <pc:docMk/>
            <pc:sldMk cId="1465694608" sldId="2143187404"/>
            <ac:cxnSpMk id="53" creationId="{C7BFDACF-4AAD-5E66-45AF-1F48E4E4C8DA}"/>
          </ac:cxnSpMkLst>
        </pc:cxnChg>
        <pc:cxnChg chg="mod">
          <ac:chgData name="Jennifer Eimers" userId="e496f3f7-6a48-4339-9b0c-9f426a43f948" providerId="ADAL" clId="{0B5988C1-EB76-47B1-868C-9D23CAD7F553}" dt="2022-09-08T20:35:07.181" v="259" actId="1035"/>
          <ac:cxnSpMkLst>
            <pc:docMk/>
            <pc:sldMk cId="1465694608" sldId="2143187404"/>
            <ac:cxnSpMk id="228" creationId="{888A3E92-76D1-CFE8-7C07-3B9400B65658}"/>
          </ac:cxnSpMkLst>
        </pc:cxnChg>
        <pc:cxnChg chg="mod">
          <ac:chgData name="Jennifer Eimers" userId="e496f3f7-6a48-4339-9b0c-9f426a43f948" providerId="ADAL" clId="{0B5988C1-EB76-47B1-868C-9D23CAD7F553}" dt="2022-09-08T20:35:07.181" v="259" actId="1035"/>
          <ac:cxnSpMkLst>
            <pc:docMk/>
            <pc:sldMk cId="1465694608" sldId="2143187404"/>
            <ac:cxnSpMk id="229" creationId="{6D0CAE11-A09B-D30A-E466-DA92F785C36B}"/>
          </ac:cxnSpMkLst>
        </pc:cxnChg>
        <pc:cxnChg chg="mod">
          <ac:chgData name="Jennifer Eimers" userId="e496f3f7-6a48-4339-9b0c-9f426a43f948" providerId="ADAL" clId="{0B5988C1-EB76-47B1-868C-9D23CAD7F553}" dt="2022-09-08T20:35:07.181" v="259" actId="1035"/>
          <ac:cxnSpMkLst>
            <pc:docMk/>
            <pc:sldMk cId="1465694608" sldId="2143187404"/>
            <ac:cxnSpMk id="230" creationId="{DEA17D8B-F843-C57A-FFA2-886CA4892450}"/>
          </ac:cxnSpMkLst>
        </pc:cxnChg>
      </pc:sldChg>
      <pc:sldChg chg="addSp delSp modSp add mod modClrScheme chgLayout">
        <pc:chgData name="Jennifer Eimers" userId="e496f3f7-6a48-4339-9b0c-9f426a43f948" providerId="ADAL" clId="{0B5988C1-EB76-47B1-868C-9D23CAD7F553}" dt="2022-09-08T20:36:48.577" v="316" actId="1036"/>
        <pc:sldMkLst>
          <pc:docMk/>
          <pc:sldMk cId="369336093" sldId="2143187405"/>
        </pc:sldMkLst>
        <pc:spChg chg="add del mod ord">
          <ac:chgData name="Jennifer Eimers" userId="e496f3f7-6a48-4339-9b0c-9f426a43f948" providerId="ADAL" clId="{0B5988C1-EB76-47B1-868C-9D23CAD7F553}" dt="2022-09-08T20:35:28.272" v="266" actId="478"/>
          <ac:spMkLst>
            <pc:docMk/>
            <pc:sldMk cId="369336093" sldId="2143187405"/>
            <ac:spMk id="2" creationId="{BABFE2F0-2C70-CCEE-A9D4-0BA32EAB7707}"/>
          </ac:spMkLst>
        </pc:spChg>
        <pc:spChg chg="add del mod ord">
          <ac:chgData name="Jennifer Eimers" userId="e496f3f7-6a48-4339-9b0c-9f426a43f948" providerId="ADAL" clId="{0B5988C1-EB76-47B1-868C-9D23CAD7F553}" dt="2022-09-08T20:35:25.583" v="265" actId="478"/>
          <ac:spMkLst>
            <pc:docMk/>
            <pc:sldMk cId="369336093" sldId="2143187405"/>
            <ac:spMk id="3" creationId="{F4FF7F35-AD38-136D-90F0-4E492E22F0FF}"/>
          </ac:spMkLst>
        </pc:spChg>
        <pc:spChg chg="mod ord">
          <ac:chgData name="Jennifer Eimers" userId="e496f3f7-6a48-4339-9b0c-9f426a43f948" providerId="ADAL" clId="{0B5988C1-EB76-47B1-868C-9D23CAD7F553}" dt="2022-09-08T20:35:14.810" v="261" actId="700"/>
          <ac:spMkLst>
            <pc:docMk/>
            <pc:sldMk cId="369336093" sldId="2143187405"/>
            <ac:spMk id="13" creationId="{FB7E8218-B3A5-A19C-9719-24250AF517F8}"/>
          </ac:spMkLst>
        </pc:spChg>
        <pc:spChg chg="mod">
          <ac:chgData name="Jennifer Eimers" userId="e496f3f7-6a48-4339-9b0c-9f426a43f948" providerId="ADAL" clId="{0B5988C1-EB76-47B1-868C-9D23CAD7F553}" dt="2022-09-08T20:36:48.577" v="316" actId="1036"/>
          <ac:spMkLst>
            <pc:docMk/>
            <pc:sldMk cId="369336093" sldId="2143187405"/>
            <ac:spMk id="16" creationId="{300FD9CF-6E04-E157-DF53-AD623BED9B21}"/>
          </ac:spMkLst>
        </pc:spChg>
        <pc:grpChg chg="del">
          <ac:chgData name="Jennifer Eimers" userId="e496f3f7-6a48-4339-9b0c-9f426a43f948" providerId="ADAL" clId="{0B5988C1-EB76-47B1-868C-9D23CAD7F553}" dt="2022-09-08T20:35:10.090" v="260" actId="478"/>
          <ac:grpSpMkLst>
            <pc:docMk/>
            <pc:sldMk cId="369336093" sldId="2143187405"/>
            <ac:grpSpMk id="11" creationId="{A23C8713-EBF6-0EF4-F6FE-761244D9218C}"/>
          </ac:grpSpMkLst>
        </pc:grpChg>
        <pc:graphicFrameChg chg="ord">
          <ac:chgData name="Jennifer Eimers" userId="e496f3f7-6a48-4339-9b0c-9f426a43f948" providerId="ADAL" clId="{0B5988C1-EB76-47B1-868C-9D23CAD7F553}" dt="2022-09-08T20:35:20.563" v="262" actId="167"/>
          <ac:graphicFrameMkLst>
            <pc:docMk/>
            <pc:sldMk cId="369336093" sldId="2143187405"/>
            <ac:graphicFrameMk id="17" creationId="{C515FB5F-8E23-9851-819E-DE84C95B75DE}"/>
          </ac:graphicFrameMkLst>
        </pc:graphicFrameChg>
        <pc:graphicFrameChg chg="add del ord">
          <ac:chgData name="Jennifer Eimers" userId="e496f3f7-6a48-4339-9b0c-9f426a43f948" providerId="ADAL" clId="{0B5988C1-EB76-47B1-868C-9D23CAD7F553}" dt="2022-09-08T20:35:24.028" v="264" actId="478"/>
          <ac:graphicFrameMkLst>
            <pc:docMk/>
            <pc:sldMk cId="369336093" sldId="2143187405"/>
            <ac:graphicFrameMk id="18" creationId="{B330B31D-F121-DD73-8347-5AACC415D30E}"/>
          </ac:graphicFrameMkLst>
        </pc:graphicFrameChg>
      </pc:sldChg>
      <pc:sldChg chg="addSp delSp modSp add mod modClrScheme chgLayout">
        <pc:chgData name="Jennifer Eimers" userId="e496f3f7-6a48-4339-9b0c-9f426a43f948" providerId="ADAL" clId="{0B5988C1-EB76-47B1-868C-9D23CAD7F553}" dt="2022-09-08T20:35:49.038" v="274" actId="1036"/>
        <pc:sldMkLst>
          <pc:docMk/>
          <pc:sldMk cId="3770778467" sldId="2143187406"/>
        </pc:sldMkLst>
        <pc:spChg chg="mod ord">
          <ac:chgData name="Jennifer Eimers" userId="e496f3f7-6a48-4339-9b0c-9f426a43f948" providerId="ADAL" clId="{0B5988C1-EB76-47B1-868C-9D23CAD7F553}" dt="2022-09-08T20:35:44.548" v="270" actId="700"/>
          <ac:spMkLst>
            <pc:docMk/>
            <pc:sldMk cId="3770778467" sldId="2143187406"/>
            <ac:spMk id="2" creationId="{CF65BCF2-A7A1-1226-1460-97E64AFE006F}"/>
          </ac:spMkLst>
        </pc:spChg>
        <pc:spChg chg="mod ord">
          <ac:chgData name="Jennifer Eimers" userId="e496f3f7-6a48-4339-9b0c-9f426a43f948" providerId="ADAL" clId="{0B5988C1-EB76-47B1-868C-9D23CAD7F553}" dt="2022-09-08T20:35:44.548" v="270" actId="700"/>
          <ac:spMkLst>
            <pc:docMk/>
            <pc:sldMk cId="3770778467" sldId="2143187406"/>
            <ac:spMk id="3" creationId="{0B80BF95-63BE-40CB-931A-F5E65C1BE675}"/>
          </ac:spMkLst>
        </pc:spChg>
        <pc:spChg chg="mod ord">
          <ac:chgData name="Jennifer Eimers" userId="e496f3f7-6a48-4339-9b0c-9f426a43f948" providerId="ADAL" clId="{0B5988C1-EB76-47B1-868C-9D23CAD7F553}" dt="2022-09-08T20:35:44.548" v="270" actId="700"/>
          <ac:spMkLst>
            <pc:docMk/>
            <pc:sldMk cId="3770778467" sldId="2143187406"/>
            <ac:spMk id="4" creationId="{90EA51CA-09F6-3519-5B47-A6166968BC8E}"/>
          </ac:spMkLst>
        </pc:spChg>
        <pc:spChg chg="mod">
          <ac:chgData name="Jennifer Eimers" userId="e496f3f7-6a48-4339-9b0c-9f426a43f948" providerId="ADAL" clId="{0B5988C1-EB76-47B1-868C-9D23CAD7F553}" dt="2022-09-08T20:35:49.038" v="274" actId="1036"/>
          <ac:spMkLst>
            <pc:docMk/>
            <pc:sldMk cId="3770778467" sldId="2143187406"/>
            <ac:spMk id="49" creationId="{3BC0F6B7-5EB4-5F91-1392-765033D852CF}"/>
          </ac:spMkLst>
        </pc:spChg>
        <pc:grpChg chg="add del">
          <ac:chgData name="Jennifer Eimers" userId="e496f3f7-6a48-4339-9b0c-9f426a43f948" providerId="ADAL" clId="{0B5988C1-EB76-47B1-868C-9D23CAD7F553}" dt="2022-09-08T20:35:42.365" v="269" actId="478"/>
          <ac:grpSpMkLst>
            <pc:docMk/>
            <pc:sldMk cId="3770778467" sldId="2143187406"/>
            <ac:grpSpMk id="8" creationId="{7BEC3C0F-E2F9-2FB6-8495-68F671376C58}"/>
          </ac:grpSpMkLst>
        </pc:grpChg>
      </pc:sldChg>
      <pc:sldChg chg="addSp delSp modSp add mod setBg modClrScheme chgLayout">
        <pc:chgData name="Jennifer Eimers" userId="e496f3f7-6a48-4339-9b0c-9f426a43f948" providerId="ADAL" clId="{0B5988C1-EB76-47B1-868C-9D23CAD7F553}" dt="2022-09-08T20:34:05.192" v="227" actId="20577"/>
        <pc:sldMkLst>
          <pc:docMk/>
          <pc:sldMk cId="3921342151" sldId="2143187407"/>
        </pc:sldMkLst>
        <pc:spChg chg="mod ord">
          <ac:chgData name="Jennifer Eimers" userId="e496f3f7-6a48-4339-9b0c-9f426a43f948" providerId="ADAL" clId="{0B5988C1-EB76-47B1-868C-9D23CAD7F553}" dt="2022-09-08T20:33:31.498" v="219" actId="700"/>
          <ac:spMkLst>
            <pc:docMk/>
            <pc:sldMk cId="3921342151" sldId="2143187407"/>
            <ac:spMk id="2" creationId="{9B3DCA74-71BA-4CD2-8550-F41804B938F9}"/>
          </ac:spMkLst>
        </pc:spChg>
        <pc:spChg chg="mod">
          <ac:chgData name="Jennifer Eimers" userId="e496f3f7-6a48-4339-9b0c-9f426a43f948" providerId="ADAL" clId="{0B5988C1-EB76-47B1-868C-9D23CAD7F553}" dt="2022-09-08T20:33:53.894" v="223" actId="113"/>
          <ac:spMkLst>
            <pc:docMk/>
            <pc:sldMk cId="3921342151" sldId="2143187407"/>
            <ac:spMk id="6" creationId="{D3ED4054-00D9-F9A5-0EB2-8D42180AA988}"/>
          </ac:spMkLst>
        </pc:spChg>
        <pc:spChg chg="mod">
          <ac:chgData name="Jennifer Eimers" userId="e496f3f7-6a48-4339-9b0c-9f426a43f948" providerId="ADAL" clId="{0B5988C1-EB76-47B1-868C-9D23CAD7F553}" dt="2022-09-08T20:34:05.192" v="227" actId="20577"/>
          <ac:spMkLst>
            <pc:docMk/>
            <pc:sldMk cId="3921342151" sldId="2143187407"/>
            <ac:spMk id="7" creationId="{41720959-6E43-477A-0EAD-79498DB51F23}"/>
          </ac:spMkLst>
        </pc:spChg>
        <pc:spChg chg="add del mod ord">
          <ac:chgData name="Jennifer Eimers" userId="e496f3f7-6a48-4339-9b0c-9f426a43f948" providerId="ADAL" clId="{0B5988C1-EB76-47B1-868C-9D23CAD7F553}" dt="2022-09-08T20:33:34.821" v="220" actId="478"/>
          <ac:spMkLst>
            <pc:docMk/>
            <pc:sldMk cId="3921342151" sldId="2143187407"/>
            <ac:spMk id="8" creationId="{00AC9EAC-31BA-683B-7A4D-2BE8AEE9DDBA}"/>
          </ac:spMkLst>
        </pc:spChg>
        <pc:spChg chg="mod">
          <ac:chgData name="Jennifer Eimers" userId="e496f3f7-6a48-4339-9b0c-9f426a43f948" providerId="ADAL" clId="{0B5988C1-EB76-47B1-868C-9D23CAD7F553}" dt="2022-09-08T20:33:50.693" v="222" actId="113"/>
          <ac:spMkLst>
            <pc:docMk/>
            <pc:sldMk cId="3921342151" sldId="2143187407"/>
            <ac:spMk id="9" creationId="{FB4CDE9F-E9F1-6292-156C-587D0C5D3756}"/>
          </ac:spMkLst>
        </pc:spChg>
        <pc:spChg chg="mod">
          <ac:chgData name="Jennifer Eimers" userId="e496f3f7-6a48-4339-9b0c-9f426a43f948" providerId="ADAL" clId="{0B5988C1-EB76-47B1-868C-9D23CAD7F553}" dt="2022-09-08T20:33:45.498" v="221" actId="113"/>
          <ac:spMkLst>
            <pc:docMk/>
            <pc:sldMk cId="3921342151" sldId="2143187407"/>
            <ac:spMk id="48" creationId="{419F69C5-84B5-E64A-7C91-E6B9DF6E51A5}"/>
          </ac:spMkLst>
        </pc:spChg>
        <pc:grpChg chg="del">
          <ac:chgData name="Jennifer Eimers" userId="e496f3f7-6a48-4339-9b0c-9f426a43f948" providerId="ADAL" clId="{0B5988C1-EB76-47B1-868C-9D23CAD7F553}" dt="2022-09-08T20:33:28.632" v="218" actId="478"/>
          <ac:grpSpMkLst>
            <pc:docMk/>
            <pc:sldMk cId="3921342151" sldId="2143187407"/>
            <ac:grpSpMk id="29" creationId="{B1854B0C-64EA-69BC-1E12-085B3137A275}"/>
          </ac:grpSpMkLst>
        </pc:grpChg>
      </pc:sldChg>
      <pc:sldChg chg="add">
        <pc:chgData name="Jennifer Eimers" userId="e496f3f7-6a48-4339-9b0c-9f426a43f948" providerId="ADAL" clId="{0B5988C1-EB76-47B1-868C-9D23CAD7F553}" dt="2022-09-08T19:27:50.866" v="1"/>
        <pc:sldMkLst>
          <pc:docMk/>
          <pc:sldMk cId="2661809957" sldId="2143187410"/>
        </pc:sldMkLst>
      </pc:sldChg>
      <pc:sldChg chg="addSp delSp modSp add mod modClrScheme chgLayout">
        <pc:chgData name="Jennifer Eimers" userId="e496f3f7-6a48-4339-9b0c-9f426a43f948" providerId="ADAL" clId="{0B5988C1-EB76-47B1-868C-9D23CAD7F553}" dt="2022-09-08T19:39:05.769" v="189" actId="14100"/>
        <pc:sldMkLst>
          <pc:docMk/>
          <pc:sldMk cId="3467304301" sldId="2145706377"/>
        </pc:sldMkLst>
        <pc:spChg chg="mod ord">
          <ac:chgData name="Jennifer Eimers" userId="e496f3f7-6a48-4339-9b0c-9f426a43f948" providerId="ADAL" clId="{0B5988C1-EB76-47B1-868C-9D23CAD7F553}" dt="2022-09-08T19:38:41.384" v="172" actId="700"/>
          <ac:spMkLst>
            <pc:docMk/>
            <pc:sldMk cId="3467304301" sldId="2145706377"/>
            <ac:spMk id="2" creationId="{9D2564AA-E5A1-4E95-BE18-1A65559ADBDB}"/>
          </ac:spMkLst>
        </pc:spChg>
        <pc:spChg chg="add del mod ord">
          <ac:chgData name="Jennifer Eimers" userId="e496f3f7-6a48-4339-9b0c-9f426a43f948" providerId="ADAL" clId="{0B5988C1-EB76-47B1-868C-9D23CAD7F553}" dt="2022-09-08T19:38:44.810" v="173" actId="478"/>
          <ac:spMkLst>
            <pc:docMk/>
            <pc:sldMk cId="3467304301" sldId="2145706377"/>
            <ac:spMk id="3" creationId="{CE90E0F1-E645-3016-5700-E8DA721F148F}"/>
          </ac:spMkLst>
        </pc:spChg>
        <pc:spChg chg="mod">
          <ac:chgData name="Jennifer Eimers" userId="e496f3f7-6a48-4339-9b0c-9f426a43f948" providerId="ADAL" clId="{0B5988C1-EB76-47B1-868C-9D23CAD7F553}" dt="2022-09-08T19:39:00.851" v="188" actId="1035"/>
          <ac:spMkLst>
            <pc:docMk/>
            <pc:sldMk cId="3467304301" sldId="2145706377"/>
            <ac:spMk id="8" creationId="{A8545364-780C-D207-A773-CE4F5490B96F}"/>
          </ac:spMkLst>
        </pc:spChg>
        <pc:grpChg chg="del">
          <ac:chgData name="Jennifer Eimers" userId="e496f3f7-6a48-4339-9b0c-9f426a43f948" providerId="ADAL" clId="{0B5988C1-EB76-47B1-868C-9D23CAD7F553}" dt="2022-09-08T19:38:39.787" v="171" actId="478"/>
          <ac:grpSpMkLst>
            <pc:docMk/>
            <pc:sldMk cId="3467304301" sldId="2145706377"/>
            <ac:grpSpMk id="4" creationId="{B2325244-C727-4F86-A634-CDDE56C6A1B6}"/>
          </ac:grpSpMkLst>
        </pc:grpChg>
        <pc:graphicFrameChg chg="mod modGraphic">
          <ac:chgData name="Jennifer Eimers" userId="e496f3f7-6a48-4339-9b0c-9f426a43f948" providerId="ADAL" clId="{0B5988C1-EB76-47B1-868C-9D23CAD7F553}" dt="2022-09-08T19:39:05.769" v="189" actId="14100"/>
          <ac:graphicFrameMkLst>
            <pc:docMk/>
            <pc:sldMk cId="3467304301" sldId="2145706377"/>
            <ac:graphicFrameMk id="12" creationId="{6E66A929-B770-4FA4-8AF4-5CA912C7B152}"/>
          </ac:graphicFrameMkLst>
        </pc:graphicFrameChg>
      </pc:sldChg>
      <pc:sldChg chg="delSp modSp add mod modClrScheme chgLayout">
        <pc:chgData name="Jennifer Eimers" userId="e496f3f7-6a48-4339-9b0c-9f426a43f948" providerId="ADAL" clId="{0B5988C1-EB76-47B1-868C-9D23CAD7F553}" dt="2022-09-08T20:36:26.381" v="286" actId="113"/>
        <pc:sldMkLst>
          <pc:docMk/>
          <pc:sldMk cId="3986217770" sldId="2146848079"/>
        </pc:sldMkLst>
        <pc:spChg chg="mod ord">
          <ac:chgData name="Jennifer Eimers" userId="e496f3f7-6a48-4339-9b0c-9f426a43f948" providerId="ADAL" clId="{0B5988C1-EB76-47B1-868C-9D23CAD7F553}" dt="2022-09-08T19:36:25.774" v="117" actId="700"/>
          <ac:spMkLst>
            <pc:docMk/>
            <pc:sldMk cId="3986217770" sldId="2146848079"/>
            <ac:spMk id="2" creationId="{8007884A-9A6F-478F-B6AD-22FD52EEF31F}"/>
          </ac:spMkLst>
        </pc:spChg>
        <pc:spChg chg="mod ord">
          <ac:chgData name="Jennifer Eimers" userId="e496f3f7-6a48-4339-9b0c-9f426a43f948" providerId="ADAL" clId="{0B5988C1-EB76-47B1-868C-9D23CAD7F553}" dt="2022-09-08T19:36:29.829" v="118" actId="14100"/>
          <ac:spMkLst>
            <pc:docMk/>
            <pc:sldMk cId="3986217770" sldId="2146848079"/>
            <ac:spMk id="3" creationId="{42B77261-82C2-E4EF-EC7A-8B382AD627E3}"/>
          </ac:spMkLst>
        </pc:spChg>
        <pc:spChg chg="mod">
          <ac:chgData name="Jennifer Eimers" userId="e496f3f7-6a48-4339-9b0c-9f426a43f948" providerId="ADAL" clId="{0B5988C1-EB76-47B1-868C-9D23CAD7F553}" dt="2022-09-08T20:36:26.381" v="286" actId="113"/>
          <ac:spMkLst>
            <pc:docMk/>
            <pc:sldMk cId="3986217770" sldId="2146848079"/>
            <ac:spMk id="4" creationId="{97B5EAD5-46C7-4AEF-8D86-CD107A37AF93}"/>
          </ac:spMkLst>
        </pc:spChg>
        <pc:grpChg chg="del">
          <ac:chgData name="Jennifer Eimers" userId="e496f3f7-6a48-4339-9b0c-9f426a43f948" providerId="ADAL" clId="{0B5988C1-EB76-47B1-868C-9D23CAD7F553}" dt="2022-09-08T19:36:19.126" v="114" actId="478"/>
          <ac:grpSpMkLst>
            <pc:docMk/>
            <pc:sldMk cId="3986217770" sldId="2146848079"/>
            <ac:grpSpMk id="228" creationId="{454B8784-3219-B78D-8B82-52AE2BCC7174}"/>
          </ac:grpSpMkLst>
        </pc:grpChg>
      </pc:sldChg>
      <pc:sldChg chg="add">
        <pc:chgData name="Jennifer Eimers" userId="e496f3f7-6a48-4339-9b0c-9f426a43f948" providerId="ADAL" clId="{0B5988C1-EB76-47B1-868C-9D23CAD7F553}" dt="2022-09-08T19:27:50.866" v="1"/>
        <pc:sldMkLst>
          <pc:docMk/>
          <pc:sldMk cId="2230947311" sldId="2146848080"/>
        </pc:sldMkLst>
      </pc:sldChg>
      <pc:sldChg chg="delSp modSp add mod modClrScheme chgLayout">
        <pc:chgData name="Jennifer Eimers" userId="e496f3f7-6a48-4339-9b0c-9f426a43f948" providerId="ADAL" clId="{0B5988C1-EB76-47B1-868C-9D23CAD7F553}" dt="2022-09-08T19:33:33.929" v="66" actId="113"/>
        <pc:sldMkLst>
          <pc:docMk/>
          <pc:sldMk cId="654348597" sldId="2146848082"/>
        </pc:sldMkLst>
        <pc:spChg chg="mod ord">
          <ac:chgData name="Jennifer Eimers" userId="e496f3f7-6a48-4339-9b0c-9f426a43f948" providerId="ADAL" clId="{0B5988C1-EB76-47B1-868C-9D23CAD7F553}" dt="2022-09-08T19:33:08.855" v="60" actId="700"/>
          <ac:spMkLst>
            <pc:docMk/>
            <pc:sldMk cId="654348597" sldId="2146848082"/>
            <ac:spMk id="2" creationId="{00000000-0000-0000-0000-000000000000}"/>
          </ac:spMkLst>
        </pc:spChg>
        <pc:spChg chg="del mod ord">
          <ac:chgData name="Jennifer Eimers" userId="e496f3f7-6a48-4339-9b0c-9f426a43f948" providerId="ADAL" clId="{0B5988C1-EB76-47B1-868C-9D23CAD7F553}" dt="2022-09-08T19:33:20.041" v="63" actId="478"/>
          <ac:spMkLst>
            <pc:docMk/>
            <pc:sldMk cId="654348597" sldId="2146848082"/>
            <ac:spMk id="10" creationId="{CBA6BF18-D422-4B9D-B5A6-B9AAB978D1AF}"/>
          </ac:spMkLst>
        </pc:spChg>
        <pc:spChg chg="mod ord">
          <ac:chgData name="Jennifer Eimers" userId="e496f3f7-6a48-4339-9b0c-9f426a43f948" providerId="ADAL" clId="{0B5988C1-EB76-47B1-868C-9D23CAD7F553}" dt="2022-09-08T19:33:29.686" v="65" actId="113"/>
          <ac:spMkLst>
            <pc:docMk/>
            <pc:sldMk cId="654348597" sldId="2146848082"/>
            <ac:spMk id="12" creationId="{29D8E0EE-345C-E10B-70CE-E4D26AC66071}"/>
          </ac:spMkLst>
        </pc:spChg>
        <pc:spChg chg="mod">
          <ac:chgData name="Jennifer Eimers" userId="e496f3f7-6a48-4339-9b0c-9f426a43f948" providerId="ADAL" clId="{0B5988C1-EB76-47B1-868C-9D23CAD7F553}" dt="2022-09-08T19:33:33.929" v="66" actId="113"/>
          <ac:spMkLst>
            <pc:docMk/>
            <pc:sldMk cId="654348597" sldId="2146848082"/>
            <ac:spMk id="22" creationId="{4F8F1F5C-4AF5-61D2-B05F-850E147ACB9F}"/>
          </ac:spMkLst>
        </pc:spChg>
        <pc:spChg chg="mod">
          <ac:chgData name="Jennifer Eimers" userId="e496f3f7-6a48-4339-9b0c-9f426a43f948" providerId="ADAL" clId="{0B5988C1-EB76-47B1-868C-9D23CAD7F553}" dt="2022-09-08T19:33:33.929" v="66" actId="113"/>
          <ac:spMkLst>
            <pc:docMk/>
            <pc:sldMk cId="654348597" sldId="2146848082"/>
            <ac:spMk id="23" creationId="{4924BA31-7239-B114-45F2-8E92E11EC439}"/>
          </ac:spMkLst>
        </pc:spChg>
        <pc:grpChg chg="del">
          <ac:chgData name="Jennifer Eimers" userId="e496f3f7-6a48-4339-9b0c-9f426a43f948" providerId="ADAL" clId="{0B5988C1-EB76-47B1-868C-9D23CAD7F553}" dt="2022-09-08T19:33:06.377" v="59" actId="478"/>
          <ac:grpSpMkLst>
            <pc:docMk/>
            <pc:sldMk cId="654348597" sldId="2146848082"/>
            <ac:grpSpMk id="14" creationId="{97782A34-F963-4894-A985-67F744CB3A6F}"/>
          </ac:grpSpMkLst>
        </pc:grpChg>
      </pc:sldChg>
      <pc:sldChg chg="addSp delSp modSp add mod modClrScheme chgLayout">
        <pc:chgData name="Jennifer Eimers" userId="e496f3f7-6a48-4339-9b0c-9f426a43f948" providerId="ADAL" clId="{0B5988C1-EB76-47B1-868C-9D23CAD7F553}" dt="2022-09-08T19:31:11.971" v="20" actId="478"/>
        <pc:sldMkLst>
          <pc:docMk/>
          <pc:sldMk cId="348108406" sldId="2146848084"/>
        </pc:sldMkLst>
        <pc:spChg chg="mod ord">
          <ac:chgData name="Jennifer Eimers" userId="e496f3f7-6a48-4339-9b0c-9f426a43f948" providerId="ADAL" clId="{0B5988C1-EB76-47B1-868C-9D23CAD7F553}" dt="2022-09-08T19:31:09.540" v="19" actId="700"/>
          <ac:spMkLst>
            <pc:docMk/>
            <pc:sldMk cId="348108406" sldId="2146848084"/>
            <ac:spMk id="2" creationId="{E4BCB646-60D5-44E7-8FCC-81F3648DAF5E}"/>
          </ac:spMkLst>
        </pc:spChg>
        <pc:spChg chg="add del mod ord">
          <ac:chgData name="Jennifer Eimers" userId="e496f3f7-6a48-4339-9b0c-9f426a43f948" providerId="ADAL" clId="{0B5988C1-EB76-47B1-868C-9D23CAD7F553}" dt="2022-09-08T19:31:11.971" v="20" actId="478"/>
          <ac:spMkLst>
            <pc:docMk/>
            <pc:sldMk cId="348108406" sldId="2146848084"/>
            <ac:spMk id="3" creationId="{C5B5F241-2CA3-C9EA-E748-CF61752FAD15}"/>
          </ac:spMkLst>
        </pc:spChg>
        <pc:grpChg chg="del">
          <ac:chgData name="Jennifer Eimers" userId="e496f3f7-6a48-4339-9b0c-9f426a43f948" providerId="ADAL" clId="{0B5988C1-EB76-47B1-868C-9D23CAD7F553}" dt="2022-09-08T19:31:07.003" v="18" actId="478"/>
          <ac:grpSpMkLst>
            <pc:docMk/>
            <pc:sldMk cId="348108406" sldId="2146848084"/>
            <ac:grpSpMk id="4" creationId="{40969D5C-9CCE-444E-8F9C-E3720F8DE129}"/>
          </ac:grpSpMkLst>
        </pc:grpChg>
      </pc:sldChg>
      <pc:sldChg chg="delSp modSp add mod modClrScheme chgLayout">
        <pc:chgData name="Jennifer Eimers" userId="e496f3f7-6a48-4339-9b0c-9f426a43f948" providerId="ADAL" clId="{0B5988C1-EB76-47B1-868C-9D23CAD7F553}" dt="2022-09-08T19:32:16.738" v="45" actId="113"/>
        <pc:sldMkLst>
          <pc:docMk/>
          <pc:sldMk cId="2225985593" sldId="2146848086"/>
        </pc:sldMkLst>
        <pc:spChg chg="mod ord">
          <ac:chgData name="Jennifer Eimers" userId="e496f3f7-6a48-4339-9b0c-9f426a43f948" providerId="ADAL" clId="{0B5988C1-EB76-47B1-868C-9D23CAD7F553}" dt="2022-09-08T19:31:51.808" v="43" actId="700"/>
          <ac:spMkLst>
            <pc:docMk/>
            <pc:sldMk cId="2225985593" sldId="2146848086"/>
            <ac:spMk id="2" creationId="{D1523AA3-F4E8-4835-9979-EB3DF27CB7C8}"/>
          </ac:spMkLst>
        </pc:spChg>
        <pc:spChg chg="mod">
          <ac:chgData name="Jennifer Eimers" userId="e496f3f7-6a48-4339-9b0c-9f426a43f948" providerId="ADAL" clId="{0B5988C1-EB76-47B1-868C-9D23CAD7F553}" dt="2022-09-08T19:31:44.664" v="41" actId="113"/>
          <ac:spMkLst>
            <pc:docMk/>
            <pc:sldMk cId="2225985593" sldId="2146848086"/>
            <ac:spMk id="8" creationId="{7529A6B5-C6C2-486F-B7D7-15FC1860611A}"/>
          </ac:spMkLst>
        </pc:spChg>
        <pc:spChg chg="mod ord">
          <ac:chgData name="Jennifer Eimers" userId="e496f3f7-6a48-4339-9b0c-9f426a43f948" providerId="ADAL" clId="{0B5988C1-EB76-47B1-868C-9D23CAD7F553}" dt="2022-09-08T19:31:51.808" v="43" actId="700"/>
          <ac:spMkLst>
            <pc:docMk/>
            <pc:sldMk cId="2225985593" sldId="2146848086"/>
            <ac:spMk id="9" creationId="{498F1360-3801-4ADA-B546-1A24525A4521}"/>
          </ac:spMkLst>
        </pc:spChg>
        <pc:spChg chg="mod">
          <ac:chgData name="Jennifer Eimers" userId="e496f3f7-6a48-4339-9b0c-9f426a43f948" providerId="ADAL" clId="{0B5988C1-EB76-47B1-868C-9D23CAD7F553}" dt="2022-09-08T19:32:16.738" v="45" actId="113"/>
          <ac:spMkLst>
            <pc:docMk/>
            <pc:sldMk cId="2225985593" sldId="2146848086"/>
            <ac:spMk id="20" creationId="{AA05E685-E60A-46CB-B57C-EA0860744F67}"/>
          </ac:spMkLst>
        </pc:spChg>
        <pc:grpChg chg="del">
          <ac:chgData name="Jennifer Eimers" userId="e496f3f7-6a48-4339-9b0c-9f426a43f948" providerId="ADAL" clId="{0B5988C1-EB76-47B1-868C-9D23CAD7F553}" dt="2022-09-08T19:31:48.546" v="42" actId="478"/>
          <ac:grpSpMkLst>
            <pc:docMk/>
            <pc:sldMk cId="2225985593" sldId="2146848086"/>
            <ac:grpSpMk id="5" creationId="{491B22C9-A89E-4BCE-94F7-0DAC0881FCC3}"/>
          </ac:grpSpMkLst>
        </pc:grpChg>
      </pc:sldChg>
      <pc:sldChg chg="delSp modSp add mod modClrScheme chgLayout">
        <pc:chgData name="Jennifer Eimers" userId="e496f3f7-6a48-4339-9b0c-9f426a43f948" providerId="ADAL" clId="{0B5988C1-EB76-47B1-868C-9D23CAD7F553}" dt="2022-09-08T19:32:57.216" v="58" actId="207"/>
        <pc:sldMkLst>
          <pc:docMk/>
          <pc:sldMk cId="3954919400" sldId="2146848087"/>
        </pc:sldMkLst>
        <pc:spChg chg="mod ord">
          <ac:chgData name="Jennifer Eimers" userId="e496f3f7-6a48-4339-9b0c-9f426a43f948" providerId="ADAL" clId="{0B5988C1-EB76-47B1-868C-9D23CAD7F553}" dt="2022-09-08T19:32:43.010" v="55" actId="700"/>
          <ac:spMkLst>
            <pc:docMk/>
            <pc:sldMk cId="3954919400" sldId="2146848087"/>
            <ac:spMk id="2" creationId="{C90294CA-2E97-FE7E-740C-50E60F416100}"/>
          </ac:spMkLst>
        </pc:spChg>
        <pc:spChg chg="mod ord">
          <ac:chgData name="Jennifer Eimers" userId="e496f3f7-6a48-4339-9b0c-9f426a43f948" providerId="ADAL" clId="{0B5988C1-EB76-47B1-868C-9D23CAD7F553}" dt="2022-09-08T19:32:46.693" v="56" actId="14100"/>
          <ac:spMkLst>
            <pc:docMk/>
            <pc:sldMk cId="3954919400" sldId="2146848087"/>
            <ac:spMk id="8" creationId="{DDE305D2-5C58-D164-3585-FF4ABB90AC3E}"/>
          </ac:spMkLst>
        </pc:spChg>
        <pc:spChg chg="mod ord">
          <ac:chgData name="Jennifer Eimers" userId="e496f3f7-6a48-4339-9b0c-9f426a43f948" providerId="ADAL" clId="{0B5988C1-EB76-47B1-868C-9D23CAD7F553}" dt="2022-09-08T19:32:53.433" v="57" actId="1076"/>
          <ac:spMkLst>
            <pc:docMk/>
            <pc:sldMk cId="3954919400" sldId="2146848087"/>
            <ac:spMk id="12" creationId="{1F758546-E95F-A345-8B3A-5CA9D582F45B}"/>
          </ac:spMkLst>
        </pc:spChg>
        <pc:spChg chg="mod">
          <ac:chgData name="Jennifer Eimers" userId="e496f3f7-6a48-4339-9b0c-9f426a43f948" providerId="ADAL" clId="{0B5988C1-EB76-47B1-868C-9D23CAD7F553}" dt="2022-09-08T19:32:32.029" v="46" actId="113"/>
          <ac:spMkLst>
            <pc:docMk/>
            <pc:sldMk cId="3954919400" sldId="2146848087"/>
            <ac:spMk id="13" creationId="{C2E15883-8CDF-9FB4-55BF-8011032F829B}"/>
          </ac:spMkLst>
        </pc:spChg>
        <pc:grpChg chg="del">
          <ac:chgData name="Jennifer Eimers" userId="e496f3f7-6a48-4339-9b0c-9f426a43f948" providerId="ADAL" clId="{0B5988C1-EB76-47B1-868C-9D23CAD7F553}" dt="2022-09-08T19:32:39.878" v="54" actId="478"/>
          <ac:grpSpMkLst>
            <pc:docMk/>
            <pc:sldMk cId="3954919400" sldId="2146848087"/>
            <ac:grpSpMk id="4" creationId="{4584B68A-3747-AC9F-75DB-6DE4E848B1C0}"/>
          </ac:grpSpMkLst>
        </pc:grpChg>
        <pc:graphicFrameChg chg="modGraphic">
          <ac:chgData name="Jennifer Eimers" userId="e496f3f7-6a48-4339-9b0c-9f426a43f948" providerId="ADAL" clId="{0B5988C1-EB76-47B1-868C-9D23CAD7F553}" dt="2022-09-08T19:32:57.216" v="58" actId="207"/>
          <ac:graphicFrameMkLst>
            <pc:docMk/>
            <pc:sldMk cId="3954919400" sldId="2146848087"/>
            <ac:graphicFrameMk id="10" creationId="{A5864900-2E89-8763-6359-B09AD8E7D948}"/>
          </ac:graphicFrameMkLst>
        </pc:graphicFrameChg>
      </pc:sldChg>
      <pc:sldChg chg="delSp modSp add mod modClrScheme chgLayout">
        <pc:chgData name="Jennifer Eimers" userId="e496f3f7-6a48-4339-9b0c-9f426a43f948" providerId="ADAL" clId="{0B5988C1-EB76-47B1-868C-9D23CAD7F553}" dt="2022-09-08T19:36:04.003" v="111" actId="14100"/>
        <pc:sldMkLst>
          <pc:docMk/>
          <pc:sldMk cId="2663747822" sldId="2146848088"/>
        </pc:sldMkLst>
        <pc:spChg chg="mod ord">
          <ac:chgData name="Jennifer Eimers" userId="e496f3f7-6a48-4339-9b0c-9f426a43f948" providerId="ADAL" clId="{0B5988C1-EB76-47B1-868C-9D23CAD7F553}" dt="2022-09-08T19:35:59.142" v="109" actId="700"/>
          <ac:spMkLst>
            <pc:docMk/>
            <pc:sldMk cId="2663747822" sldId="2146848088"/>
            <ac:spMk id="2" creationId="{C091ECAD-3A57-210A-5F99-D7D149DC5846}"/>
          </ac:spMkLst>
        </pc:spChg>
        <pc:spChg chg="mod ord">
          <ac:chgData name="Jennifer Eimers" userId="e496f3f7-6a48-4339-9b0c-9f426a43f948" providerId="ADAL" clId="{0B5988C1-EB76-47B1-868C-9D23CAD7F553}" dt="2022-09-08T19:36:04.003" v="111" actId="14100"/>
          <ac:spMkLst>
            <pc:docMk/>
            <pc:sldMk cId="2663747822" sldId="2146848088"/>
            <ac:spMk id="4" creationId="{1B44BABB-9BB7-6637-FBB6-373A0810AAF9}"/>
          </ac:spMkLst>
        </pc:spChg>
        <pc:grpChg chg="del">
          <ac:chgData name="Jennifer Eimers" userId="e496f3f7-6a48-4339-9b0c-9f426a43f948" providerId="ADAL" clId="{0B5988C1-EB76-47B1-868C-9D23CAD7F553}" dt="2022-09-08T19:36:00.799" v="110" actId="478"/>
          <ac:grpSpMkLst>
            <pc:docMk/>
            <pc:sldMk cId="2663747822" sldId="2146848088"/>
            <ac:grpSpMk id="25" creationId="{7ABD66B7-D293-6017-842B-A08F2FCAA8C1}"/>
          </ac:grpSpMkLst>
        </pc:grpChg>
      </pc:sldChg>
      <pc:sldChg chg="add">
        <pc:chgData name="Jennifer Eimers" userId="e496f3f7-6a48-4339-9b0c-9f426a43f948" providerId="ADAL" clId="{0B5988C1-EB76-47B1-868C-9D23CAD7F553}" dt="2022-09-08T19:27:50.866" v="1"/>
        <pc:sldMkLst>
          <pc:docMk/>
          <pc:sldMk cId="1698946677" sldId="2146848089"/>
        </pc:sldMkLst>
      </pc:sldChg>
      <pc:sldChg chg="delSp modSp add mod modClrScheme chgLayout">
        <pc:chgData name="Jennifer Eimers" userId="e496f3f7-6a48-4339-9b0c-9f426a43f948" providerId="ADAL" clId="{0B5988C1-EB76-47B1-868C-9D23CAD7F553}" dt="2022-09-08T19:37:34.032" v="148" actId="14100"/>
        <pc:sldMkLst>
          <pc:docMk/>
          <pc:sldMk cId="4252293056" sldId="2146848090"/>
        </pc:sldMkLst>
        <pc:spChg chg="mod ord">
          <ac:chgData name="Jennifer Eimers" userId="e496f3f7-6a48-4339-9b0c-9f426a43f948" providerId="ADAL" clId="{0B5988C1-EB76-47B1-868C-9D23CAD7F553}" dt="2022-09-08T19:37:30.368" v="147" actId="1036"/>
          <ac:spMkLst>
            <pc:docMk/>
            <pc:sldMk cId="4252293056" sldId="2146848090"/>
            <ac:spMk id="2" creationId="{B91F4E08-3BD6-FC47-A6A2-F03BBA82D369}"/>
          </ac:spMkLst>
        </pc:spChg>
        <pc:spChg chg="mod ord">
          <ac:chgData name="Jennifer Eimers" userId="e496f3f7-6a48-4339-9b0c-9f426a43f948" providerId="ADAL" clId="{0B5988C1-EB76-47B1-868C-9D23CAD7F553}" dt="2022-09-08T19:37:09.359" v="134" actId="700"/>
          <ac:spMkLst>
            <pc:docMk/>
            <pc:sldMk cId="4252293056" sldId="2146848090"/>
            <ac:spMk id="4" creationId="{0FAD8C55-DB87-B84C-8351-09472A1A6351}"/>
          </ac:spMkLst>
        </pc:spChg>
        <pc:grpChg chg="del">
          <ac:chgData name="Jennifer Eimers" userId="e496f3f7-6a48-4339-9b0c-9f426a43f948" providerId="ADAL" clId="{0B5988C1-EB76-47B1-868C-9D23CAD7F553}" dt="2022-09-08T19:37:17.925" v="136" actId="478"/>
          <ac:grpSpMkLst>
            <pc:docMk/>
            <pc:sldMk cId="4252293056" sldId="2146848090"/>
            <ac:grpSpMk id="6" creationId="{2AE7B020-5F57-658D-31CC-7A2040DB0EE7}"/>
          </ac:grpSpMkLst>
        </pc:grpChg>
        <pc:graphicFrameChg chg="mod modGraphic">
          <ac:chgData name="Jennifer Eimers" userId="e496f3f7-6a48-4339-9b0c-9f426a43f948" providerId="ADAL" clId="{0B5988C1-EB76-47B1-868C-9D23CAD7F553}" dt="2022-09-08T19:37:34.032" v="148" actId="14100"/>
          <ac:graphicFrameMkLst>
            <pc:docMk/>
            <pc:sldMk cId="4252293056" sldId="2146848090"/>
            <ac:graphicFrameMk id="9" creationId="{BA35328C-6F91-844A-E8D2-8B253D49DFC1}"/>
          </ac:graphicFrameMkLst>
        </pc:graphicFrameChg>
      </pc:sldChg>
      <pc:sldChg chg="delSp modSp add mod modClrScheme chgLayout">
        <pc:chgData name="Jennifer Eimers" userId="e496f3f7-6a48-4339-9b0c-9f426a43f948" providerId="ADAL" clId="{0B5988C1-EB76-47B1-868C-9D23CAD7F553}" dt="2022-09-08T19:38:35.676" v="170" actId="700"/>
        <pc:sldMkLst>
          <pc:docMk/>
          <pc:sldMk cId="1708642371" sldId="2146848095"/>
        </pc:sldMkLst>
        <pc:spChg chg="mod ord">
          <ac:chgData name="Jennifer Eimers" userId="e496f3f7-6a48-4339-9b0c-9f426a43f948" providerId="ADAL" clId="{0B5988C1-EB76-47B1-868C-9D23CAD7F553}" dt="2022-09-08T19:38:35.676" v="170" actId="700"/>
          <ac:spMkLst>
            <pc:docMk/>
            <pc:sldMk cId="1708642371" sldId="2146848095"/>
            <ac:spMk id="3" creationId="{51449DEF-E841-0293-AF35-1029671A39E9}"/>
          </ac:spMkLst>
        </pc:spChg>
        <pc:spChg chg="mod ord">
          <ac:chgData name="Jennifer Eimers" userId="e496f3f7-6a48-4339-9b0c-9f426a43f948" providerId="ADAL" clId="{0B5988C1-EB76-47B1-868C-9D23CAD7F553}" dt="2022-09-08T19:38:35.676" v="170" actId="700"/>
          <ac:spMkLst>
            <pc:docMk/>
            <pc:sldMk cId="1708642371" sldId="2146848095"/>
            <ac:spMk id="5" creationId="{963B1CD6-691B-720E-9123-BB676F1CE4E6}"/>
          </ac:spMkLst>
        </pc:spChg>
        <pc:grpChg chg="del">
          <ac:chgData name="Jennifer Eimers" userId="e496f3f7-6a48-4339-9b0c-9f426a43f948" providerId="ADAL" clId="{0B5988C1-EB76-47B1-868C-9D23CAD7F553}" dt="2022-09-08T19:38:33.955" v="169" actId="478"/>
          <ac:grpSpMkLst>
            <pc:docMk/>
            <pc:sldMk cId="1708642371" sldId="2146848095"/>
            <ac:grpSpMk id="8" creationId="{7180D5FF-BFA0-DEE2-D93C-4AFB1F0D9781}"/>
          </ac:grpSpMkLst>
        </pc:grpChg>
      </pc:sldChg>
      <pc:sldChg chg="add">
        <pc:chgData name="Jennifer Eimers" userId="e496f3f7-6a48-4339-9b0c-9f426a43f948" providerId="ADAL" clId="{0B5988C1-EB76-47B1-868C-9D23CAD7F553}" dt="2022-09-08T19:27:50.866" v="1"/>
        <pc:sldMkLst>
          <pc:docMk/>
          <pc:sldMk cId="2524984355" sldId="2146848100"/>
        </pc:sldMkLst>
      </pc:sldChg>
      <pc:sldChg chg="delSp modSp add mod modClrScheme chgLayout">
        <pc:chgData name="Jennifer Eimers" userId="e496f3f7-6a48-4339-9b0c-9f426a43f948" providerId="ADAL" clId="{0B5988C1-EB76-47B1-868C-9D23CAD7F553}" dt="2022-09-08T19:33:57.350" v="73" actId="1038"/>
        <pc:sldMkLst>
          <pc:docMk/>
          <pc:sldMk cId="3073849189" sldId="2146848101"/>
        </pc:sldMkLst>
        <pc:spChg chg="mod ord">
          <ac:chgData name="Jennifer Eimers" userId="e496f3f7-6a48-4339-9b0c-9f426a43f948" providerId="ADAL" clId="{0B5988C1-EB76-47B1-868C-9D23CAD7F553}" dt="2022-09-08T19:33:43.304" v="67" actId="700"/>
          <ac:spMkLst>
            <pc:docMk/>
            <pc:sldMk cId="3073849189" sldId="2146848101"/>
            <ac:spMk id="3" creationId="{1D542B86-BCDE-58B1-8E6D-A54195FE5E0B}"/>
          </ac:spMkLst>
        </pc:spChg>
        <pc:spChg chg="mod ord">
          <ac:chgData name="Jennifer Eimers" userId="e496f3f7-6a48-4339-9b0c-9f426a43f948" providerId="ADAL" clId="{0B5988C1-EB76-47B1-868C-9D23CAD7F553}" dt="2022-09-08T19:33:43.304" v="67" actId="700"/>
          <ac:spMkLst>
            <pc:docMk/>
            <pc:sldMk cId="3073849189" sldId="2146848101"/>
            <ac:spMk id="96" creationId="{6568E552-6B94-0927-84C2-0F761DC2DD05}"/>
          </ac:spMkLst>
        </pc:spChg>
        <pc:spChg chg="mod">
          <ac:chgData name="Jennifer Eimers" userId="e496f3f7-6a48-4339-9b0c-9f426a43f948" providerId="ADAL" clId="{0B5988C1-EB76-47B1-868C-9D23CAD7F553}" dt="2022-09-08T19:33:57.350" v="73" actId="1038"/>
          <ac:spMkLst>
            <pc:docMk/>
            <pc:sldMk cId="3073849189" sldId="2146848101"/>
            <ac:spMk id="185" creationId="{673248CC-7B15-3621-9FE7-9A70526A3A2A}"/>
          </ac:spMkLst>
        </pc:spChg>
        <pc:grpChg chg="del">
          <ac:chgData name="Jennifer Eimers" userId="e496f3f7-6a48-4339-9b0c-9f426a43f948" providerId="ADAL" clId="{0B5988C1-EB76-47B1-868C-9D23CAD7F553}" dt="2022-09-08T19:33:45.295" v="68" actId="478"/>
          <ac:grpSpMkLst>
            <pc:docMk/>
            <pc:sldMk cId="3073849189" sldId="2146848101"/>
            <ac:grpSpMk id="99" creationId="{1F0D8062-7777-26FD-898B-5DA6AB983F12}"/>
          </ac:grpSpMkLst>
        </pc:grpChg>
        <pc:graphicFrameChg chg="mod modGraphic">
          <ac:chgData name="Jennifer Eimers" userId="e496f3f7-6a48-4339-9b0c-9f426a43f948" providerId="ADAL" clId="{0B5988C1-EB76-47B1-868C-9D23CAD7F553}" dt="2022-09-08T19:33:57.350" v="73" actId="1038"/>
          <ac:graphicFrameMkLst>
            <pc:docMk/>
            <pc:sldMk cId="3073849189" sldId="2146848101"/>
            <ac:graphicFrameMk id="102" creationId="{030C563C-F756-AE6D-5DC0-9E96D12880A3}"/>
          </ac:graphicFrameMkLst>
        </pc:graphicFrameChg>
      </pc:sldChg>
      <pc:sldChg chg="addSp delSp modSp add mod modClrScheme chgLayout">
        <pc:chgData name="Jennifer Eimers" userId="e496f3f7-6a48-4339-9b0c-9f426a43f948" providerId="ADAL" clId="{0B5988C1-EB76-47B1-868C-9D23CAD7F553}" dt="2022-09-08T19:37:05.038" v="133" actId="1035"/>
        <pc:sldMkLst>
          <pc:docMk/>
          <pc:sldMk cId="3562533537" sldId="2146848103"/>
        </pc:sldMkLst>
        <pc:spChg chg="mod">
          <ac:chgData name="Jennifer Eimers" userId="e496f3f7-6a48-4339-9b0c-9f426a43f948" providerId="ADAL" clId="{0B5988C1-EB76-47B1-868C-9D23CAD7F553}" dt="2022-09-08T19:37:05.038" v="133" actId="1035"/>
          <ac:spMkLst>
            <pc:docMk/>
            <pc:sldMk cId="3562533537" sldId="2146848103"/>
            <ac:spMk id="2" creationId="{D5FCD6D0-1267-5EB5-CC32-9A707F40E5B4}"/>
          </ac:spMkLst>
        </pc:spChg>
        <pc:spChg chg="add del mod ord">
          <ac:chgData name="Jennifer Eimers" userId="e496f3f7-6a48-4339-9b0c-9f426a43f948" providerId="ADAL" clId="{0B5988C1-EB76-47B1-868C-9D23CAD7F553}" dt="2022-09-08T19:36:57.786" v="122" actId="478"/>
          <ac:spMkLst>
            <pc:docMk/>
            <pc:sldMk cId="3562533537" sldId="2146848103"/>
            <ac:spMk id="3" creationId="{609B3093-4B5D-BD53-276C-8C7EBD6A203A}"/>
          </ac:spMkLst>
        </pc:spChg>
        <pc:spChg chg="mod ord">
          <ac:chgData name="Jennifer Eimers" userId="e496f3f7-6a48-4339-9b0c-9f426a43f948" providerId="ADAL" clId="{0B5988C1-EB76-47B1-868C-9D23CAD7F553}" dt="2022-09-08T19:36:55.587" v="121" actId="700"/>
          <ac:spMkLst>
            <pc:docMk/>
            <pc:sldMk cId="3562533537" sldId="2146848103"/>
            <ac:spMk id="10" creationId="{91AACB3E-4DF8-C518-E159-B888A84F4B3E}"/>
          </ac:spMkLst>
        </pc:spChg>
        <pc:grpChg chg="del">
          <ac:chgData name="Jennifer Eimers" userId="e496f3f7-6a48-4339-9b0c-9f426a43f948" providerId="ADAL" clId="{0B5988C1-EB76-47B1-868C-9D23CAD7F553}" dt="2022-09-08T19:36:58.746" v="123" actId="478"/>
          <ac:grpSpMkLst>
            <pc:docMk/>
            <pc:sldMk cId="3562533537" sldId="2146848103"/>
            <ac:grpSpMk id="12" creationId="{EAA8EE27-0311-0AD4-591E-39152070C6AA}"/>
          </ac:grpSpMkLst>
        </pc:grpChg>
        <pc:graphicFrameChg chg="mod modGraphic">
          <ac:chgData name="Jennifer Eimers" userId="e496f3f7-6a48-4339-9b0c-9f426a43f948" providerId="ADAL" clId="{0B5988C1-EB76-47B1-868C-9D23CAD7F553}" dt="2022-09-08T19:37:05.038" v="133" actId="1035"/>
          <ac:graphicFrameMkLst>
            <pc:docMk/>
            <pc:sldMk cId="3562533537" sldId="2146848103"/>
            <ac:graphicFrameMk id="15" creationId="{E2B5D549-2241-1C87-1FE2-9984AAB241A6}"/>
          </ac:graphicFrameMkLst>
        </pc:graphicFrameChg>
      </pc:sldChg>
      <pc:sldChg chg="addSp delSp modSp add mod modClrScheme chgLayout">
        <pc:chgData name="Jennifer Eimers" userId="e496f3f7-6a48-4339-9b0c-9f426a43f948" providerId="ADAL" clId="{0B5988C1-EB76-47B1-868C-9D23CAD7F553}" dt="2022-09-08T20:36:03.121" v="283" actId="1035"/>
        <pc:sldMkLst>
          <pc:docMk/>
          <pc:sldMk cId="2927102349" sldId="2146848104"/>
        </pc:sldMkLst>
        <pc:spChg chg="mod ord">
          <ac:chgData name="Jennifer Eimers" userId="e496f3f7-6a48-4339-9b0c-9f426a43f948" providerId="ADAL" clId="{0B5988C1-EB76-47B1-868C-9D23CAD7F553}" dt="2022-09-08T20:35:54.240" v="276" actId="700"/>
          <ac:spMkLst>
            <pc:docMk/>
            <pc:sldMk cId="2927102349" sldId="2146848104"/>
            <ac:spMk id="2" creationId="{9D2564AA-E5A1-4E95-BE18-1A65559ADBDB}"/>
          </ac:spMkLst>
        </pc:spChg>
        <pc:spChg chg="add del mod ord">
          <ac:chgData name="Jennifer Eimers" userId="e496f3f7-6a48-4339-9b0c-9f426a43f948" providerId="ADAL" clId="{0B5988C1-EB76-47B1-868C-9D23CAD7F553}" dt="2022-09-08T20:35:56.600" v="277" actId="478"/>
          <ac:spMkLst>
            <pc:docMk/>
            <pc:sldMk cId="2927102349" sldId="2146848104"/>
            <ac:spMk id="7" creationId="{CA0ED067-3606-EBB4-B146-441C8E37B7A5}"/>
          </ac:spMkLst>
        </pc:spChg>
        <pc:grpChg chg="del">
          <ac:chgData name="Jennifer Eimers" userId="e496f3f7-6a48-4339-9b0c-9f426a43f948" providerId="ADAL" clId="{0B5988C1-EB76-47B1-868C-9D23CAD7F553}" dt="2022-09-08T20:35:52.038" v="275" actId="478"/>
          <ac:grpSpMkLst>
            <pc:docMk/>
            <pc:sldMk cId="2927102349" sldId="2146848104"/>
            <ac:grpSpMk id="4" creationId="{B2325244-C727-4F86-A634-CDDE56C6A1B6}"/>
          </ac:grpSpMkLst>
        </pc:grpChg>
        <pc:graphicFrameChg chg="mod modGraphic">
          <ac:chgData name="Jennifer Eimers" userId="e496f3f7-6a48-4339-9b0c-9f426a43f948" providerId="ADAL" clId="{0B5988C1-EB76-47B1-868C-9D23CAD7F553}" dt="2022-09-08T20:36:03.121" v="283" actId="1035"/>
          <ac:graphicFrameMkLst>
            <pc:docMk/>
            <pc:sldMk cId="2927102349" sldId="2146848104"/>
            <ac:graphicFrameMk id="12" creationId="{6E66A929-B770-4FA4-8AF4-5CA912C7B152}"/>
          </ac:graphicFrameMkLst>
        </pc:graphicFrameChg>
      </pc:sldChg>
      <pc:sldChg chg="addSp delSp modSp add mod modClrScheme chgLayout">
        <pc:chgData name="Jennifer Eimers" userId="e496f3f7-6a48-4339-9b0c-9f426a43f948" providerId="ADAL" clId="{0B5988C1-EB76-47B1-868C-9D23CAD7F553}" dt="2022-09-08T19:30:59.336" v="17" actId="207"/>
        <pc:sldMkLst>
          <pc:docMk/>
          <pc:sldMk cId="1999712963" sldId="2146848105"/>
        </pc:sldMkLst>
        <pc:spChg chg="mod ord">
          <ac:chgData name="Jennifer Eimers" userId="e496f3f7-6a48-4339-9b0c-9f426a43f948" providerId="ADAL" clId="{0B5988C1-EB76-47B1-868C-9D23CAD7F553}" dt="2022-09-08T19:30:47.256" v="12" actId="700"/>
          <ac:spMkLst>
            <pc:docMk/>
            <pc:sldMk cId="1999712963" sldId="2146848105"/>
            <ac:spMk id="2" creationId="{D64B8543-D07B-4F29-9E6C-BEC6C13B169F}"/>
          </ac:spMkLst>
        </pc:spChg>
        <pc:spChg chg="add del mod ord">
          <ac:chgData name="Jennifer Eimers" userId="e496f3f7-6a48-4339-9b0c-9f426a43f948" providerId="ADAL" clId="{0B5988C1-EB76-47B1-868C-9D23CAD7F553}" dt="2022-09-08T19:30:37.563" v="11" actId="700"/>
          <ac:spMkLst>
            <pc:docMk/>
            <pc:sldMk cId="1999712963" sldId="2146848105"/>
            <ac:spMk id="3" creationId="{26DAF6FE-C4F3-573F-30C1-55D4326BCC19}"/>
          </ac:spMkLst>
        </pc:spChg>
        <pc:spChg chg="add del mod">
          <ac:chgData name="Jennifer Eimers" userId="e496f3f7-6a48-4339-9b0c-9f426a43f948" providerId="ADAL" clId="{0B5988C1-EB76-47B1-868C-9D23CAD7F553}" dt="2022-09-08T19:30:52.539" v="14" actId="478"/>
          <ac:spMkLst>
            <pc:docMk/>
            <pc:sldMk cId="1999712963" sldId="2146848105"/>
            <ac:spMk id="4" creationId="{4F8B6A50-5CEE-E014-53B8-26C9C2962ABC}"/>
          </ac:spMkLst>
        </pc:spChg>
        <pc:spChg chg="add mod">
          <ac:chgData name="Jennifer Eimers" userId="e496f3f7-6a48-4339-9b0c-9f426a43f948" providerId="ADAL" clId="{0B5988C1-EB76-47B1-868C-9D23CAD7F553}" dt="2022-09-08T19:30:54.520" v="16"/>
          <ac:spMkLst>
            <pc:docMk/>
            <pc:sldMk cId="1999712963" sldId="2146848105"/>
            <ac:spMk id="9" creationId="{9B52AA8E-A5B8-3199-E290-4D1050175064}"/>
          </ac:spMkLst>
        </pc:spChg>
        <pc:spChg chg="del">
          <ac:chgData name="Jennifer Eimers" userId="e496f3f7-6a48-4339-9b0c-9f426a43f948" providerId="ADAL" clId="{0B5988C1-EB76-47B1-868C-9D23CAD7F553}" dt="2022-09-08T19:30:53.578" v="15" actId="478"/>
          <ac:spMkLst>
            <pc:docMk/>
            <pc:sldMk cId="1999712963" sldId="2146848105"/>
            <ac:spMk id="10" creationId="{0821E08A-5A3C-2AC1-3DB7-6D58B30C8338}"/>
          </ac:spMkLst>
        </pc:spChg>
        <pc:spChg chg="add mod">
          <ac:chgData name="Jennifer Eimers" userId="e496f3f7-6a48-4339-9b0c-9f426a43f948" providerId="ADAL" clId="{0B5988C1-EB76-47B1-868C-9D23CAD7F553}" dt="2022-09-08T19:30:54.520" v="16"/>
          <ac:spMkLst>
            <pc:docMk/>
            <pc:sldMk cId="1999712963" sldId="2146848105"/>
            <ac:spMk id="12" creationId="{FAE43AD0-98F0-FDEB-960B-0495B80A6D10}"/>
          </ac:spMkLst>
        </pc:spChg>
        <pc:spChg chg="add mod">
          <ac:chgData name="Jennifer Eimers" userId="e496f3f7-6a48-4339-9b0c-9f426a43f948" providerId="ADAL" clId="{0B5988C1-EB76-47B1-868C-9D23CAD7F553}" dt="2022-09-08T19:30:54.520" v="16"/>
          <ac:spMkLst>
            <pc:docMk/>
            <pc:sldMk cId="1999712963" sldId="2146848105"/>
            <ac:spMk id="13" creationId="{B30BDF2A-090D-418B-2503-FCEA60BEADF6}"/>
          </ac:spMkLst>
        </pc:spChg>
        <pc:spChg chg="del">
          <ac:chgData name="Jennifer Eimers" userId="e496f3f7-6a48-4339-9b0c-9f426a43f948" providerId="ADAL" clId="{0B5988C1-EB76-47B1-868C-9D23CAD7F553}" dt="2022-09-08T19:30:50.239" v="13" actId="478"/>
          <ac:spMkLst>
            <pc:docMk/>
            <pc:sldMk cId="1999712963" sldId="2146848105"/>
            <ac:spMk id="17" creationId="{7F3C850E-62E8-D096-E190-3A647B6AAB2D}"/>
          </ac:spMkLst>
        </pc:spChg>
        <pc:spChg chg="del">
          <ac:chgData name="Jennifer Eimers" userId="e496f3f7-6a48-4339-9b0c-9f426a43f948" providerId="ADAL" clId="{0B5988C1-EB76-47B1-868C-9D23CAD7F553}" dt="2022-09-08T19:30:50.239" v="13" actId="478"/>
          <ac:spMkLst>
            <pc:docMk/>
            <pc:sldMk cId="1999712963" sldId="2146848105"/>
            <ac:spMk id="19" creationId="{0860499B-81E4-733B-EBD2-F0341317AA8B}"/>
          </ac:spMkLst>
        </pc:spChg>
        <pc:grpChg chg="del">
          <ac:chgData name="Jennifer Eimers" userId="e496f3f7-6a48-4339-9b0c-9f426a43f948" providerId="ADAL" clId="{0B5988C1-EB76-47B1-868C-9D23CAD7F553}" dt="2022-09-08T19:30:32.285" v="9" actId="478"/>
          <ac:grpSpMkLst>
            <pc:docMk/>
            <pc:sldMk cId="1999712963" sldId="2146848105"/>
            <ac:grpSpMk id="6" creationId="{5579C844-6354-4C8C-ADCA-A3AE9345FFF8}"/>
          </ac:grpSpMkLst>
        </pc:grpChg>
        <pc:graphicFrameChg chg="add mod modGraphic">
          <ac:chgData name="Jennifer Eimers" userId="e496f3f7-6a48-4339-9b0c-9f426a43f948" providerId="ADAL" clId="{0B5988C1-EB76-47B1-868C-9D23CAD7F553}" dt="2022-09-08T19:30:59.336" v="17" actId="207"/>
          <ac:graphicFrameMkLst>
            <pc:docMk/>
            <pc:sldMk cId="1999712963" sldId="2146848105"/>
            <ac:graphicFrameMk id="5" creationId="{DBE4FA86-E609-6B26-F5F5-153340075D36}"/>
          </ac:graphicFrameMkLst>
        </pc:graphicFrameChg>
        <pc:graphicFrameChg chg="del mod ord modGraphic">
          <ac:chgData name="Jennifer Eimers" userId="e496f3f7-6a48-4339-9b0c-9f426a43f948" providerId="ADAL" clId="{0B5988C1-EB76-47B1-868C-9D23CAD7F553}" dt="2022-09-08T19:30:50.239" v="13" actId="478"/>
          <ac:graphicFrameMkLst>
            <pc:docMk/>
            <pc:sldMk cId="1999712963" sldId="2146848105"/>
            <ac:graphicFrameMk id="15" creationId="{BC3C9D1F-D13A-FCD0-FF75-7BA710822BCC}"/>
          </ac:graphicFrameMkLst>
        </pc:graphicFrameChg>
      </pc:sldChg>
      <pc:sldChg chg="delSp modSp add mod modClrScheme chgLayout">
        <pc:chgData name="Jennifer Eimers" userId="e496f3f7-6a48-4339-9b0c-9f426a43f948" providerId="ADAL" clId="{0B5988C1-EB76-47B1-868C-9D23CAD7F553}" dt="2022-09-08T19:36:13.214" v="113" actId="700"/>
        <pc:sldMkLst>
          <pc:docMk/>
          <pc:sldMk cId="1962205732" sldId="2146848106"/>
        </pc:sldMkLst>
        <pc:spChg chg="mod ord">
          <ac:chgData name="Jennifer Eimers" userId="e496f3f7-6a48-4339-9b0c-9f426a43f948" providerId="ADAL" clId="{0B5988C1-EB76-47B1-868C-9D23CAD7F553}" dt="2022-09-08T19:36:13.214" v="113" actId="700"/>
          <ac:spMkLst>
            <pc:docMk/>
            <pc:sldMk cId="1962205732" sldId="2146848106"/>
            <ac:spMk id="2" creationId="{6220D880-C830-C836-862D-39496F8CD107}"/>
          </ac:spMkLst>
        </pc:spChg>
        <pc:spChg chg="mod ord">
          <ac:chgData name="Jennifer Eimers" userId="e496f3f7-6a48-4339-9b0c-9f426a43f948" providerId="ADAL" clId="{0B5988C1-EB76-47B1-868C-9D23CAD7F553}" dt="2022-09-08T19:36:13.214" v="113" actId="700"/>
          <ac:spMkLst>
            <pc:docMk/>
            <pc:sldMk cId="1962205732" sldId="2146848106"/>
            <ac:spMk id="3" creationId="{9CC24AAF-02A6-5D4E-E9B4-2F8EDE7C8FE2}"/>
          </ac:spMkLst>
        </pc:spChg>
        <pc:grpChg chg="del">
          <ac:chgData name="Jennifer Eimers" userId="e496f3f7-6a48-4339-9b0c-9f426a43f948" providerId="ADAL" clId="{0B5988C1-EB76-47B1-868C-9D23CAD7F553}" dt="2022-09-08T19:36:11.443" v="112" actId="478"/>
          <ac:grpSpMkLst>
            <pc:docMk/>
            <pc:sldMk cId="1962205732" sldId="2146848106"/>
            <ac:grpSpMk id="4" creationId="{17BE71EB-77D7-FBFD-AD5C-2E7070DBE8AA}"/>
          </ac:grpSpMkLst>
        </pc:grpChg>
      </pc:sldChg>
      <pc:sldChg chg="delSp modSp add mod modClrScheme chgLayout">
        <pc:chgData name="Jennifer Eimers" userId="e496f3f7-6a48-4339-9b0c-9f426a43f948" providerId="ADAL" clId="{0B5988C1-EB76-47B1-868C-9D23CAD7F553}" dt="2022-09-08T19:34:21.173" v="81" actId="1035"/>
        <pc:sldMkLst>
          <pc:docMk/>
          <pc:sldMk cId="4186045526" sldId="2146848107"/>
        </pc:sldMkLst>
        <pc:spChg chg="mod ord">
          <ac:chgData name="Jennifer Eimers" userId="e496f3f7-6a48-4339-9b0c-9f426a43f948" providerId="ADAL" clId="{0B5988C1-EB76-47B1-868C-9D23CAD7F553}" dt="2022-09-08T19:34:10.005" v="75" actId="700"/>
          <ac:spMkLst>
            <pc:docMk/>
            <pc:sldMk cId="4186045526" sldId="2146848107"/>
            <ac:spMk id="2" creationId="{99DFA018-3FC2-B95C-A410-37C1BEF2E27E}"/>
          </ac:spMkLst>
        </pc:spChg>
        <pc:spChg chg="mod ord">
          <ac:chgData name="Jennifer Eimers" userId="e496f3f7-6a48-4339-9b0c-9f426a43f948" providerId="ADAL" clId="{0B5988C1-EB76-47B1-868C-9D23CAD7F553}" dt="2022-09-08T19:34:10.005" v="75" actId="700"/>
          <ac:spMkLst>
            <pc:docMk/>
            <pc:sldMk cId="4186045526" sldId="2146848107"/>
            <ac:spMk id="7" creationId="{E2B1E049-8885-E323-5A6F-80547E7BC2FC}"/>
          </ac:spMkLst>
        </pc:spChg>
        <pc:spChg chg="mod">
          <ac:chgData name="Jennifer Eimers" userId="e496f3f7-6a48-4339-9b0c-9f426a43f948" providerId="ADAL" clId="{0B5988C1-EB76-47B1-868C-9D23CAD7F553}" dt="2022-09-08T19:34:21.173" v="81" actId="1035"/>
          <ac:spMkLst>
            <pc:docMk/>
            <pc:sldMk cId="4186045526" sldId="2146848107"/>
            <ac:spMk id="72" creationId="{D38B20D1-D001-95B1-E96D-C75C141394CD}"/>
          </ac:spMkLst>
        </pc:spChg>
        <pc:grpChg chg="del">
          <ac:chgData name="Jennifer Eimers" userId="e496f3f7-6a48-4339-9b0c-9f426a43f948" providerId="ADAL" clId="{0B5988C1-EB76-47B1-868C-9D23CAD7F553}" dt="2022-09-08T19:34:07.603" v="74" actId="478"/>
          <ac:grpSpMkLst>
            <pc:docMk/>
            <pc:sldMk cId="4186045526" sldId="2146848107"/>
            <ac:grpSpMk id="87" creationId="{EE592A52-8A82-9E49-1B11-D2D6294CEE8E}"/>
          </ac:grpSpMkLst>
        </pc:grpChg>
      </pc:sldChg>
      <pc:sldChg chg="delSp modSp add mod modClrScheme chgLayout">
        <pc:chgData name="Jennifer Eimers" userId="e496f3f7-6a48-4339-9b0c-9f426a43f948" providerId="ADAL" clId="{0B5988C1-EB76-47B1-868C-9D23CAD7F553}" dt="2022-09-08T19:34:57.310" v="85" actId="113"/>
        <pc:sldMkLst>
          <pc:docMk/>
          <pc:sldMk cId="12107785" sldId="2146848108"/>
        </pc:sldMkLst>
        <pc:spChg chg="mod ord">
          <ac:chgData name="Jennifer Eimers" userId="e496f3f7-6a48-4339-9b0c-9f426a43f948" providerId="ADAL" clId="{0B5988C1-EB76-47B1-868C-9D23CAD7F553}" dt="2022-09-08T19:34:41.571" v="83" actId="700"/>
          <ac:spMkLst>
            <pc:docMk/>
            <pc:sldMk cId="12107785" sldId="2146848108"/>
            <ac:spMk id="2" creationId="{41153655-40C1-959B-6888-90AAD56096AE}"/>
          </ac:spMkLst>
        </pc:spChg>
        <pc:spChg chg="mod ord">
          <ac:chgData name="Jennifer Eimers" userId="e496f3f7-6a48-4339-9b0c-9f426a43f948" providerId="ADAL" clId="{0B5988C1-EB76-47B1-868C-9D23CAD7F553}" dt="2022-09-08T19:34:41.571" v="83" actId="700"/>
          <ac:spMkLst>
            <pc:docMk/>
            <pc:sldMk cId="12107785" sldId="2146848108"/>
            <ac:spMk id="4" creationId="{D14980A0-0738-B759-D7F7-80DEA26025A5}"/>
          </ac:spMkLst>
        </pc:spChg>
        <pc:spChg chg="mod">
          <ac:chgData name="Jennifer Eimers" userId="e496f3f7-6a48-4339-9b0c-9f426a43f948" providerId="ADAL" clId="{0B5988C1-EB76-47B1-868C-9D23CAD7F553}" dt="2022-09-08T19:34:53.866" v="84" actId="113"/>
          <ac:spMkLst>
            <pc:docMk/>
            <pc:sldMk cId="12107785" sldId="2146848108"/>
            <ac:spMk id="22" creationId="{CCB22F70-1EB2-D608-4485-91A0D469365C}"/>
          </ac:spMkLst>
        </pc:spChg>
        <pc:spChg chg="mod">
          <ac:chgData name="Jennifer Eimers" userId="e496f3f7-6a48-4339-9b0c-9f426a43f948" providerId="ADAL" clId="{0B5988C1-EB76-47B1-868C-9D23CAD7F553}" dt="2022-09-08T19:34:57.310" v="85" actId="113"/>
          <ac:spMkLst>
            <pc:docMk/>
            <pc:sldMk cId="12107785" sldId="2146848108"/>
            <ac:spMk id="23" creationId="{BDE9B771-C123-B162-3512-2CA402BC079D}"/>
          </ac:spMkLst>
        </pc:spChg>
        <pc:grpChg chg="del">
          <ac:chgData name="Jennifer Eimers" userId="e496f3f7-6a48-4339-9b0c-9f426a43f948" providerId="ADAL" clId="{0B5988C1-EB76-47B1-868C-9D23CAD7F553}" dt="2022-09-08T19:34:38.995" v="82" actId="478"/>
          <ac:grpSpMkLst>
            <pc:docMk/>
            <pc:sldMk cId="12107785" sldId="2146848108"/>
            <ac:grpSpMk id="12" creationId="{12E52BB3-6353-8195-9605-B19ADBCA190D}"/>
          </ac:grpSpMkLst>
        </pc:grpChg>
      </pc:sldChg>
      <pc:sldChg chg="delSp modSp add mod modClrScheme chgLayout">
        <pc:chgData name="Jennifer Eimers" userId="e496f3f7-6a48-4339-9b0c-9f426a43f948" providerId="ADAL" clId="{0B5988C1-EB76-47B1-868C-9D23CAD7F553}" dt="2022-09-08T19:35:53.533" v="108" actId="207"/>
        <pc:sldMkLst>
          <pc:docMk/>
          <pc:sldMk cId="3869145374" sldId="2146848109"/>
        </pc:sldMkLst>
        <pc:spChg chg="mod ord">
          <ac:chgData name="Jennifer Eimers" userId="e496f3f7-6a48-4339-9b0c-9f426a43f948" providerId="ADAL" clId="{0B5988C1-EB76-47B1-868C-9D23CAD7F553}" dt="2022-09-08T19:35:03.851" v="87" actId="700"/>
          <ac:spMkLst>
            <pc:docMk/>
            <pc:sldMk cId="3869145374" sldId="2146848109"/>
            <ac:spMk id="2" creationId="{0D58B329-B20C-28E9-C97A-9386593A7B45}"/>
          </ac:spMkLst>
        </pc:spChg>
        <pc:spChg chg="mod">
          <ac:chgData name="Jennifer Eimers" userId="e496f3f7-6a48-4339-9b0c-9f426a43f948" providerId="ADAL" clId="{0B5988C1-EB76-47B1-868C-9D23CAD7F553}" dt="2022-09-08T19:35:38.981" v="98" actId="113"/>
          <ac:spMkLst>
            <pc:docMk/>
            <pc:sldMk cId="3869145374" sldId="2146848109"/>
            <ac:spMk id="17" creationId="{F4606A13-98E2-3F67-F9B3-5CFDEC73624B}"/>
          </ac:spMkLst>
        </pc:spChg>
        <pc:grpChg chg="del">
          <ac:chgData name="Jennifer Eimers" userId="e496f3f7-6a48-4339-9b0c-9f426a43f948" providerId="ADAL" clId="{0B5988C1-EB76-47B1-868C-9D23CAD7F553}" dt="2022-09-08T19:35:02.110" v="86" actId="478"/>
          <ac:grpSpMkLst>
            <pc:docMk/>
            <pc:sldMk cId="3869145374" sldId="2146848109"/>
            <ac:grpSpMk id="12" creationId="{7BF81313-2E2F-2601-1898-56A113CF18D4}"/>
          </ac:grpSpMkLst>
        </pc:grpChg>
        <pc:graphicFrameChg chg="mod ord modGraphic">
          <ac:chgData name="Jennifer Eimers" userId="e496f3f7-6a48-4339-9b0c-9f426a43f948" providerId="ADAL" clId="{0B5988C1-EB76-47B1-868C-9D23CAD7F553}" dt="2022-09-08T19:35:53.533" v="108" actId="207"/>
          <ac:graphicFrameMkLst>
            <pc:docMk/>
            <pc:sldMk cId="3869145374" sldId="2146848109"/>
            <ac:graphicFrameMk id="4" creationId="{BDA3E93F-19CF-A43C-9F68-48925BE56175}"/>
          </ac:graphicFrameMkLst>
        </pc:graphicFrameChg>
      </pc:sldChg>
      <pc:sldChg chg="addSp delSp modSp add mod modClrScheme chgLayout">
        <pc:chgData name="Jennifer Eimers" userId="e496f3f7-6a48-4339-9b0c-9f426a43f948" providerId="ADAL" clId="{0B5988C1-EB76-47B1-868C-9D23CAD7F553}" dt="2022-09-08T19:38:26.802" v="168" actId="1076"/>
        <pc:sldMkLst>
          <pc:docMk/>
          <pc:sldMk cId="14616716" sldId="2146848110"/>
        </pc:sldMkLst>
        <pc:spChg chg="mod">
          <ac:chgData name="Jennifer Eimers" userId="e496f3f7-6a48-4339-9b0c-9f426a43f948" providerId="ADAL" clId="{0B5988C1-EB76-47B1-868C-9D23CAD7F553}" dt="2022-09-08T19:38:26.802" v="168" actId="1076"/>
          <ac:spMkLst>
            <pc:docMk/>
            <pc:sldMk cId="14616716" sldId="2146848110"/>
            <ac:spMk id="2" creationId="{1943424C-81BB-FE2F-E34B-0572512FAD41}"/>
          </ac:spMkLst>
        </pc:spChg>
        <pc:spChg chg="add del mod ord">
          <ac:chgData name="Jennifer Eimers" userId="e496f3f7-6a48-4339-9b0c-9f426a43f948" providerId="ADAL" clId="{0B5988C1-EB76-47B1-868C-9D23CAD7F553}" dt="2022-09-08T19:38:07.019" v="156" actId="478"/>
          <ac:spMkLst>
            <pc:docMk/>
            <pc:sldMk cId="14616716" sldId="2146848110"/>
            <ac:spMk id="3" creationId="{4E387A5F-EFC6-3846-4A38-EAB56AECD450}"/>
          </ac:spMkLst>
        </pc:spChg>
        <pc:spChg chg="mod ord">
          <ac:chgData name="Jennifer Eimers" userId="e496f3f7-6a48-4339-9b0c-9f426a43f948" providerId="ADAL" clId="{0B5988C1-EB76-47B1-868C-9D23CAD7F553}" dt="2022-09-08T19:38:04.673" v="155" actId="700"/>
          <ac:spMkLst>
            <pc:docMk/>
            <pc:sldMk cId="14616716" sldId="2146848110"/>
            <ac:spMk id="4" creationId="{919E2E00-9CB8-38BD-F465-C2E788BD5934}"/>
          </ac:spMkLst>
        </pc:spChg>
        <pc:spChg chg="del mod">
          <ac:chgData name="Jennifer Eimers" userId="e496f3f7-6a48-4339-9b0c-9f426a43f948" providerId="ADAL" clId="{0B5988C1-EB76-47B1-868C-9D23CAD7F553}" dt="2022-09-08T19:38:03.160" v="154" actId="478"/>
          <ac:spMkLst>
            <pc:docMk/>
            <pc:sldMk cId="14616716" sldId="2146848110"/>
            <ac:spMk id="9" creationId="{67E146F8-B329-0811-851B-F6965AD64C62}"/>
          </ac:spMkLst>
        </pc:spChg>
        <pc:spChg chg="mod">
          <ac:chgData name="Jennifer Eimers" userId="e496f3f7-6a48-4339-9b0c-9f426a43f948" providerId="ADAL" clId="{0B5988C1-EB76-47B1-868C-9D23CAD7F553}" dt="2022-09-08T19:38:19.871" v="167" actId="1035"/>
          <ac:spMkLst>
            <pc:docMk/>
            <pc:sldMk cId="14616716" sldId="2146848110"/>
            <ac:spMk id="11" creationId="{9209BEC4-011E-0C18-71FD-FBFFEB0A9C6E}"/>
          </ac:spMkLst>
        </pc:spChg>
        <pc:spChg chg="mod">
          <ac:chgData name="Jennifer Eimers" userId="e496f3f7-6a48-4339-9b0c-9f426a43f948" providerId="ADAL" clId="{0B5988C1-EB76-47B1-868C-9D23CAD7F553}" dt="2022-09-08T19:38:26.802" v="168" actId="1076"/>
          <ac:spMkLst>
            <pc:docMk/>
            <pc:sldMk cId="14616716" sldId="2146848110"/>
            <ac:spMk id="14" creationId="{65AF6079-F383-40FC-5484-3C300F32EB8B}"/>
          </ac:spMkLst>
        </pc:spChg>
        <pc:spChg chg="mod">
          <ac:chgData name="Jennifer Eimers" userId="e496f3f7-6a48-4339-9b0c-9f426a43f948" providerId="ADAL" clId="{0B5988C1-EB76-47B1-868C-9D23CAD7F553}" dt="2022-09-08T19:38:26.802" v="168" actId="1076"/>
          <ac:spMkLst>
            <pc:docMk/>
            <pc:sldMk cId="14616716" sldId="2146848110"/>
            <ac:spMk id="17" creationId="{F640588C-3087-8EAB-6A12-220E68EE25AB}"/>
          </ac:spMkLst>
        </pc:spChg>
        <pc:spChg chg="mod">
          <ac:chgData name="Jennifer Eimers" userId="e496f3f7-6a48-4339-9b0c-9f426a43f948" providerId="ADAL" clId="{0B5988C1-EB76-47B1-868C-9D23CAD7F553}" dt="2022-09-08T19:38:26.802" v="168" actId="1076"/>
          <ac:spMkLst>
            <pc:docMk/>
            <pc:sldMk cId="14616716" sldId="2146848110"/>
            <ac:spMk id="18" creationId="{99977DB9-4F95-FB80-8887-B79F2EFE15B5}"/>
          </ac:spMkLst>
        </pc:spChg>
        <pc:spChg chg="mod">
          <ac:chgData name="Jennifer Eimers" userId="e496f3f7-6a48-4339-9b0c-9f426a43f948" providerId="ADAL" clId="{0B5988C1-EB76-47B1-868C-9D23CAD7F553}" dt="2022-09-08T19:38:26.802" v="168" actId="1076"/>
          <ac:spMkLst>
            <pc:docMk/>
            <pc:sldMk cId="14616716" sldId="2146848110"/>
            <ac:spMk id="19" creationId="{8C8D6FD1-DE61-DC9E-9A42-E35833D46E06}"/>
          </ac:spMkLst>
        </pc:spChg>
        <pc:spChg chg="mod">
          <ac:chgData name="Jennifer Eimers" userId="e496f3f7-6a48-4339-9b0c-9f426a43f948" providerId="ADAL" clId="{0B5988C1-EB76-47B1-868C-9D23CAD7F553}" dt="2022-09-08T19:38:26.802" v="168" actId="1076"/>
          <ac:spMkLst>
            <pc:docMk/>
            <pc:sldMk cId="14616716" sldId="2146848110"/>
            <ac:spMk id="20" creationId="{06981B0E-627F-F45A-01BE-704718FC4645}"/>
          </ac:spMkLst>
        </pc:spChg>
        <pc:spChg chg="mod">
          <ac:chgData name="Jennifer Eimers" userId="e496f3f7-6a48-4339-9b0c-9f426a43f948" providerId="ADAL" clId="{0B5988C1-EB76-47B1-868C-9D23CAD7F553}" dt="2022-09-08T19:38:26.802" v="168" actId="1076"/>
          <ac:spMkLst>
            <pc:docMk/>
            <pc:sldMk cId="14616716" sldId="2146848110"/>
            <ac:spMk id="21" creationId="{D7E797AE-6239-4DB8-564A-5AB123C13045}"/>
          </ac:spMkLst>
        </pc:spChg>
        <pc:spChg chg="mod">
          <ac:chgData name="Jennifer Eimers" userId="e496f3f7-6a48-4339-9b0c-9f426a43f948" providerId="ADAL" clId="{0B5988C1-EB76-47B1-868C-9D23CAD7F553}" dt="2022-09-08T19:38:26.802" v="168" actId="1076"/>
          <ac:spMkLst>
            <pc:docMk/>
            <pc:sldMk cId="14616716" sldId="2146848110"/>
            <ac:spMk id="22" creationId="{68BB55B6-1BFD-BF94-36B4-BDF2A92BDFB6}"/>
          </ac:spMkLst>
        </pc:spChg>
        <pc:spChg chg="mod">
          <ac:chgData name="Jennifer Eimers" userId="e496f3f7-6a48-4339-9b0c-9f426a43f948" providerId="ADAL" clId="{0B5988C1-EB76-47B1-868C-9D23CAD7F553}" dt="2022-09-08T19:38:26.802" v="168" actId="1076"/>
          <ac:spMkLst>
            <pc:docMk/>
            <pc:sldMk cId="14616716" sldId="2146848110"/>
            <ac:spMk id="23" creationId="{17C890A9-2EF6-AF93-A402-3EED09DF435C}"/>
          </ac:spMkLst>
        </pc:spChg>
        <pc:spChg chg="mod">
          <ac:chgData name="Jennifer Eimers" userId="e496f3f7-6a48-4339-9b0c-9f426a43f948" providerId="ADAL" clId="{0B5988C1-EB76-47B1-868C-9D23CAD7F553}" dt="2022-09-08T19:38:26.802" v="168" actId="1076"/>
          <ac:spMkLst>
            <pc:docMk/>
            <pc:sldMk cId="14616716" sldId="2146848110"/>
            <ac:spMk id="24" creationId="{C27696D1-7813-F353-5280-B407592EF1BA}"/>
          </ac:spMkLst>
        </pc:spChg>
        <pc:spChg chg="mod">
          <ac:chgData name="Jennifer Eimers" userId="e496f3f7-6a48-4339-9b0c-9f426a43f948" providerId="ADAL" clId="{0B5988C1-EB76-47B1-868C-9D23CAD7F553}" dt="2022-09-08T19:38:26.802" v="168" actId="1076"/>
          <ac:spMkLst>
            <pc:docMk/>
            <pc:sldMk cId="14616716" sldId="2146848110"/>
            <ac:spMk id="25" creationId="{1CC981AE-8D22-4BB6-5E30-301A42D91946}"/>
          </ac:spMkLst>
        </pc:spChg>
        <pc:spChg chg="mod">
          <ac:chgData name="Jennifer Eimers" userId="e496f3f7-6a48-4339-9b0c-9f426a43f948" providerId="ADAL" clId="{0B5988C1-EB76-47B1-868C-9D23CAD7F553}" dt="2022-09-08T19:38:26.802" v="168" actId="1076"/>
          <ac:spMkLst>
            <pc:docMk/>
            <pc:sldMk cId="14616716" sldId="2146848110"/>
            <ac:spMk id="26" creationId="{678F5B68-8D33-1CE7-7C18-CB8D250892E5}"/>
          </ac:spMkLst>
        </pc:spChg>
        <pc:spChg chg="mod">
          <ac:chgData name="Jennifer Eimers" userId="e496f3f7-6a48-4339-9b0c-9f426a43f948" providerId="ADAL" clId="{0B5988C1-EB76-47B1-868C-9D23CAD7F553}" dt="2022-09-08T19:38:26.802" v="168" actId="1076"/>
          <ac:spMkLst>
            <pc:docMk/>
            <pc:sldMk cId="14616716" sldId="2146848110"/>
            <ac:spMk id="27" creationId="{8A05FAE9-B187-2B82-52A1-3C8235C87425}"/>
          </ac:spMkLst>
        </pc:spChg>
        <pc:spChg chg="mod">
          <ac:chgData name="Jennifer Eimers" userId="e496f3f7-6a48-4339-9b0c-9f426a43f948" providerId="ADAL" clId="{0B5988C1-EB76-47B1-868C-9D23CAD7F553}" dt="2022-09-08T19:38:26.802" v="168" actId="1076"/>
          <ac:spMkLst>
            <pc:docMk/>
            <pc:sldMk cId="14616716" sldId="2146848110"/>
            <ac:spMk id="29" creationId="{1519A8C6-B73C-F51E-BC73-0620C57019F9}"/>
          </ac:spMkLst>
        </pc:spChg>
        <pc:spChg chg="mod">
          <ac:chgData name="Jennifer Eimers" userId="e496f3f7-6a48-4339-9b0c-9f426a43f948" providerId="ADAL" clId="{0B5988C1-EB76-47B1-868C-9D23CAD7F553}" dt="2022-09-08T19:38:26.802" v="168" actId="1076"/>
          <ac:spMkLst>
            <pc:docMk/>
            <pc:sldMk cId="14616716" sldId="2146848110"/>
            <ac:spMk id="30" creationId="{F8BED2AB-06D1-61A6-CE8D-8312AFE94275}"/>
          </ac:spMkLst>
        </pc:spChg>
        <pc:spChg chg="mod">
          <ac:chgData name="Jennifer Eimers" userId="e496f3f7-6a48-4339-9b0c-9f426a43f948" providerId="ADAL" clId="{0B5988C1-EB76-47B1-868C-9D23CAD7F553}" dt="2022-09-08T19:38:26.802" v="168" actId="1076"/>
          <ac:spMkLst>
            <pc:docMk/>
            <pc:sldMk cId="14616716" sldId="2146848110"/>
            <ac:spMk id="31" creationId="{DD0F6DD0-63A4-5184-CA1C-9ECF297CD1F5}"/>
          </ac:spMkLst>
        </pc:spChg>
        <pc:spChg chg="mod">
          <ac:chgData name="Jennifer Eimers" userId="e496f3f7-6a48-4339-9b0c-9f426a43f948" providerId="ADAL" clId="{0B5988C1-EB76-47B1-868C-9D23CAD7F553}" dt="2022-09-08T19:38:26.802" v="168" actId="1076"/>
          <ac:spMkLst>
            <pc:docMk/>
            <pc:sldMk cId="14616716" sldId="2146848110"/>
            <ac:spMk id="32" creationId="{E1B6DD97-1410-DF56-647E-7C0F770D36DE}"/>
          </ac:spMkLst>
        </pc:spChg>
        <pc:spChg chg="mod">
          <ac:chgData name="Jennifer Eimers" userId="e496f3f7-6a48-4339-9b0c-9f426a43f948" providerId="ADAL" clId="{0B5988C1-EB76-47B1-868C-9D23CAD7F553}" dt="2022-09-08T19:38:26.802" v="168" actId="1076"/>
          <ac:spMkLst>
            <pc:docMk/>
            <pc:sldMk cId="14616716" sldId="2146848110"/>
            <ac:spMk id="33" creationId="{C49DB320-81BD-7231-673D-04FBB2502FEC}"/>
          </ac:spMkLst>
        </pc:spChg>
        <pc:spChg chg="mod">
          <ac:chgData name="Jennifer Eimers" userId="e496f3f7-6a48-4339-9b0c-9f426a43f948" providerId="ADAL" clId="{0B5988C1-EB76-47B1-868C-9D23CAD7F553}" dt="2022-09-08T19:38:26.802" v="168" actId="1076"/>
          <ac:spMkLst>
            <pc:docMk/>
            <pc:sldMk cId="14616716" sldId="2146848110"/>
            <ac:spMk id="35" creationId="{DFEF98B2-1E9B-D43D-D979-B29880F40FD4}"/>
          </ac:spMkLst>
        </pc:spChg>
        <pc:spChg chg="mod">
          <ac:chgData name="Jennifer Eimers" userId="e496f3f7-6a48-4339-9b0c-9f426a43f948" providerId="ADAL" clId="{0B5988C1-EB76-47B1-868C-9D23CAD7F553}" dt="2022-09-08T19:38:26.802" v="168" actId="1076"/>
          <ac:spMkLst>
            <pc:docMk/>
            <pc:sldMk cId="14616716" sldId="2146848110"/>
            <ac:spMk id="37" creationId="{FC87AABE-7B64-15AA-11D6-73A4D5398FE1}"/>
          </ac:spMkLst>
        </pc:spChg>
        <pc:spChg chg="mod">
          <ac:chgData name="Jennifer Eimers" userId="e496f3f7-6a48-4339-9b0c-9f426a43f948" providerId="ADAL" clId="{0B5988C1-EB76-47B1-868C-9D23CAD7F553}" dt="2022-09-08T19:38:26.802" v="168" actId="1076"/>
          <ac:spMkLst>
            <pc:docMk/>
            <pc:sldMk cId="14616716" sldId="2146848110"/>
            <ac:spMk id="39" creationId="{AA8DDD63-7224-10F1-6375-8DDFE597212C}"/>
          </ac:spMkLst>
        </pc:spChg>
        <pc:spChg chg="mod">
          <ac:chgData name="Jennifer Eimers" userId="e496f3f7-6a48-4339-9b0c-9f426a43f948" providerId="ADAL" clId="{0B5988C1-EB76-47B1-868C-9D23CAD7F553}" dt="2022-09-08T19:38:26.802" v="168" actId="1076"/>
          <ac:spMkLst>
            <pc:docMk/>
            <pc:sldMk cId="14616716" sldId="2146848110"/>
            <ac:spMk id="41" creationId="{183D918A-E109-505B-EB25-337244BF124E}"/>
          </ac:spMkLst>
        </pc:spChg>
        <pc:spChg chg="mod">
          <ac:chgData name="Jennifer Eimers" userId="e496f3f7-6a48-4339-9b0c-9f426a43f948" providerId="ADAL" clId="{0B5988C1-EB76-47B1-868C-9D23CAD7F553}" dt="2022-09-08T19:38:26.802" v="168" actId="1076"/>
          <ac:spMkLst>
            <pc:docMk/>
            <pc:sldMk cId="14616716" sldId="2146848110"/>
            <ac:spMk id="45" creationId="{67CF62BD-2BD4-BF4D-ED75-5A69BCFC4ACA}"/>
          </ac:spMkLst>
        </pc:spChg>
        <pc:spChg chg="mod">
          <ac:chgData name="Jennifer Eimers" userId="e496f3f7-6a48-4339-9b0c-9f426a43f948" providerId="ADAL" clId="{0B5988C1-EB76-47B1-868C-9D23CAD7F553}" dt="2022-09-08T19:38:26.802" v="168" actId="1076"/>
          <ac:spMkLst>
            <pc:docMk/>
            <pc:sldMk cId="14616716" sldId="2146848110"/>
            <ac:spMk id="47" creationId="{F24ECADA-5EA2-8108-0FEA-839AE1EA528D}"/>
          </ac:spMkLst>
        </pc:spChg>
        <pc:spChg chg="mod">
          <ac:chgData name="Jennifer Eimers" userId="e496f3f7-6a48-4339-9b0c-9f426a43f948" providerId="ADAL" clId="{0B5988C1-EB76-47B1-868C-9D23CAD7F553}" dt="2022-09-08T19:38:26.802" v="168" actId="1076"/>
          <ac:spMkLst>
            <pc:docMk/>
            <pc:sldMk cId="14616716" sldId="2146848110"/>
            <ac:spMk id="49" creationId="{37CA8F4F-23AA-1F6E-9B1E-E4497316CCD0}"/>
          </ac:spMkLst>
        </pc:spChg>
        <pc:spChg chg="mod">
          <ac:chgData name="Jennifer Eimers" userId="e496f3f7-6a48-4339-9b0c-9f426a43f948" providerId="ADAL" clId="{0B5988C1-EB76-47B1-868C-9D23CAD7F553}" dt="2022-09-08T19:38:26.802" v="168" actId="1076"/>
          <ac:spMkLst>
            <pc:docMk/>
            <pc:sldMk cId="14616716" sldId="2146848110"/>
            <ac:spMk id="51" creationId="{AA56C8F1-6388-0A2C-E5BB-2D32CB31384B}"/>
          </ac:spMkLst>
        </pc:spChg>
        <pc:spChg chg="mod">
          <ac:chgData name="Jennifer Eimers" userId="e496f3f7-6a48-4339-9b0c-9f426a43f948" providerId="ADAL" clId="{0B5988C1-EB76-47B1-868C-9D23CAD7F553}" dt="2022-09-08T19:38:26.802" v="168" actId="1076"/>
          <ac:spMkLst>
            <pc:docMk/>
            <pc:sldMk cId="14616716" sldId="2146848110"/>
            <ac:spMk id="53" creationId="{9C17F45F-DA17-398A-AED9-E927FE480A13}"/>
          </ac:spMkLst>
        </pc:spChg>
        <pc:spChg chg="mod">
          <ac:chgData name="Jennifer Eimers" userId="e496f3f7-6a48-4339-9b0c-9f426a43f948" providerId="ADAL" clId="{0B5988C1-EB76-47B1-868C-9D23CAD7F553}" dt="2022-09-08T19:38:26.802" v="168" actId="1076"/>
          <ac:spMkLst>
            <pc:docMk/>
            <pc:sldMk cId="14616716" sldId="2146848110"/>
            <ac:spMk id="55" creationId="{8C2BC9D8-0F5F-7926-009B-D4F434F541EB}"/>
          </ac:spMkLst>
        </pc:spChg>
        <pc:grpChg chg="del mod">
          <ac:chgData name="Jennifer Eimers" userId="e496f3f7-6a48-4339-9b0c-9f426a43f948" providerId="ADAL" clId="{0B5988C1-EB76-47B1-868C-9D23CAD7F553}" dt="2022-09-08T19:38:01.870" v="153" actId="478"/>
          <ac:grpSpMkLst>
            <pc:docMk/>
            <pc:sldMk cId="14616716" sldId="2146848110"/>
            <ac:grpSpMk id="7" creationId="{39F308F1-B4FF-7FC7-E364-3BB4FBE98F69}"/>
          </ac:grpSpMkLst>
        </pc:grpChg>
        <pc:grpChg chg="mod">
          <ac:chgData name="Jennifer Eimers" userId="e496f3f7-6a48-4339-9b0c-9f426a43f948" providerId="ADAL" clId="{0B5988C1-EB76-47B1-868C-9D23CAD7F553}" dt="2022-09-08T19:38:26.802" v="168" actId="1076"/>
          <ac:grpSpMkLst>
            <pc:docMk/>
            <pc:sldMk cId="14616716" sldId="2146848110"/>
            <ac:grpSpMk id="34" creationId="{E5EF251E-354B-1422-7A5E-1B096A9F5BD8}"/>
          </ac:grpSpMkLst>
        </pc:grpChg>
        <pc:graphicFrameChg chg="mod modGraphic">
          <ac:chgData name="Jennifer Eimers" userId="e496f3f7-6a48-4339-9b0c-9f426a43f948" providerId="ADAL" clId="{0B5988C1-EB76-47B1-868C-9D23CAD7F553}" dt="2022-09-08T19:38:15.199" v="158" actId="1076"/>
          <ac:graphicFrameMkLst>
            <pc:docMk/>
            <pc:sldMk cId="14616716" sldId="2146848110"/>
            <ac:graphicFrameMk id="10" creationId="{4D4BBC64-999E-695B-0610-85719FEE5722}"/>
          </ac:graphicFrameMkLst>
        </pc:graphicFrameChg>
        <pc:picChg chg="del">
          <ac:chgData name="Jennifer Eimers" userId="e496f3f7-6a48-4339-9b0c-9f426a43f948" providerId="ADAL" clId="{0B5988C1-EB76-47B1-868C-9D23CAD7F553}" dt="2022-09-08T19:38:01.870" v="153" actId="478"/>
          <ac:picMkLst>
            <pc:docMk/>
            <pc:sldMk cId="14616716" sldId="2146848110"/>
            <ac:picMk id="8" creationId="{70CA579A-6481-67F3-9C59-5ED7D7ACEFF2}"/>
          </ac:picMkLst>
        </pc:picChg>
        <pc:cxnChg chg="mod">
          <ac:chgData name="Jennifer Eimers" userId="e496f3f7-6a48-4339-9b0c-9f426a43f948" providerId="ADAL" clId="{0B5988C1-EB76-47B1-868C-9D23CAD7F553}" dt="2022-09-08T19:38:26.802" v="168" actId="1076"/>
          <ac:cxnSpMkLst>
            <pc:docMk/>
            <pc:sldMk cId="14616716" sldId="2146848110"/>
            <ac:cxnSpMk id="5" creationId="{F0B35C48-5B7F-D467-22C2-00FD2543161E}"/>
          </ac:cxnSpMkLst>
        </pc:cxnChg>
        <pc:cxnChg chg="mod">
          <ac:chgData name="Jennifer Eimers" userId="e496f3f7-6a48-4339-9b0c-9f426a43f948" providerId="ADAL" clId="{0B5988C1-EB76-47B1-868C-9D23CAD7F553}" dt="2022-09-08T19:38:26.802" v="168" actId="1076"/>
          <ac:cxnSpMkLst>
            <pc:docMk/>
            <pc:sldMk cId="14616716" sldId="2146848110"/>
            <ac:cxnSpMk id="12" creationId="{15635CF9-6783-7FA9-2E38-C56932E0E6A3}"/>
          </ac:cxnSpMkLst>
        </pc:cxnChg>
        <pc:cxnChg chg="mod">
          <ac:chgData name="Jennifer Eimers" userId="e496f3f7-6a48-4339-9b0c-9f426a43f948" providerId="ADAL" clId="{0B5988C1-EB76-47B1-868C-9D23CAD7F553}" dt="2022-09-08T19:38:26.802" v="168" actId="1076"/>
          <ac:cxnSpMkLst>
            <pc:docMk/>
            <pc:sldMk cId="14616716" sldId="2146848110"/>
            <ac:cxnSpMk id="13" creationId="{28F936A9-2816-62A7-3DF8-0F23623BE8BC}"/>
          </ac:cxnSpMkLst>
        </pc:cxnChg>
        <pc:cxnChg chg="mod">
          <ac:chgData name="Jennifer Eimers" userId="e496f3f7-6a48-4339-9b0c-9f426a43f948" providerId="ADAL" clId="{0B5988C1-EB76-47B1-868C-9D23CAD7F553}" dt="2022-09-08T19:38:26.802" v="168" actId="1076"/>
          <ac:cxnSpMkLst>
            <pc:docMk/>
            <pc:sldMk cId="14616716" sldId="2146848110"/>
            <ac:cxnSpMk id="15" creationId="{48DF5B3D-2B53-AB3B-DA60-4E7F07463A5D}"/>
          </ac:cxnSpMkLst>
        </pc:cxnChg>
        <pc:cxnChg chg="mod">
          <ac:chgData name="Jennifer Eimers" userId="e496f3f7-6a48-4339-9b0c-9f426a43f948" providerId="ADAL" clId="{0B5988C1-EB76-47B1-868C-9D23CAD7F553}" dt="2022-09-08T19:38:26.802" v="168" actId="1076"/>
          <ac:cxnSpMkLst>
            <pc:docMk/>
            <pc:sldMk cId="14616716" sldId="2146848110"/>
            <ac:cxnSpMk id="16" creationId="{5C830DB6-B732-2078-632F-05A5DFEF3DA4}"/>
          </ac:cxnSpMkLst>
        </pc:cxnChg>
      </pc:sldChg>
      <pc:sldChg chg="delSp modSp add mod modClrScheme chgLayout">
        <pc:chgData name="Jennifer Eimers" userId="e496f3f7-6a48-4339-9b0c-9f426a43f948" providerId="ADAL" clId="{0B5988C1-EB76-47B1-868C-9D23CAD7F553}" dt="2022-09-08T19:39:21.733" v="196" actId="1038"/>
        <pc:sldMkLst>
          <pc:docMk/>
          <pc:sldMk cId="1655892407" sldId="2146848111"/>
        </pc:sldMkLst>
        <pc:spChg chg="mod ord">
          <ac:chgData name="Jennifer Eimers" userId="e496f3f7-6a48-4339-9b0c-9f426a43f948" providerId="ADAL" clId="{0B5988C1-EB76-47B1-868C-9D23CAD7F553}" dt="2022-09-08T19:39:13.293" v="191" actId="700"/>
          <ac:spMkLst>
            <pc:docMk/>
            <pc:sldMk cId="1655892407" sldId="2146848111"/>
            <ac:spMk id="14" creationId="{BCF645AF-7E93-4FDD-A43E-2979CC28FC79}"/>
          </ac:spMkLst>
        </pc:spChg>
        <pc:spChg chg="mod ord">
          <ac:chgData name="Jennifer Eimers" userId="e496f3f7-6a48-4339-9b0c-9f426a43f948" providerId="ADAL" clId="{0B5988C1-EB76-47B1-868C-9D23CAD7F553}" dt="2022-09-08T19:39:16.614" v="192" actId="14100"/>
          <ac:spMkLst>
            <pc:docMk/>
            <pc:sldMk cId="1655892407" sldId="2146848111"/>
            <ac:spMk id="1067" creationId="{C7CE6CD1-5E63-43C6-95A5-E4D2EEDCE369}"/>
          </ac:spMkLst>
        </pc:spChg>
        <pc:spChg chg="mod">
          <ac:chgData name="Jennifer Eimers" userId="e496f3f7-6a48-4339-9b0c-9f426a43f948" providerId="ADAL" clId="{0B5988C1-EB76-47B1-868C-9D23CAD7F553}" dt="2022-09-08T19:39:21.733" v="196" actId="1038"/>
          <ac:spMkLst>
            <pc:docMk/>
            <pc:sldMk cId="1655892407" sldId="2146848111"/>
            <ac:spMk id="1068" creationId="{7A8BB359-85A9-E2D2-83AF-B2FD9085E8AC}"/>
          </ac:spMkLst>
        </pc:spChg>
        <pc:grpChg chg="del">
          <ac:chgData name="Jennifer Eimers" userId="e496f3f7-6a48-4339-9b0c-9f426a43f948" providerId="ADAL" clId="{0B5988C1-EB76-47B1-868C-9D23CAD7F553}" dt="2022-09-08T19:39:11.850" v="190" actId="478"/>
          <ac:grpSpMkLst>
            <pc:docMk/>
            <pc:sldMk cId="1655892407" sldId="2146848111"/>
            <ac:grpSpMk id="1077" creationId="{4788143B-3F4D-1428-8A51-C85AE575F707}"/>
          </ac:grpSpMkLst>
        </pc:grpChg>
      </pc:sldChg>
      <pc:sldChg chg="delSp modSp add mod modClrScheme chgLayout">
        <pc:chgData name="Jennifer Eimers" userId="e496f3f7-6a48-4339-9b0c-9f426a43f948" providerId="ADAL" clId="{0B5988C1-EB76-47B1-868C-9D23CAD7F553}" dt="2022-09-08T20:33:23.356" v="217" actId="14100"/>
        <pc:sldMkLst>
          <pc:docMk/>
          <pc:sldMk cId="1475582350" sldId="2146848112"/>
        </pc:sldMkLst>
        <pc:spChg chg="mod ord">
          <ac:chgData name="Jennifer Eimers" userId="e496f3f7-6a48-4339-9b0c-9f426a43f948" providerId="ADAL" clId="{0B5988C1-EB76-47B1-868C-9D23CAD7F553}" dt="2022-09-08T20:33:19.551" v="216" actId="700"/>
          <ac:spMkLst>
            <pc:docMk/>
            <pc:sldMk cId="1475582350" sldId="2146848112"/>
            <ac:spMk id="2" creationId="{D0886B18-4DF8-384F-15D9-58CD3020916F}"/>
          </ac:spMkLst>
        </pc:spChg>
        <pc:spChg chg="mod ord">
          <ac:chgData name="Jennifer Eimers" userId="e496f3f7-6a48-4339-9b0c-9f426a43f948" providerId="ADAL" clId="{0B5988C1-EB76-47B1-868C-9D23CAD7F553}" dt="2022-09-08T20:33:19.551" v="216" actId="700"/>
          <ac:spMkLst>
            <pc:docMk/>
            <pc:sldMk cId="1475582350" sldId="2146848112"/>
            <ac:spMk id="3" creationId="{82394958-5FB7-8E19-409C-62DE3586CB72}"/>
          </ac:spMkLst>
        </pc:spChg>
        <pc:spChg chg="mod ord">
          <ac:chgData name="Jennifer Eimers" userId="e496f3f7-6a48-4339-9b0c-9f426a43f948" providerId="ADAL" clId="{0B5988C1-EB76-47B1-868C-9D23CAD7F553}" dt="2022-09-08T20:33:23.356" v="217" actId="14100"/>
          <ac:spMkLst>
            <pc:docMk/>
            <pc:sldMk cId="1475582350" sldId="2146848112"/>
            <ac:spMk id="4" creationId="{91363729-FC84-C669-D041-9CF9A7330165}"/>
          </ac:spMkLst>
        </pc:spChg>
        <pc:spChg chg="mod">
          <ac:chgData name="Jennifer Eimers" userId="e496f3f7-6a48-4339-9b0c-9f426a43f948" providerId="ADAL" clId="{0B5988C1-EB76-47B1-868C-9D23CAD7F553}" dt="2022-09-08T20:32:02.146" v="214" actId="1038"/>
          <ac:spMkLst>
            <pc:docMk/>
            <pc:sldMk cId="1475582350" sldId="2146848112"/>
            <ac:spMk id="121" creationId="{A296DEE8-A795-3740-7B47-4B3A7BFADE4C}"/>
          </ac:spMkLst>
        </pc:spChg>
        <pc:grpChg chg="del">
          <ac:chgData name="Jennifer Eimers" userId="e496f3f7-6a48-4339-9b0c-9f426a43f948" providerId="ADAL" clId="{0B5988C1-EB76-47B1-868C-9D23CAD7F553}" dt="2022-09-08T20:33:15.968" v="215" actId="478"/>
          <ac:grpSpMkLst>
            <pc:docMk/>
            <pc:sldMk cId="1475582350" sldId="2146848112"/>
            <ac:grpSpMk id="122" creationId="{6F973731-8241-2D44-BAB5-A8A605A3A6E8}"/>
          </ac:grpSpMkLst>
        </pc:grpChg>
      </pc:sldChg>
      <pc:sldChg chg="addSp delSp modSp add mod modClrScheme chgLayout">
        <pc:chgData name="Jennifer Eimers" userId="e496f3f7-6a48-4339-9b0c-9f426a43f948" providerId="ADAL" clId="{0B5988C1-EB76-47B1-868C-9D23CAD7F553}" dt="2022-09-08T20:36:39.033" v="293" actId="1037"/>
        <pc:sldMkLst>
          <pc:docMk/>
          <pc:sldMk cId="2891643627" sldId="2146848113"/>
        </pc:sldMkLst>
        <pc:spChg chg="add del mod ord">
          <ac:chgData name="Jennifer Eimers" userId="e496f3f7-6a48-4339-9b0c-9f426a43f948" providerId="ADAL" clId="{0B5988C1-EB76-47B1-868C-9D23CAD7F553}" dt="2022-09-08T20:34:37.464" v="240" actId="478"/>
          <ac:spMkLst>
            <pc:docMk/>
            <pc:sldMk cId="2891643627" sldId="2146848113"/>
            <ac:spMk id="3" creationId="{3EEBFAEB-A92B-74BF-20D5-84DC09F970E9}"/>
          </ac:spMkLst>
        </pc:spChg>
        <pc:spChg chg="mod ord">
          <ac:chgData name="Jennifer Eimers" userId="e496f3f7-6a48-4339-9b0c-9f426a43f948" providerId="ADAL" clId="{0B5988C1-EB76-47B1-868C-9D23CAD7F553}" dt="2022-09-08T20:34:31.683" v="236" actId="700"/>
          <ac:spMkLst>
            <pc:docMk/>
            <pc:sldMk cId="2891643627" sldId="2146848113"/>
            <ac:spMk id="20" creationId="{14D3B691-BF71-E66B-072D-A9AD4A618C47}"/>
          </ac:spMkLst>
        </pc:spChg>
        <pc:spChg chg="mod">
          <ac:chgData name="Jennifer Eimers" userId="e496f3f7-6a48-4339-9b0c-9f426a43f948" providerId="ADAL" clId="{0B5988C1-EB76-47B1-868C-9D23CAD7F553}" dt="2022-09-08T20:36:39.033" v="293" actId="1037"/>
          <ac:spMkLst>
            <pc:docMk/>
            <pc:sldMk cId="2891643627" sldId="2146848113"/>
            <ac:spMk id="24" creationId="{ADF8C70F-2718-A4D4-DF21-4F0A7E1A7838}"/>
          </ac:spMkLst>
        </pc:spChg>
        <pc:spChg chg="add del">
          <ac:chgData name="Jennifer Eimers" userId="e496f3f7-6a48-4339-9b0c-9f426a43f948" providerId="ADAL" clId="{0B5988C1-EB76-47B1-868C-9D23CAD7F553}" dt="2022-09-08T20:34:36.241" v="239" actId="478"/>
          <ac:spMkLst>
            <pc:docMk/>
            <pc:sldMk cId="2891643627" sldId="2146848113"/>
            <ac:spMk id="27" creationId="{0E8E7342-6E15-6497-573D-94E4C817F0CF}"/>
          </ac:spMkLst>
        </pc:spChg>
        <pc:grpChg chg="del">
          <ac:chgData name="Jennifer Eimers" userId="e496f3f7-6a48-4339-9b0c-9f426a43f948" providerId="ADAL" clId="{0B5988C1-EB76-47B1-868C-9D23CAD7F553}" dt="2022-09-08T20:34:33.391" v="237" actId="478"/>
          <ac:grpSpMkLst>
            <pc:docMk/>
            <pc:sldMk cId="2891643627" sldId="2146848113"/>
            <ac:grpSpMk id="15" creationId="{F1696CDA-2D4A-D05C-3664-71A9E9640228}"/>
          </ac:grpSpMkLst>
        </pc:grpChg>
        <pc:graphicFrameChg chg="mod modGraphic">
          <ac:chgData name="Jennifer Eimers" userId="e496f3f7-6a48-4339-9b0c-9f426a43f948" providerId="ADAL" clId="{0B5988C1-EB76-47B1-868C-9D23CAD7F553}" dt="2022-09-08T20:34:44.240" v="243" actId="14100"/>
          <ac:graphicFrameMkLst>
            <pc:docMk/>
            <pc:sldMk cId="2891643627" sldId="2146848113"/>
            <ac:graphicFrameMk id="19" creationId="{231ACDAA-4BD7-CE08-CEF9-87F875832F3F}"/>
          </ac:graphicFrameMkLst>
        </pc:graphicFrameChg>
      </pc:sldChg>
      <pc:sldMasterChg chg="modSldLayout">
        <pc:chgData name="Jennifer Eimers" userId="e496f3f7-6a48-4339-9b0c-9f426a43f948" providerId="ADAL" clId="{0B5988C1-EB76-47B1-868C-9D23CAD7F553}" dt="2022-09-08T20:37:45.919" v="317" actId="478"/>
        <pc:sldMasterMkLst>
          <pc:docMk/>
          <pc:sldMasterMk cId="445712330" sldId="2147484654"/>
        </pc:sldMasterMkLst>
        <pc:sldLayoutChg chg="delSp mod">
          <pc:chgData name="Jennifer Eimers" userId="e496f3f7-6a48-4339-9b0c-9f426a43f948" providerId="ADAL" clId="{0B5988C1-EB76-47B1-868C-9D23CAD7F553}" dt="2022-09-08T20:37:45.919" v="317" actId="478"/>
          <pc:sldLayoutMkLst>
            <pc:docMk/>
            <pc:sldMasterMk cId="445712330" sldId="2147484654"/>
            <pc:sldLayoutMk cId="2578901415" sldId="2147484655"/>
          </pc:sldLayoutMkLst>
          <pc:picChg chg="del">
            <ac:chgData name="Jennifer Eimers" userId="e496f3f7-6a48-4339-9b0c-9f426a43f948" providerId="ADAL" clId="{0B5988C1-EB76-47B1-868C-9D23CAD7F553}" dt="2022-09-08T20:37:45.919" v="317" actId="478"/>
            <ac:picMkLst>
              <pc:docMk/>
              <pc:sldMasterMk cId="445712330" sldId="2147484654"/>
              <pc:sldLayoutMk cId="2578901415" sldId="2147484655"/>
              <ac:picMk id="2" creationId="{B1304194-7BB8-B4B4-F109-46F7CAF7B3F2}"/>
            </ac:picMkLst>
          </pc:picChg>
        </pc:sldLayoutChg>
      </pc:sldMaster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87516365208169"/>
          <c:y val="0.1712537401556791"/>
          <c:w val="0.77665334278036979"/>
          <c:h val="0.59122513806975541"/>
        </c:manualLayout>
      </c:layout>
      <c:scatterChart>
        <c:scatterStyle val="lineMarker"/>
        <c:varyColors val="0"/>
        <c:ser>
          <c:idx val="0"/>
          <c:order val="0"/>
          <c:tx>
            <c:strRef>
              <c:f>Sheet1!$B$1</c:f>
              <c:strCache>
                <c:ptCount val="1"/>
                <c:pt idx="0">
                  <c:v> Human IgG1 + Vehicle</c:v>
                </c:pt>
              </c:strCache>
            </c:strRef>
          </c:tx>
          <c:spPr>
            <a:ln w="19050" cap="sq">
              <a:solidFill>
                <a:schemeClr val="accent3"/>
              </a:solidFill>
              <a:miter lim="800000"/>
            </a:ln>
            <a:effectLst/>
          </c:spPr>
          <c:marker>
            <c:symbol val="circle"/>
            <c:size val="6"/>
            <c:spPr>
              <a:solidFill>
                <a:schemeClr val="accent3"/>
              </a:solidFill>
              <a:ln w="9525">
                <a:solidFill>
                  <a:schemeClr val="accent3"/>
                </a:solidFill>
              </a:ln>
              <a:effectLst/>
            </c:spPr>
          </c:marker>
          <c:xVal>
            <c:numRef>
              <c:f>Sheet1!$A$2:$A$21</c:f>
              <c:numCache>
                <c:formatCode>General</c:formatCode>
                <c:ptCount val="20"/>
                <c:pt idx="0">
                  <c:v>10</c:v>
                </c:pt>
                <c:pt idx="1">
                  <c:v>14</c:v>
                </c:pt>
                <c:pt idx="2">
                  <c:v>17</c:v>
                </c:pt>
                <c:pt idx="3">
                  <c:v>21</c:v>
                </c:pt>
                <c:pt idx="4">
                  <c:v>24</c:v>
                </c:pt>
                <c:pt idx="5">
                  <c:v>28</c:v>
                </c:pt>
                <c:pt idx="6">
                  <c:v>31</c:v>
                </c:pt>
                <c:pt idx="7">
                  <c:v>35</c:v>
                </c:pt>
                <c:pt idx="8">
                  <c:v>38</c:v>
                </c:pt>
                <c:pt idx="9">
                  <c:v>42</c:v>
                </c:pt>
                <c:pt idx="10">
                  <c:v>45</c:v>
                </c:pt>
                <c:pt idx="11">
                  <c:v>48</c:v>
                </c:pt>
                <c:pt idx="12">
                  <c:v>51</c:v>
                </c:pt>
                <c:pt idx="13">
                  <c:v>56</c:v>
                </c:pt>
                <c:pt idx="14">
                  <c:v>59</c:v>
                </c:pt>
                <c:pt idx="15">
                  <c:v>63</c:v>
                </c:pt>
                <c:pt idx="16">
                  <c:v>66</c:v>
                </c:pt>
                <c:pt idx="17">
                  <c:v>70</c:v>
                </c:pt>
                <c:pt idx="18">
                  <c:v>73</c:v>
                </c:pt>
                <c:pt idx="19">
                  <c:v>77</c:v>
                </c:pt>
              </c:numCache>
            </c:numRef>
          </c:xVal>
          <c:yVal>
            <c:numRef>
              <c:f>Sheet1!$B$2:$B$21</c:f>
              <c:numCache>
                <c:formatCode>General</c:formatCode>
                <c:ptCount val="20"/>
                <c:pt idx="0">
                  <c:v>150</c:v>
                </c:pt>
                <c:pt idx="1">
                  <c:v>270</c:v>
                </c:pt>
                <c:pt idx="2">
                  <c:v>475</c:v>
                </c:pt>
                <c:pt idx="3">
                  <c:v>780</c:v>
                </c:pt>
                <c:pt idx="4">
                  <c:v>1180</c:v>
                </c:pt>
                <c:pt idx="5">
                  <c:v>1825</c:v>
                </c:pt>
              </c:numCache>
            </c:numRef>
          </c:yVal>
          <c:smooth val="0"/>
          <c:extLst>
            <c:ext xmlns:c16="http://schemas.microsoft.com/office/drawing/2014/chart" uri="{C3380CC4-5D6E-409C-BE32-E72D297353CC}">
              <c16:uniqueId val="{00000000-2BA8-4733-87BF-4E9FE8114988}"/>
            </c:ext>
          </c:extLst>
        </c:ser>
        <c:ser>
          <c:idx val="1"/>
          <c:order val="1"/>
          <c:tx>
            <c:strRef>
              <c:f>Sheet1!$C$1</c:f>
              <c:strCache>
                <c:ptCount val="1"/>
                <c:pt idx="0">
                  <c:v> Lazertinib 10 mg/kg</c:v>
                </c:pt>
              </c:strCache>
            </c:strRef>
          </c:tx>
          <c:spPr>
            <a:ln w="19050" cap="sq">
              <a:solidFill>
                <a:schemeClr val="accent1"/>
              </a:solidFill>
              <a:miter lim="800000"/>
            </a:ln>
            <a:effectLst/>
          </c:spPr>
          <c:marker>
            <c:symbol val="plus"/>
            <c:size val="6"/>
            <c:spPr>
              <a:solidFill>
                <a:schemeClr val="accent1"/>
              </a:solidFill>
              <a:ln w="9525">
                <a:solidFill>
                  <a:schemeClr val="accent1"/>
                </a:solidFill>
              </a:ln>
              <a:effectLst/>
            </c:spPr>
          </c:marker>
          <c:xVal>
            <c:numRef>
              <c:f>Sheet1!$A$2:$A$21</c:f>
              <c:numCache>
                <c:formatCode>General</c:formatCode>
                <c:ptCount val="20"/>
                <c:pt idx="0">
                  <c:v>10</c:v>
                </c:pt>
                <c:pt idx="1">
                  <c:v>14</c:v>
                </c:pt>
                <c:pt idx="2">
                  <c:v>17</c:v>
                </c:pt>
                <c:pt idx="3">
                  <c:v>21</c:v>
                </c:pt>
                <c:pt idx="4">
                  <c:v>24</c:v>
                </c:pt>
                <c:pt idx="5">
                  <c:v>28</c:v>
                </c:pt>
                <c:pt idx="6">
                  <c:v>31</c:v>
                </c:pt>
                <c:pt idx="7">
                  <c:v>35</c:v>
                </c:pt>
                <c:pt idx="8">
                  <c:v>38</c:v>
                </c:pt>
                <c:pt idx="9">
                  <c:v>42</c:v>
                </c:pt>
                <c:pt idx="10">
                  <c:v>45</c:v>
                </c:pt>
                <c:pt idx="11">
                  <c:v>48</c:v>
                </c:pt>
                <c:pt idx="12">
                  <c:v>51</c:v>
                </c:pt>
                <c:pt idx="13">
                  <c:v>56</c:v>
                </c:pt>
                <c:pt idx="14">
                  <c:v>59</c:v>
                </c:pt>
                <c:pt idx="15">
                  <c:v>63</c:v>
                </c:pt>
                <c:pt idx="16">
                  <c:v>66</c:v>
                </c:pt>
                <c:pt idx="17">
                  <c:v>70</c:v>
                </c:pt>
                <c:pt idx="18">
                  <c:v>73</c:v>
                </c:pt>
                <c:pt idx="19">
                  <c:v>77</c:v>
                </c:pt>
              </c:numCache>
            </c:numRef>
          </c:xVal>
          <c:yVal>
            <c:numRef>
              <c:f>Sheet1!$C$2:$C$21</c:f>
              <c:numCache>
                <c:formatCode>General</c:formatCode>
                <c:ptCount val="20"/>
                <c:pt idx="0">
                  <c:v>150</c:v>
                </c:pt>
                <c:pt idx="1">
                  <c:v>160</c:v>
                </c:pt>
                <c:pt idx="2">
                  <c:v>185</c:v>
                </c:pt>
                <c:pt idx="3">
                  <c:v>250</c:v>
                </c:pt>
                <c:pt idx="4">
                  <c:v>365</c:v>
                </c:pt>
                <c:pt idx="5">
                  <c:v>560</c:v>
                </c:pt>
                <c:pt idx="6">
                  <c:v>550</c:v>
                </c:pt>
                <c:pt idx="7">
                  <c:v>850</c:v>
                </c:pt>
                <c:pt idx="8">
                  <c:v>850</c:v>
                </c:pt>
              </c:numCache>
            </c:numRef>
          </c:yVal>
          <c:smooth val="0"/>
          <c:extLst>
            <c:ext xmlns:c16="http://schemas.microsoft.com/office/drawing/2014/chart" uri="{C3380CC4-5D6E-409C-BE32-E72D297353CC}">
              <c16:uniqueId val="{00000001-2BA8-4733-87BF-4E9FE8114988}"/>
            </c:ext>
          </c:extLst>
        </c:ser>
        <c:ser>
          <c:idx val="2"/>
          <c:order val="2"/>
          <c:tx>
            <c:strRef>
              <c:f>Sheet1!$D$1</c:f>
              <c:strCache>
                <c:ptCount val="1"/>
                <c:pt idx="0">
                  <c:v> Amivantamab 10 mg /kg</c:v>
                </c:pt>
              </c:strCache>
            </c:strRef>
          </c:tx>
          <c:spPr>
            <a:ln w="19050" cap="sq">
              <a:solidFill>
                <a:schemeClr val="accent6"/>
              </a:solidFill>
              <a:miter lim="800000"/>
            </a:ln>
            <a:effectLst/>
          </c:spPr>
          <c:marker>
            <c:symbol val="triangle"/>
            <c:size val="6"/>
            <c:spPr>
              <a:solidFill>
                <a:schemeClr val="accent6"/>
              </a:solidFill>
              <a:ln w="9525">
                <a:solidFill>
                  <a:schemeClr val="accent6"/>
                </a:solidFill>
              </a:ln>
              <a:effectLst/>
            </c:spPr>
          </c:marker>
          <c:xVal>
            <c:numRef>
              <c:f>Sheet1!$A$2:$A$21</c:f>
              <c:numCache>
                <c:formatCode>General</c:formatCode>
                <c:ptCount val="20"/>
                <c:pt idx="0">
                  <c:v>10</c:v>
                </c:pt>
                <c:pt idx="1">
                  <c:v>14</c:v>
                </c:pt>
                <c:pt idx="2">
                  <c:v>17</c:v>
                </c:pt>
                <c:pt idx="3">
                  <c:v>21</c:v>
                </c:pt>
                <c:pt idx="4">
                  <c:v>24</c:v>
                </c:pt>
                <c:pt idx="5">
                  <c:v>28</c:v>
                </c:pt>
                <c:pt idx="6">
                  <c:v>31</c:v>
                </c:pt>
                <c:pt idx="7">
                  <c:v>35</c:v>
                </c:pt>
                <c:pt idx="8">
                  <c:v>38</c:v>
                </c:pt>
                <c:pt idx="9">
                  <c:v>42</c:v>
                </c:pt>
                <c:pt idx="10">
                  <c:v>45</c:v>
                </c:pt>
                <c:pt idx="11">
                  <c:v>48</c:v>
                </c:pt>
                <c:pt idx="12">
                  <c:v>51</c:v>
                </c:pt>
                <c:pt idx="13">
                  <c:v>56</c:v>
                </c:pt>
                <c:pt idx="14">
                  <c:v>59</c:v>
                </c:pt>
                <c:pt idx="15">
                  <c:v>63</c:v>
                </c:pt>
                <c:pt idx="16">
                  <c:v>66</c:v>
                </c:pt>
                <c:pt idx="17">
                  <c:v>70</c:v>
                </c:pt>
                <c:pt idx="18">
                  <c:v>73</c:v>
                </c:pt>
                <c:pt idx="19">
                  <c:v>77</c:v>
                </c:pt>
              </c:numCache>
            </c:numRef>
          </c:xVal>
          <c:yVal>
            <c:numRef>
              <c:f>Sheet1!$D$2:$D$21</c:f>
              <c:numCache>
                <c:formatCode>General</c:formatCode>
                <c:ptCount val="20"/>
                <c:pt idx="0">
                  <c:v>150</c:v>
                </c:pt>
                <c:pt idx="1">
                  <c:v>160</c:v>
                </c:pt>
                <c:pt idx="2">
                  <c:v>240</c:v>
                </c:pt>
                <c:pt idx="3">
                  <c:v>365</c:v>
                </c:pt>
                <c:pt idx="4">
                  <c:v>525</c:v>
                </c:pt>
                <c:pt idx="5">
                  <c:v>630</c:v>
                </c:pt>
                <c:pt idx="6">
                  <c:v>840</c:v>
                </c:pt>
                <c:pt idx="7">
                  <c:v>800</c:v>
                </c:pt>
                <c:pt idx="8">
                  <c:v>560</c:v>
                </c:pt>
                <c:pt idx="9">
                  <c:v>575</c:v>
                </c:pt>
                <c:pt idx="10">
                  <c:v>768</c:v>
                </c:pt>
                <c:pt idx="11">
                  <c:v>1000</c:v>
                </c:pt>
              </c:numCache>
            </c:numRef>
          </c:yVal>
          <c:smooth val="0"/>
          <c:extLst>
            <c:ext xmlns:c16="http://schemas.microsoft.com/office/drawing/2014/chart" uri="{C3380CC4-5D6E-409C-BE32-E72D297353CC}">
              <c16:uniqueId val="{00000002-2BA8-4733-87BF-4E9FE8114988}"/>
            </c:ext>
          </c:extLst>
        </c:ser>
        <c:ser>
          <c:idx val="3"/>
          <c:order val="3"/>
          <c:tx>
            <c:strRef>
              <c:f>Sheet1!$E$1</c:f>
              <c:strCache>
                <c:ptCount val="1"/>
                <c:pt idx="0">
                  <c:v> Lazertinib + Amivantamab</c:v>
                </c:pt>
              </c:strCache>
            </c:strRef>
          </c:tx>
          <c:spPr>
            <a:ln w="19050" cap="sq">
              <a:solidFill>
                <a:schemeClr val="accent2"/>
              </a:solidFill>
              <a:miter lim="800000"/>
            </a:ln>
            <a:effectLst/>
          </c:spPr>
          <c:marker>
            <c:symbol val="diamond"/>
            <c:size val="7"/>
            <c:spPr>
              <a:solidFill>
                <a:schemeClr val="accent2"/>
              </a:solidFill>
              <a:ln w="9525">
                <a:solidFill>
                  <a:schemeClr val="accent2"/>
                </a:solidFill>
              </a:ln>
              <a:effectLst/>
            </c:spPr>
          </c:marker>
          <c:xVal>
            <c:numRef>
              <c:f>Sheet1!$A$2:$A$21</c:f>
              <c:numCache>
                <c:formatCode>General</c:formatCode>
                <c:ptCount val="20"/>
                <c:pt idx="0">
                  <c:v>10</c:v>
                </c:pt>
                <c:pt idx="1">
                  <c:v>14</c:v>
                </c:pt>
                <c:pt idx="2">
                  <c:v>17</c:v>
                </c:pt>
                <c:pt idx="3">
                  <c:v>21</c:v>
                </c:pt>
                <c:pt idx="4">
                  <c:v>24</c:v>
                </c:pt>
                <c:pt idx="5">
                  <c:v>28</c:v>
                </c:pt>
                <c:pt idx="6">
                  <c:v>31</c:v>
                </c:pt>
                <c:pt idx="7">
                  <c:v>35</c:v>
                </c:pt>
                <c:pt idx="8">
                  <c:v>38</c:v>
                </c:pt>
                <c:pt idx="9">
                  <c:v>42</c:v>
                </c:pt>
                <c:pt idx="10">
                  <c:v>45</c:v>
                </c:pt>
                <c:pt idx="11">
                  <c:v>48</c:v>
                </c:pt>
                <c:pt idx="12">
                  <c:v>51</c:v>
                </c:pt>
                <c:pt idx="13">
                  <c:v>56</c:v>
                </c:pt>
                <c:pt idx="14">
                  <c:v>59</c:v>
                </c:pt>
                <c:pt idx="15">
                  <c:v>63</c:v>
                </c:pt>
                <c:pt idx="16">
                  <c:v>66</c:v>
                </c:pt>
                <c:pt idx="17">
                  <c:v>70</c:v>
                </c:pt>
                <c:pt idx="18">
                  <c:v>73</c:v>
                </c:pt>
                <c:pt idx="19">
                  <c:v>77</c:v>
                </c:pt>
              </c:numCache>
            </c:numRef>
          </c:xVal>
          <c:yVal>
            <c:numRef>
              <c:f>Sheet1!$E$2:$E$21</c:f>
              <c:numCache>
                <c:formatCode>General</c:formatCode>
                <c:ptCount val="20"/>
                <c:pt idx="0">
                  <c:v>150</c:v>
                </c:pt>
                <c:pt idx="1">
                  <c:v>20</c:v>
                </c:pt>
                <c:pt idx="2">
                  <c:v>0</c:v>
                </c:pt>
                <c:pt idx="3">
                  <c:v>0</c:v>
                </c:pt>
                <c:pt idx="4">
                  <c:v>0</c:v>
                </c:pt>
                <c:pt idx="5">
                  <c:v>0</c:v>
                </c:pt>
                <c:pt idx="6">
                  <c:v>0</c:v>
                </c:pt>
                <c:pt idx="7">
                  <c:v>0</c:v>
                </c:pt>
                <c:pt idx="8">
                  <c:v>0</c:v>
                </c:pt>
                <c:pt idx="9">
                  <c:v>0</c:v>
                </c:pt>
                <c:pt idx="10">
                  <c:v>0</c:v>
                </c:pt>
                <c:pt idx="11">
                  <c:v>0</c:v>
                </c:pt>
                <c:pt idx="12">
                  <c:v>0</c:v>
                </c:pt>
                <c:pt idx="13">
                  <c:v>0</c:v>
                </c:pt>
                <c:pt idx="14">
                  <c:v>10</c:v>
                </c:pt>
                <c:pt idx="15">
                  <c:v>60</c:v>
                </c:pt>
                <c:pt idx="16">
                  <c:v>85</c:v>
                </c:pt>
                <c:pt idx="17">
                  <c:v>190</c:v>
                </c:pt>
                <c:pt idx="18">
                  <c:v>275</c:v>
                </c:pt>
                <c:pt idx="19">
                  <c:v>575</c:v>
                </c:pt>
              </c:numCache>
            </c:numRef>
          </c:yVal>
          <c:smooth val="0"/>
          <c:extLst>
            <c:ext xmlns:c16="http://schemas.microsoft.com/office/drawing/2014/chart" uri="{C3380CC4-5D6E-409C-BE32-E72D297353CC}">
              <c16:uniqueId val="{00000003-2BA8-4733-87BF-4E9FE8114988}"/>
            </c:ext>
          </c:extLst>
        </c:ser>
        <c:dLbls>
          <c:showLegendKey val="0"/>
          <c:showVal val="0"/>
          <c:showCatName val="0"/>
          <c:showSerName val="0"/>
          <c:showPercent val="0"/>
          <c:showBubbleSize val="0"/>
        </c:dLbls>
        <c:axId val="836754080"/>
        <c:axId val="836770304"/>
      </c:scatterChart>
      <c:valAx>
        <c:axId val="836754080"/>
        <c:scaling>
          <c:orientation val="minMax"/>
          <c:max val="88"/>
          <c:min val="0"/>
        </c:scaling>
        <c:delete val="0"/>
        <c:axPos val="b"/>
        <c:title>
          <c:tx>
            <c:rich>
              <a:bodyPr rot="0" spcFirstLastPara="1" vertOverflow="ellipsis" vert="horz" wrap="square" anchor="ctr" anchorCtr="1"/>
              <a:lstStyle/>
              <a:p>
                <a:pPr>
                  <a:defRPr sz="1200" b="0" i="0" u="none" strike="noStrike" kern="1200" baseline="0">
                    <a:solidFill>
                      <a:schemeClr val="bg1"/>
                    </a:solidFill>
                    <a:latin typeface="Calibri" panose="020F0502020204030204" pitchFamily="34" charset="0"/>
                    <a:ea typeface="+mn-ea"/>
                    <a:cs typeface="Calibri" panose="020F0502020204030204" pitchFamily="34" charset="0"/>
                  </a:defRPr>
                </a:pPr>
                <a:r>
                  <a:rPr lang="en-US" sz="1200" b="1" baseline="0" dirty="0">
                    <a:solidFill>
                      <a:schemeClr val="bg1"/>
                    </a:solidFill>
                    <a:latin typeface="Calibri" panose="020F0502020204030204" pitchFamily="34" charset="0"/>
                    <a:cs typeface="Calibri" panose="020F0502020204030204" pitchFamily="34" charset="0"/>
                  </a:rPr>
                  <a:t>Days Post Tumor Implant</a:t>
                </a:r>
              </a:p>
            </c:rich>
          </c:tx>
          <c:overlay val="0"/>
          <c:spPr>
            <a:noFill/>
            <a:ln>
              <a:noFill/>
            </a:ln>
            <a:effectLst/>
          </c:spPr>
          <c:txPr>
            <a:bodyPr rot="0" spcFirstLastPara="1" vertOverflow="ellipsis" vert="horz" wrap="square" anchor="ctr" anchorCtr="1"/>
            <a:lstStyle/>
            <a:p>
              <a:pPr>
                <a:defRPr sz="1200" b="0"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title>
        <c:numFmt formatCode="General" sourceLinked="1"/>
        <c:majorTickMark val="out"/>
        <c:minorTickMark val="out"/>
        <c:tickLblPos val="nextTo"/>
        <c:spPr>
          <a:noFill/>
          <a:ln w="28575" cap="sq" cmpd="sng" algn="ctr">
            <a:solidFill>
              <a:schemeClr val="bg1"/>
            </a:solidFill>
            <a:miter lim="800000"/>
          </a:ln>
          <a:effectLst/>
        </c:spPr>
        <c:txPr>
          <a:bodyPr rot="-60000000" spcFirstLastPara="1" vertOverflow="ellipsis" vert="horz" wrap="square" anchor="ctr" anchorCtr="1"/>
          <a:lstStyle/>
          <a:p>
            <a:pPr>
              <a:defRPr sz="1200" b="0"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crossAx val="836770304"/>
        <c:crosses val="autoZero"/>
        <c:crossBetween val="midCat"/>
        <c:majorUnit val="20"/>
        <c:minorUnit val="4"/>
      </c:valAx>
      <c:valAx>
        <c:axId val="836770304"/>
        <c:scaling>
          <c:orientation val="minMax"/>
          <c:max val="2000"/>
        </c:scaling>
        <c:delete val="0"/>
        <c:axPos val="l"/>
        <c:title>
          <c:tx>
            <c:rich>
              <a:bodyPr rot="-5400000" spcFirstLastPara="1" vertOverflow="ellipsis" vert="horz" wrap="square" anchor="ctr" anchorCtr="1"/>
              <a:lstStyle/>
              <a:p>
                <a:pPr>
                  <a:defRPr lang="en-US" sz="1200" b="1" i="0" u="none" strike="noStrike" kern="1200" baseline="0" dirty="0">
                    <a:solidFill>
                      <a:schemeClr val="bg1"/>
                    </a:solidFill>
                    <a:latin typeface="Calibri" panose="020F0502020204030204" pitchFamily="34" charset="0"/>
                    <a:ea typeface="+mn-ea"/>
                    <a:cs typeface="Calibri" panose="020F0502020204030204" pitchFamily="34" charset="0"/>
                  </a:defRPr>
                </a:pPr>
                <a:r>
                  <a:rPr lang="en-US" sz="1200" b="1" baseline="0" dirty="0">
                    <a:solidFill>
                      <a:schemeClr val="bg1"/>
                    </a:solidFill>
                    <a:latin typeface="Calibri" panose="020F0502020204030204" pitchFamily="34" charset="0"/>
                    <a:cs typeface="Calibri" panose="020F0502020204030204" pitchFamily="34" charset="0"/>
                  </a:rPr>
                  <a:t>Mean Tumor Volume </a:t>
                </a:r>
                <a:br>
                  <a:rPr lang="en-US" sz="1200" b="1" baseline="0" dirty="0">
                    <a:solidFill>
                      <a:schemeClr val="bg1"/>
                    </a:solidFill>
                    <a:latin typeface="Calibri" panose="020F0502020204030204" pitchFamily="34" charset="0"/>
                    <a:cs typeface="Calibri" panose="020F0502020204030204" pitchFamily="34" charset="0"/>
                  </a:rPr>
                </a:br>
                <a:r>
                  <a:rPr lang="en-US" sz="1200" b="1" baseline="0" dirty="0">
                    <a:solidFill>
                      <a:schemeClr val="bg1"/>
                    </a:solidFill>
                    <a:latin typeface="Calibri" panose="020F0502020204030204" pitchFamily="34" charset="0"/>
                    <a:cs typeface="Calibri" panose="020F0502020204030204" pitchFamily="34" charset="0"/>
                  </a:rPr>
                  <a:t>(mm</a:t>
                </a:r>
                <a:r>
                  <a:rPr lang="en-US" sz="1200" b="1" baseline="30000" dirty="0">
                    <a:solidFill>
                      <a:schemeClr val="bg1"/>
                    </a:solidFill>
                    <a:latin typeface="Calibri" panose="020F0502020204030204" pitchFamily="34" charset="0"/>
                    <a:cs typeface="Calibri" panose="020F0502020204030204" pitchFamily="34" charset="0"/>
                  </a:rPr>
                  <a:t>3</a:t>
                </a:r>
                <a:r>
                  <a:rPr lang="en-US" sz="1200" b="1" baseline="0" dirty="0">
                    <a:solidFill>
                      <a:schemeClr val="bg1"/>
                    </a:solidFill>
                    <a:latin typeface="Calibri" panose="020F0502020204030204" pitchFamily="34" charset="0"/>
                    <a:cs typeface="Calibri" panose="020F0502020204030204" pitchFamily="34" charset="0"/>
                  </a:rPr>
                  <a:t> ± SEM)</a:t>
                </a:r>
              </a:p>
            </c:rich>
          </c:tx>
          <c:layout>
            <c:manualLayout>
              <c:xMode val="edge"/>
              <c:yMode val="edge"/>
              <c:x val="1.6441586567383662E-2"/>
              <c:y val="0.1639383047373148"/>
            </c:manualLayout>
          </c:layout>
          <c:overlay val="0"/>
          <c:spPr>
            <a:noFill/>
            <a:ln>
              <a:noFill/>
            </a:ln>
            <a:effectLst/>
          </c:spPr>
          <c:txPr>
            <a:bodyPr rot="-5400000" spcFirstLastPara="1" vertOverflow="ellipsis" vert="horz" wrap="square" anchor="ctr" anchorCtr="1"/>
            <a:lstStyle/>
            <a:p>
              <a:pPr>
                <a:defRPr lang="en-US" sz="1200" b="1" i="0" u="none" strike="noStrike" kern="1200" baseline="0" dirty="0">
                  <a:solidFill>
                    <a:schemeClr val="bg1"/>
                  </a:solidFill>
                  <a:latin typeface="Calibri" panose="020F0502020204030204" pitchFamily="34" charset="0"/>
                  <a:ea typeface="+mn-ea"/>
                  <a:cs typeface="Calibri" panose="020F0502020204030204" pitchFamily="34" charset="0"/>
                </a:defRPr>
              </a:pPr>
              <a:endParaRPr lang="en-US"/>
            </a:p>
          </c:txPr>
        </c:title>
        <c:numFmt formatCode="General" sourceLinked="1"/>
        <c:majorTickMark val="out"/>
        <c:minorTickMark val="out"/>
        <c:tickLblPos val="nextTo"/>
        <c:spPr>
          <a:noFill/>
          <a:ln w="28575" cap="sq" cmpd="sng" algn="ctr">
            <a:solidFill>
              <a:schemeClr val="bg1"/>
            </a:solidFill>
            <a:miter lim="800000"/>
          </a:ln>
          <a:effectLst/>
        </c:spPr>
        <c:txPr>
          <a:bodyPr rot="-60000000" spcFirstLastPara="1" vertOverflow="ellipsis" vert="horz" wrap="square" anchor="ctr" anchorCtr="1"/>
          <a:lstStyle/>
          <a:p>
            <a:pPr>
              <a:defRPr sz="1200" b="0"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crossAx val="836754080"/>
        <c:crossesAt val="0"/>
        <c:crossBetween val="midCat"/>
        <c:majorUnit val="500"/>
        <c:minorUnit val="250"/>
      </c:valAx>
      <c:spPr>
        <a:noFill/>
        <a:ln>
          <a:noFill/>
        </a:ln>
        <a:effectLst/>
      </c:spPr>
    </c:plotArea>
    <c:legend>
      <c:legendPos val="r"/>
      <c:layout>
        <c:manualLayout>
          <c:xMode val="edge"/>
          <c:yMode val="edge"/>
          <c:x val="0.6267527594704313"/>
          <c:y val="0.11186194631483652"/>
          <c:w val="0.32556500585731218"/>
          <c:h val="0.2754770615827713"/>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900"/>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009862162458807"/>
          <c:y val="0.12844030511675933"/>
          <c:w val="0.8174888745072314"/>
          <c:h val="0.84423566941863781"/>
        </c:manualLayout>
      </c:layout>
      <c:barChart>
        <c:barDir val="col"/>
        <c:grouping val="clustered"/>
        <c:varyColors val="0"/>
        <c:ser>
          <c:idx val="0"/>
          <c:order val="0"/>
          <c:tx>
            <c:strRef>
              <c:f>Sheet1!$B$1</c:f>
              <c:strCache>
                <c:ptCount val="1"/>
                <c:pt idx="0">
                  <c:v> 1st line osimertinib</c:v>
                </c:pt>
              </c:strCache>
            </c:strRef>
          </c:tx>
          <c:spPr>
            <a:solidFill>
              <a:schemeClr val="accent4"/>
            </a:solidFill>
            <a:ln w="19050" cap="rnd">
              <a:noFill/>
              <a:round/>
            </a:ln>
            <a:effectLst/>
          </c:spPr>
          <c:invertIfNegative val="0"/>
          <c:dPt>
            <c:idx val="1"/>
            <c:invertIfNegative val="0"/>
            <c:bubble3D val="0"/>
            <c:spPr>
              <a:solidFill>
                <a:schemeClr val="accent3"/>
              </a:solidFill>
              <a:ln w="19050" cap="rnd">
                <a:noFill/>
                <a:round/>
              </a:ln>
              <a:effectLst/>
            </c:spPr>
            <c:extLst>
              <c:ext xmlns:c16="http://schemas.microsoft.com/office/drawing/2014/chart" uri="{C3380CC4-5D6E-409C-BE32-E72D297353CC}">
                <c16:uniqueId val="{00000003-BE8B-4582-BF2D-1D6D94CD1C87}"/>
              </c:ext>
            </c:extLst>
          </c:dPt>
          <c:dPt>
            <c:idx val="2"/>
            <c:invertIfNegative val="0"/>
            <c:bubble3D val="0"/>
            <c:spPr>
              <a:solidFill>
                <a:schemeClr val="accent3"/>
              </a:solidFill>
              <a:ln w="19050" cap="rnd">
                <a:noFill/>
                <a:round/>
              </a:ln>
              <a:effectLst/>
            </c:spPr>
            <c:extLst>
              <c:ext xmlns:c16="http://schemas.microsoft.com/office/drawing/2014/chart" uri="{C3380CC4-5D6E-409C-BE32-E72D297353CC}">
                <c16:uniqueId val="{00000004-BE8B-4582-BF2D-1D6D94CD1C87}"/>
              </c:ext>
            </c:extLst>
          </c:dPt>
          <c:dPt>
            <c:idx val="3"/>
            <c:invertIfNegative val="0"/>
            <c:bubble3D val="0"/>
            <c:spPr>
              <a:solidFill>
                <a:schemeClr val="accent3"/>
              </a:solidFill>
              <a:ln w="19050" cap="rnd">
                <a:noFill/>
                <a:round/>
              </a:ln>
              <a:effectLst/>
            </c:spPr>
            <c:extLst>
              <c:ext xmlns:c16="http://schemas.microsoft.com/office/drawing/2014/chart" uri="{C3380CC4-5D6E-409C-BE32-E72D297353CC}">
                <c16:uniqueId val="{00000005-BE8B-4582-BF2D-1D6D94CD1C87}"/>
              </c:ext>
            </c:extLst>
          </c:dPt>
          <c:dPt>
            <c:idx val="4"/>
            <c:invertIfNegative val="0"/>
            <c:bubble3D val="0"/>
            <c:spPr>
              <a:solidFill>
                <a:schemeClr val="accent3"/>
              </a:solidFill>
              <a:ln w="19050" cap="rnd">
                <a:noFill/>
                <a:round/>
              </a:ln>
              <a:effectLst/>
            </c:spPr>
            <c:extLst>
              <c:ext xmlns:c16="http://schemas.microsoft.com/office/drawing/2014/chart" uri="{C3380CC4-5D6E-409C-BE32-E72D297353CC}">
                <c16:uniqueId val="{00000006-BE8B-4582-BF2D-1D6D94CD1C87}"/>
              </c:ext>
            </c:extLst>
          </c:dPt>
          <c:dPt>
            <c:idx val="15"/>
            <c:invertIfNegative val="0"/>
            <c:bubble3D val="0"/>
            <c:spPr>
              <a:solidFill>
                <a:schemeClr val="accent3"/>
              </a:solidFill>
              <a:ln w="19050" cap="rnd">
                <a:noFill/>
                <a:round/>
              </a:ln>
              <a:effectLst/>
            </c:spPr>
            <c:extLst>
              <c:ext xmlns:c16="http://schemas.microsoft.com/office/drawing/2014/chart" uri="{C3380CC4-5D6E-409C-BE32-E72D297353CC}">
                <c16:uniqueId val="{00000007-BE8B-4582-BF2D-1D6D94CD1C87}"/>
              </c:ext>
            </c:extLst>
          </c:dPt>
          <c:dPt>
            <c:idx val="17"/>
            <c:invertIfNegative val="0"/>
            <c:bubble3D val="0"/>
            <c:spPr>
              <a:solidFill>
                <a:schemeClr val="accent3"/>
              </a:solidFill>
              <a:ln w="19050" cap="rnd">
                <a:noFill/>
                <a:round/>
              </a:ln>
              <a:effectLst/>
            </c:spPr>
            <c:extLst>
              <c:ext xmlns:c16="http://schemas.microsoft.com/office/drawing/2014/chart" uri="{C3380CC4-5D6E-409C-BE32-E72D297353CC}">
                <c16:uniqueId val="{00000008-BE8B-4582-BF2D-1D6D94CD1C87}"/>
              </c:ext>
            </c:extLst>
          </c:dPt>
          <c:dPt>
            <c:idx val="23"/>
            <c:invertIfNegative val="0"/>
            <c:bubble3D val="0"/>
            <c:spPr>
              <a:solidFill>
                <a:schemeClr val="accent3"/>
              </a:solidFill>
              <a:ln w="19050" cap="rnd">
                <a:noFill/>
                <a:round/>
              </a:ln>
              <a:effectLst/>
            </c:spPr>
            <c:extLst>
              <c:ext xmlns:c16="http://schemas.microsoft.com/office/drawing/2014/chart" uri="{C3380CC4-5D6E-409C-BE32-E72D297353CC}">
                <c16:uniqueId val="{00000009-BE8B-4582-BF2D-1D6D94CD1C87}"/>
              </c:ext>
            </c:extLst>
          </c:dPt>
          <c:dPt>
            <c:idx val="28"/>
            <c:invertIfNegative val="0"/>
            <c:bubble3D val="0"/>
            <c:spPr>
              <a:solidFill>
                <a:schemeClr val="accent3"/>
              </a:solidFill>
              <a:ln w="19050" cap="rnd">
                <a:noFill/>
                <a:round/>
              </a:ln>
              <a:effectLst/>
            </c:spPr>
            <c:extLst>
              <c:ext xmlns:c16="http://schemas.microsoft.com/office/drawing/2014/chart" uri="{C3380CC4-5D6E-409C-BE32-E72D297353CC}">
                <c16:uniqueId val="{0000000A-BE8B-4582-BF2D-1D6D94CD1C87}"/>
              </c:ext>
            </c:extLst>
          </c:dPt>
          <c:dPt>
            <c:idx val="38"/>
            <c:invertIfNegative val="0"/>
            <c:bubble3D val="0"/>
            <c:spPr>
              <a:solidFill>
                <a:schemeClr val="accent3"/>
              </a:solidFill>
              <a:ln w="19050" cap="rnd">
                <a:noFill/>
                <a:round/>
              </a:ln>
              <a:effectLst/>
            </c:spPr>
            <c:extLst>
              <c:ext xmlns:c16="http://schemas.microsoft.com/office/drawing/2014/chart" uri="{C3380CC4-5D6E-409C-BE32-E72D297353CC}">
                <c16:uniqueId val="{0000000B-BE8B-4582-BF2D-1D6D94CD1C87}"/>
              </c:ext>
            </c:extLst>
          </c:dPt>
          <c:cat>
            <c:numRef>
              <c:f>(Sheet1!$A$2:$A$44,Sheet1!$A$46:$A$75,Sheet1!$A$78)</c:f>
              <c:numCache>
                <c:formatCode>General</c:formatCode>
                <c:ptCount val="74"/>
                <c:pt idx="0">
                  <c:v>1</c:v>
                </c:pt>
                <c:pt idx="1">
                  <c:v>2</c:v>
                </c:pt>
                <c:pt idx="2">
                  <c:v>3</c:v>
                </c:pt>
                <c:pt idx="3">
                  <c:v>4</c:v>
                </c:pt>
                <c:pt idx="4">
                  <c:v>5</c:v>
                </c:pt>
                <c:pt idx="5">
                  <c:v>6</c:v>
                </c:pt>
                <c:pt idx="6">
                  <c:v>7</c:v>
                </c:pt>
                <c:pt idx="7">
                  <c:v>8</c:v>
                </c:pt>
                <c:pt idx="8">
                  <c:v>9</c:v>
                </c:pt>
                <c:pt idx="9">
                  <c:v>10</c:v>
                </c:pt>
                <c:pt idx="10">
                  <c:v>11</c:v>
                </c:pt>
                <c:pt idx="11">
                  <c:v>12</c:v>
                </c:pt>
                <c:pt idx="12">
                  <c:v>13</c:v>
                </c:pt>
                <c:pt idx="43">
                  <c:v>15</c:v>
                </c:pt>
                <c:pt idx="44">
                  <c:v>16</c:v>
                </c:pt>
                <c:pt idx="45">
                  <c:v>17</c:v>
                </c:pt>
                <c:pt idx="46">
                  <c:v>18</c:v>
                </c:pt>
                <c:pt idx="47">
                  <c:v>19</c:v>
                </c:pt>
                <c:pt idx="48">
                  <c:v>20</c:v>
                </c:pt>
                <c:pt idx="49">
                  <c:v>21</c:v>
                </c:pt>
                <c:pt idx="50">
                  <c:v>22</c:v>
                </c:pt>
                <c:pt idx="51">
                  <c:v>23</c:v>
                </c:pt>
                <c:pt idx="52">
                  <c:v>24</c:v>
                </c:pt>
                <c:pt idx="53">
                  <c:v>25</c:v>
                </c:pt>
                <c:pt idx="54">
                  <c:v>26</c:v>
                </c:pt>
                <c:pt idx="55">
                  <c:v>27</c:v>
                </c:pt>
                <c:pt idx="56">
                  <c:v>28</c:v>
                </c:pt>
                <c:pt idx="57">
                  <c:v>29</c:v>
                </c:pt>
                <c:pt idx="58">
                  <c:v>30</c:v>
                </c:pt>
                <c:pt idx="59">
                  <c:v>31</c:v>
                </c:pt>
                <c:pt idx="60">
                  <c:v>32</c:v>
                </c:pt>
                <c:pt idx="61">
                  <c:v>33</c:v>
                </c:pt>
                <c:pt idx="62">
                  <c:v>34</c:v>
                </c:pt>
                <c:pt idx="63">
                  <c:v>35</c:v>
                </c:pt>
                <c:pt idx="64">
                  <c:v>36</c:v>
                </c:pt>
                <c:pt idx="65">
                  <c:v>37</c:v>
                </c:pt>
                <c:pt idx="66">
                  <c:v>38</c:v>
                </c:pt>
                <c:pt idx="67">
                  <c:v>39</c:v>
                </c:pt>
                <c:pt idx="68">
                  <c:v>40</c:v>
                </c:pt>
                <c:pt idx="69">
                  <c:v>41</c:v>
                </c:pt>
                <c:pt idx="70">
                  <c:v>42</c:v>
                </c:pt>
                <c:pt idx="71">
                  <c:v>43</c:v>
                </c:pt>
                <c:pt idx="72">
                  <c:v>44</c:v>
                </c:pt>
              </c:numCache>
            </c:numRef>
          </c:cat>
          <c:val>
            <c:numRef>
              <c:f>Sheet1!$B$2:$B$44</c:f>
              <c:numCache>
                <c:formatCode>General</c:formatCode>
                <c:ptCount val="43"/>
                <c:pt idx="0">
                  <c:v>0.01</c:v>
                </c:pt>
                <c:pt idx="1">
                  <c:v>70</c:v>
                </c:pt>
                <c:pt idx="2">
                  <c:v>35</c:v>
                </c:pt>
                <c:pt idx="3">
                  <c:v>26.7</c:v>
                </c:pt>
                <c:pt idx="4">
                  <c:v>25</c:v>
                </c:pt>
                <c:pt idx="15">
                  <c:v>-6</c:v>
                </c:pt>
                <c:pt idx="17">
                  <c:v>-12</c:v>
                </c:pt>
                <c:pt idx="23">
                  <c:v>-20</c:v>
                </c:pt>
                <c:pt idx="28">
                  <c:v>-39</c:v>
                </c:pt>
                <c:pt idx="38">
                  <c:v>-64</c:v>
                </c:pt>
              </c:numCache>
              <c:extLst/>
            </c:numRef>
          </c:val>
          <c:extLst>
            <c:ext xmlns:c16="http://schemas.microsoft.com/office/drawing/2014/chart" uri="{C3380CC4-5D6E-409C-BE32-E72D297353CC}">
              <c16:uniqueId val="{00000000-1208-4E2B-82EB-DFC4C2123477}"/>
            </c:ext>
          </c:extLst>
        </c:ser>
        <c:ser>
          <c:idx val="1"/>
          <c:order val="1"/>
          <c:tx>
            <c:strRef>
              <c:f>Sheet1!$C$1</c:f>
              <c:strCache>
                <c:ptCount val="1"/>
                <c:pt idx="0">
                  <c:v> 2nd line osimertinib</c:v>
                </c:pt>
              </c:strCache>
            </c:strRef>
          </c:tx>
          <c:spPr>
            <a:solidFill>
              <a:schemeClr val="accent1">
                <a:lumMod val="75000"/>
              </a:schemeClr>
            </a:solidFill>
            <a:ln w="25400" cap="rnd">
              <a:noFill/>
              <a:round/>
            </a:ln>
            <a:effectLst/>
          </c:spPr>
          <c:invertIfNegative val="0"/>
          <c:cat>
            <c:numRef>
              <c:f>(Sheet1!$A$2:$A$44,Sheet1!$A$46:$A$75,Sheet1!$A$78)</c:f>
              <c:numCache>
                <c:formatCode>General</c:formatCode>
                <c:ptCount val="74"/>
                <c:pt idx="0">
                  <c:v>1</c:v>
                </c:pt>
                <c:pt idx="1">
                  <c:v>2</c:v>
                </c:pt>
                <c:pt idx="2">
                  <c:v>3</c:v>
                </c:pt>
                <c:pt idx="3">
                  <c:v>4</c:v>
                </c:pt>
                <c:pt idx="4">
                  <c:v>5</c:v>
                </c:pt>
                <c:pt idx="5">
                  <c:v>6</c:v>
                </c:pt>
                <c:pt idx="6">
                  <c:v>7</c:v>
                </c:pt>
                <c:pt idx="7">
                  <c:v>8</c:v>
                </c:pt>
                <c:pt idx="8">
                  <c:v>9</c:v>
                </c:pt>
                <c:pt idx="9">
                  <c:v>10</c:v>
                </c:pt>
                <c:pt idx="10">
                  <c:v>11</c:v>
                </c:pt>
                <c:pt idx="11">
                  <c:v>12</c:v>
                </c:pt>
                <c:pt idx="12">
                  <c:v>13</c:v>
                </c:pt>
                <c:pt idx="43">
                  <c:v>15</c:v>
                </c:pt>
                <c:pt idx="44">
                  <c:v>16</c:v>
                </c:pt>
                <c:pt idx="45">
                  <c:v>17</c:v>
                </c:pt>
                <c:pt idx="46">
                  <c:v>18</c:v>
                </c:pt>
                <c:pt idx="47">
                  <c:v>19</c:v>
                </c:pt>
                <c:pt idx="48">
                  <c:v>20</c:v>
                </c:pt>
                <c:pt idx="49">
                  <c:v>21</c:v>
                </c:pt>
                <c:pt idx="50">
                  <c:v>22</c:v>
                </c:pt>
                <c:pt idx="51">
                  <c:v>23</c:v>
                </c:pt>
                <c:pt idx="52">
                  <c:v>24</c:v>
                </c:pt>
                <c:pt idx="53">
                  <c:v>25</c:v>
                </c:pt>
                <c:pt idx="54">
                  <c:v>26</c:v>
                </c:pt>
                <c:pt idx="55">
                  <c:v>27</c:v>
                </c:pt>
                <c:pt idx="56">
                  <c:v>28</c:v>
                </c:pt>
                <c:pt idx="57">
                  <c:v>29</c:v>
                </c:pt>
                <c:pt idx="58">
                  <c:v>30</c:v>
                </c:pt>
                <c:pt idx="59">
                  <c:v>31</c:v>
                </c:pt>
                <c:pt idx="60">
                  <c:v>32</c:v>
                </c:pt>
                <c:pt idx="61">
                  <c:v>33</c:v>
                </c:pt>
                <c:pt idx="62">
                  <c:v>34</c:v>
                </c:pt>
                <c:pt idx="63">
                  <c:v>35</c:v>
                </c:pt>
                <c:pt idx="64">
                  <c:v>36</c:v>
                </c:pt>
                <c:pt idx="65">
                  <c:v>37</c:v>
                </c:pt>
                <c:pt idx="66">
                  <c:v>38</c:v>
                </c:pt>
                <c:pt idx="67">
                  <c:v>39</c:v>
                </c:pt>
                <c:pt idx="68">
                  <c:v>40</c:v>
                </c:pt>
                <c:pt idx="69">
                  <c:v>41</c:v>
                </c:pt>
                <c:pt idx="70">
                  <c:v>42</c:v>
                </c:pt>
                <c:pt idx="71">
                  <c:v>43</c:v>
                </c:pt>
                <c:pt idx="72">
                  <c:v>44</c:v>
                </c:pt>
              </c:numCache>
            </c:numRef>
          </c:cat>
          <c:val>
            <c:numRef>
              <c:f>Sheet1!$C$2:$C$44</c:f>
              <c:numCache>
                <c:formatCode>General</c:formatCode>
                <c:ptCount val="43"/>
                <c:pt idx="5">
                  <c:v>20</c:v>
                </c:pt>
                <c:pt idx="6">
                  <c:v>8</c:v>
                </c:pt>
                <c:pt idx="7">
                  <c:v>5</c:v>
                </c:pt>
                <c:pt idx="8">
                  <c:v>2.7</c:v>
                </c:pt>
                <c:pt idx="11">
                  <c:v>-3</c:v>
                </c:pt>
                <c:pt idx="12">
                  <c:v>-3</c:v>
                </c:pt>
                <c:pt idx="13">
                  <c:v>-4</c:v>
                </c:pt>
                <c:pt idx="14">
                  <c:v>-5</c:v>
                </c:pt>
                <c:pt idx="16">
                  <c:v>-12</c:v>
                </c:pt>
                <c:pt idx="18">
                  <c:v>-14</c:v>
                </c:pt>
                <c:pt idx="19">
                  <c:v>-14</c:v>
                </c:pt>
                <c:pt idx="20">
                  <c:v>-18</c:v>
                </c:pt>
                <c:pt idx="21">
                  <c:v>-19.7</c:v>
                </c:pt>
                <c:pt idx="22">
                  <c:v>-20</c:v>
                </c:pt>
                <c:pt idx="24">
                  <c:v>-24</c:v>
                </c:pt>
                <c:pt idx="25">
                  <c:v>-26</c:v>
                </c:pt>
                <c:pt idx="26">
                  <c:v>-35</c:v>
                </c:pt>
                <c:pt idx="27">
                  <c:v>-36</c:v>
                </c:pt>
                <c:pt idx="29">
                  <c:v>-40</c:v>
                </c:pt>
                <c:pt idx="30">
                  <c:v>-42</c:v>
                </c:pt>
                <c:pt idx="31">
                  <c:v>-43</c:v>
                </c:pt>
                <c:pt idx="32">
                  <c:v>-48</c:v>
                </c:pt>
                <c:pt idx="33">
                  <c:v>-52</c:v>
                </c:pt>
                <c:pt idx="34">
                  <c:v>-56</c:v>
                </c:pt>
                <c:pt idx="35">
                  <c:v>-57</c:v>
                </c:pt>
                <c:pt idx="36">
                  <c:v>-60</c:v>
                </c:pt>
                <c:pt idx="37">
                  <c:v>-60.5</c:v>
                </c:pt>
                <c:pt idx="39">
                  <c:v>-88</c:v>
                </c:pt>
                <c:pt idx="40">
                  <c:v>-92</c:v>
                </c:pt>
                <c:pt idx="41">
                  <c:v>-98</c:v>
                </c:pt>
              </c:numCache>
              <c:extLst/>
            </c:numRef>
          </c:val>
          <c:extLst>
            <c:ext xmlns:c16="http://schemas.microsoft.com/office/drawing/2014/chart" uri="{C3380CC4-5D6E-409C-BE32-E72D297353CC}">
              <c16:uniqueId val="{00000001-1208-4E2B-82EB-DFC4C2123477}"/>
            </c:ext>
          </c:extLst>
        </c:ser>
        <c:dLbls>
          <c:showLegendKey val="0"/>
          <c:showVal val="0"/>
          <c:showCatName val="0"/>
          <c:showSerName val="0"/>
          <c:showPercent val="0"/>
          <c:showBubbleSize val="0"/>
        </c:dLbls>
        <c:gapWidth val="20"/>
        <c:overlap val="100"/>
        <c:axId val="836754080"/>
        <c:axId val="836770304"/>
      </c:barChart>
      <c:lineChart>
        <c:grouping val="standard"/>
        <c:varyColors val="0"/>
        <c:ser>
          <c:idx val="2"/>
          <c:order val="2"/>
          <c:tx>
            <c:strRef>
              <c:f>Sheet1!$D$1</c:f>
              <c:strCache>
                <c:ptCount val="1"/>
                <c:pt idx="0">
                  <c:v> Received  lazertinib</c:v>
                </c:pt>
              </c:strCache>
            </c:strRef>
          </c:tx>
          <c:spPr>
            <a:ln w="19050" cap="rnd">
              <a:solidFill>
                <a:schemeClr val="accent3"/>
              </a:solidFill>
              <a:round/>
            </a:ln>
            <a:effectLst/>
          </c:spPr>
          <c:marker>
            <c:symbol val="plus"/>
            <c:size val="5"/>
            <c:spPr>
              <a:solidFill>
                <a:schemeClr val="bg1"/>
              </a:solidFill>
              <a:ln w="9525">
                <a:solidFill>
                  <a:schemeClr val="tx1"/>
                </a:solidFill>
              </a:ln>
              <a:effectLst/>
            </c:spPr>
          </c:marker>
          <c:dPt>
            <c:idx val="14"/>
            <c:marker>
              <c:symbol val="star"/>
              <c:size val="5"/>
              <c:spPr>
                <a:solidFill>
                  <a:schemeClr val="bg1"/>
                </a:solidFill>
                <a:ln w="9525">
                  <a:solidFill>
                    <a:schemeClr val="tx1"/>
                  </a:solidFill>
                </a:ln>
                <a:effectLst/>
              </c:spPr>
            </c:marker>
            <c:bubble3D val="0"/>
            <c:extLst>
              <c:ext xmlns:c16="http://schemas.microsoft.com/office/drawing/2014/chart" uri="{C3380CC4-5D6E-409C-BE32-E72D297353CC}">
                <c16:uniqueId val="{00000002-1208-4E2B-82EB-DFC4C2123477}"/>
              </c:ext>
            </c:extLst>
          </c:dPt>
          <c:dPt>
            <c:idx val="15"/>
            <c:marker>
              <c:symbol val="plus"/>
              <c:size val="5"/>
              <c:spPr>
                <a:solidFill>
                  <a:schemeClr val="bg1"/>
                </a:solidFill>
                <a:ln w="9525">
                  <a:solidFill>
                    <a:schemeClr val="tx1"/>
                  </a:solidFill>
                </a:ln>
                <a:effectLst/>
              </c:spPr>
            </c:marker>
            <c:bubble3D val="0"/>
            <c:extLst>
              <c:ext xmlns:c16="http://schemas.microsoft.com/office/drawing/2014/chart" uri="{C3380CC4-5D6E-409C-BE32-E72D297353CC}">
                <c16:uniqueId val="{00000003-1208-4E2B-82EB-DFC4C2123477}"/>
              </c:ext>
            </c:extLst>
          </c:dPt>
          <c:dPt>
            <c:idx val="21"/>
            <c:marker>
              <c:symbol val="star"/>
              <c:size val="5"/>
              <c:spPr>
                <a:solidFill>
                  <a:schemeClr val="bg1"/>
                </a:solidFill>
                <a:ln w="9525">
                  <a:solidFill>
                    <a:schemeClr val="tx1"/>
                  </a:solidFill>
                </a:ln>
                <a:effectLst/>
              </c:spPr>
            </c:marker>
            <c:bubble3D val="0"/>
            <c:extLst>
              <c:ext xmlns:c16="http://schemas.microsoft.com/office/drawing/2014/chart" uri="{C3380CC4-5D6E-409C-BE32-E72D297353CC}">
                <c16:uniqueId val="{00000004-1208-4E2B-82EB-DFC4C2123477}"/>
              </c:ext>
            </c:extLst>
          </c:dPt>
          <c:cat>
            <c:numRef>
              <c:f>(Sheet1!$A$2:$A$44,Sheet1!$A$46:$A$75)</c:f>
              <c:numCache>
                <c:formatCode>General</c:formatCode>
                <c:ptCount val="73"/>
                <c:pt idx="0">
                  <c:v>1</c:v>
                </c:pt>
                <c:pt idx="1">
                  <c:v>2</c:v>
                </c:pt>
                <c:pt idx="2">
                  <c:v>3</c:v>
                </c:pt>
                <c:pt idx="3">
                  <c:v>4</c:v>
                </c:pt>
                <c:pt idx="4">
                  <c:v>5</c:v>
                </c:pt>
                <c:pt idx="5">
                  <c:v>6</c:v>
                </c:pt>
                <c:pt idx="6">
                  <c:v>7</c:v>
                </c:pt>
                <c:pt idx="7">
                  <c:v>8</c:v>
                </c:pt>
                <c:pt idx="8">
                  <c:v>9</c:v>
                </c:pt>
                <c:pt idx="9">
                  <c:v>10</c:v>
                </c:pt>
                <c:pt idx="10">
                  <c:v>11</c:v>
                </c:pt>
                <c:pt idx="11">
                  <c:v>12</c:v>
                </c:pt>
                <c:pt idx="12">
                  <c:v>13</c:v>
                </c:pt>
                <c:pt idx="43">
                  <c:v>15</c:v>
                </c:pt>
                <c:pt idx="44">
                  <c:v>16</c:v>
                </c:pt>
                <c:pt idx="45">
                  <c:v>17</c:v>
                </c:pt>
                <c:pt idx="46">
                  <c:v>18</c:v>
                </c:pt>
                <c:pt idx="47">
                  <c:v>19</c:v>
                </c:pt>
                <c:pt idx="48">
                  <c:v>20</c:v>
                </c:pt>
                <c:pt idx="49">
                  <c:v>21</c:v>
                </c:pt>
                <c:pt idx="50">
                  <c:v>22</c:v>
                </c:pt>
                <c:pt idx="51">
                  <c:v>23</c:v>
                </c:pt>
                <c:pt idx="52">
                  <c:v>24</c:v>
                </c:pt>
                <c:pt idx="53">
                  <c:v>25</c:v>
                </c:pt>
                <c:pt idx="54">
                  <c:v>26</c:v>
                </c:pt>
                <c:pt idx="55">
                  <c:v>27</c:v>
                </c:pt>
                <c:pt idx="56">
                  <c:v>28</c:v>
                </c:pt>
                <c:pt idx="57">
                  <c:v>29</c:v>
                </c:pt>
                <c:pt idx="58">
                  <c:v>30</c:v>
                </c:pt>
                <c:pt idx="59">
                  <c:v>31</c:v>
                </c:pt>
                <c:pt idx="60">
                  <c:v>32</c:v>
                </c:pt>
                <c:pt idx="61">
                  <c:v>33</c:v>
                </c:pt>
                <c:pt idx="62">
                  <c:v>34</c:v>
                </c:pt>
                <c:pt idx="63">
                  <c:v>35</c:v>
                </c:pt>
                <c:pt idx="64">
                  <c:v>36</c:v>
                </c:pt>
                <c:pt idx="65">
                  <c:v>37</c:v>
                </c:pt>
                <c:pt idx="66">
                  <c:v>38</c:v>
                </c:pt>
                <c:pt idx="67">
                  <c:v>39</c:v>
                </c:pt>
                <c:pt idx="68">
                  <c:v>40</c:v>
                </c:pt>
                <c:pt idx="69">
                  <c:v>41</c:v>
                </c:pt>
                <c:pt idx="70">
                  <c:v>42</c:v>
                </c:pt>
                <c:pt idx="71">
                  <c:v>43</c:v>
                </c:pt>
                <c:pt idx="72">
                  <c:v>44</c:v>
                </c:pt>
              </c:numCache>
            </c:numRef>
          </c:cat>
          <c:val>
            <c:numRef>
              <c:f>Sheet1!$D$2:$D$42</c:f>
              <c:numCache>
                <c:formatCode>General</c:formatCode>
                <c:ptCount val="41"/>
                <c:pt idx="14">
                  <c:v>8</c:v>
                </c:pt>
                <c:pt idx="21">
                  <c:v>8</c:v>
                </c:pt>
              </c:numCache>
              <c:extLst/>
            </c:numRef>
          </c:val>
          <c:smooth val="0"/>
          <c:extLst>
            <c:ext xmlns:c16="http://schemas.microsoft.com/office/drawing/2014/chart" uri="{C3380CC4-5D6E-409C-BE32-E72D297353CC}">
              <c16:uniqueId val="{00000005-1208-4E2B-82EB-DFC4C2123477}"/>
            </c:ext>
          </c:extLst>
        </c:ser>
        <c:dLbls>
          <c:showLegendKey val="0"/>
          <c:showVal val="0"/>
          <c:showCatName val="0"/>
          <c:showSerName val="0"/>
          <c:showPercent val="0"/>
          <c:showBubbleSize val="0"/>
        </c:dLbls>
        <c:marker val="1"/>
        <c:smooth val="0"/>
        <c:axId val="1523296944"/>
        <c:axId val="1523293616"/>
      </c:lineChart>
      <c:catAx>
        <c:axId val="836754080"/>
        <c:scaling>
          <c:orientation val="minMax"/>
        </c:scaling>
        <c:delete val="0"/>
        <c:axPos val="b"/>
        <c:numFmt formatCode="General" sourceLinked="1"/>
        <c:majorTickMark val="none"/>
        <c:minorTickMark val="none"/>
        <c:tickLblPos val="none"/>
        <c:spPr>
          <a:noFill/>
          <a:ln w="9525" cap="flat" cmpd="sng" algn="ctr">
            <a:solidFill>
              <a:schemeClr val="bg1"/>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crossAx val="836770304"/>
        <c:crosses val="autoZero"/>
        <c:auto val="1"/>
        <c:lblAlgn val="ctr"/>
        <c:lblOffset val="100"/>
        <c:noMultiLvlLbl val="1"/>
      </c:catAx>
      <c:valAx>
        <c:axId val="836770304"/>
        <c:scaling>
          <c:orientation val="minMax"/>
          <c:max val="80"/>
          <c:min val="-100"/>
        </c:scaling>
        <c:delete val="0"/>
        <c:axPos val="l"/>
        <c:numFmt formatCode="General" sourceLinked="1"/>
        <c:majorTickMark val="out"/>
        <c:minorTickMark val="none"/>
        <c:tickLblPos val="nextTo"/>
        <c:spPr>
          <a:noFill/>
          <a:ln w="28575" cap="sq" cmpd="sng" algn="ctr">
            <a:solidFill>
              <a:schemeClr val="bg1"/>
            </a:solidFill>
            <a:miter lim="800000"/>
          </a:ln>
          <a:effectLst/>
        </c:spPr>
        <c:txPr>
          <a:bodyPr rot="-60000000" spcFirstLastPara="1" vertOverflow="ellipsis" vert="horz" wrap="square" anchor="ctr" anchorCtr="1"/>
          <a:lstStyle/>
          <a:p>
            <a:pPr>
              <a:defRPr sz="1200" b="0"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crossAx val="836754080"/>
        <c:crossesAt val="-100"/>
        <c:crossBetween val="between"/>
        <c:majorUnit val="20"/>
        <c:minorUnit val="1"/>
      </c:valAx>
      <c:valAx>
        <c:axId val="1523293616"/>
        <c:scaling>
          <c:orientation val="minMax"/>
          <c:max val="80"/>
          <c:min val="-100"/>
        </c:scaling>
        <c:delete val="1"/>
        <c:axPos val="r"/>
        <c:numFmt formatCode="General" sourceLinked="1"/>
        <c:majorTickMark val="out"/>
        <c:minorTickMark val="none"/>
        <c:tickLblPos val="nextTo"/>
        <c:crossAx val="1523296944"/>
        <c:crosses val="max"/>
        <c:crossBetween val="between"/>
      </c:valAx>
      <c:catAx>
        <c:axId val="1523296944"/>
        <c:scaling>
          <c:orientation val="minMax"/>
        </c:scaling>
        <c:delete val="1"/>
        <c:axPos val="b"/>
        <c:numFmt formatCode="General" sourceLinked="1"/>
        <c:majorTickMark val="out"/>
        <c:minorTickMark val="none"/>
        <c:tickLblPos val="nextTo"/>
        <c:crossAx val="1523293616"/>
        <c:crosses val="autoZero"/>
        <c:auto val="1"/>
        <c:lblAlgn val="ctr"/>
        <c:lblOffset val="100"/>
        <c:noMultiLvlLbl val="0"/>
      </c:catAx>
      <c:spPr>
        <a:noFill/>
        <a:ln>
          <a:noFill/>
        </a:ln>
        <a:effectLst/>
      </c:spPr>
    </c:plotArea>
    <c:plotVisOnly val="0"/>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900"/>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NSCLC, non-small-cell lung cancer.</a:t>
            </a:r>
          </a:p>
        </p:txBody>
      </p:sp>
      <p:sp>
        <p:nvSpPr>
          <p:cNvPr id="4" name="Slide Number Placeholder 3"/>
          <p:cNvSpPr>
            <a:spLocks noGrp="1"/>
          </p:cNvSpPr>
          <p:nvPr>
            <p:ph type="sldNum" sz="quarter" idx="5"/>
          </p:nvPr>
        </p:nvSpPr>
        <p:spPr/>
        <p:txBody>
          <a:bodyPr/>
          <a:lstStyle/>
          <a:p>
            <a:fld id="{5377BE84-486E-44F5-85CF-1D3313DAA238}" type="slidenum">
              <a:rPr lang="en-US" smtClean="0"/>
              <a:t>1</a:t>
            </a:fld>
            <a:endParaRPr lang="en-US" dirty="0"/>
          </a:p>
        </p:txBody>
      </p:sp>
    </p:spTree>
    <p:extLst>
      <p:ext uri="{BB962C8B-B14F-4D97-AF65-F5344CB8AC3E}">
        <p14:creationId xmlns:p14="http://schemas.microsoft.com/office/powerpoint/2010/main" val="23667098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a:extLst>
              <a:ext uri="{FF2B5EF4-FFF2-40B4-BE49-F238E27FC236}">
                <a16:creationId xmlns:a16="http://schemas.microsoft.com/office/drawing/2014/main" id="{57C017C7-DD01-4F77-AB2E-C2B7D560993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B978B31-E2A9-42F9-87A7-58A14B1A990D}" type="slidenum">
              <a:rPr lang="en-US" altLang="en-US" smtClean="0"/>
              <a:pPr>
                <a:spcBef>
                  <a:spcPct val="0"/>
                </a:spcBef>
              </a:pPr>
              <a:t>3</a:t>
            </a:fld>
            <a:endParaRPr lang="en-US" altLang="en-US" dirty="0"/>
          </a:p>
        </p:txBody>
      </p:sp>
      <p:sp>
        <p:nvSpPr>
          <p:cNvPr id="39939" name="Rectangle 2">
            <a:extLst>
              <a:ext uri="{FF2B5EF4-FFF2-40B4-BE49-F238E27FC236}">
                <a16:creationId xmlns:a16="http://schemas.microsoft.com/office/drawing/2014/main" id="{E167D70B-CFD7-426A-A2D6-6BEF492415E3}"/>
              </a:ext>
            </a:extLst>
          </p:cNvPr>
          <p:cNvSpPr>
            <a:spLocks noGrp="1" noRot="1" noChangeAspect="1" noChangeArrowheads="1" noTextEdit="1"/>
          </p:cNvSpPr>
          <p:nvPr>
            <p:ph type="sldImg"/>
          </p:nvPr>
        </p:nvSpPr>
        <p:spPr>
          <a:xfrm>
            <a:off x="457200" y="720725"/>
            <a:ext cx="6400800" cy="3600450"/>
          </a:xfrm>
          <a:ln/>
        </p:spPr>
      </p:sp>
      <p:sp>
        <p:nvSpPr>
          <p:cNvPr id="39940" name="Rectangle 3">
            <a:extLst>
              <a:ext uri="{FF2B5EF4-FFF2-40B4-BE49-F238E27FC236}">
                <a16:creationId xmlns:a16="http://schemas.microsoft.com/office/drawing/2014/main" id="{3EDB4D75-9418-4DA4-9621-498D9ED4AAE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This slide lists the faculty who were involved in the production of these slides.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i="1" dirty="0"/>
              <a:t>del, deletion; EGFR, </a:t>
            </a:r>
            <a:r>
              <a:rPr lang="en-US" sz="1200" i="1" kern="1200" dirty="0">
                <a:solidFill>
                  <a:schemeClr val="tx1"/>
                </a:solidFill>
                <a:effectLst/>
                <a:latin typeface="+mn-lt"/>
                <a:ea typeface="+mn-ea"/>
                <a:cs typeface="+mn-cs"/>
              </a:rPr>
              <a:t>epidermal growth factor receptor; </a:t>
            </a:r>
            <a:r>
              <a:rPr lang="en-US" i="1" dirty="0"/>
              <a:t>ins, insertion; NSCLC, non-small-cell lung cancer; </a:t>
            </a:r>
            <a:r>
              <a:rPr lang="en-IN" sz="1200" i="1" kern="1200" dirty="0">
                <a:solidFill>
                  <a:schemeClr val="tx1"/>
                </a:solidFill>
                <a:effectLst/>
                <a:latin typeface="+mn-lt"/>
                <a:ea typeface="+mn-ea"/>
                <a:cs typeface="+mn-cs"/>
              </a:rPr>
              <a:t>TKI</a:t>
            </a:r>
            <a:r>
              <a:rPr lang="en-IN" i="1" dirty="0">
                <a:effectLst/>
              </a:rPr>
              <a:t>, tyrosine kinase inhibitor. </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9FCCB427-D4FB-427D-B75A-952BAF7CA2B9}"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6108405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EGFR, </a:t>
            </a:r>
            <a:r>
              <a:rPr lang="en-US" sz="1200" i="1" kern="1200" dirty="0">
                <a:solidFill>
                  <a:schemeClr val="tx1"/>
                </a:solidFill>
                <a:effectLst/>
                <a:latin typeface="+mn-lt"/>
                <a:ea typeface="+mn-ea"/>
                <a:cs typeface="+mn-cs"/>
              </a:rPr>
              <a:t>epidermal growth factor receptor; m</a:t>
            </a:r>
            <a:r>
              <a:rPr lang="en-US" sz="1200" b="0" i="1" kern="1200" dirty="0">
                <a:solidFill>
                  <a:schemeClr val="tx1"/>
                </a:solidFill>
                <a:effectLst/>
                <a:latin typeface="+mn-lt"/>
                <a:ea typeface="+mn-ea"/>
                <a:cs typeface="+mn-cs"/>
              </a:rPr>
              <a:t>OS, median overall survival; </a:t>
            </a:r>
            <a:r>
              <a:rPr lang="en-IN" i="1" dirty="0">
                <a:effectLst/>
              </a:rPr>
              <a:t>mPFS, median progression-free survival; NSCLC, non-small-cell lung cancer; ORR, </a:t>
            </a:r>
            <a:r>
              <a:rPr lang="en-US" sz="1200" b="0" i="1" kern="1200" dirty="0">
                <a:solidFill>
                  <a:schemeClr val="tx1"/>
                </a:solidFill>
                <a:effectLst/>
                <a:latin typeface="+mn-lt"/>
                <a:ea typeface="+mn-ea"/>
                <a:cs typeface="+mn-cs"/>
              </a:rPr>
              <a:t>overall response rate; QoL, quality of life; SoC, standard of care; </a:t>
            </a:r>
            <a:r>
              <a:rPr lang="en-IN" sz="1200" i="1" kern="1200" dirty="0">
                <a:solidFill>
                  <a:schemeClr val="tx1"/>
                </a:solidFill>
                <a:effectLst/>
                <a:latin typeface="+mn-lt"/>
                <a:ea typeface="+mn-ea"/>
                <a:cs typeface="+mn-cs"/>
              </a:rPr>
              <a:t>TKI</a:t>
            </a:r>
            <a:r>
              <a:rPr lang="en-IN" i="1" dirty="0">
                <a:effectLst/>
              </a:rPr>
              <a:t>, tyrosine kinase inhibitor. </a:t>
            </a:r>
          </a:p>
          <a:p>
            <a:endParaRPr lang="en-IN"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377BE84-486E-44F5-85CF-1D3313DAA23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004884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EGFR, </a:t>
            </a:r>
            <a:r>
              <a:rPr lang="en-US" sz="1200" i="1" kern="1200" dirty="0">
                <a:solidFill>
                  <a:schemeClr val="tx1"/>
                </a:solidFill>
                <a:effectLst/>
                <a:latin typeface="+mn-lt"/>
                <a:ea typeface="+mn-ea"/>
                <a:cs typeface="+mn-cs"/>
              </a:rPr>
              <a:t>epidermal growth factor receptor; </a:t>
            </a:r>
            <a:r>
              <a:rPr lang="en-US" i="1" dirty="0"/>
              <a:t>NSCLC, non-small-cell lung cancer; TKI, tyrosine kinase inhibitor, VEGF, </a:t>
            </a:r>
            <a:r>
              <a:rPr lang="en-US" sz="1200" i="1" kern="1200" dirty="0">
                <a:solidFill>
                  <a:schemeClr val="tx1"/>
                </a:solidFill>
                <a:effectLst/>
                <a:latin typeface="+mn-lt"/>
                <a:ea typeface="+mn-ea"/>
                <a:cs typeface="+mn-cs"/>
              </a:rPr>
              <a:t>vascular endothelial growth factor</a:t>
            </a:r>
            <a:r>
              <a:rPr lang="en-US" i="1" dirty="0"/>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BA1436-0063-46D8-8A93-8076EE0D163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28295226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a:extLst>
              <a:ext uri="{FF2B5EF4-FFF2-40B4-BE49-F238E27FC236}">
                <a16:creationId xmlns:a16="http://schemas.microsoft.com/office/drawing/2014/main" id="{6CEF55BC-07F0-4198-A382-D56B63E5E3C1}"/>
              </a:ext>
            </a:extLst>
          </p:cNvPr>
          <p:cNvSpPr>
            <a:spLocks noGrp="1" noRot="1" noChangeAspect="1" noChangeArrowheads="1" noTextEdit="1"/>
          </p:cNvSpPr>
          <p:nvPr>
            <p:ph type="sldImg"/>
          </p:nvPr>
        </p:nvSpPr>
        <p:spPr>
          <a:ln/>
        </p:spPr>
      </p:sp>
      <p:sp>
        <p:nvSpPr>
          <p:cNvPr id="28675" name="Notes Placeholder 2">
            <a:extLst>
              <a:ext uri="{FF2B5EF4-FFF2-40B4-BE49-F238E27FC236}">
                <a16:creationId xmlns:a16="http://schemas.microsoft.com/office/drawing/2014/main" id="{647254CB-6772-4EA1-A500-23649A7440EB}"/>
              </a:ext>
            </a:extLst>
          </p:cNvPr>
          <p:cNvSpPr>
            <a:spLocks noGrp="1"/>
          </p:cNvSpPr>
          <p:nvPr>
            <p:ph type="body" idx="1"/>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spcBef>
                <a:spcPct val="0"/>
              </a:spcBef>
            </a:pPr>
            <a:r>
              <a:rPr lang="en-US" i="1" dirty="0"/>
              <a:t>EGFR, </a:t>
            </a:r>
            <a:r>
              <a:rPr lang="en-US" sz="1200" i="1" kern="1200" dirty="0">
                <a:solidFill>
                  <a:schemeClr val="tx1"/>
                </a:solidFill>
                <a:effectLst/>
                <a:latin typeface="+mn-lt"/>
                <a:ea typeface="+mn-ea"/>
                <a:cs typeface="+mn-cs"/>
              </a:rPr>
              <a:t>epidermal growth factor receptor; </a:t>
            </a:r>
            <a:r>
              <a:rPr lang="en-US" altLang="en-US" i="1" dirty="0">
                <a:latin typeface="Arial" panose="020B0604020202020204" pitchFamily="34" charset="0"/>
              </a:rPr>
              <a:t>NSCLC, non-small-cell lung cancer; ORR, overall response rate; OS, overall survival; PFS, progression-free survival;</a:t>
            </a:r>
            <a:br>
              <a:rPr lang="en-US" altLang="en-US" i="1" dirty="0">
                <a:latin typeface="Arial" panose="020B0604020202020204" pitchFamily="34" charset="0"/>
              </a:rPr>
            </a:br>
            <a:r>
              <a:rPr lang="en-US" i="1" dirty="0"/>
              <a:t>VEGF, </a:t>
            </a:r>
            <a:r>
              <a:rPr lang="en-US" sz="1200" i="1" kern="1200" dirty="0">
                <a:solidFill>
                  <a:schemeClr val="tx1"/>
                </a:solidFill>
                <a:effectLst/>
                <a:latin typeface="+mn-lt"/>
                <a:ea typeface="+mn-ea"/>
                <a:cs typeface="+mn-cs"/>
              </a:rPr>
              <a:t>vascular endothelial growth factor</a:t>
            </a:r>
            <a:r>
              <a:rPr lang="en-US" altLang="en-US" i="1" dirty="0">
                <a:latin typeface="Arial" panose="020B0604020202020204" pitchFamily="34" charset="0"/>
              </a:rPr>
              <a:t>.</a:t>
            </a:r>
          </a:p>
        </p:txBody>
      </p:sp>
      <p:sp>
        <p:nvSpPr>
          <p:cNvPr id="28676" name="Slide Number Placeholder 3">
            <a:extLst>
              <a:ext uri="{FF2B5EF4-FFF2-40B4-BE49-F238E27FC236}">
                <a16:creationId xmlns:a16="http://schemas.microsoft.com/office/drawing/2014/main" id="{C1314259-F22B-4E16-ABB4-E8C6DFAEDD18}"/>
              </a:ext>
            </a:extLst>
          </p:cNvPr>
          <p:cNvSpPr txBox="1">
            <a:spLocks noGrp="1"/>
          </p:cNvSpPr>
          <p:nvPr/>
        </p:nvSpPr>
        <p:spPr bwMode="auto">
          <a:xfrm>
            <a:off x="4435475" y="9602788"/>
            <a:ext cx="3394075" cy="5032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102491" tIns="51246" rIns="102491" bIns="51246" anchor="b"/>
          <a:lstStyle>
            <a:lvl1pPr>
              <a:defRPr sz="2000">
                <a:solidFill>
                  <a:schemeClr val="tx1"/>
                </a:solidFill>
                <a:latin typeface="Arial" panose="020B0604020202020204" pitchFamily="34" charset="0"/>
                <a:cs typeface="Arial" panose="020B0604020202020204" pitchFamily="34" charset="0"/>
              </a:defRPr>
            </a:lvl1pPr>
            <a:lvl2pPr marL="742950" indent="-285750">
              <a:defRPr sz="2000">
                <a:solidFill>
                  <a:schemeClr val="tx1"/>
                </a:solidFill>
                <a:latin typeface="Arial" panose="020B0604020202020204" pitchFamily="34" charset="0"/>
                <a:cs typeface="Arial" panose="020B0604020202020204" pitchFamily="34" charset="0"/>
              </a:defRPr>
            </a:lvl2pPr>
            <a:lvl3pPr marL="1143000" indent="-228600">
              <a:defRPr sz="2000">
                <a:solidFill>
                  <a:schemeClr val="tx1"/>
                </a:solidFill>
                <a:latin typeface="Arial" panose="020B0604020202020204" pitchFamily="34" charset="0"/>
                <a:cs typeface="Arial" panose="020B0604020202020204" pitchFamily="34" charset="0"/>
              </a:defRPr>
            </a:lvl3pPr>
            <a:lvl4pPr marL="1600200" indent="-228600">
              <a:defRPr sz="2000">
                <a:solidFill>
                  <a:schemeClr val="tx1"/>
                </a:solidFill>
                <a:latin typeface="Arial" panose="020B0604020202020204" pitchFamily="34" charset="0"/>
                <a:cs typeface="Arial" panose="020B0604020202020204" pitchFamily="34" charset="0"/>
              </a:defRPr>
            </a:lvl4pPr>
            <a:lvl5pPr marL="2057400" indent="-228600">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800080"/>
              </a:buClr>
              <a:buSzTx/>
              <a:buFontTx/>
              <a:buChar char="•"/>
              <a:tabLst/>
              <a:defRPr/>
            </a:pPr>
            <a:fld id="{B02D3CDF-BA6D-42C4-95DF-ABD74ADB1F49}" type="slidenum">
              <a:rPr kumimoji="0" lang="en-US" altLang="en-US" sz="1200" b="1" i="0" u="none" strike="noStrike" kern="120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rPr>
              <a:pPr marL="0" marR="0" lvl="0" indent="0" algn="r" defTabSz="914400" rtl="0" eaLnBrk="1" fontAlgn="base" latinLnBrk="0" hangingPunct="1">
                <a:lnSpc>
                  <a:spcPct val="90000"/>
                </a:lnSpc>
                <a:spcBef>
                  <a:spcPct val="35000"/>
                </a:spcBef>
                <a:spcAft>
                  <a:spcPct val="25000"/>
                </a:spcAft>
                <a:buClr>
                  <a:srgbClr val="800080"/>
                </a:buClr>
                <a:buSzTx/>
                <a:buFontTx/>
                <a:buChar char="•"/>
                <a:tabLst/>
                <a:defRPr/>
              </a:pPr>
              <a:t>8</a:t>
            </a:fld>
            <a:endParaRPr kumimoji="0" lang="en-US" altLang="en-US" sz="1200" b="1"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25930712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CNS, central nervous system; DCR, disease control rate; ECOG PS, Eastern Cooperative Oncology Group performance status; EGFR, </a:t>
            </a:r>
            <a:r>
              <a:rPr lang="en-US" sz="1200" i="1" kern="1200" dirty="0">
                <a:solidFill>
                  <a:schemeClr val="tx1"/>
                </a:solidFill>
                <a:effectLst/>
                <a:latin typeface="+mn-lt"/>
                <a:ea typeface="+mn-ea"/>
                <a:cs typeface="+mn-cs"/>
              </a:rPr>
              <a:t>epidermal growth factor receptor; </a:t>
            </a:r>
            <a:r>
              <a:rPr lang="en-US" i="1" dirty="0"/>
              <a:t>mets, metastases; NSCLC, non-small-cell lung cancer; ORR, overall response rate; OS, overall survival; PD, progressive disease; PFS, progression-free survival; VEGF, </a:t>
            </a:r>
            <a:r>
              <a:rPr lang="en-US" sz="1200" i="1" kern="1200" dirty="0">
                <a:solidFill>
                  <a:schemeClr val="tx1"/>
                </a:solidFill>
                <a:effectLst/>
                <a:latin typeface="+mn-lt"/>
                <a:ea typeface="+mn-ea"/>
                <a:cs typeface="+mn-cs"/>
              </a:rPr>
              <a:t>vascular endothelial growth factor</a:t>
            </a:r>
            <a:r>
              <a:rPr lang="en-US" i="1" dirty="0"/>
              <a:t>. </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5289624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events; O, osimertinib; O+R, osimertinib + ramucirumab; Q2, quarter 2.</a:t>
            </a:r>
          </a:p>
        </p:txBody>
      </p:sp>
      <p:sp>
        <p:nvSpPr>
          <p:cNvPr id="4" name="Slide Number Placeholder 3"/>
          <p:cNvSpPr>
            <a:spLocks noGrp="1"/>
          </p:cNvSpPr>
          <p:nvPr>
            <p:ph type="sldNum" sz="quarter" idx="5"/>
          </p:nvPr>
        </p:nvSpPr>
        <p:spPr/>
        <p:txBody>
          <a:bodyPr/>
          <a:lstStyle/>
          <a:p>
            <a:fld id="{5377BE84-486E-44F5-85CF-1D3313DAA238}" type="slidenum">
              <a:rPr lang="en-US" smtClean="0"/>
              <a:t>10</a:t>
            </a:fld>
            <a:endParaRPr lang="en-US" dirty="0"/>
          </a:p>
        </p:txBody>
      </p:sp>
    </p:spTree>
    <p:extLst>
      <p:ext uri="{BB962C8B-B14F-4D97-AF65-F5344CB8AC3E}">
        <p14:creationId xmlns:p14="http://schemas.microsoft.com/office/powerpoint/2010/main" val="9259822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amp, amplification; EGFR, </a:t>
            </a:r>
            <a:r>
              <a:rPr lang="en-US" sz="1200" i="1" kern="1200" dirty="0">
                <a:solidFill>
                  <a:schemeClr val="tx1"/>
                </a:solidFill>
                <a:effectLst/>
                <a:latin typeface="+mn-lt"/>
                <a:ea typeface="+mn-ea"/>
                <a:cs typeface="+mn-cs"/>
              </a:rPr>
              <a:t>epidermal growth factor receptor; </a:t>
            </a:r>
            <a:r>
              <a:rPr lang="en-US" i="1" dirty="0"/>
              <a:t>mut, mutation; TKI, tyrosine kinase inhibitor.</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339FBE3-7C1E-604C-A973-421AC64550EC}" type="slidenum">
              <a:rPr kumimoji="0" lang="en-US" sz="1200" b="0" i="0" u="none" strike="noStrike" kern="1200" cap="none" spc="0" normalizeH="0" baseline="0" noProof="0" smtClean="0">
                <a:ln>
                  <a:noFill/>
                </a:ln>
                <a:solidFill>
                  <a:prstClr val="black"/>
                </a:solidFill>
                <a:effectLst/>
                <a:uLnTx/>
                <a:uFillTx/>
                <a:latin typeface="Calibri"/>
                <a:ea typeface="+mn-ea"/>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16343186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EGFR, </a:t>
            </a:r>
            <a:r>
              <a:rPr lang="en-US" sz="1200" i="1" kern="1200" dirty="0">
                <a:solidFill>
                  <a:schemeClr val="tx1"/>
                </a:solidFill>
                <a:effectLst/>
                <a:latin typeface="+mn-lt"/>
                <a:ea typeface="+mn-ea"/>
                <a:cs typeface="+mn-cs"/>
              </a:rPr>
              <a:t>epidermal growth factor receptor; </a:t>
            </a:r>
            <a:r>
              <a:rPr lang="en-US" i="1" dirty="0"/>
              <a:t>NSCLC, non-small-cell lung cancer; ORR, objective response rate; PFS, progression-free survival; TKI, tyrosine kinase inhibitor; TTR, time to response.</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377BE84-486E-44F5-85CF-1D3313DAA23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059252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800" i="1" dirty="0">
                <a:effectLst/>
                <a:latin typeface="Calibri" panose="020F0502020204030204" pitchFamily="34" charset="0"/>
                <a:ea typeface="Calibri" panose="020F0502020204030204" pitchFamily="34" charset="0"/>
                <a:cs typeface="Times New Roman" panose="02020603050405020304" pitchFamily="18" charset="0"/>
              </a:rPr>
              <a:t>Adv, advanced; EGFRm, EGFR-mutated; NGS, next-generation sequencing; NSCLC, non-small-cell lung cancer; </a:t>
            </a:r>
            <a:r>
              <a:rPr lang="en-US" sz="1800" i="1" dirty="0"/>
              <a:t>ORR, objective response rate; </a:t>
            </a:r>
            <a:r>
              <a:rPr lang="en-IN" sz="1800" i="1" dirty="0">
                <a:effectLst/>
                <a:latin typeface="Calibri" panose="020F0502020204030204" pitchFamily="34" charset="0"/>
                <a:ea typeface="Calibri" panose="020F0502020204030204" pitchFamily="34" charset="0"/>
                <a:cs typeface="Times New Roman" panose="02020603050405020304" pitchFamily="18" charset="0"/>
              </a:rPr>
              <a:t>OS, overall survival; PD, progressive disease; SCLC, small-cell lung cancer</a:t>
            </a:r>
            <a:r>
              <a:rPr lang="en-IN" sz="1800" dirty="0">
                <a:effectLst/>
                <a:latin typeface="Calibri" panose="020F0502020204030204" pitchFamily="34" charset="0"/>
                <a:ea typeface="Calibri" panose="020F0502020204030204" pitchFamily="34" charset="0"/>
                <a:cs typeface="Times New Roman" panose="02020603050405020304" pitchFamily="18" charset="0"/>
              </a:rPr>
              <a: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377BE84-486E-44F5-85CF-1D3313DAA23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50214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DoR, duration of response; ECOG, Eastern Cooperative Oncology Group; </a:t>
            </a:r>
            <a:r>
              <a:rPr lang="en-US" sz="1200" i="1" dirty="0">
                <a:effectLst/>
                <a:latin typeface="Segoe UI" panose="020B0502040204020203" pitchFamily="34" charset="0"/>
              </a:rPr>
              <a:t>FISH5+, MET copy number ≥5 and/or MET:CEP signal ratio ≥2; FISH10+, MET copy number ≥10; IHC, immunohistochemistry; IHC50+, 3+ MET overexpression in ≥50% of tumor cells; IHC90+, 3+ MET overexpression in ≥90% of tumor cells; </a:t>
            </a:r>
            <a:r>
              <a:rPr lang="en-US" i="1" dirty="0"/>
              <a:t>NSCLC, non-small-cell lung cancer; ORR, objective response rate; OS, overall survival; </a:t>
            </a:r>
            <a:r>
              <a:rPr lang="en-IN" sz="1200" i="1" dirty="0">
                <a:effectLst/>
                <a:latin typeface="Calibri" panose="020F0502020204030204" pitchFamily="34" charset="0"/>
                <a:ea typeface="Calibri" panose="020F0502020204030204" pitchFamily="34" charset="0"/>
                <a:cs typeface="Times New Roman" panose="02020603050405020304" pitchFamily="18" charset="0"/>
              </a:rPr>
              <a:t>PD, progressive disease; </a:t>
            </a:r>
            <a:r>
              <a:rPr lang="en-US" i="1" dirty="0"/>
              <a:t>PFS, progression-free survival; PS, performance status.</a:t>
            </a:r>
            <a:endParaRPr lang="en-US" sz="1200" i="1" dirty="0">
              <a:effectLst/>
              <a:latin typeface="Segoe UI" panose="020B0502040204020203"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377BE84-486E-44F5-85CF-1D3313DAA23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666033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dirty="0">
                <a:effectLst/>
                <a:latin typeface="Segoe UI" panose="020B0502040204020203" pitchFamily="34" charset="0"/>
              </a:rPr>
              <a:t>2L, 2nd-line; 3L, 3rd-line; </a:t>
            </a:r>
            <a:r>
              <a:rPr lang="en-IN" i="1" dirty="0">
                <a:solidFill>
                  <a:schemeClr val="bg1"/>
                </a:solidFill>
                <a:latin typeface="Calibri" panose="020F0502020204030204" pitchFamily="34" charset="0"/>
              </a:rPr>
              <a:t>DoR, duration of response; FISH,</a:t>
            </a:r>
            <a:r>
              <a:rPr lang="en-US" sz="1800" i="1" dirty="0">
                <a:effectLst/>
                <a:latin typeface="Segoe UI" panose="020B0502040204020203" pitchFamily="34" charset="0"/>
              </a:rPr>
              <a:t> fluorescence in situ hybridization; CT, </a:t>
            </a:r>
            <a:r>
              <a:rPr lang="en-US" sz="1200" i="1" dirty="0">
                <a:effectLst/>
                <a:latin typeface="Segoe UI" panose="020B0502040204020203" pitchFamily="34" charset="0"/>
              </a:rPr>
              <a:t>chemotherapy; FISH5+, MET copy number ≥5 and/or MET:CEP signal ratio ≥2; FISH10+, MET copy number ≥10; IHC, immunohistochemistry; IHC50+, 3+ MET overexpression in ≥50% of tumor cells; IHC90+, 3+ MET overexpression in ≥90% of tumor cells; </a:t>
            </a:r>
            <a:r>
              <a:rPr lang="en-US" i="1" dirty="0"/>
              <a:t>NE, not estimable; </a:t>
            </a:r>
            <a:r>
              <a:rPr lang="en-US" sz="1200" i="1" dirty="0">
                <a:effectLst/>
                <a:latin typeface="Segoe UI" panose="020B0502040204020203" pitchFamily="34" charset="0"/>
              </a:rPr>
              <a:t>ORR, objective response rate, </a:t>
            </a:r>
            <a:r>
              <a:rPr lang="en-IN" sz="1200" i="1" dirty="0">
                <a:effectLst/>
                <a:latin typeface="Calibri" panose="020F0502020204030204" pitchFamily="34" charset="0"/>
                <a:ea typeface="Calibri" panose="020F0502020204030204" pitchFamily="34" charset="0"/>
                <a:cs typeface="Times New Roman" panose="02020603050405020304" pitchFamily="18" charset="0"/>
              </a:rPr>
              <a:t>PD, progressive disease; </a:t>
            </a:r>
            <a:r>
              <a:rPr lang="en-US" sz="1200" i="1" dirty="0">
                <a:effectLst/>
                <a:latin typeface="Segoe UI" panose="020B0502040204020203" pitchFamily="34" charset="0"/>
              </a:rPr>
              <a:t>PFS, progression-free survival; </a:t>
            </a:r>
            <a:r>
              <a:rPr lang="en-US" i="1" dirty="0"/>
              <a:t>PR, partial response; SD, stable disease.  </a:t>
            </a:r>
            <a:endParaRPr lang="en-IN" i="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377BE84-486E-44F5-85CF-1D3313DAA23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688442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solidFill>
                  <a:srgbClr val="293849"/>
                </a:solidFill>
                <a:effectLst/>
                <a:latin typeface="Montserrat" panose="00000500000000000000" pitchFamily="2" charset="0"/>
              </a:rPr>
              <a:t>Adv, advanced; DCR, disease control rate; DoR, duration of response; EGFRm, EGFR mutated; </a:t>
            </a:r>
            <a:r>
              <a:rPr lang="en-US" sz="1200" i="1" dirty="0">
                <a:effectLst/>
                <a:latin typeface="Segoe UI" panose="020B0502040204020203" pitchFamily="34" charset="0"/>
              </a:rPr>
              <a:t>FISH10+, MET copy number ≥10; IHC, immunohistochemistry; </a:t>
            </a:r>
            <a:br>
              <a:rPr lang="en-US" sz="1200" i="1" dirty="0">
                <a:effectLst/>
                <a:latin typeface="Segoe UI" panose="020B0502040204020203" pitchFamily="34" charset="0"/>
              </a:rPr>
            </a:br>
            <a:r>
              <a:rPr lang="en-US" sz="1200" i="1" dirty="0">
                <a:effectLst/>
                <a:latin typeface="Segoe UI" panose="020B0502040204020203" pitchFamily="34" charset="0"/>
              </a:rPr>
              <a:t>IHC90+, 3+ MET overexpression in ≥90% of tumor cells; </a:t>
            </a:r>
            <a:r>
              <a:rPr lang="en-US" b="0" i="1" dirty="0">
                <a:solidFill>
                  <a:srgbClr val="293849"/>
                </a:solidFill>
                <a:effectLst/>
                <a:latin typeface="Montserrat" panose="00000500000000000000" pitchFamily="2" charset="0"/>
              </a:rPr>
              <a:t>NSCLC, non-small-cell lung cancer; ORR, objective response rate; OS, </a:t>
            </a:r>
            <a:r>
              <a:rPr lang="en-US" altLang="en-US" sz="1200" i="1" dirty="0">
                <a:latin typeface="Calibri" panose="020F0502020204030204" pitchFamily="34" charset="0"/>
                <a:cs typeface="Calibri" panose="020F0502020204030204" pitchFamily="34" charset="0"/>
              </a:rPr>
              <a:t>overall survival</a:t>
            </a:r>
            <a:r>
              <a:rPr lang="en-US" b="0" i="1" dirty="0">
                <a:solidFill>
                  <a:srgbClr val="293849"/>
                </a:solidFill>
                <a:effectLst/>
                <a:latin typeface="Montserrat" panose="00000500000000000000" pitchFamily="2" charset="0"/>
              </a:rPr>
              <a:t>; </a:t>
            </a:r>
            <a:r>
              <a:rPr lang="en-IN" sz="1200" i="1" dirty="0">
                <a:effectLst/>
                <a:latin typeface="Calibri" panose="020F0502020204030204" pitchFamily="34" charset="0"/>
                <a:ea typeface="Calibri" panose="020F0502020204030204" pitchFamily="34" charset="0"/>
                <a:cs typeface="Times New Roman" panose="02020603050405020304" pitchFamily="18" charset="0"/>
              </a:rPr>
              <a:t>PD, progressive disease; </a:t>
            </a:r>
            <a:r>
              <a:rPr lang="en-US" b="0" i="1" dirty="0">
                <a:solidFill>
                  <a:srgbClr val="293849"/>
                </a:solidFill>
                <a:effectLst/>
                <a:latin typeface="Montserrat" panose="00000500000000000000" pitchFamily="2" charset="0"/>
              </a:rPr>
              <a:t>PFS, </a:t>
            </a:r>
            <a:r>
              <a:rPr lang="en-US" sz="1200" b="0" i="1" u="none" strike="noStrike" kern="1200" baseline="0" dirty="0">
                <a:solidFill>
                  <a:srgbClr val="000000"/>
                </a:solidFill>
                <a:latin typeface="Calibri" panose="020F0502020204030204" pitchFamily="34" charset="0"/>
              </a:rPr>
              <a:t>progression-free survival</a:t>
            </a:r>
            <a:r>
              <a:rPr lang="en-US" b="0" i="1" dirty="0">
                <a:solidFill>
                  <a:srgbClr val="293849"/>
                </a:solidFill>
                <a:effectLst/>
                <a:latin typeface="Montserrat" panose="00000500000000000000" pitchFamily="2" charset="0"/>
              </a:rPr>
              <a:t>; PK, pharmacokinetics; TDT, time to discontinuation of treatment.  </a:t>
            </a:r>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377BE84-486E-44F5-85CF-1D3313DAA23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018551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solidFill>
                  <a:srgbClr val="293849"/>
                </a:solidFill>
                <a:effectLst/>
                <a:latin typeface="Montserrat" panose="00000500000000000000" pitchFamily="2" charset="0"/>
              </a:rPr>
              <a:t>NSCLC, non-small-cell lung cancer; ORR, objective response rate; </a:t>
            </a:r>
            <a:r>
              <a:rPr lang="en-IN" sz="1200" i="1" dirty="0">
                <a:effectLst/>
                <a:latin typeface="Calibri" panose="020F0502020204030204" pitchFamily="34" charset="0"/>
                <a:ea typeface="Calibri" panose="020F0502020204030204" pitchFamily="34" charset="0"/>
                <a:cs typeface="Times New Roman" panose="02020603050405020304" pitchFamily="18" charset="0"/>
              </a:rPr>
              <a:t>PD, progressive disease; SCLC, small-cell lung cancer</a:t>
            </a:r>
            <a:r>
              <a:rPr lang="en-IN" sz="1200" dirty="0">
                <a:effectLst/>
                <a:latin typeface="Calibri" panose="020F0502020204030204" pitchFamily="34" charset="0"/>
                <a:ea typeface="Calibri" panose="020F0502020204030204" pitchFamily="34" charset="0"/>
                <a:cs typeface="Times New Roman" panose="02020603050405020304" pitchFamily="18" charset="0"/>
              </a:rPr>
              <a:t>. </a:t>
            </a:r>
            <a:endParaRPr lang="en-US" dirty="0"/>
          </a:p>
        </p:txBody>
      </p:sp>
      <p:sp>
        <p:nvSpPr>
          <p:cNvPr id="4" name="Slide Number Placeholder 3"/>
          <p:cNvSpPr>
            <a:spLocks noGrp="1"/>
          </p:cNvSpPr>
          <p:nvPr>
            <p:ph type="sldNum" sz="quarter" idx="5"/>
          </p:nvPr>
        </p:nvSpPr>
        <p:spPr/>
        <p:txBody>
          <a:bodyPr/>
          <a:lstStyle/>
          <a:p>
            <a:fld id="{5377BE84-486E-44F5-85CF-1D3313DAA238}" type="slidenum">
              <a:rPr lang="en-US" smtClean="0"/>
              <a:t>19</a:t>
            </a:fld>
            <a:endParaRPr lang="en-US" dirty="0"/>
          </a:p>
        </p:txBody>
      </p:sp>
    </p:spTree>
    <p:extLst>
      <p:ext uri="{BB962C8B-B14F-4D97-AF65-F5344CB8AC3E}">
        <p14:creationId xmlns:p14="http://schemas.microsoft.com/office/powerpoint/2010/main" val="38151750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DXd, deruxtecan; mAb, monoclonal antibody, NSCLC, non-small-cell lung cancer.</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5FEC4BC9-00E7-4748-A0AD-7BC28EC824A8}" type="slidenum">
              <a:rPr kumimoji="0" lang="en-US" sz="1200" b="0" i="0" u="none" strike="noStrike" kern="1200" cap="none" spc="0" normalizeH="0" baseline="0" noProof="0" smtClean="0">
                <a:ln>
                  <a:noFill/>
                </a:ln>
                <a:solidFill>
                  <a:srgbClr val="000000"/>
                </a:solidFill>
                <a:effectLst/>
                <a:uLnTx/>
                <a:uFillTx/>
                <a:latin typeface="Calibri" panose="020F0502020204030204" pitchFamily="34" charset="0"/>
                <a:ea typeface="+mn-ea"/>
                <a:cs typeface="Calibri" panose="020F050202020403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21</a:t>
            </a:fld>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363142578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CT, chemotherapy; EGFR, </a:t>
            </a:r>
            <a:r>
              <a:rPr lang="en-US" sz="1200" i="1" kern="1200" dirty="0">
                <a:solidFill>
                  <a:schemeClr val="tx1"/>
                </a:solidFill>
                <a:effectLst/>
                <a:latin typeface="+mn-lt"/>
                <a:ea typeface="+mn-ea"/>
                <a:cs typeface="+mn-cs"/>
              </a:rPr>
              <a:t>epidermal growth factor receptor; HER3-</a:t>
            </a:r>
            <a:r>
              <a:rPr lang="en-US" i="1" dirty="0"/>
              <a:t>DXd, </a:t>
            </a:r>
            <a:r>
              <a:rPr lang="en-US" i="1" dirty="0" err="1"/>
              <a:t>patritumab</a:t>
            </a:r>
            <a:r>
              <a:rPr lang="en-US" i="1" dirty="0"/>
              <a:t> </a:t>
            </a:r>
            <a:r>
              <a:rPr lang="en-US" i="1" dirty="0" err="1"/>
              <a:t>deruxtecan</a:t>
            </a:r>
            <a:r>
              <a:rPr lang="en-US" i="1" dirty="0"/>
              <a:t>; NSCLC, non-small-cell lung cancer; TKI, tyrosine kinase inhibitor.</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alt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6289777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CNS, central nervous system; CT, chemotherapy; ECOG PS, Eastern Cooperative Oncology Group performance status; EGFR, </a:t>
            </a:r>
            <a:r>
              <a:rPr lang="en-IN" sz="1800" i="1" dirty="0">
                <a:effectLst/>
                <a:latin typeface="Calibri" panose="020F0502020204030204" pitchFamily="34" charset="0"/>
                <a:ea typeface="Calibri" panose="020F0502020204030204" pitchFamily="34" charset="0"/>
                <a:cs typeface="Times New Roman" panose="02020603050405020304" pitchFamily="18" charset="0"/>
              </a:rPr>
              <a:t>epidermal growth factor receptor; </a:t>
            </a:r>
            <a:r>
              <a:rPr lang="en-US" sz="1800" i="1" kern="1200" dirty="0">
                <a:solidFill>
                  <a:schemeClr val="tx1"/>
                </a:solidFill>
                <a:effectLst/>
                <a:latin typeface="+mn-lt"/>
                <a:ea typeface="+mn-ea"/>
                <a:cs typeface="+mn-cs"/>
              </a:rPr>
              <a:t>HER3-</a:t>
            </a:r>
            <a:r>
              <a:rPr lang="en-US" sz="1800" i="1" dirty="0"/>
              <a:t>DXd, </a:t>
            </a:r>
            <a:r>
              <a:rPr lang="en-US" sz="1800" i="1" dirty="0" err="1"/>
              <a:t>patritumab</a:t>
            </a:r>
            <a:r>
              <a:rPr lang="en-US" sz="1800" i="1" dirty="0"/>
              <a:t> </a:t>
            </a:r>
            <a:r>
              <a:rPr lang="en-US" sz="1800" i="1" dirty="0" err="1"/>
              <a:t>deruxtecan</a:t>
            </a:r>
            <a:r>
              <a:rPr lang="en-US" sz="1800" i="1" dirty="0"/>
              <a:t>; NSCLC, non-small-cell lung cancer; </a:t>
            </a:r>
            <a:r>
              <a:rPr lang="en-IN" sz="1800" i="1" dirty="0">
                <a:effectLst/>
                <a:latin typeface="Calibri" panose="020F0502020204030204" pitchFamily="34" charset="0"/>
                <a:ea typeface="Calibri" panose="020F0502020204030204" pitchFamily="34" charset="0"/>
                <a:cs typeface="Times New Roman" panose="02020603050405020304" pitchFamily="18" charset="0"/>
              </a:rPr>
              <a:t>TKI, </a:t>
            </a:r>
            <a:r>
              <a:rPr lang="en-US" sz="1800" i="1" dirty="0"/>
              <a:t>tyrosine kinase inhibitor</a:t>
            </a:r>
            <a:r>
              <a:rPr lang="en-IN" sz="1800" i="1" dirty="0">
                <a:effectLst/>
                <a:latin typeface="Calibri" panose="020F0502020204030204" pitchFamily="34" charset="0"/>
                <a:ea typeface="Calibri" panose="020F0502020204030204" pitchFamily="34" charset="0"/>
                <a:cs typeface="Times New Roman" panose="02020603050405020304" pitchFamily="18" charset="0"/>
              </a:rPr>
              <a:t>.</a:t>
            </a:r>
            <a:endParaRPr lang="en-IN" i="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377BE84-486E-44F5-85CF-1D3313DAA23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2762823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dirty="0">
                <a:solidFill>
                  <a:srgbClr val="002557"/>
                </a:solidFill>
                <a:latin typeface="Calibri" panose="020F0502020204030204" pitchFamily="34" charset="0"/>
                <a:cs typeface="Calibri" panose="020F0502020204030204" pitchFamily="34" charset="0"/>
              </a:rPr>
              <a:t>BICR, blinded independent central review; </a:t>
            </a:r>
            <a:r>
              <a:rPr lang="en-US" i="1" dirty="0">
                <a:latin typeface="+mn-lt"/>
              </a:rPr>
              <a:t>CI, confidence interval; CR, complete response; CT, chemotherapy; DCR, disease control rate; DoR, duration of response; </a:t>
            </a:r>
            <a:r>
              <a:rPr lang="en-US" i="1" dirty="0"/>
              <a:t>EGFR, </a:t>
            </a:r>
            <a:r>
              <a:rPr lang="en-IN" sz="1200" i="1" dirty="0">
                <a:effectLst/>
                <a:latin typeface="Calibri" panose="020F0502020204030204" pitchFamily="34" charset="0"/>
                <a:ea typeface="Calibri" panose="020F0502020204030204" pitchFamily="34" charset="0"/>
                <a:cs typeface="Times New Roman" panose="02020603050405020304" pitchFamily="18" charset="0"/>
              </a:rPr>
              <a:t>epidermal growth factor receptor; </a:t>
            </a:r>
            <a:r>
              <a:rPr lang="en-US" sz="1200" i="1" kern="1200" dirty="0">
                <a:solidFill>
                  <a:schemeClr val="tx1"/>
                </a:solidFill>
                <a:effectLst/>
                <a:latin typeface="+mn-lt"/>
                <a:ea typeface="+mn-ea"/>
                <a:cs typeface="+mn-cs"/>
              </a:rPr>
              <a:t>HER3-</a:t>
            </a:r>
            <a:r>
              <a:rPr lang="en-US" i="1" dirty="0"/>
              <a:t>DXd, </a:t>
            </a:r>
            <a:r>
              <a:rPr lang="en-US" i="1" dirty="0" err="1"/>
              <a:t>patritumab</a:t>
            </a:r>
            <a:r>
              <a:rPr lang="en-US" i="1" dirty="0"/>
              <a:t> </a:t>
            </a:r>
            <a:r>
              <a:rPr lang="en-US" i="1" dirty="0" err="1"/>
              <a:t>deruxtecan</a:t>
            </a:r>
            <a:r>
              <a:rPr lang="en-US" i="1" dirty="0"/>
              <a:t>; </a:t>
            </a:r>
            <a:r>
              <a:rPr lang="en-US" i="1" dirty="0">
                <a:latin typeface="+mn-lt"/>
              </a:rPr>
              <a:t>NE, not estimable; </a:t>
            </a:r>
            <a:r>
              <a:rPr lang="en-US" sz="1200" i="1" dirty="0"/>
              <a:t>NSCLC, non-small-cell lung cancer; </a:t>
            </a:r>
            <a:r>
              <a:rPr lang="en-US" i="1" dirty="0">
                <a:latin typeface="+mn-lt"/>
              </a:rPr>
              <a:t>ORR, overall response rate; </a:t>
            </a:r>
            <a:r>
              <a:rPr lang="en-US" b="0" i="1" dirty="0">
                <a:solidFill>
                  <a:srgbClr val="293849"/>
                </a:solidFill>
                <a:effectLst/>
                <a:latin typeface="+mn-lt"/>
              </a:rPr>
              <a:t>OS, </a:t>
            </a:r>
            <a:r>
              <a:rPr lang="en-US" altLang="en-US" sz="1200" i="1" dirty="0">
                <a:latin typeface="+mn-lt"/>
                <a:cs typeface="Calibri" panose="020F0502020204030204" pitchFamily="34" charset="0"/>
              </a:rPr>
              <a:t>overall survival</a:t>
            </a:r>
            <a:r>
              <a:rPr lang="en-US" b="0" i="1" dirty="0">
                <a:solidFill>
                  <a:srgbClr val="293849"/>
                </a:solidFill>
                <a:effectLst/>
                <a:latin typeface="+mn-lt"/>
              </a:rPr>
              <a:t>; Osi, </a:t>
            </a:r>
            <a:r>
              <a:rPr lang="en-US" sz="1200" i="1" dirty="0">
                <a:latin typeface="+mn-lt"/>
              </a:rPr>
              <a:t>osimertinib; </a:t>
            </a:r>
            <a:r>
              <a:rPr lang="en-US" i="1" dirty="0">
                <a:latin typeface="+mn-lt"/>
              </a:rPr>
              <a:t>PD, progressive disease</a:t>
            </a:r>
            <a:r>
              <a:rPr lang="en-US" i="1" dirty="0"/>
              <a:t>; PFS, progression-free survival; PR, partial response; SD, stable disease; TKI, tyrosine kinase inhibitor. </a:t>
            </a:r>
            <a:endParaRPr lang="en-IN" i="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377BE84-486E-44F5-85CF-1D3313DAA23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6701396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i="1" dirty="0"/>
              <a:t>BICR, blinded independent central review; BL, baseline; CR, complete response; EGFR, </a:t>
            </a:r>
            <a:r>
              <a:rPr lang="en-US" sz="1200" i="1" kern="1200" dirty="0">
                <a:solidFill>
                  <a:schemeClr val="tx1"/>
                </a:solidFill>
                <a:effectLst/>
                <a:latin typeface="+mn-lt"/>
                <a:ea typeface="+mn-ea"/>
                <a:cs typeface="+mn-cs"/>
              </a:rPr>
              <a:t>epidermal growth factor receptor; HER3-</a:t>
            </a:r>
            <a:r>
              <a:rPr lang="en-US" i="1" dirty="0"/>
              <a:t>DXd, </a:t>
            </a:r>
            <a:r>
              <a:rPr lang="en-US" i="1" dirty="0" err="1"/>
              <a:t>patritumab</a:t>
            </a:r>
            <a:r>
              <a:rPr lang="en-US" i="1" dirty="0"/>
              <a:t> </a:t>
            </a:r>
            <a:r>
              <a:rPr lang="en-US" i="1" dirty="0" err="1"/>
              <a:t>deruxtecan</a:t>
            </a:r>
            <a:r>
              <a:rPr lang="en-US" i="1" dirty="0"/>
              <a:t>; NE, not estimable; ORR, overall response rate; PFS, progression-free survival; PD, progressive disease; PR, partial response; SD, stable disease; SoD, sum of diameter; TKI, tyrosine kinase inhibitor.</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339FBE3-7C1E-604C-A973-421AC64550EC}"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25</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98610185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kern="1200" dirty="0">
                <a:solidFill>
                  <a:schemeClr val="tx1"/>
                </a:solidFill>
                <a:effectLst/>
                <a:latin typeface="+mn-lt"/>
                <a:ea typeface="+mn-ea"/>
                <a:cs typeface="+mn-cs"/>
              </a:rPr>
              <a:t>HER3-</a:t>
            </a:r>
            <a:r>
              <a:rPr lang="en-US" i="1" dirty="0"/>
              <a:t>DXd, </a:t>
            </a:r>
            <a:r>
              <a:rPr lang="en-US" i="1" dirty="0" err="1"/>
              <a:t>patritumab</a:t>
            </a:r>
            <a:r>
              <a:rPr lang="en-US" i="1" dirty="0"/>
              <a:t> </a:t>
            </a:r>
            <a:r>
              <a:rPr lang="en-US" i="1" dirty="0" err="1"/>
              <a:t>deruxtecan</a:t>
            </a:r>
            <a:r>
              <a:rPr lang="en-US" i="1" dirty="0"/>
              <a:t>; </a:t>
            </a:r>
            <a:r>
              <a:rPr lang="en-IN" i="1" dirty="0"/>
              <a:t>ILD, interstitial lung disease; </a:t>
            </a:r>
            <a:r>
              <a:rPr lang="en-US" i="1" dirty="0"/>
              <a:t>NSCLC, non-small-cell lung cancer; </a:t>
            </a:r>
            <a:r>
              <a:rPr lang="en-IN" i="1" dirty="0"/>
              <a:t>TEAE, treatment-emergent adverse event; URTI, upper respiratory tract infection.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377BE84-486E-44F5-85CF-1D3313DAA23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3379402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i="1" dirty="0"/>
              <a:t>AE, adverse event; </a:t>
            </a:r>
            <a:r>
              <a:rPr lang="en-US" i="1" dirty="0"/>
              <a:t>EGFR, </a:t>
            </a:r>
            <a:r>
              <a:rPr lang="en-US" sz="1200" i="1" kern="1200" dirty="0">
                <a:solidFill>
                  <a:schemeClr val="tx1"/>
                </a:solidFill>
                <a:effectLst/>
                <a:latin typeface="+mn-lt"/>
                <a:ea typeface="+mn-ea"/>
                <a:cs typeface="+mn-cs"/>
              </a:rPr>
              <a:t>epidermal growth factor receptor;</a:t>
            </a:r>
            <a:r>
              <a:rPr lang="en-IN" i="1" dirty="0"/>
              <a:t> ILD, </a:t>
            </a:r>
            <a:r>
              <a:rPr lang="en-IN" sz="1200" i="1" dirty="0"/>
              <a:t>interstitial lung disease</a:t>
            </a:r>
            <a:r>
              <a:rPr lang="en-IN" sz="1200" dirty="0"/>
              <a:t>; </a:t>
            </a:r>
            <a:r>
              <a:rPr lang="en-IN" i="1" dirty="0"/>
              <a:t>NSCLC, non-small-cell lung cancer; ORR, </a:t>
            </a:r>
            <a:r>
              <a:rPr lang="en-US" b="0" i="1" dirty="0">
                <a:solidFill>
                  <a:srgbClr val="293849"/>
                </a:solidFill>
                <a:effectLst/>
                <a:latin typeface="Montserrat" panose="00000500000000000000" pitchFamily="2" charset="0"/>
              </a:rPr>
              <a:t>objective response rate; </a:t>
            </a:r>
            <a:r>
              <a:rPr lang="en-US" i="1" dirty="0"/>
              <a:t>PFS, progression-free survival; </a:t>
            </a:r>
            <a:r>
              <a:rPr lang="en-US" b="0" i="1" dirty="0">
                <a:solidFill>
                  <a:srgbClr val="293849"/>
                </a:solidFill>
                <a:effectLst/>
                <a:latin typeface="Montserrat" panose="00000500000000000000" pitchFamily="2" charset="0"/>
              </a:rPr>
              <a:t>TKI</a:t>
            </a:r>
            <a:r>
              <a:rPr lang="en-IN" i="1" dirty="0"/>
              <a:t>, tyrosine kinase inhibitor.</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377BE84-486E-44F5-85CF-1D3313DAA23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4769825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b="0" i="1" dirty="0">
                <a:solidFill>
                  <a:srgbClr val="000000"/>
                </a:solidFill>
                <a:effectLst/>
                <a:latin typeface="Source Sans Pro" panose="020B0503030403020204" pitchFamily="34" charset="0"/>
              </a:rPr>
              <a:t>AE, adverse event; </a:t>
            </a:r>
            <a:r>
              <a:rPr lang="en-US" i="1" dirty="0"/>
              <a:t>CT, chemotherapy; </a:t>
            </a:r>
            <a:r>
              <a:rPr lang="en-IN" b="0" i="1" dirty="0">
                <a:solidFill>
                  <a:srgbClr val="000000"/>
                </a:solidFill>
                <a:effectLst/>
                <a:latin typeface="Source Sans Pro" panose="020B0503030403020204" pitchFamily="34" charset="0"/>
              </a:rPr>
              <a:t>DLT, dose-limiting toxicity; </a:t>
            </a:r>
            <a:r>
              <a:rPr lang="en-US" i="1" dirty="0"/>
              <a:t>EGFR, </a:t>
            </a:r>
            <a:r>
              <a:rPr lang="en-US" sz="1200" i="1" kern="1200" dirty="0">
                <a:solidFill>
                  <a:schemeClr val="tx1"/>
                </a:solidFill>
                <a:effectLst/>
                <a:latin typeface="+mn-lt"/>
                <a:ea typeface="+mn-ea"/>
                <a:cs typeface="+mn-cs"/>
              </a:rPr>
              <a:t>epidermal growth factor receptor; </a:t>
            </a:r>
            <a:r>
              <a:rPr lang="en-IN" b="0" i="1" dirty="0">
                <a:solidFill>
                  <a:srgbClr val="000000"/>
                </a:solidFill>
                <a:effectLst/>
                <a:latin typeface="Source Sans Pro" panose="020B0503030403020204" pitchFamily="34" charset="0"/>
              </a:rPr>
              <a:t>HER3-DXd, patritumab deruxtecan; </a:t>
            </a:r>
            <a:r>
              <a:rPr lang="en-IN" i="1" dirty="0"/>
              <a:t>NSCLC, non-small-cell lung cancer; </a:t>
            </a:r>
            <a:r>
              <a:rPr lang="en-IN" b="0" i="1" dirty="0">
                <a:solidFill>
                  <a:srgbClr val="000000"/>
                </a:solidFill>
                <a:effectLst/>
                <a:latin typeface="Source Sans Pro" panose="020B0503030403020204" pitchFamily="34" charset="0"/>
              </a:rPr>
              <a:t>ORR, objective response rate; PD, progressive disease; TEAE, treatment-emergent adverse event; </a:t>
            </a:r>
            <a:r>
              <a:rPr lang="en-US" b="0" i="1" dirty="0">
                <a:solidFill>
                  <a:srgbClr val="293849"/>
                </a:solidFill>
                <a:effectLst/>
                <a:latin typeface="Montserrat" panose="00000500000000000000" pitchFamily="2" charset="0"/>
              </a:rPr>
              <a:t>TKI</a:t>
            </a:r>
            <a:r>
              <a:rPr lang="en-IN" i="1" dirty="0"/>
              <a:t>, tyrosine kinase inhibitor</a:t>
            </a:r>
            <a:r>
              <a:rPr lang="en-IN" b="0" i="1" dirty="0">
                <a:solidFill>
                  <a:srgbClr val="000000"/>
                </a:solidFill>
                <a:effectLst/>
                <a:latin typeface="Source Sans Pro" panose="020B0503030403020204" pitchFamily="34" charset="0"/>
              </a:rPr>
              <a:t>.</a:t>
            </a:r>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28</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77941306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dirty="0">
                <a:solidFill>
                  <a:prstClr val="black"/>
                </a:solidFill>
                <a:latin typeface="Calibri" panose="020F0502020204030204" pitchFamily="34" charset="0"/>
                <a:cs typeface="Calibri" panose="020F0502020204030204" pitchFamily="34" charset="0"/>
              </a:rPr>
              <a:t>Ab, antibody; </a:t>
            </a:r>
            <a:r>
              <a:rPr lang="en-US" i="1" dirty="0"/>
              <a:t>EGFR, </a:t>
            </a:r>
            <a:r>
              <a:rPr lang="en-US" sz="1200" i="1" kern="1200" dirty="0">
                <a:solidFill>
                  <a:schemeClr val="tx1"/>
                </a:solidFill>
                <a:effectLst/>
                <a:latin typeface="+mn-lt"/>
                <a:ea typeface="+mn-ea"/>
                <a:cs typeface="+mn-cs"/>
              </a:rPr>
              <a:t>epidermal growth factor receptor;</a:t>
            </a:r>
            <a:r>
              <a:rPr lang="en-US" sz="1200" i="1" dirty="0">
                <a:solidFill>
                  <a:prstClr val="black"/>
                </a:solidFill>
                <a:latin typeface="Calibri" panose="020F0502020204030204" pitchFamily="34" charset="0"/>
                <a:cs typeface="Calibri" panose="020F0502020204030204" pitchFamily="34" charset="0"/>
              </a:rPr>
              <a:t> IgG1, immunoglobulin G1; MoA, mechanism of action; </a:t>
            </a:r>
            <a:r>
              <a:rPr lang="en-US" i="1" dirty="0"/>
              <a:t>NSCLC, non-small-cell lung cancer; </a:t>
            </a:r>
            <a:r>
              <a:rPr lang="en-IN" b="0" i="1" dirty="0">
                <a:solidFill>
                  <a:srgbClr val="000000"/>
                </a:solidFill>
                <a:effectLst/>
                <a:latin typeface="Source Sans Pro" panose="020B0503030403020204" pitchFamily="34" charset="0"/>
              </a:rPr>
              <a:t>PD, progressive disease; </a:t>
            </a:r>
            <a:r>
              <a:rPr lang="en-US" i="1" dirty="0"/>
              <a:t>TKI, tyrosine kinase inhibitor.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5BBD3E-FCAB-40B2-B7F0-68FD419862E8}" type="slidenum">
              <a:rPr kumimoji="0" lang="en-US" sz="1200" b="0" i="0" u="none" strike="noStrike" kern="1200" cap="none" spc="0" normalizeH="0" baseline="0" noProof="0" smtClean="0">
                <a:ln>
                  <a:noFill/>
                </a:ln>
                <a:solidFill>
                  <a:prstClr val="black"/>
                </a:solidFill>
                <a:effectLst/>
                <a:uLnTx/>
                <a:uFillTx/>
                <a:latin typeface="Calibri"/>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50683319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IN" sz="1200" i="1" dirty="0">
                <a:effectLst/>
                <a:latin typeface="Calibri" panose="020F0502020204030204" pitchFamily="34" charset="0"/>
                <a:ea typeface="Calibri" panose="020F0502020204030204" pitchFamily="34" charset="0"/>
                <a:cs typeface="Times New Roman" panose="02020603050405020304" pitchFamily="18" charset="0"/>
              </a:rPr>
              <a:t>Adv, advanced; </a:t>
            </a:r>
            <a:r>
              <a:rPr lang="en-US" i="1" dirty="0"/>
              <a:t>CNS, central nervous system; CT, chemotherapy; DoR, duration of response; EGFR, </a:t>
            </a:r>
            <a:r>
              <a:rPr lang="en-US" sz="1200" i="1" kern="1200" dirty="0">
                <a:solidFill>
                  <a:schemeClr val="tx1"/>
                </a:solidFill>
                <a:effectLst/>
                <a:latin typeface="+mn-lt"/>
                <a:ea typeface="+mn-ea"/>
                <a:cs typeface="+mn-cs"/>
              </a:rPr>
              <a:t>epidermal growth factor receptor; </a:t>
            </a:r>
            <a:r>
              <a:rPr lang="en-US" i="1" dirty="0"/>
              <a:t>EGFRm, EGFR-mutated; </a:t>
            </a:r>
            <a:br>
              <a:rPr lang="en-US" i="1" dirty="0"/>
            </a:br>
            <a:r>
              <a:rPr lang="en-US" i="1" dirty="0"/>
              <a:t>NSCLC, non-small-cell lung cancer; ORR, overall response rate; SoD, sum of diameter; TKI, tyrosine kinase inhibitor.</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FBDA6A-7F69-47BE-8E45-95B0B96DDD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0589858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CBR, </a:t>
            </a:r>
            <a:r>
              <a:rPr lang="en-US" sz="1200" i="1" kern="1200" dirty="0">
                <a:solidFill>
                  <a:schemeClr val="tx1"/>
                </a:solidFill>
                <a:effectLst/>
                <a:latin typeface="+mn-lt"/>
                <a:ea typeface="+mn-ea"/>
                <a:cs typeface="+mn-cs"/>
              </a:rPr>
              <a:t>clinical benefit rate; </a:t>
            </a:r>
            <a:r>
              <a:rPr lang="en-US" i="1" dirty="0"/>
              <a:t>CT, chemotherapy; </a:t>
            </a:r>
            <a:r>
              <a:rPr lang="en-US" sz="1200" i="1" dirty="0">
                <a:solidFill>
                  <a:srgbClr val="002557"/>
                </a:solidFill>
                <a:latin typeface="Calibri" panose="020F0502020204030204" pitchFamily="34" charset="0"/>
                <a:cs typeface="Calibri" panose="020F0502020204030204" pitchFamily="34" charset="0"/>
              </a:rPr>
              <a:t>DoR, duration of response; </a:t>
            </a:r>
            <a:r>
              <a:rPr lang="en-US" i="1" dirty="0"/>
              <a:t>EGFR, </a:t>
            </a:r>
            <a:r>
              <a:rPr lang="en-US" sz="1200" i="1" kern="1200" dirty="0">
                <a:solidFill>
                  <a:schemeClr val="tx1"/>
                </a:solidFill>
                <a:effectLst/>
                <a:latin typeface="+mn-lt"/>
                <a:ea typeface="+mn-ea"/>
                <a:cs typeface="+mn-cs"/>
              </a:rPr>
              <a:t>epidermal growth factor receptor; </a:t>
            </a:r>
            <a:r>
              <a:rPr lang="en-US" i="1" dirty="0"/>
              <a:t>NSCLC, non-small-cell lung cancer; ORR, overall response rate; </a:t>
            </a:r>
            <a:r>
              <a:rPr lang="en-US" b="0" i="1" dirty="0">
                <a:solidFill>
                  <a:srgbClr val="293849"/>
                </a:solidFill>
                <a:effectLst/>
                <a:latin typeface="Montserrat" panose="00000500000000000000" pitchFamily="2" charset="0"/>
              </a:rPr>
              <a:t>OS, </a:t>
            </a:r>
            <a:r>
              <a:rPr lang="en-US" altLang="en-US" sz="1200" i="1" dirty="0">
                <a:latin typeface="Calibri" panose="020F0502020204030204" pitchFamily="34" charset="0"/>
                <a:cs typeface="Calibri" panose="020F0502020204030204" pitchFamily="34" charset="0"/>
              </a:rPr>
              <a:t>overall survival</a:t>
            </a:r>
            <a:r>
              <a:rPr lang="en-US" b="0" i="1" dirty="0">
                <a:solidFill>
                  <a:srgbClr val="293849"/>
                </a:solidFill>
                <a:effectLst/>
                <a:latin typeface="Montserrat" panose="00000500000000000000" pitchFamily="2" charset="0"/>
              </a:rPr>
              <a:t>; </a:t>
            </a:r>
            <a:r>
              <a:rPr lang="en-US" b="0" i="1" dirty="0">
                <a:solidFill>
                  <a:srgbClr val="293849"/>
                </a:solidFill>
                <a:effectLst/>
                <a:latin typeface="+mn-lt"/>
              </a:rPr>
              <a:t>osi, </a:t>
            </a:r>
            <a:r>
              <a:rPr lang="en-US" sz="1200" i="1" dirty="0">
                <a:latin typeface="+mn-lt"/>
              </a:rPr>
              <a:t>osimertinib; </a:t>
            </a:r>
            <a:r>
              <a:rPr lang="en-US" i="1" dirty="0"/>
              <a:t>PFS, progression-free survival; </a:t>
            </a:r>
            <a:r>
              <a:rPr lang="en-US" sz="1200" b="0" i="1" kern="1200" dirty="0">
                <a:solidFill>
                  <a:schemeClr val="tx1"/>
                </a:solidFill>
                <a:effectLst/>
                <a:latin typeface="+mn-lt"/>
                <a:ea typeface="+mn-ea"/>
                <a:cs typeface="+mn-cs"/>
              </a:rPr>
              <a:t>SoC, standard of care</a:t>
            </a:r>
            <a:r>
              <a:rPr lang="en-US" i="1" dirty="0"/>
              <a:t>.</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FBDA6A-7F69-47BE-8E45-95B0B96DDD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6887645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latin typeface="+mn-lt"/>
              </a:rPr>
              <a:t>CT, chemotherapy; </a:t>
            </a:r>
            <a:r>
              <a:rPr lang="en-US" sz="1200" i="1" dirty="0">
                <a:latin typeface="+mn-lt"/>
                <a:cs typeface="Calibri" panose="020F0502020204030204" pitchFamily="34" charset="0"/>
              </a:rPr>
              <a:t>ECOG PS, Eastern Cooperative Oncology Group </a:t>
            </a:r>
            <a:r>
              <a:rPr lang="en-US" i="1" dirty="0"/>
              <a:t>performance status</a:t>
            </a:r>
            <a:r>
              <a:rPr lang="en-US" sz="1200" i="1" dirty="0">
                <a:latin typeface="+mn-lt"/>
                <a:cs typeface="Calibri" panose="020F0502020204030204" pitchFamily="34" charset="0"/>
              </a:rPr>
              <a:t>; EGFR, epidermal growth factor receptor; gen, generation; </a:t>
            </a:r>
            <a:r>
              <a:rPr lang="en-US" b="0" i="1" dirty="0">
                <a:solidFill>
                  <a:srgbClr val="293849"/>
                </a:solidFill>
                <a:effectLst/>
                <a:latin typeface="+mn-lt"/>
              </a:rPr>
              <a:t>osi, </a:t>
            </a:r>
            <a:r>
              <a:rPr lang="en-US" sz="1200" i="1" dirty="0">
                <a:latin typeface="+mn-lt"/>
              </a:rPr>
              <a:t>osimertinib; </a:t>
            </a:r>
            <a:r>
              <a:rPr lang="en-US" sz="1200" i="1" dirty="0">
                <a:latin typeface="+mn-lt"/>
                <a:cs typeface="Calibri" panose="020F0502020204030204" pitchFamily="34" charset="0"/>
              </a:rPr>
              <a:t>TKI, tyrosine kinase inhibitor.</a:t>
            </a:r>
          </a:p>
          <a:p>
            <a:pPr marL="0" indent="0">
              <a:buFontTx/>
              <a:buNone/>
            </a:pPr>
            <a:endParaRPr lang="en-US" i="0" dirty="0"/>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FBDA6A-7F69-47BE-8E45-95B0B96DDD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7654015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i="1" dirty="0">
                <a:solidFill>
                  <a:srgbClr val="002557"/>
                </a:solidFill>
                <a:latin typeface="Calibri" panose="020F0502020204030204" pitchFamily="34" charset="0"/>
                <a:cs typeface="Calibri" panose="020F0502020204030204" pitchFamily="34" charset="0"/>
              </a:rPr>
              <a:t>BICR, blinded independent central review; </a:t>
            </a:r>
            <a:r>
              <a:rPr lang="en-US" i="1" dirty="0"/>
              <a:t>CBR, </a:t>
            </a:r>
            <a:r>
              <a:rPr lang="en-US" sz="1200" i="1" kern="1200" dirty="0">
                <a:solidFill>
                  <a:schemeClr val="tx1"/>
                </a:solidFill>
                <a:effectLst/>
                <a:latin typeface="+mn-lt"/>
                <a:ea typeface="+mn-ea"/>
                <a:cs typeface="+mn-cs"/>
              </a:rPr>
              <a:t>clinical benefit rate; </a:t>
            </a:r>
            <a:r>
              <a:rPr lang="en-US" i="1" dirty="0">
                <a:latin typeface="+mn-lt"/>
              </a:rPr>
              <a:t>CR, complete response; </a:t>
            </a:r>
            <a:r>
              <a:rPr lang="en-US" sz="1200" i="1" dirty="0">
                <a:solidFill>
                  <a:srgbClr val="002557"/>
                </a:solidFill>
                <a:latin typeface="Calibri" panose="020F0502020204030204" pitchFamily="34" charset="0"/>
                <a:cs typeface="Calibri" panose="020F0502020204030204" pitchFamily="34" charset="0"/>
              </a:rPr>
              <a:t>DoR, duration of response; ECOG PS, Eastern Cooperative Oncology Group </a:t>
            </a:r>
            <a:r>
              <a:rPr lang="en-US" i="1" dirty="0"/>
              <a:t>performance status</a:t>
            </a:r>
            <a:r>
              <a:rPr lang="en-US" sz="1200" i="1" dirty="0">
                <a:solidFill>
                  <a:srgbClr val="002557"/>
                </a:solidFill>
                <a:latin typeface="Calibri" panose="020F0502020204030204" pitchFamily="34" charset="0"/>
                <a:cs typeface="Calibri" panose="020F0502020204030204" pitchFamily="34" charset="0"/>
              </a:rPr>
              <a:t>; Inv, investigator; NE, not evaluable; ORR, overall response rate; </a:t>
            </a:r>
            <a:r>
              <a:rPr lang="en-US" b="0" i="1" dirty="0">
                <a:solidFill>
                  <a:srgbClr val="293849"/>
                </a:solidFill>
                <a:effectLst/>
                <a:latin typeface="Montserrat" panose="00000500000000000000" pitchFamily="2" charset="0"/>
              </a:rPr>
              <a:t>OS, </a:t>
            </a:r>
            <a:r>
              <a:rPr lang="en-US" altLang="en-US" sz="1200" i="1" dirty="0">
                <a:latin typeface="Calibri" panose="020F0502020204030204" pitchFamily="34" charset="0"/>
                <a:cs typeface="Calibri" panose="020F0502020204030204" pitchFamily="34" charset="0"/>
              </a:rPr>
              <a:t>overall survival</a:t>
            </a:r>
            <a:r>
              <a:rPr lang="en-US" b="0" i="1" dirty="0">
                <a:solidFill>
                  <a:srgbClr val="293849"/>
                </a:solidFill>
                <a:effectLst/>
                <a:latin typeface="Montserrat" panose="00000500000000000000" pitchFamily="2" charset="0"/>
              </a:rPr>
              <a:t>; </a:t>
            </a:r>
            <a:r>
              <a:rPr lang="en-US" i="1" dirty="0"/>
              <a:t>PD, progressive disease; PFS, progression-free survival; PR, partial response; SD, stable disease</a:t>
            </a:r>
            <a:r>
              <a:rPr lang="en-US" sz="1200" i="1" dirty="0">
                <a:solidFill>
                  <a:srgbClr val="002557"/>
                </a:solidFill>
                <a:latin typeface="Calibri" panose="020F0502020204030204" pitchFamily="34" charset="0"/>
                <a:cs typeface="Calibri" panose="020F0502020204030204" pitchFamily="34" charset="0"/>
              </a:rPr>
              <a:t>. </a:t>
            </a:r>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FBDA6A-7F69-47BE-8E45-95B0B96DDD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9016919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i="1" dirty="0">
                <a:solidFill>
                  <a:srgbClr val="002557"/>
                </a:solidFill>
                <a:latin typeface="Calibri" panose="020F0502020204030204" pitchFamily="34" charset="0"/>
                <a:cs typeface="Calibri" panose="020F0502020204030204" pitchFamily="34" charset="0"/>
              </a:rPr>
              <a:t>BICR, blinded independent central review; </a:t>
            </a:r>
            <a:r>
              <a:rPr lang="en-US" sz="1200" i="1" dirty="0">
                <a:latin typeface="+mn-lt"/>
                <a:cs typeface="Calibri" panose="020F0502020204030204" pitchFamily="34" charset="0"/>
              </a:rPr>
              <a:t>EGFR, epidermal growth factor receptor; </a:t>
            </a:r>
            <a:r>
              <a:rPr lang="en-US" sz="1200" i="1" dirty="0">
                <a:solidFill>
                  <a:srgbClr val="002557"/>
                </a:solidFill>
                <a:latin typeface="Calibri" panose="020F0502020204030204" pitchFamily="34" charset="0"/>
                <a:cs typeface="Calibri" panose="020F0502020204030204" pitchFamily="34" charset="0"/>
              </a:rPr>
              <a:t>ORR, overall response rate; </a:t>
            </a:r>
            <a:r>
              <a:rPr lang="en-US" i="1" dirty="0"/>
              <a:t>SoD, sum of diameter; </a:t>
            </a:r>
            <a:r>
              <a:rPr lang="en-US" sz="1200" i="1" dirty="0">
                <a:latin typeface="+mn-lt"/>
                <a:cs typeface="Calibri" panose="020F0502020204030204" pitchFamily="34" charset="0"/>
              </a:rPr>
              <a:t>TKI, tyrosine kinase inhibitor.</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FBDA6A-7F69-47BE-8E45-95B0B96DDD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69495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indent="0" algn="l" rtl="0" eaLnBrk="0" fontAlgn="base" hangingPunct="0">
              <a:spcBef>
                <a:spcPct val="30000"/>
              </a:spcBef>
              <a:spcAft>
                <a:spcPct val="0"/>
              </a:spcAft>
              <a:buFontTx/>
              <a:buNone/>
            </a:pPr>
            <a:r>
              <a:rPr lang="en-US" sz="1200" i="1" kern="1200" dirty="0">
                <a:solidFill>
                  <a:schemeClr val="tx1"/>
                </a:solidFill>
                <a:latin typeface="Arial" charset="0"/>
                <a:ea typeface="+mn-ea"/>
                <a:cs typeface="+mn-cs"/>
              </a:rPr>
              <a:t>AE, </a:t>
            </a:r>
            <a:r>
              <a:rPr lang="en-IN" sz="1200" i="1" kern="1200" dirty="0">
                <a:solidFill>
                  <a:schemeClr val="tx1"/>
                </a:solidFill>
                <a:latin typeface="Arial" charset="0"/>
                <a:ea typeface="+mn-ea"/>
                <a:cs typeface="+mn-cs"/>
              </a:rPr>
              <a:t>adverse event; </a:t>
            </a:r>
            <a:r>
              <a:rPr lang="en-US" sz="1200" i="1" kern="1200" dirty="0">
                <a:solidFill>
                  <a:schemeClr val="tx1"/>
                </a:solidFill>
                <a:latin typeface="Arial" charset="0"/>
                <a:ea typeface="+mn-ea"/>
                <a:cs typeface="+mn-cs"/>
              </a:rPr>
              <a:t>ALT, alanine aminotransferase; AST, aspartate aminotransferase; EGFR, epidermal growth factor receptor; </a:t>
            </a:r>
            <a:r>
              <a:rPr lang="en-IN" sz="1200" i="1" kern="1200" dirty="0">
                <a:solidFill>
                  <a:schemeClr val="tx1"/>
                </a:solidFill>
                <a:latin typeface="Arial" charset="0"/>
                <a:ea typeface="+mn-ea"/>
                <a:cs typeface="+mn-cs"/>
              </a:rPr>
              <a:t>ILD, interstitial lung disease; TEAE, treatment-emergent adverse event.</a:t>
            </a:r>
            <a:endParaRPr lang="en-US" sz="1200" i="1" kern="1200" dirty="0">
              <a:solidFill>
                <a:schemeClr val="tx1"/>
              </a:solidFill>
              <a:latin typeface="Arial" charset="0"/>
              <a:ea typeface="+mn-ea"/>
              <a:cs typeface="+mn-cs"/>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FBDA6A-7F69-47BE-8E45-95B0B96DDD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5572390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i="1" dirty="0">
                <a:latin typeface="Calibri" panose="020F0502020204030204" pitchFamily="34" charset="0"/>
                <a:cs typeface="Calibri" panose="020F0502020204030204" pitchFamily="34" charset="0"/>
              </a:rPr>
              <a:t>NSCLC, non-small-cell lung cancer.</a:t>
            </a:r>
            <a:br>
              <a:rPr lang="en-US" sz="1200" dirty="0">
                <a:latin typeface="Calibri" panose="020F0502020204030204" pitchFamily="34" charset="0"/>
                <a:cs typeface="Calibri" panose="020F0502020204030204" pitchFamily="34" charset="0"/>
              </a:rPr>
            </a:br>
            <a:endParaRPr lang="en-US" dirty="0"/>
          </a:p>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FBDA6A-7F69-47BE-8E45-95B0B96DDD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8738348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AUC, </a:t>
            </a:r>
            <a:r>
              <a:rPr lang="en-US" sz="1200" i="1" kern="1200" dirty="0">
                <a:solidFill>
                  <a:schemeClr val="tx1"/>
                </a:solidFill>
                <a:effectLst/>
                <a:latin typeface="+mn-lt"/>
                <a:ea typeface="+mn-ea"/>
                <a:cs typeface="+mn-cs"/>
              </a:rPr>
              <a:t>area under the curve</a:t>
            </a:r>
            <a:r>
              <a:rPr lang="en-US" i="1" dirty="0">
                <a:effectLst/>
              </a:rPr>
              <a:t>; </a:t>
            </a:r>
            <a:r>
              <a:rPr lang="en-US" i="1" dirty="0"/>
              <a:t>CNS, central nervous system; </a:t>
            </a:r>
            <a:r>
              <a:rPr lang="en-US" i="1" dirty="0">
                <a:latin typeface="+mn-lt"/>
              </a:rPr>
              <a:t>CT, chemotherapy; </a:t>
            </a:r>
            <a:r>
              <a:rPr lang="en-US" i="1" dirty="0"/>
              <a:t>LM, leptomeningeal metastases; MTD, maximum tolerated dose; NSCLC, non-small-cell lung cancer; </a:t>
            </a:r>
            <a:r>
              <a:rPr lang="en-US" sz="1200" i="1" dirty="0">
                <a:solidFill>
                  <a:srgbClr val="002557"/>
                </a:solidFill>
                <a:latin typeface="Calibri" panose="020F0502020204030204" pitchFamily="34" charset="0"/>
                <a:cs typeface="Calibri" panose="020F0502020204030204" pitchFamily="34" charset="0"/>
              </a:rPr>
              <a:t>ORR, overall response rate; </a:t>
            </a:r>
            <a:r>
              <a:rPr lang="en-US" i="1" dirty="0"/>
              <a:t>PD, progressive disease; PFS, progression-free survival; TKI, tyrosine kinase inhibitor. </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38</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77941306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NSCLC, non-small-cell lung cancer; </a:t>
            </a:r>
            <a:r>
              <a:rPr lang="en-US" b="0" i="1" dirty="0">
                <a:solidFill>
                  <a:srgbClr val="293849"/>
                </a:solidFill>
                <a:effectLst/>
                <a:latin typeface="Montserrat" panose="00000500000000000000" pitchFamily="2" charset="0"/>
              </a:rPr>
              <a:t>OS, </a:t>
            </a:r>
            <a:r>
              <a:rPr lang="en-US" altLang="en-US" sz="1200" i="1" dirty="0">
                <a:latin typeface="Calibri" panose="020F0502020204030204" pitchFamily="34" charset="0"/>
                <a:cs typeface="Calibri" panose="020F0502020204030204" pitchFamily="34" charset="0"/>
              </a:rPr>
              <a:t>overall survival</a:t>
            </a:r>
            <a:r>
              <a:rPr lang="en-US" altLang="en-US" sz="1200" b="0" i="1" dirty="0">
                <a:solidFill>
                  <a:srgbClr val="293849"/>
                </a:solidFill>
                <a:effectLst/>
                <a:latin typeface="Montserrat" panose="00000500000000000000" pitchFamily="2" charset="0"/>
                <a:cs typeface="Calibri" panose="020F0502020204030204" pitchFamily="34" charset="0"/>
              </a:rPr>
              <a:t>.</a:t>
            </a:r>
            <a:endParaRPr lang="en-US" dirty="0"/>
          </a:p>
        </p:txBody>
      </p:sp>
      <p:sp>
        <p:nvSpPr>
          <p:cNvPr id="4" name="Slide Number Placeholder 3"/>
          <p:cNvSpPr>
            <a:spLocks noGrp="1"/>
          </p:cNvSpPr>
          <p:nvPr>
            <p:ph type="sldNum" sz="quarter" idx="5"/>
          </p:nvPr>
        </p:nvSpPr>
        <p:spPr/>
        <p:txBody>
          <a:bodyPr/>
          <a:lstStyle/>
          <a:p>
            <a:fld id="{5377BE84-486E-44F5-85CF-1D3313DAA238}" type="slidenum">
              <a:rPr lang="en-US" smtClean="0"/>
              <a:t>39</a:t>
            </a:fld>
            <a:endParaRPr lang="en-US" dirty="0"/>
          </a:p>
        </p:txBody>
      </p:sp>
    </p:spTree>
    <p:extLst>
      <p:ext uri="{BB962C8B-B14F-4D97-AF65-F5344CB8AC3E}">
        <p14:creationId xmlns:p14="http://schemas.microsoft.com/office/powerpoint/2010/main" val="30776395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1" name="Picture 10" descr="Icon&#10;&#10;Description automatically generated">
            <a:extLst>
              <a:ext uri="{FF2B5EF4-FFF2-40B4-BE49-F238E27FC236}">
                <a16:creationId xmlns:a16="http://schemas.microsoft.com/office/drawing/2014/main" id="{D2C404A3-49E3-6AE3-6316-79D1DE70A53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23345" y="239713"/>
            <a:ext cx="2020824" cy="699807"/>
          </a:xfrm>
          <a:prstGeom prst="rect">
            <a:avLst/>
          </a:prstGeom>
        </p:spPr>
      </p:pic>
    </p:spTree>
    <p:extLst>
      <p:ext uri="{BB962C8B-B14F-4D97-AF65-F5344CB8AC3E}">
        <p14:creationId xmlns:p14="http://schemas.microsoft.com/office/powerpoint/2010/main" val="2578901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1700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05802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7"/>
          <p:cNvSpPr>
            <a:spLocks noGrp="1" noChangeArrowheads="1"/>
          </p:cNvSpPr>
          <p:nvPr>
            <p:ph type="dt" sz="half" idx="10"/>
          </p:nvPr>
        </p:nvSpPr>
        <p:spPr>
          <a:ln/>
        </p:spPr>
        <p:txBody>
          <a:bodyPr/>
          <a:lstStyle>
            <a:lvl1pPr>
              <a:defRPr/>
            </a:lvl1pPr>
          </a:lstStyle>
          <a:p>
            <a:pPr>
              <a:defRPr/>
            </a:pPr>
            <a:endParaRPr lang="en-US" dirty="0"/>
          </a:p>
        </p:txBody>
      </p:sp>
      <p:sp>
        <p:nvSpPr>
          <p:cNvPr id="5" name="Rectangle 8"/>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9"/>
          <p:cNvSpPr>
            <a:spLocks noGrp="1" noChangeArrowheads="1"/>
          </p:cNvSpPr>
          <p:nvPr>
            <p:ph type="sldNum" sz="quarter" idx="12"/>
          </p:nvPr>
        </p:nvSpPr>
        <p:spPr>
          <a:ln/>
        </p:spPr>
        <p:txBody>
          <a:bodyPr/>
          <a:lstStyle>
            <a:lvl1pPr>
              <a:defRPr/>
            </a:lvl1pPr>
          </a:lstStyle>
          <a:p>
            <a:pPr>
              <a:defRPr/>
            </a:pPr>
            <a:fld id="{D85C87C2-36B3-432E-B864-90C6367E478C}" type="slidenum">
              <a:rPr lang="en-US"/>
              <a:pPr>
                <a:defRPr/>
              </a:pPr>
              <a:t>‹#›</a:t>
            </a:fld>
            <a:endParaRPr lang="en-US" dirty="0"/>
          </a:p>
        </p:txBody>
      </p:sp>
    </p:spTree>
    <p:extLst>
      <p:ext uri="{BB962C8B-B14F-4D97-AF65-F5344CB8AC3E}">
        <p14:creationId xmlns:p14="http://schemas.microsoft.com/office/powerpoint/2010/main" val="42307109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5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0DF019-F863-44AE-B94B-A2CDE4263E74}"/>
              </a:ext>
            </a:extLst>
          </p:cNvPr>
          <p:cNvSpPr>
            <a:spLocks noGrp="1"/>
          </p:cNvSpPr>
          <p:nvPr>
            <p:ph type="title"/>
          </p:nvPr>
        </p:nvSpPr>
        <p:spPr/>
        <p:txBody>
          <a:bodyPr/>
          <a:lstStyle/>
          <a:p>
            <a:r>
              <a:rPr lang="en-US"/>
              <a:t>Click to edit Master title style</a:t>
            </a:r>
          </a:p>
        </p:txBody>
      </p:sp>
      <p:sp>
        <p:nvSpPr>
          <p:cNvPr id="6" name="Slide Number Placeholder 5">
            <a:extLst>
              <a:ext uri="{FF2B5EF4-FFF2-40B4-BE49-F238E27FC236}">
                <a16:creationId xmlns:a16="http://schemas.microsoft.com/office/drawing/2014/main" id="{28EDFBA2-7410-4086-8E43-4DC1C0EF57C2}"/>
              </a:ext>
            </a:extLst>
          </p:cNvPr>
          <p:cNvSpPr>
            <a:spLocks noGrp="1"/>
          </p:cNvSpPr>
          <p:nvPr>
            <p:ph type="sldNum" sz="quarter" idx="12"/>
          </p:nvPr>
        </p:nvSpPr>
        <p:spPr/>
        <p:txBody>
          <a:bodyPr/>
          <a:lstStyle>
            <a:lvl1pPr>
              <a:defRPr>
                <a:solidFill>
                  <a:srgbClr val="002557"/>
                </a:solidFill>
              </a:defRPr>
            </a:lvl1pPr>
          </a:lstStyle>
          <a:p>
            <a:fld id="{BE33F7A0-71F0-446B-9DE8-6D75BE64EE0F}" type="slidenum">
              <a:rPr lang="en-US" smtClean="0"/>
              <a:pPr/>
              <a:t>‹#›</a:t>
            </a:fld>
            <a:endParaRPr lang="en-US" dirty="0"/>
          </a:p>
        </p:txBody>
      </p:sp>
      <p:sp>
        <p:nvSpPr>
          <p:cNvPr id="13" name="Text Placeholder 4">
            <a:extLst>
              <a:ext uri="{FF2B5EF4-FFF2-40B4-BE49-F238E27FC236}">
                <a16:creationId xmlns:a16="http://schemas.microsoft.com/office/drawing/2014/main" id="{455BCAD1-B2C4-4556-B676-0AB35285D9E2}"/>
              </a:ext>
            </a:extLst>
          </p:cNvPr>
          <p:cNvSpPr>
            <a:spLocks noGrp="1"/>
          </p:cNvSpPr>
          <p:nvPr>
            <p:ph type="body" sz="quarter" idx="15" hasCustomPrompt="1"/>
          </p:nvPr>
        </p:nvSpPr>
        <p:spPr>
          <a:xfrm>
            <a:off x="3446097" y="6527256"/>
            <a:ext cx="4058674" cy="330743"/>
          </a:xfrm>
        </p:spPr>
        <p:txBody>
          <a:bodyPr lIns="0" tIns="0" rIns="0" bIns="0" anchor="t" anchorCtr="0">
            <a:noAutofit/>
          </a:bodyPr>
          <a:lstStyle>
            <a:lvl1pPr marL="0" indent="0">
              <a:spcBef>
                <a:spcPts val="0"/>
              </a:spcBef>
              <a:buFontTx/>
              <a:buNone/>
              <a:defRPr sz="1000">
                <a:solidFill>
                  <a:srgbClr val="002557"/>
                </a:solidFill>
              </a:defRPr>
            </a:lvl1pPr>
            <a:lvl2pPr>
              <a:defRPr sz="900">
                <a:solidFill>
                  <a:srgbClr val="002557"/>
                </a:solidFill>
              </a:defRPr>
            </a:lvl2pPr>
            <a:lvl3pPr>
              <a:defRPr sz="900">
                <a:solidFill>
                  <a:srgbClr val="002557"/>
                </a:solidFill>
              </a:defRPr>
            </a:lvl3pPr>
            <a:lvl4pPr>
              <a:defRPr sz="900">
                <a:solidFill>
                  <a:srgbClr val="002557"/>
                </a:solidFill>
              </a:defRPr>
            </a:lvl4pPr>
            <a:lvl5pPr>
              <a:defRPr sz="900">
                <a:solidFill>
                  <a:srgbClr val="002557"/>
                </a:solidFill>
              </a:defRPr>
            </a:lvl5pPr>
          </a:lstStyle>
          <a:p>
            <a:pPr lvl="0"/>
            <a:r>
              <a:rPr lang="en-US"/>
              <a:t>Insert Speaker Name and Title</a:t>
            </a:r>
          </a:p>
        </p:txBody>
      </p:sp>
      <p:sp>
        <p:nvSpPr>
          <p:cNvPr id="7" name="Text Placeholder 8">
            <a:extLst>
              <a:ext uri="{FF2B5EF4-FFF2-40B4-BE49-F238E27FC236}">
                <a16:creationId xmlns:a16="http://schemas.microsoft.com/office/drawing/2014/main" id="{3904CAC9-EE3A-4AFB-AE4B-F313A2BA0E78}"/>
              </a:ext>
            </a:extLst>
          </p:cNvPr>
          <p:cNvSpPr>
            <a:spLocks noGrp="1"/>
          </p:cNvSpPr>
          <p:nvPr>
            <p:ph type="body" sz="quarter" idx="17"/>
          </p:nvPr>
        </p:nvSpPr>
        <p:spPr>
          <a:xfrm>
            <a:off x="277813" y="5851525"/>
            <a:ext cx="11623675" cy="369888"/>
          </a:xfrm>
        </p:spPr>
        <p:txBody>
          <a:bodyPr lIns="0" rIns="0" anchor="b">
            <a:noAutofit/>
          </a:bodyPr>
          <a:lstStyle>
            <a:lvl1pPr marL="0" indent="0" algn="l" defTabSz="457200" rtl="0" eaLnBrk="1" latinLnBrk="0" hangingPunct="1">
              <a:buFontTx/>
              <a:buNone/>
              <a:defRPr lang="en-US" sz="900" kern="1200" dirty="0">
                <a:solidFill>
                  <a:srgbClr val="002557"/>
                </a:solidFill>
                <a:latin typeface="+mn-lt"/>
                <a:ea typeface="+mn-ea"/>
                <a:cs typeface="+mn-cs"/>
              </a:defRPr>
            </a:lvl1pPr>
          </a:lstStyle>
          <a:p>
            <a:pPr lvl="0"/>
            <a:r>
              <a:rPr lang="en-US"/>
              <a:t>Click to edit Master text styles</a:t>
            </a:r>
          </a:p>
        </p:txBody>
      </p:sp>
    </p:spTree>
    <p:extLst>
      <p:ext uri="{BB962C8B-B14F-4D97-AF65-F5344CB8AC3E}">
        <p14:creationId xmlns:p14="http://schemas.microsoft.com/office/powerpoint/2010/main" val="131685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0DF019-F863-44AE-B94B-A2CDE4263E74}"/>
              </a:ext>
            </a:extLst>
          </p:cNvPr>
          <p:cNvSpPr>
            <a:spLocks noGrp="1"/>
          </p:cNvSpPr>
          <p:nvPr>
            <p:ph type="title"/>
          </p:nvPr>
        </p:nvSpPr>
        <p:spPr/>
        <p:txBody>
          <a:bodyPr/>
          <a:lstStyle/>
          <a:p>
            <a:r>
              <a:rPr lang="en-US"/>
              <a:t>Click to edit Master title style</a:t>
            </a:r>
          </a:p>
        </p:txBody>
      </p:sp>
      <p:sp>
        <p:nvSpPr>
          <p:cNvPr id="6" name="Slide Number Placeholder 5">
            <a:extLst>
              <a:ext uri="{FF2B5EF4-FFF2-40B4-BE49-F238E27FC236}">
                <a16:creationId xmlns:a16="http://schemas.microsoft.com/office/drawing/2014/main" id="{28EDFBA2-7410-4086-8E43-4DC1C0EF57C2}"/>
              </a:ext>
            </a:extLst>
          </p:cNvPr>
          <p:cNvSpPr>
            <a:spLocks noGrp="1"/>
          </p:cNvSpPr>
          <p:nvPr>
            <p:ph type="sldNum" sz="quarter" idx="12"/>
          </p:nvPr>
        </p:nvSpPr>
        <p:spPr/>
        <p:txBody>
          <a:bodyPr/>
          <a:lstStyle>
            <a:lvl1pPr>
              <a:defRPr>
                <a:solidFill>
                  <a:srgbClr val="002557"/>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BE33F7A0-71F0-446B-9DE8-6D75BE64EE0F}" type="slidenum">
              <a:rPr kumimoji="0" lang="en-US" sz="1800" b="0" i="0" u="none" strike="noStrike" kern="1200" cap="none" spc="0" normalizeH="0" baseline="0" noProof="0" smtClean="0">
                <a:ln>
                  <a:noFill/>
                </a:ln>
                <a:solidFill>
                  <a:srgbClr val="002557"/>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dirty="0">
              <a:ln>
                <a:noFill/>
              </a:ln>
              <a:solidFill>
                <a:srgbClr val="002557"/>
              </a:solidFill>
              <a:effectLst/>
              <a:uLnTx/>
              <a:uFillTx/>
              <a:latin typeface="Arial"/>
              <a:ea typeface="+mn-ea"/>
              <a:cs typeface="+mn-cs"/>
            </a:endParaRPr>
          </a:p>
        </p:txBody>
      </p:sp>
      <p:sp>
        <p:nvSpPr>
          <p:cNvPr id="8" name="Content Placeholder 7">
            <a:extLst>
              <a:ext uri="{FF2B5EF4-FFF2-40B4-BE49-F238E27FC236}">
                <a16:creationId xmlns:a16="http://schemas.microsoft.com/office/drawing/2014/main" id="{BB8C6B39-612B-4E29-BDFC-1129EF94D685}"/>
              </a:ext>
            </a:extLst>
          </p:cNvPr>
          <p:cNvSpPr>
            <a:spLocks noGrp="1"/>
          </p:cNvSpPr>
          <p:nvPr>
            <p:ph sz="quarter" idx="13"/>
          </p:nvPr>
        </p:nvSpPr>
        <p:spPr>
          <a:xfrm>
            <a:off x="640080" y="1828799"/>
            <a:ext cx="10972800" cy="4023360"/>
          </a:xfrm>
        </p:spPr>
        <p:txBody>
          <a:bodyPr/>
          <a:lstStyle>
            <a:lvl1pPr>
              <a:buClr>
                <a:srgbClr val="0076A9"/>
              </a:buClr>
              <a:defRPr>
                <a:solidFill>
                  <a:srgbClr val="002557"/>
                </a:solidFill>
              </a:defRPr>
            </a:lvl1pPr>
            <a:lvl2pPr>
              <a:defRPr>
                <a:solidFill>
                  <a:srgbClr val="002557"/>
                </a:solidFill>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4">
            <a:extLst>
              <a:ext uri="{FF2B5EF4-FFF2-40B4-BE49-F238E27FC236}">
                <a16:creationId xmlns:a16="http://schemas.microsoft.com/office/drawing/2014/main" id="{455BCAD1-B2C4-4556-B676-0AB35285D9E2}"/>
              </a:ext>
            </a:extLst>
          </p:cNvPr>
          <p:cNvSpPr>
            <a:spLocks noGrp="1"/>
          </p:cNvSpPr>
          <p:nvPr>
            <p:ph type="body" sz="quarter" idx="15" hasCustomPrompt="1"/>
          </p:nvPr>
        </p:nvSpPr>
        <p:spPr>
          <a:xfrm>
            <a:off x="3446097" y="6527256"/>
            <a:ext cx="4058674" cy="330743"/>
          </a:xfrm>
        </p:spPr>
        <p:txBody>
          <a:bodyPr lIns="0" tIns="0" rIns="0" bIns="0" anchor="t" anchorCtr="0">
            <a:noAutofit/>
          </a:bodyPr>
          <a:lstStyle>
            <a:lvl1pPr marL="0" indent="0">
              <a:spcBef>
                <a:spcPts val="0"/>
              </a:spcBef>
              <a:buFontTx/>
              <a:buNone/>
              <a:defRPr sz="1000">
                <a:solidFill>
                  <a:srgbClr val="002557"/>
                </a:solidFill>
              </a:defRPr>
            </a:lvl1pPr>
            <a:lvl2pPr>
              <a:defRPr sz="900">
                <a:solidFill>
                  <a:srgbClr val="002557"/>
                </a:solidFill>
              </a:defRPr>
            </a:lvl2pPr>
            <a:lvl3pPr>
              <a:defRPr sz="900">
                <a:solidFill>
                  <a:srgbClr val="002557"/>
                </a:solidFill>
              </a:defRPr>
            </a:lvl3pPr>
            <a:lvl4pPr>
              <a:defRPr sz="900">
                <a:solidFill>
                  <a:srgbClr val="002557"/>
                </a:solidFill>
              </a:defRPr>
            </a:lvl4pPr>
            <a:lvl5pPr>
              <a:defRPr sz="900">
                <a:solidFill>
                  <a:srgbClr val="002557"/>
                </a:solidFill>
              </a:defRPr>
            </a:lvl5pPr>
          </a:lstStyle>
          <a:p>
            <a:pPr lvl="0"/>
            <a:r>
              <a:rPr lang="en-US" dirty="0"/>
              <a:t>Insert Speaker Name and Title</a:t>
            </a:r>
          </a:p>
        </p:txBody>
      </p:sp>
      <p:sp>
        <p:nvSpPr>
          <p:cNvPr id="7" name="Text Placeholder 8">
            <a:extLst>
              <a:ext uri="{FF2B5EF4-FFF2-40B4-BE49-F238E27FC236}">
                <a16:creationId xmlns:a16="http://schemas.microsoft.com/office/drawing/2014/main" id="{42294362-B7EE-49A6-BBA4-9B66296BDF6C}"/>
              </a:ext>
            </a:extLst>
          </p:cNvPr>
          <p:cNvSpPr>
            <a:spLocks noGrp="1"/>
          </p:cNvSpPr>
          <p:nvPr>
            <p:ph type="body" sz="quarter" idx="17"/>
          </p:nvPr>
        </p:nvSpPr>
        <p:spPr>
          <a:xfrm>
            <a:off x="277813" y="5851525"/>
            <a:ext cx="11623675" cy="369888"/>
          </a:xfrm>
        </p:spPr>
        <p:txBody>
          <a:bodyPr lIns="0" rIns="0" anchor="b">
            <a:noAutofit/>
          </a:bodyPr>
          <a:lstStyle>
            <a:lvl1pPr marL="0" indent="0" algn="l" defTabSz="457200" rtl="0" eaLnBrk="1" latinLnBrk="0" hangingPunct="1">
              <a:buFontTx/>
              <a:buNone/>
              <a:defRPr lang="en-US" sz="900" kern="1200" dirty="0">
                <a:solidFill>
                  <a:srgbClr val="002557"/>
                </a:solidFill>
                <a:latin typeface="+mn-lt"/>
                <a:ea typeface="+mn-ea"/>
                <a:cs typeface="+mn-cs"/>
              </a:defRPr>
            </a:lvl1pPr>
          </a:lstStyle>
          <a:p>
            <a:pPr lvl="0"/>
            <a:r>
              <a:rPr lang="en-US" dirty="0"/>
              <a:t>Click to edit Master text styles</a:t>
            </a:r>
          </a:p>
        </p:txBody>
      </p:sp>
    </p:spTree>
    <p:extLst>
      <p:ext uri="{BB962C8B-B14F-4D97-AF65-F5344CB8AC3E}">
        <p14:creationId xmlns:p14="http://schemas.microsoft.com/office/powerpoint/2010/main" val="36990373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 id="2147484668" r:id="rId14"/>
    <p:sldLayoutId id="2147484669" r:id="rId15"/>
    <p:sldLayoutId id="2147484670" r:id="rId16"/>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6.xml"/><Relationship Id="rId1" Type="http://schemas.openxmlformats.org/officeDocument/2006/relationships/slideLayout" Target="../slideLayouts/slideLayout3.xml"/><Relationship Id="rId4" Type="http://schemas.openxmlformats.org/officeDocument/2006/relationships/chart" Target="../charts/char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35.xml"/><Relationship Id="rId1" Type="http://schemas.openxmlformats.org/officeDocument/2006/relationships/slideLayout" Target="../slideLayouts/slideLayout13.xml"/><Relationship Id="rId5" Type="http://schemas.openxmlformats.org/officeDocument/2006/relationships/hyperlink" Target="http://www.clinicaloptions.com/immuneAEtool" TargetMode="External"/><Relationship Id="rId4" Type="http://schemas.openxmlformats.org/officeDocument/2006/relationships/hyperlink" Target="http://www.clinicaloptions.com/LungToo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919D2F1E-5914-84A7-DDA6-4E9E5CA0B71E}"/>
              </a:ext>
            </a:extLst>
          </p:cNvPr>
          <p:cNvSpPr>
            <a:spLocks noGrp="1"/>
          </p:cNvSpPr>
          <p:nvPr>
            <p:ph type="subTitle" idx="1"/>
          </p:nvPr>
        </p:nvSpPr>
        <p:spPr>
          <a:xfrm>
            <a:off x="609600" y="4041650"/>
            <a:ext cx="5181600" cy="1760060"/>
          </a:xfrm>
        </p:spPr>
        <p:txBody>
          <a:bodyPr/>
          <a:lstStyle/>
          <a:p>
            <a:pPr>
              <a:lnSpc>
                <a:spcPct val="90000"/>
              </a:lnSpc>
              <a:spcBef>
                <a:spcPts val="0"/>
              </a:spcBef>
              <a:spcAft>
                <a:spcPts val="0"/>
              </a:spcAft>
            </a:pPr>
            <a:r>
              <a:rPr lang="en-US" dirty="0"/>
              <a:t>Catherine A. Shu, MD</a:t>
            </a:r>
            <a:br>
              <a:rPr lang="en-US" sz="1600" dirty="0"/>
            </a:br>
            <a:r>
              <a:rPr lang="en-US" sz="1600" b="0" i="1" dirty="0"/>
              <a:t>Associate Professor of Medicine</a:t>
            </a:r>
          </a:p>
          <a:p>
            <a:pPr>
              <a:lnSpc>
                <a:spcPct val="90000"/>
              </a:lnSpc>
              <a:spcBef>
                <a:spcPts val="0"/>
              </a:spcBef>
              <a:spcAft>
                <a:spcPts val="0"/>
              </a:spcAft>
            </a:pPr>
            <a:r>
              <a:rPr lang="en-US" sz="1600" b="0" dirty="0"/>
              <a:t>Department of Hematology/Oncology</a:t>
            </a:r>
          </a:p>
          <a:p>
            <a:pPr>
              <a:lnSpc>
                <a:spcPct val="90000"/>
              </a:lnSpc>
              <a:spcBef>
                <a:spcPts val="0"/>
              </a:spcBef>
              <a:spcAft>
                <a:spcPts val="0"/>
              </a:spcAft>
            </a:pPr>
            <a:r>
              <a:rPr lang="en-US" sz="1600" b="0" i="1" dirty="0"/>
              <a:t>Clinical Director</a:t>
            </a:r>
          </a:p>
          <a:p>
            <a:pPr>
              <a:lnSpc>
                <a:spcPct val="90000"/>
              </a:lnSpc>
              <a:spcBef>
                <a:spcPts val="0"/>
              </a:spcBef>
              <a:spcAft>
                <a:spcPts val="0"/>
              </a:spcAft>
            </a:pPr>
            <a:r>
              <a:rPr lang="en-US" sz="1600" b="0" dirty="0"/>
              <a:t>Thoracic Medical Oncology</a:t>
            </a:r>
          </a:p>
          <a:p>
            <a:pPr>
              <a:lnSpc>
                <a:spcPct val="90000"/>
              </a:lnSpc>
              <a:spcBef>
                <a:spcPts val="0"/>
              </a:spcBef>
              <a:spcAft>
                <a:spcPts val="0"/>
              </a:spcAft>
            </a:pPr>
            <a:r>
              <a:rPr lang="en-US" sz="1600" b="0" dirty="0"/>
              <a:t>Columbia University Medical Center</a:t>
            </a:r>
          </a:p>
          <a:p>
            <a:pPr>
              <a:lnSpc>
                <a:spcPct val="90000"/>
              </a:lnSpc>
              <a:spcBef>
                <a:spcPts val="0"/>
              </a:spcBef>
              <a:spcAft>
                <a:spcPts val="0"/>
              </a:spcAft>
            </a:pPr>
            <a:r>
              <a:rPr lang="en-US" sz="1600" b="0" dirty="0"/>
              <a:t>New York, New York</a:t>
            </a:r>
            <a:endParaRPr lang="en-US" sz="1600" dirty="0"/>
          </a:p>
        </p:txBody>
      </p:sp>
      <p:sp>
        <p:nvSpPr>
          <p:cNvPr id="2" name="Title 1">
            <a:extLst>
              <a:ext uri="{FF2B5EF4-FFF2-40B4-BE49-F238E27FC236}">
                <a16:creationId xmlns:a16="http://schemas.microsoft.com/office/drawing/2014/main" id="{F9F526B2-7DD5-8AEC-CC1A-968BC6045F77}"/>
              </a:ext>
            </a:extLst>
          </p:cNvPr>
          <p:cNvSpPr>
            <a:spLocks noGrp="1"/>
          </p:cNvSpPr>
          <p:nvPr>
            <p:ph type="ctrTitle"/>
          </p:nvPr>
        </p:nvSpPr>
        <p:spPr/>
        <p:txBody>
          <a:bodyPr/>
          <a:lstStyle/>
          <a:p>
            <a:pPr>
              <a:lnSpc>
                <a:spcPct val="90000"/>
              </a:lnSpc>
              <a:spcBef>
                <a:spcPts val="1000"/>
              </a:spcBef>
              <a:spcAft>
                <a:spcPts val="700"/>
              </a:spcAft>
            </a:pPr>
            <a:r>
              <a:rPr lang="en-US" sz="4000" dirty="0">
                <a:latin typeface="Calibri"/>
                <a:cs typeface="Calibri"/>
              </a:rPr>
              <a:t>Key Emerging Treatment Strategies for </a:t>
            </a:r>
            <a:br>
              <a:rPr lang="en-US" sz="4000" dirty="0">
                <a:latin typeface="Calibri"/>
                <a:cs typeface="Calibri"/>
              </a:rPr>
            </a:br>
            <a:r>
              <a:rPr lang="en-US" sz="4000" dirty="0">
                <a:latin typeface="Calibri"/>
                <a:cs typeface="Calibri"/>
              </a:rPr>
              <a:t>Patients With </a:t>
            </a:r>
            <a:r>
              <a:rPr lang="en-US" sz="4000" i="1" dirty="0">
                <a:latin typeface="Calibri"/>
                <a:cs typeface="Calibri"/>
              </a:rPr>
              <a:t>EGFR</a:t>
            </a:r>
            <a:r>
              <a:rPr lang="en-US" sz="4000" dirty="0">
                <a:latin typeface="Calibri"/>
                <a:cs typeface="Calibri"/>
              </a:rPr>
              <a:t>-Mutant Advanced NSCLC</a:t>
            </a:r>
          </a:p>
        </p:txBody>
      </p:sp>
      <p:sp>
        <p:nvSpPr>
          <p:cNvPr id="4" name="Text Box 21">
            <a:extLst>
              <a:ext uri="{FF2B5EF4-FFF2-40B4-BE49-F238E27FC236}">
                <a16:creationId xmlns:a16="http://schemas.microsoft.com/office/drawing/2014/main" id="{36810865-7E09-08EB-A4BF-FEC0B2E9D7A2}"/>
              </a:ext>
            </a:extLst>
          </p:cNvPr>
          <p:cNvSpPr txBox="1">
            <a:spLocks noChangeArrowheads="1"/>
          </p:cNvSpPr>
          <p:nvPr/>
        </p:nvSpPr>
        <p:spPr bwMode="auto">
          <a:xfrm>
            <a:off x="423864" y="6222950"/>
            <a:ext cx="5181599"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an educational grant from Lilly. For further information concerning Lilly grant funding visit www.lillygrantoffice.com.</a:t>
            </a:r>
          </a:p>
        </p:txBody>
      </p:sp>
    </p:spTree>
    <p:extLst>
      <p:ext uri="{BB962C8B-B14F-4D97-AF65-F5344CB8AC3E}">
        <p14:creationId xmlns:p14="http://schemas.microsoft.com/office/powerpoint/2010/main" val="17050040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ct val="100000"/>
              <a:defRPr/>
            </a:pPr>
            <a:r>
              <a:rPr lang="en-US" altLang="en-US" dirty="0"/>
              <a:t>Please feel free to use, update, and share some or all of these slides </a:t>
            </a:r>
            <a:br>
              <a:rPr lang="en-US" altLang="en-US" dirty="0"/>
            </a:br>
            <a:r>
              <a:rPr lang="en-US" altLang="en-US" dirty="0"/>
              <a:t>in your noncommercial presentations to colleagues or patients</a:t>
            </a:r>
          </a:p>
          <a:p>
            <a:pPr eaLnBrk="1" hangingPunct="1">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grpSp>
        <p:nvGrpSpPr>
          <p:cNvPr id="2" name="Group 1">
            <a:extLst>
              <a:ext uri="{FF2B5EF4-FFF2-40B4-BE49-F238E27FC236}">
                <a16:creationId xmlns:a16="http://schemas.microsoft.com/office/drawing/2014/main" id="{29E3332C-FF8B-666B-2235-6892F73DEE16}"/>
              </a:ext>
            </a:extLst>
          </p:cNvPr>
          <p:cNvGrpSpPr/>
          <p:nvPr/>
        </p:nvGrpSpPr>
        <p:grpSpPr>
          <a:xfrm>
            <a:off x="4156075" y="3332497"/>
            <a:ext cx="3479671" cy="613720"/>
            <a:chOff x="4156075" y="3332497"/>
            <a:chExt cx="3479671" cy="613720"/>
          </a:xfrm>
        </p:grpSpPr>
        <p:pic>
          <p:nvPicPr>
            <p:cNvPr id="3" name="Picture 2" descr="Icon&#10;&#10;Description automatically generated">
              <a:extLst>
                <a:ext uri="{FF2B5EF4-FFF2-40B4-BE49-F238E27FC236}">
                  <a16:creationId xmlns:a16="http://schemas.microsoft.com/office/drawing/2014/main" id="{8DF98CFE-3879-F2C8-F138-170DE2C5992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5528" cy="275490"/>
            </a:xfrm>
            <a:prstGeom prst="rect">
              <a:avLst/>
            </a:prstGeom>
          </p:spPr>
        </p:pic>
        <p:sp>
          <p:nvSpPr>
            <p:cNvPr id="4" name="Rectangle 7">
              <a:extLst>
                <a:ext uri="{FF2B5EF4-FFF2-40B4-BE49-F238E27FC236}">
                  <a16:creationId xmlns:a16="http://schemas.microsoft.com/office/drawing/2014/main" id="{AF76DF57-A1D4-F046-F631-EEDC468F4983}"/>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5"/>
                </a:rPr>
                <a:t>clinicaloptions.com</a:t>
              </a:r>
              <a:endParaRPr lang="en-US" altLang="en-US" sz="2000" b="0" dirty="0">
                <a:solidFill>
                  <a:schemeClr val="bg2"/>
                </a:solidFill>
                <a:latin typeface="Calibri" panose="020F050202020403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658DFBB6-CC88-48B6-9C93-D0B82C392AEF}"/>
              </a:ext>
            </a:extLst>
          </p:cNvPr>
          <p:cNvSpPr>
            <a:spLocks noGrp="1" noChangeArrowheads="1"/>
          </p:cNvSpPr>
          <p:nvPr>
            <p:ph type="title"/>
          </p:nvPr>
        </p:nvSpPr>
        <p:spPr/>
        <p:txBody>
          <a:bodyPr/>
          <a:lstStyle/>
          <a:p>
            <a:pPr eaLnBrk="1" hangingPunct="1"/>
            <a:r>
              <a:rPr lang="en-US" altLang="en-US" dirty="0"/>
              <a:t>Faculty</a:t>
            </a:r>
          </a:p>
        </p:txBody>
      </p:sp>
      <p:sp>
        <p:nvSpPr>
          <p:cNvPr id="38915" name="Rectangle 3">
            <a:extLst>
              <a:ext uri="{FF2B5EF4-FFF2-40B4-BE49-F238E27FC236}">
                <a16:creationId xmlns:a16="http://schemas.microsoft.com/office/drawing/2014/main" id="{EA720D22-EB1C-493A-8B56-A0FAB8B53180}"/>
              </a:ext>
            </a:extLst>
          </p:cNvPr>
          <p:cNvSpPr>
            <a:spLocks noGrp="1" noChangeArrowheads="1"/>
          </p:cNvSpPr>
          <p:nvPr>
            <p:ph idx="1"/>
          </p:nvPr>
        </p:nvSpPr>
        <p:spPr/>
        <p:txBody>
          <a:bodyPr/>
          <a:lstStyle/>
          <a:p>
            <a:pPr marL="0" indent="0">
              <a:buNone/>
            </a:pPr>
            <a:r>
              <a:rPr lang="en-US" altLang="en-US" b="1" dirty="0">
                <a:solidFill>
                  <a:srgbClr val="E1471D"/>
                </a:solidFill>
              </a:rPr>
              <a:t>Catherine A. Shu, MD</a:t>
            </a:r>
            <a:br>
              <a:rPr lang="en-US" altLang="en-US" b="1" dirty="0">
                <a:solidFill>
                  <a:schemeClr val="accent3"/>
                </a:solidFill>
              </a:rPr>
            </a:br>
            <a:r>
              <a:rPr lang="en-US" altLang="en-US" sz="2400" i="1" dirty="0"/>
              <a:t>Associate Professor of Medicine</a:t>
            </a:r>
            <a:br>
              <a:rPr lang="en-US" altLang="en-US" sz="2400" i="1" dirty="0"/>
            </a:br>
            <a:r>
              <a:rPr lang="en-US" altLang="en-US" sz="2400" dirty="0"/>
              <a:t>Department of Hematology/Oncology</a:t>
            </a:r>
            <a:br>
              <a:rPr lang="en-US" altLang="en-US" sz="2400" dirty="0"/>
            </a:br>
            <a:r>
              <a:rPr lang="en-US" altLang="en-US" sz="2400" i="1" dirty="0"/>
              <a:t>Clinical Director</a:t>
            </a:r>
            <a:br>
              <a:rPr lang="en-US" altLang="en-US" sz="2400" i="1" dirty="0"/>
            </a:br>
            <a:r>
              <a:rPr lang="en-US" altLang="en-US" sz="2400" dirty="0"/>
              <a:t>Thoracic Medical Oncology</a:t>
            </a:r>
            <a:br>
              <a:rPr lang="en-US" altLang="en-US" sz="2400" dirty="0"/>
            </a:br>
            <a:r>
              <a:rPr lang="en-US" altLang="en-US" sz="2400" dirty="0"/>
              <a:t>Columbia University Medical Center</a:t>
            </a:r>
            <a:br>
              <a:rPr lang="en-US" altLang="en-US" sz="2400" dirty="0"/>
            </a:br>
            <a:r>
              <a:rPr lang="en-US" altLang="en-US" sz="2400" dirty="0"/>
              <a:t>New York, New York</a:t>
            </a:r>
          </a:p>
          <a:p>
            <a:pPr marL="0" indent="0">
              <a:buNone/>
            </a:pPr>
            <a:r>
              <a:rPr lang="en-US" altLang="en-US" sz="2400" b="1" dirty="0">
                <a:solidFill>
                  <a:srgbClr val="E1471D"/>
                </a:solidFill>
              </a:rPr>
              <a:t>Catherine A. Shu, MD: </a:t>
            </a:r>
            <a:r>
              <a:rPr lang="en-US" altLang="en-US" sz="2400" i="1" dirty="0"/>
              <a:t>consultant/advisor/speaker:</a:t>
            </a:r>
            <a:r>
              <a:rPr lang="en-US" altLang="en-US" sz="2400" dirty="0"/>
              <a:t> AstraZeneca, Genentech, </a:t>
            </a:r>
            <a:br>
              <a:rPr lang="en-US" altLang="en-US" sz="2400" dirty="0"/>
            </a:br>
            <a:r>
              <a:rPr lang="en-US" altLang="en-US" sz="2400" dirty="0"/>
              <a:t>Janssen, Mirati.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4" name="Straight Connector 63">
            <a:extLst>
              <a:ext uri="{FF2B5EF4-FFF2-40B4-BE49-F238E27FC236}">
                <a16:creationId xmlns:a16="http://schemas.microsoft.com/office/drawing/2014/main" id="{C81A6E12-25E2-41BE-9CD8-DD165CEBCFD7}"/>
              </a:ext>
            </a:extLst>
          </p:cNvPr>
          <p:cNvCxnSpPr/>
          <p:nvPr/>
        </p:nvCxnSpPr>
        <p:spPr bwMode="auto">
          <a:xfrm flipV="1">
            <a:off x="4841734" y="2897858"/>
            <a:ext cx="3747247" cy="1524000"/>
          </a:xfrm>
          <a:prstGeom prst="line">
            <a:avLst/>
          </a:prstGeom>
          <a:noFill/>
          <a:ln w="28575"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050CA181-EFA9-4F8F-9E2A-BF4ACDF67A2D}"/>
              </a:ext>
            </a:extLst>
          </p:cNvPr>
          <p:cNvCxnSpPr>
            <a:cxnSpLocks/>
          </p:cNvCxnSpPr>
          <p:nvPr/>
        </p:nvCxnSpPr>
        <p:spPr bwMode="auto">
          <a:xfrm flipH="1" flipV="1">
            <a:off x="9745428" y="2906824"/>
            <a:ext cx="1819838" cy="1532965"/>
          </a:xfrm>
          <a:prstGeom prst="line">
            <a:avLst/>
          </a:prstGeom>
          <a:noFill/>
          <a:ln w="28575" cap="flat" cmpd="sng" algn="ctr">
            <a:solidFill>
              <a:schemeClr val="bg1"/>
            </a:solidFill>
            <a:prstDash val="solid"/>
            <a:round/>
            <a:headEnd type="none" w="med" len="med"/>
            <a:tailEnd type="none" w="med" len="med"/>
          </a:ln>
          <a:effectLst/>
        </p:spPr>
      </p:cxnSp>
      <p:grpSp>
        <p:nvGrpSpPr>
          <p:cNvPr id="100" name="Group 99">
            <a:extLst>
              <a:ext uri="{FF2B5EF4-FFF2-40B4-BE49-F238E27FC236}">
                <a16:creationId xmlns:a16="http://schemas.microsoft.com/office/drawing/2014/main" id="{65A2D401-A05F-42BD-A23A-CF1A54FC4C91}"/>
              </a:ext>
            </a:extLst>
          </p:cNvPr>
          <p:cNvGrpSpPr/>
          <p:nvPr/>
        </p:nvGrpSpPr>
        <p:grpSpPr>
          <a:xfrm>
            <a:off x="5361687" y="4152916"/>
            <a:ext cx="4446492" cy="806825"/>
            <a:chOff x="5423647" y="4177552"/>
            <a:chExt cx="4446492" cy="806825"/>
          </a:xfrm>
        </p:grpSpPr>
        <p:cxnSp>
          <p:nvCxnSpPr>
            <p:cNvPr id="71" name="Straight Connector 70">
              <a:extLst>
                <a:ext uri="{FF2B5EF4-FFF2-40B4-BE49-F238E27FC236}">
                  <a16:creationId xmlns:a16="http://schemas.microsoft.com/office/drawing/2014/main" id="{5618762F-F877-49CB-B8C8-2AAE3D931D94}"/>
                </a:ext>
              </a:extLst>
            </p:cNvPr>
            <p:cNvCxnSpPr/>
            <p:nvPr/>
          </p:nvCxnSpPr>
          <p:spPr bwMode="auto">
            <a:xfrm flipV="1">
              <a:off x="5423647" y="4661647"/>
              <a:ext cx="0" cy="277906"/>
            </a:xfrm>
            <a:prstGeom prst="line">
              <a:avLst/>
            </a:prstGeom>
            <a:noFill/>
            <a:ln w="28575" cap="flat" cmpd="sng" algn="ctr">
              <a:solidFill>
                <a:schemeClr val="bg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0F2A2404-CB7E-49B0-847D-45585F32C760}"/>
                </a:ext>
              </a:extLst>
            </p:cNvPr>
            <p:cNvCxnSpPr/>
            <p:nvPr/>
          </p:nvCxnSpPr>
          <p:spPr bwMode="auto">
            <a:xfrm flipV="1">
              <a:off x="5495364" y="4706471"/>
              <a:ext cx="0" cy="277906"/>
            </a:xfrm>
            <a:prstGeom prst="line">
              <a:avLst/>
            </a:prstGeom>
            <a:noFill/>
            <a:ln w="28575" cap="flat" cmpd="sng" algn="ctr">
              <a:solidFill>
                <a:schemeClr val="bg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592F3817-7774-4EE8-8532-7F84DC7A170E}"/>
                </a:ext>
              </a:extLst>
            </p:cNvPr>
            <p:cNvCxnSpPr/>
            <p:nvPr/>
          </p:nvCxnSpPr>
          <p:spPr bwMode="auto">
            <a:xfrm flipV="1">
              <a:off x="6167716" y="4697506"/>
              <a:ext cx="0" cy="277906"/>
            </a:xfrm>
            <a:prstGeom prst="line">
              <a:avLst/>
            </a:prstGeom>
            <a:noFill/>
            <a:ln w="28575" cap="flat" cmpd="sng" algn="ctr">
              <a:solidFill>
                <a:schemeClr val="bg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CB81602E-E313-4C93-95F3-03638F889227}"/>
                </a:ext>
              </a:extLst>
            </p:cNvPr>
            <p:cNvCxnSpPr/>
            <p:nvPr/>
          </p:nvCxnSpPr>
          <p:spPr bwMode="auto">
            <a:xfrm flipV="1">
              <a:off x="7198657" y="4670612"/>
              <a:ext cx="0" cy="277906"/>
            </a:xfrm>
            <a:prstGeom prst="line">
              <a:avLst/>
            </a:prstGeom>
            <a:noFill/>
            <a:ln w="28575" cap="flat" cmpd="sng" algn="ctr">
              <a:solidFill>
                <a:schemeClr val="bg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6984CDBE-1C5C-415F-A234-B4689AD9079D}"/>
                </a:ext>
              </a:extLst>
            </p:cNvPr>
            <p:cNvCxnSpPr/>
            <p:nvPr/>
          </p:nvCxnSpPr>
          <p:spPr bwMode="auto">
            <a:xfrm flipV="1">
              <a:off x="8955739" y="4688541"/>
              <a:ext cx="0" cy="277906"/>
            </a:xfrm>
            <a:prstGeom prst="line">
              <a:avLst/>
            </a:prstGeom>
            <a:noFill/>
            <a:ln w="28575" cap="flat" cmpd="sng" algn="ctr">
              <a:solidFill>
                <a:schemeClr val="bg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45659DB8-F8AF-4876-BCC5-BB1D431349D3}"/>
                </a:ext>
              </a:extLst>
            </p:cNvPr>
            <p:cNvCxnSpPr/>
            <p:nvPr/>
          </p:nvCxnSpPr>
          <p:spPr bwMode="auto">
            <a:xfrm flipV="1">
              <a:off x="9090210" y="4679576"/>
              <a:ext cx="0" cy="277906"/>
            </a:xfrm>
            <a:prstGeom prst="line">
              <a:avLst/>
            </a:prstGeom>
            <a:noFill/>
            <a:ln w="28575" cap="flat" cmpd="sng" algn="ctr">
              <a:solidFill>
                <a:schemeClr val="bg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AB1ED284-6B8C-4784-9825-4929D10EA395}"/>
                </a:ext>
              </a:extLst>
            </p:cNvPr>
            <p:cNvCxnSpPr/>
            <p:nvPr/>
          </p:nvCxnSpPr>
          <p:spPr bwMode="auto">
            <a:xfrm flipV="1">
              <a:off x="9870139" y="4697505"/>
              <a:ext cx="0" cy="277906"/>
            </a:xfrm>
            <a:prstGeom prst="line">
              <a:avLst/>
            </a:prstGeom>
            <a:noFill/>
            <a:ln w="28575" cap="flat" cmpd="sng" algn="ctr">
              <a:solidFill>
                <a:schemeClr val="bg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17B23C65-3486-46E3-B036-E18614D46299}"/>
                </a:ext>
              </a:extLst>
            </p:cNvPr>
            <p:cNvCxnSpPr/>
            <p:nvPr/>
          </p:nvCxnSpPr>
          <p:spPr bwMode="auto">
            <a:xfrm flipV="1">
              <a:off x="6248398" y="4186517"/>
              <a:ext cx="0" cy="277906"/>
            </a:xfrm>
            <a:prstGeom prst="line">
              <a:avLst/>
            </a:prstGeom>
            <a:noFill/>
            <a:ln w="28575" cap="flat" cmpd="sng" algn="ctr">
              <a:solidFill>
                <a:schemeClr val="bg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69E7C8BB-1BBE-485C-9781-A66D0DC43EC3}"/>
                </a:ext>
              </a:extLst>
            </p:cNvPr>
            <p:cNvCxnSpPr/>
            <p:nvPr/>
          </p:nvCxnSpPr>
          <p:spPr bwMode="auto">
            <a:xfrm flipV="1">
              <a:off x="7027816" y="4186517"/>
              <a:ext cx="0" cy="277906"/>
            </a:xfrm>
            <a:prstGeom prst="line">
              <a:avLst/>
            </a:prstGeom>
            <a:noFill/>
            <a:ln w="28575" cap="flat" cmpd="sng" algn="ctr">
              <a:solidFill>
                <a:schemeClr val="bg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020D0CD5-5D21-4EEB-BAA1-4C1FDB30D8B1}"/>
                </a:ext>
              </a:extLst>
            </p:cNvPr>
            <p:cNvCxnSpPr/>
            <p:nvPr/>
          </p:nvCxnSpPr>
          <p:spPr bwMode="auto">
            <a:xfrm flipV="1">
              <a:off x="9161927" y="4195482"/>
              <a:ext cx="0" cy="277906"/>
            </a:xfrm>
            <a:prstGeom prst="line">
              <a:avLst/>
            </a:prstGeom>
            <a:noFill/>
            <a:ln w="28575" cap="flat" cmpd="sng" algn="ctr">
              <a:solidFill>
                <a:schemeClr val="bg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47269F0B-C79E-49AF-95A0-79905D92D38F}"/>
                </a:ext>
              </a:extLst>
            </p:cNvPr>
            <p:cNvCxnSpPr/>
            <p:nvPr/>
          </p:nvCxnSpPr>
          <p:spPr bwMode="auto">
            <a:xfrm flipV="1">
              <a:off x="7270375" y="4195482"/>
              <a:ext cx="0" cy="277906"/>
            </a:xfrm>
            <a:prstGeom prst="line">
              <a:avLst/>
            </a:prstGeom>
            <a:noFill/>
            <a:ln w="28575" cap="flat" cmpd="sng" algn="ctr">
              <a:solidFill>
                <a:schemeClr val="bg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2D693E50-95BA-4EAF-9328-AC0E52C2FC18}"/>
                </a:ext>
              </a:extLst>
            </p:cNvPr>
            <p:cNvCxnSpPr/>
            <p:nvPr/>
          </p:nvCxnSpPr>
          <p:spPr bwMode="auto">
            <a:xfrm flipV="1">
              <a:off x="9072281" y="4177552"/>
              <a:ext cx="0" cy="277906"/>
            </a:xfrm>
            <a:prstGeom prst="line">
              <a:avLst/>
            </a:prstGeom>
            <a:noFill/>
            <a:ln w="28575" cap="flat" cmpd="sng" algn="ctr">
              <a:solidFill>
                <a:schemeClr val="bg1"/>
              </a:solidFill>
              <a:prstDash val="solid"/>
              <a:round/>
              <a:headEnd type="none" w="med" len="med"/>
              <a:tailEnd type="none" w="med" len="med"/>
            </a:ln>
            <a:effectLst/>
          </p:spPr>
        </p:cxnSp>
      </p:grpSp>
      <p:grpSp>
        <p:nvGrpSpPr>
          <p:cNvPr id="57" name="Group 56">
            <a:extLst>
              <a:ext uri="{FF2B5EF4-FFF2-40B4-BE49-F238E27FC236}">
                <a16:creationId xmlns:a16="http://schemas.microsoft.com/office/drawing/2014/main" id="{4FFC675C-4FDA-4F17-A4D8-DD3973EB95F9}"/>
              </a:ext>
            </a:extLst>
          </p:cNvPr>
          <p:cNvGrpSpPr/>
          <p:nvPr/>
        </p:nvGrpSpPr>
        <p:grpSpPr>
          <a:xfrm>
            <a:off x="4814840" y="4439789"/>
            <a:ext cx="6759389" cy="233083"/>
            <a:chOff x="4903695" y="3218332"/>
            <a:chExt cx="6759389" cy="233083"/>
          </a:xfrm>
        </p:grpSpPr>
        <p:sp>
          <p:nvSpPr>
            <p:cNvPr id="58" name="Rectangle 57">
              <a:extLst>
                <a:ext uri="{FF2B5EF4-FFF2-40B4-BE49-F238E27FC236}">
                  <a16:creationId xmlns:a16="http://schemas.microsoft.com/office/drawing/2014/main" id="{38752C27-B9D7-4AF4-AFEB-63F9BF7E0885}"/>
                </a:ext>
              </a:extLst>
            </p:cNvPr>
            <p:cNvSpPr/>
            <p:nvPr/>
          </p:nvSpPr>
          <p:spPr bwMode="auto">
            <a:xfrm>
              <a:off x="4912659" y="3218332"/>
              <a:ext cx="6750425" cy="233083"/>
            </a:xfrm>
            <a:prstGeom prst="rect">
              <a:avLst/>
            </a:prstGeom>
            <a:solidFill>
              <a:schemeClr val="tx2">
                <a:lumMod val="90000"/>
              </a:schemeClr>
            </a:solidFill>
            <a:ln w="28575">
              <a:solidFill>
                <a:schemeClr val="bg2">
                  <a:lumMod val="10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9" name="Rectangle 58">
              <a:extLst>
                <a:ext uri="{FF2B5EF4-FFF2-40B4-BE49-F238E27FC236}">
                  <a16:creationId xmlns:a16="http://schemas.microsoft.com/office/drawing/2014/main" id="{55340A50-B37C-4C86-AF2C-6E7684A151F3}"/>
                </a:ext>
              </a:extLst>
            </p:cNvPr>
            <p:cNvSpPr/>
            <p:nvPr/>
          </p:nvSpPr>
          <p:spPr bwMode="auto">
            <a:xfrm>
              <a:off x="4903695" y="3218332"/>
              <a:ext cx="475130" cy="233083"/>
            </a:xfrm>
            <a:prstGeom prst="rect">
              <a:avLst/>
            </a:prstGeom>
            <a:solidFill>
              <a:schemeClr val="accent2"/>
            </a:solidFill>
            <a:ln w="28575">
              <a:solidFill>
                <a:schemeClr val="bg2">
                  <a:lumMod val="10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2" name="Rectangle 61">
              <a:extLst>
                <a:ext uri="{FF2B5EF4-FFF2-40B4-BE49-F238E27FC236}">
                  <a16:creationId xmlns:a16="http://schemas.microsoft.com/office/drawing/2014/main" id="{D4734991-C2FB-48D4-97E5-C2B80045D692}"/>
                </a:ext>
              </a:extLst>
            </p:cNvPr>
            <p:cNvSpPr/>
            <p:nvPr/>
          </p:nvSpPr>
          <p:spPr bwMode="auto">
            <a:xfrm>
              <a:off x="11187953" y="3218332"/>
              <a:ext cx="475129" cy="233083"/>
            </a:xfrm>
            <a:prstGeom prst="rect">
              <a:avLst/>
            </a:prstGeom>
            <a:solidFill>
              <a:schemeClr val="accent2"/>
            </a:solidFill>
            <a:ln w="28575">
              <a:solidFill>
                <a:schemeClr val="bg2">
                  <a:lumMod val="10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2" name="Title 1"/>
          <p:cNvSpPr>
            <a:spLocks noGrp="1"/>
          </p:cNvSpPr>
          <p:nvPr>
            <p:ph type="title"/>
          </p:nvPr>
        </p:nvSpPr>
        <p:spPr/>
        <p:txBody>
          <a:bodyPr/>
          <a:lstStyle/>
          <a:p>
            <a:r>
              <a:rPr lang="en-US" sz="3600" i="1" dirty="0"/>
              <a:t>EGFR</a:t>
            </a:r>
            <a:r>
              <a:rPr lang="en-US" sz="3600" dirty="0"/>
              <a:t> Mutational Epidemiology</a:t>
            </a:r>
          </a:p>
        </p:txBody>
      </p:sp>
      <p:sp>
        <p:nvSpPr>
          <p:cNvPr id="4" name="Text Placeholder 3">
            <a:extLst>
              <a:ext uri="{FF2B5EF4-FFF2-40B4-BE49-F238E27FC236}">
                <a16:creationId xmlns:a16="http://schemas.microsoft.com/office/drawing/2014/main" id="{FB9C1FD6-E634-47C3-9AC6-C3B98E77BB2D}"/>
              </a:ext>
            </a:extLst>
          </p:cNvPr>
          <p:cNvSpPr>
            <a:spLocks noGrp="1"/>
          </p:cNvSpPr>
          <p:nvPr>
            <p:ph idx="1"/>
          </p:nvPr>
        </p:nvSpPr>
        <p:spPr>
          <a:xfrm>
            <a:off x="604676" y="1513047"/>
            <a:ext cx="3929956" cy="4650686"/>
          </a:xfrm>
        </p:spPr>
        <p:txBody>
          <a:bodyPr/>
          <a:lstStyle/>
          <a:p>
            <a:r>
              <a:rPr lang="en-US" sz="2000" dirty="0"/>
              <a:t>~10% of patients with NSCLC </a:t>
            </a:r>
            <a:br>
              <a:rPr lang="en-US" sz="2000" dirty="0"/>
            </a:br>
            <a:r>
              <a:rPr lang="en-US" sz="2000" dirty="0"/>
              <a:t>in US </a:t>
            </a:r>
          </a:p>
          <a:p>
            <a:pPr lvl="1"/>
            <a:r>
              <a:rPr lang="en-US" sz="1800" dirty="0"/>
              <a:t>More common in those who have never or minimally  smoked, East Asians, women</a:t>
            </a:r>
          </a:p>
          <a:p>
            <a:r>
              <a:rPr lang="en-US" sz="2000" i="1" dirty="0"/>
              <a:t>EGFR </a:t>
            </a:r>
            <a:r>
              <a:rPr lang="en-US" sz="2000" dirty="0"/>
              <a:t>mutation types in NSCLC</a:t>
            </a:r>
            <a:endParaRPr lang="en-US" sz="2000" i="1" dirty="0"/>
          </a:p>
          <a:p>
            <a:pPr lvl="1"/>
            <a:r>
              <a:rPr lang="en-US" sz="1800" dirty="0"/>
              <a:t>Classical mutations: exon 19 deletions, exon 21 L858R mutation—make up the majority (85-90%) </a:t>
            </a:r>
          </a:p>
          <a:p>
            <a:pPr lvl="1"/>
            <a:r>
              <a:rPr lang="en-US" sz="1800" dirty="0"/>
              <a:t>Atypical </a:t>
            </a:r>
            <a:r>
              <a:rPr lang="en-US" sz="1800" i="1" dirty="0"/>
              <a:t>EGFR</a:t>
            </a:r>
            <a:r>
              <a:rPr lang="en-US" sz="1800" dirty="0"/>
              <a:t> mutations: G719X, L861Q, S768I</a:t>
            </a:r>
          </a:p>
          <a:p>
            <a:pPr lvl="1"/>
            <a:r>
              <a:rPr lang="en-US" sz="1800" dirty="0"/>
              <a:t>Exon 20 insertions</a:t>
            </a:r>
          </a:p>
        </p:txBody>
      </p:sp>
      <p:sp>
        <p:nvSpPr>
          <p:cNvPr id="8" name="Text Box 11">
            <a:extLst>
              <a:ext uri="{FF2B5EF4-FFF2-40B4-BE49-F238E27FC236}">
                <a16:creationId xmlns:a16="http://schemas.microsoft.com/office/drawing/2014/main" id="{4B25A545-F915-47E0-AA46-AB1C4D9EE08A}"/>
              </a:ext>
            </a:extLst>
          </p:cNvPr>
          <p:cNvSpPr txBox="1">
            <a:spLocks noChangeArrowheads="1"/>
          </p:cNvSpPr>
          <p:nvPr/>
        </p:nvSpPr>
        <p:spPr bwMode="auto">
          <a:xfrm>
            <a:off x="412751" y="6152944"/>
            <a:ext cx="862792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Shah. Clin Lung Cancer. 2020;21:e216.</a:t>
            </a:r>
          </a:p>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For more information on the mutational landscape of </a:t>
            </a:r>
            <a:r>
              <a:rPr kumimoji="0" lang="en-US" altLang="en-US" sz="1200" b="0" i="1"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EGFR</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NSCLC, please see: Robichaux. Nature. 2021;597:732.</a:t>
            </a:r>
          </a:p>
        </p:txBody>
      </p:sp>
      <p:sp>
        <p:nvSpPr>
          <p:cNvPr id="17" name="TextBox 16">
            <a:extLst>
              <a:ext uri="{FF2B5EF4-FFF2-40B4-BE49-F238E27FC236}">
                <a16:creationId xmlns:a16="http://schemas.microsoft.com/office/drawing/2014/main" id="{2EC16CB3-4EDC-4313-9FED-33B801FC44FD}"/>
              </a:ext>
            </a:extLst>
          </p:cNvPr>
          <p:cNvSpPr txBox="1"/>
          <p:nvPr/>
        </p:nvSpPr>
        <p:spPr>
          <a:xfrm>
            <a:off x="4787946" y="1248245"/>
            <a:ext cx="6884894"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EGFR</a:t>
            </a: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Kinase Domain Mutations</a:t>
            </a:r>
          </a:p>
        </p:txBody>
      </p:sp>
      <p:sp>
        <p:nvSpPr>
          <p:cNvPr id="18" name="TextBox 17">
            <a:extLst>
              <a:ext uri="{FF2B5EF4-FFF2-40B4-BE49-F238E27FC236}">
                <a16:creationId xmlns:a16="http://schemas.microsoft.com/office/drawing/2014/main" id="{62D9F65C-3237-47AF-BB06-910CEFC8A880}"/>
              </a:ext>
            </a:extLst>
          </p:cNvPr>
          <p:cNvSpPr txBox="1"/>
          <p:nvPr/>
        </p:nvSpPr>
        <p:spPr>
          <a:xfrm>
            <a:off x="4996465" y="1723376"/>
            <a:ext cx="1638376" cy="307777"/>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Ligand Binding</a:t>
            </a:r>
          </a:p>
        </p:txBody>
      </p:sp>
      <p:sp>
        <p:nvSpPr>
          <p:cNvPr id="19" name="TextBox 18">
            <a:extLst>
              <a:ext uri="{FF2B5EF4-FFF2-40B4-BE49-F238E27FC236}">
                <a16:creationId xmlns:a16="http://schemas.microsoft.com/office/drawing/2014/main" id="{4055E801-D22D-4E3C-8C00-CE7A7B36CDB5}"/>
              </a:ext>
            </a:extLst>
          </p:cNvPr>
          <p:cNvSpPr txBox="1"/>
          <p:nvPr/>
        </p:nvSpPr>
        <p:spPr>
          <a:xfrm>
            <a:off x="6654936" y="1723376"/>
            <a:ext cx="1638376" cy="307777"/>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Transmembrane</a:t>
            </a:r>
          </a:p>
        </p:txBody>
      </p:sp>
      <p:sp>
        <p:nvSpPr>
          <p:cNvPr id="20" name="TextBox 19">
            <a:extLst>
              <a:ext uri="{FF2B5EF4-FFF2-40B4-BE49-F238E27FC236}">
                <a16:creationId xmlns:a16="http://schemas.microsoft.com/office/drawing/2014/main" id="{465A22CF-149E-4236-A6BF-56050C1F5EEE}"/>
              </a:ext>
            </a:extLst>
          </p:cNvPr>
          <p:cNvSpPr txBox="1"/>
          <p:nvPr/>
        </p:nvSpPr>
        <p:spPr>
          <a:xfrm>
            <a:off x="8340301" y="1723376"/>
            <a:ext cx="1638376" cy="307777"/>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Tyrosine Kinase</a:t>
            </a:r>
          </a:p>
        </p:txBody>
      </p:sp>
      <p:sp>
        <p:nvSpPr>
          <p:cNvPr id="21" name="TextBox 20">
            <a:extLst>
              <a:ext uri="{FF2B5EF4-FFF2-40B4-BE49-F238E27FC236}">
                <a16:creationId xmlns:a16="http://schemas.microsoft.com/office/drawing/2014/main" id="{31295C79-87B7-4FC3-A4AA-87E0175EB321}"/>
              </a:ext>
            </a:extLst>
          </p:cNvPr>
          <p:cNvSpPr txBox="1"/>
          <p:nvPr/>
        </p:nvSpPr>
        <p:spPr>
          <a:xfrm>
            <a:off x="9915758" y="1723376"/>
            <a:ext cx="2026024" cy="307777"/>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Autophosphorylation</a:t>
            </a:r>
          </a:p>
        </p:txBody>
      </p:sp>
      <p:sp>
        <p:nvSpPr>
          <p:cNvPr id="22" name="TextBox 21">
            <a:extLst>
              <a:ext uri="{FF2B5EF4-FFF2-40B4-BE49-F238E27FC236}">
                <a16:creationId xmlns:a16="http://schemas.microsoft.com/office/drawing/2014/main" id="{FB11F3D5-514B-483E-BA81-9A4FA2E0E267}"/>
              </a:ext>
            </a:extLst>
          </p:cNvPr>
          <p:cNvSpPr txBox="1"/>
          <p:nvPr/>
        </p:nvSpPr>
        <p:spPr>
          <a:xfrm>
            <a:off x="4502921" y="2589063"/>
            <a:ext cx="434865" cy="338554"/>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a:t>
            </a:r>
          </a:p>
        </p:txBody>
      </p:sp>
      <p:sp>
        <p:nvSpPr>
          <p:cNvPr id="23" name="TextBox 22">
            <a:extLst>
              <a:ext uri="{FF2B5EF4-FFF2-40B4-BE49-F238E27FC236}">
                <a16:creationId xmlns:a16="http://schemas.microsoft.com/office/drawing/2014/main" id="{CC4A6EBC-37D2-417F-9CED-C2178DBAD697}"/>
              </a:ext>
            </a:extLst>
          </p:cNvPr>
          <p:cNvSpPr txBox="1"/>
          <p:nvPr/>
        </p:nvSpPr>
        <p:spPr>
          <a:xfrm>
            <a:off x="4494210" y="4390458"/>
            <a:ext cx="434865" cy="338554"/>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a:t>
            </a:r>
          </a:p>
        </p:txBody>
      </p:sp>
      <p:sp>
        <p:nvSpPr>
          <p:cNvPr id="24" name="TextBox 23">
            <a:extLst>
              <a:ext uri="{FF2B5EF4-FFF2-40B4-BE49-F238E27FC236}">
                <a16:creationId xmlns:a16="http://schemas.microsoft.com/office/drawing/2014/main" id="{B67A4A2D-F74D-4F4B-ABE2-26E6AB8F4C13}"/>
              </a:ext>
            </a:extLst>
          </p:cNvPr>
          <p:cNvSpPr txBox="1"/>
          <p:nvPr/>
        </p:nvSpPr>
        <p:spPr>
          <a:xfrm>
            <a:off x="5361687" y="3941200"/>
            <a:ext cx="842682" cy="292388"/>
          </a:xfrm>
          <a:prstGeom prst="rect">
            <a:avLst/>
          </a:prstGeom>
          <a:solidFill>
            <a:schemeClr val="accent5"/>
          </a:solid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Arial" panose="020B0604020202020204" pitchFamily="34" charset="0"/>
              </a:rPr>
              <a:t>K754R</a:t>
            </a:r>
          </a:p>
        </p:txBody>
      </p:sp>
      <p:sp>
        <p:nvSpPr>
          <p:cNvPr id="25" name="TextBox 24">
            <a:extLst>
              <a:ext uri="{FF2B5EF4-FFF2-40B4-BE49-F238E27FC236}">
                <a16:creationId xmlns:a16="http://schemas.microsoft.com/office/drawing/2014/main" id="{35093C05-A406-4562-A548-B2EC89D29FCA}"/>
              </a:ext>
            </a:extLst>
          </p:cNvPr>
          <p:cNvSpPr txBox="1"/>
          <p:nvPr/>
        </p:nvSpPr>
        <p:spPr>
          <a:xfrm>
            <a:off x="6266610" y="3941200"/>
            <a:ext cx="717177" cy="292388"/>
          </a:xfrm>
          <a:prstGeom prst="rect">
            <a:avLst/>
          </a:prstGeom>
          <a:solidFill>
            <a:schemeClr val="accent6">
              <a:lumMod val="40000"/>
              <a:lumOff val="60000"/>
            </a:schemeClr>
          </a:solid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Arial" panose="020B0604020202020204" pitchFamily="34" charset="0"/>
              </a:rPr>
              <a:t>S768I</a:t>
            </a:r>
            <a:r>
              <a:rPr kumimoji="0" lang="en-US" sz="13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a:t>
            </a:r>
            <a:endParaRPr kumimoji="0" lang="en-US" sz="13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Arial" panose="020B0604020202020204" pitchFamily="34" charset="0"/>
            </a:endParaRPr>
          </a:p>
        </p:txBody>
      </p:sp>
      <p:sp>
        <p:nvSpPr>
          <p:cNvPr id="26" name="TextBox 25">
            <a:extLst>
              <a:ext uri="{FF2B5EF4-FFF2-40B4-BE49-F238E27FC236}">
                <a16:creationId xmlns:a16="http://schemas.microsoft.com/office/drawing/2014/main" id="{B92E7C85-5704-4AA7-AB54-76C3F9ED2671}"/>
              </a:ext>
            </a:extLst>
          </p:cNvPr>
          <p:cNvSpPr txBox="1"/>
          <p:nvPr/>
        </p:nvSpPr>
        <p:spPr>
          <a:xfrm>
            <a:off x="9019287" y="4846635"/>
            <a:ext cx="744070" cy="292388"/>
          </a:xfrm>
          <a:prstGeom prst="rect">
            <a:avLst/>
          </a:prstGeom>
          <a:solidFill>
            <a:schemeClr val="accent6">
              <a:lumMod val="40000"/>
              <a:lumOff val="60000"/>
            </a:schemeClr>
          </a:solid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Arial" panose="020B0604020202020204" pitchFamily="34" charset="0"/>
              </a:rPr>
              <a:t>L861Q</a:t>
            </a:r>
            <a:r>
              <a:rPr kumimoji="0" lang="en-US" sz="13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a:t>
            </a:r>
            <a:endParaRPr kumimoji="0" lang="en-US" sz="13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Arial" panose="020B0604020202020204" pitchFamily="34" charset="0"/>
            </a:endParaRPr>
          </a:p>
        </p:txBody>
      </p:sp>
      <p:sp>
        <p:nvSpPr>
          <p:cNvPr id="27" name="TextBox 26">
            <a:extLst>
              <a:ext uri="{FF2B5EF4-FFF2-40B4-BE49-F238E27FC236}">
                <a16:creationId xmlns:a16="http://schemas.microsoft.com/office/drawing/2014/main" id="{84548CD3-64B2-4760-B527-C2ECAD4CE703}"/>
              </a:ext>
            </a:extLst>
          </p:cNvPr>
          <p:cNvSpPr txBox="1"/>
          <p:nvPr/>
        </p:nvSpPr>
        <p:spPr>
          <a:xfrm>
            <a:off x="9091004" y="3977059"/>
            <a:ext cx="717177" cy="292388"/>
          </a:xfrm>
          <a:prstGeom prst="rect">
            <a:avLst/>
          </a:prstGeom>
          <a:solidFill>
            <a:schemeClr val="accent5"/>
          </a:solid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Arial" panose="020B0604020202020204" pitchFamily="34" charset="0"/>
              </a:rPr>
              <a:t>A871G</a:t>
            </a:r>
          </a:p>
        </p:txBody>
      </p:sp>
      <p:sp>
        <p:nvSpPr>
          <p:cNvPr id="28" name="TextBox 27">
            <a:extLst>
              <a:ext uri="{FF2B5EF4-FFF2-40B4-BE49-F238E27FC236}">
                <a16:creationId xmlns:a16="http://schemas.microsoft.com/office/drawing/2014/main" id="{EA13322C-42C2-4E5D-A055-61D83748859E}"/>
              </a:ext>
            </a:extLst>
          </p:cNvPr>
          <p:cNvSpPr txBox="1"/>
          <p:nvPr/>
        </p:nvSpPr>
        <p:spPr>
          <a:xfrm>
            <a:off x="8239360" y="4837670"/>
            <a:ext cx="735104" cy="692497"/>
          </a:xfrm>
          <a:prstGeom prst="rect">
            <a:avLst/>
          </a:prstGeom>
          <a:solidFill>
            <a:schemeClr val="accent5"/>
          </a:solid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Arial" panose="020B0604020202020204" pitchFamily="34" charset="0"/>
              </a:rPr>
              <a:t>L833V/</a:t>
            </a:r>
            <a:br>
              <a:rPr kumimoji="0" lang="en-US" sz="13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Arial" panose="020B0604020202020204" pitchFamily="34" charset="0"/>
              </a:rPr>
            </a:br>
            <a:r>
              <a:rPr kumimoji="0" lang="en-US" sz="13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Arial" panose="020B0604020202020204" pitchFamily="34" charset="0"/>
              </a:rPr>
              <a:t>H835L/</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Arial" panose="020B0604020202020204" pitchFamily="34" charset="0"/>
              </a:rPr>
              <a:t>L838V</a:t>
            </a:r>
          </a:p>
        </p:txBody>
      </p:sp>
      <p:sp>
        <p:nvSpPr>
          <p:cNvPr id="29" name="TextBox 28">
            <a:extLst>
              <a:ext uri="{FF2B5EF4-FFF2-40B4-BE49-F238E27FC236}">
                <a16:creationId xmlns:a16="http://schemas.microsoft.com/office/drawing/2014/main" id="{EEBB4972-2686-4339-94F4-1F697E559921}"/>
              </a:ext>
            </a:extLst>
          </p:cNvPr>
          <p:cNvSpPr txBox="1"/>
          <p:nvPr/>
        </p:nvSpPr>
        <p:spPr>
          <a:xfrm>
            <a:off x="9799216" y="4846634"/>
            <a:ext cx="726142" cy="292388"/>
          </a:xfrm>
          <a:prstGeom prst="rect">
            <a:avLst/>
          </a:prstGeom>
          <a:solidFill>
            <a:schemeClr val="accent3"/>
          </a:solid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E884K</a:t>
            </a:r>
            <a:r>
              <a:rPr kumimoji="0" lang="en-US" sz="13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rPr>
              <a:t>§</a:t>
            </a:r>
            <a:endParaRPr kumimoji="0" lang="en-US" sz="13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0" name="TextBox 29">
            <a:extLst>
              <a:ext uri="{FF2B5EF4-FFF2-40B4-BE49-F238E27FC236}">
                <a16:creationId xmlns:a16="http://schemas.microsoft.com/office/drawing/2014/main" id="{0D83F2ED-D160-477A-930C-2A06D7B588C3}"/>
              </a:ext>
            </a:extLst>
          </p:cNvPr>
          <p:cNvSpPr txBox="1"/>
          <p:nvPr/>
        </p:nvSpPr>
        <p:spPr>
          <a:xfrm>
            <a:off x="8248321" y="3752942"/>
            <a:ext cx="779928" cy="492443"/>
          </a:xfrm>
          <a:prstGeom prst="rect">
            <a:avLst/>
          </a:prstGeom>
          <a:solidFill>
            <a:srgbClr val="92D050"/>
          </a:solidFill>
          <a:ln w="28575">
            <a:solidFill>
              <a:srgbClr val="FF0000"/>
            </a:solidFill>
          </a:ln>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Arial" panose="020B0604020202020204" pitchFamily="34" charset="0"/>
              </a:rPr>
              <a:t>L858R*</a:t>
            </a:r>
            <a:br>
              <a:rPr kumimoji="0" lang="en-US" sz="13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Arial" panose="020B0604020202020204" pitchFamily="34" charset="0"/>
              </a:rPr>
            </a:br>
            <a:r>
              <a:rPr kumimoji="0" lang="en-US" sz="13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Arial" panose="020B0604020202020204" pitchFamily="34" charset="0"/>
              </a:rPr>
              <a:t>~41%</a:t>
            </a:r>
          </a:p>
        </p:txBody>
      </p:sp>
      <p:sp>
        <p:nvSpPr>
          <p:cNvPr id="32" name="TextBox 31">
            <a:extLst>
              <a:ext uri="{FF2B5EF4-FFF2-40B4-BE49-F238E27FC236}">
                <a16:creationId xmlns:a16="http://schemas.microsoft.com/office/drawing/2014/main" id="{023975B0-D65A-4687-90DA-8798630BBAE1}"/>
              </a:ext>
            </a:extLst>
          </p:cNvPr>
          <p:cNvSpPr txBox="1"/>
          <p:nvPr/>
        </p:nvSpPr>
        <p:spPr>
          <a:xfrm>
            <a:off x="7127737" y="4846634"/>
            <a:ext cx="1084727" cy="938719"/>
          </a:xfrm>
          <a:prstGeom prst="rect">
            <a:avLst/>
          </a:prstGeom>
          <a:solidFill>
            <a:schemeClr val="accent1"/>
          </a:solidFill>
          <a:ln w="19050">
            <a:noFill/>
          </a:ln>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Ins761 (EAFQ)/</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Ins770 (ASV)/</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Ins771 (G)/</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Ins774 (NPH)</a:t>
            </a:r>
            <a:br>
              <a:rPr kumimoji="0" lang="en-US" sz="11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sz="11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~3%</a:t>
            </a:r>
            <a:r>
              <a:rPr kumimoji="0" lang="en-US" sz="11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rPr>
              <a:t>‡</a:t>
            </a:r>
          </a:p>
        </p:txBody>
      </p:sp>
      <p:sp>
        <p:nvSpPr>
          <p:cNvPr id="33" name="TextBox 32">
            <a:extLst>
              <a:ext uri="{FF2B5EF4-FFF2-40B4-BE49-F238E27FC236}">
                <a16:creationId xmlns:a16="http://schemas.microsoft.com/office/drawing/2014/main" id="{F78BB35E-E94F-4091-9DD2-C6BA9EFA2F57}"/>
              </a:ext>
            </a:extLst>
          </p:cNvPr>
          <p:cNvSpPr txBox="1"/>
          <p:nvPr/>
        </p:nvSpPr>
        <p:spPr>
          <a:xfrm>
            <a:off x="5396160" y="4864564"/>
            <a:ext cx="667512" cy="457200"/>
          </a:xfrm>
          <a:prstGeom prst="rect">
            <a:avLst/>
          </a:prstGeom>
          <a:solidFill>
            <a:schemeClr val="accent6">
              <a:lumMod val="40000"/>
              <a:lumOff val="60000"/>
            </a:schemeClr>
          </a:solid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Arial" panose="020B0604020202020204" pitchFamily="34" charset="0"/>
              </a:rPr>
              <a:t>G719S</a:t>
            </a:r>
            <a:r>
              <a:rPr kumimoji="0" lang="en-US" sz="12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a:t>
            </a:r>
            <a:br>
              <a:rPr kumimoji="0" lang="en-US" sz="12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Arial" panose="020B0604020202020204" pitchFamily="34" charset="0"/>
              </a:rPr>
              <a:t>~5%</a:t>
            </a:r>
          </a:p>
        </p:txBody>
      </p:sp>
      <p:sp>
        <p:nvSpPr>
          <p:cNvPr id="34" name="TextBox 33">
            <a:extLst>
              <a:ext uri="{FF2B5EF4-FFF2-40B4-BE49-F238E27FC236}">
                <a16:creationId xmlns:a16="http://schemas.microsoft.com/office/drawing/2014/main" id="{B70D7C72-524A-4F46-A1B8-A02925ACA277}"/>
              </a:ext>
            </a:extLst>
          </p:cNvPr>
          <p:cNvSpPr txBox="1"/>
          <p:nvPr/>
        </p:nvSpPr>
        <p:spPr>
          <a:xfrm>
            <a:off x="4644514" y="4837669"/>
            <a:ext cx="735104" cy="492443"/>
          </a:xfrm>
          <a:prstGeom prst="rect">
            <a:avLst/>
          </a:prstGeom>
          <a:solidFill>
            <a:schemeClr val="accent5"/>
          </a:solid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Arial" panose="020B0604020202020204" pitchFamily="34" charset="0"/>
              </a:rPr>
              <a:t>E709A/</a:t>
            </a:r>
            <a:br>
              <a:rPr kumimoji="0" lang="en-US" sz="13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Arial" panose="020B0604020202020204" pitchFamily="34" charset="0"/>
              </a:rPr>
            </a:br>
            <a:r>
              <a:rPr kumimoji="0" lang="en-US" sz="13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Arial" panose="020B0604020202020204" pitchFamily="34" charset="0"/>
              </a:rPr>
              <a:t>E709G</a:t>
            </a:r>
          </a:p>
        </p:txBody>
      </p:sp>
      <p:sp>
        <p:nvSpPr>
          <p:cNvPr id="35" name="TextBox 34">
            <a:extLst>
              <a:ext uri="{FF2B5EF4-FFF2-40B4-BE49-F238E27FC236}">
                <a16:creationId xmlns:a16="http://schemas.microsoft.com/office/drawing/2014/main" id="{7383EED1-9877-4602-9BF2-A483B576C43B}"/>
              </a:ext>
            </a:extLst>
          </p:cNvPr>
          <p:cNvSpPr txBox="1"/>
          <p:nvPr/>
        </p:nvSpPr>
        <p:spPr>
          <a:xfrm>
            <a:off x="11672840" y="2571391"/>
            <a:ext cx="434865" cy="338554"/>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a:t>
            </a:r>
          </a:p>
        </p:txBody>
      </p:sp>
      <p:sp>
        <p:nvSpPr>
          <p:cNvPr id="36" name="TextBox 35">
            <a:extLst>
              <a:ext uri="{FF2B5EF4-FFF2-40B4-BE49-F238E27FC236}">
                <a16:creationId xmlns:a16="http://schemas.microsoft.com/office/drawing/2014/main" id="{67F57C18-EF15-4322-A2BB-6B001FF5CC84}"/>
              </a:ext>
            </a:extLst>
          </p:cNvPr>
          <p:cNvSpPr txBox="1"/>
          <p:nvPr/>
        </p:nvSpPr>
        <p:spPr>
          <a:xfrm>
            <a:off x="11611877" y="4390202"/>
            <a:ext cx="434865" cy="338554"/>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a:t>
            </a:r>
          </a:p>
        </p:txBody>
      </p:sp>
      <p:grpSp>
        <p:nvGrpSpPr>
          <p:cNvPr id="11" name="Group 10">
            <a:extLst>
              <a:ext uri="{FF2B5EF4-FFF2-40B4-BE49-F238E27FC236}">
                <a16:creationId xmlns:a16="http://schemas.microsoft.com/office/drawing/2014/main" id="{3202B1D3-C63A-4615-9FCC-7FE65BC21ECD}"/>
              </a:ext>
            </a:extLst>
          </p:cNvPr>
          <p:cNvGrpSpPr/>
          <p:nvPr/>
        </p:nvGrpSpPr>
        <p:grpSpPr>
          <a:xfrm>
            <a:off x="10319169" y="2359976"/>
            <a:ext cx="1156446" cy="304800"/>
            <a:chOff x="10381129" y="2384612"/>
            <a:chExt cx="1156446" cy="304800"/>
          </a:xfrm>
        </p:grpSpPr>
        <p:cxnSp>
          <p:nvCxnSpPr>
            <p:cNvPr id="9" name="Straight Connector 8">
              <a:extLst>
                <a:ext uri="{FF2B5EF4-FFF2-40B4-BE49-F238E27FC236}">
                  <a16:creationId xmlns:a16="http://schemas.microsoft.com/office/drawing/2014/main" id="{3097A835-F55B-4B2E-A5C2-7420254CCAFA}"/>
                </a:ext>
              </a:extLst>
            </p:cNvPr>
            <p:cNvCxnSpPr/>
            <p:nvPr/>
          </p:nvCxnSpPr>
          <p:spPr bwMode="auto">
            <a:xfrm flipV="1">
              <a:off x="10381129" y="2384612"/>
              <a:ext cx="0" cy="30480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EECAE373-917E-48B1-96C9-C41CDEABDE4E}"/>
                </a:ext>
              </a:extLst>
            </p:cNvPr>
            <p:cNvCxnSpPr/>
            <p:nvPr/>
          </p:nvCxnSpPr>
          <p:spPr bwMode="auto">
            <a:xfrm flipV="1">
              <a:off x="10721788" y="2384612"/>
              <a:ext cx="0" cy="30480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B0F36446-4FFE-4395-A274-871F6E5523E0}"/>
                </a:ext>
              </a:extLst>
            </p:cNvPr>
            <p:cNvCxnSpPr>
              <a:cxnSpLocks/>
            </p:cNvCxnSpPr>
            <p:nvPr/>
          </p:nvCxnSpPr>
          <p:spPr bwMode="auto">
            <a:xfrm flipV="1">
              <a:off x="10515600" y="2554942"/>
              <a:ext cx="0" cy="13447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8F59DC4C-37ED-4A38-8F32-29B737A94B59}"/>
                </a:ext>
              </a:extLst>
            </p:cNvPr>
            <p:cNvCxnSpPr/>
            <p:nvPr/>
          </p:nvCxnSpPr>
          <p:spPr bwMode="auto">
            <a:xfrm flipV="1">
              <a:off x="11053483" y="2384612"/>
              <a:ext cx="0" cy="30480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F607AFCC-BD24-4105-8212-23784FF6EE61}"/>
                </a:ext>
              </a:extLst>
            </p:cNvPr>
            <p:cNvCxnSpPr/>
            <p:nvPr/>
          </p:nvCxnSpPr>
          <p:spPr bwMode="auto">
            <a:xfrm flipV="1">
              <a:off x="11396382" y="2384612"/>
              <a:ext cx="0" cy="30480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1E877CEA-05ED-4903-B66F-F4E9E5D804EB}"/>
                </a:ext>
              </a:extLst>
            </p:cNvPr>
            <p:cNvCxnSpPr>
              <a:cxnSpLocks/>
            </p:cNvCxnSpPr>
            <p:nvPr/>
          </p:nvCxnSpPr>
          <p:spPr bwMode="auto">
            <a:xfrm flipV="1">
              <a:off x="10856258" y="2554942"/>
              <a:ext cx="0" cy="13447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45813CD7-3463-4400-823E-0623B0FE00A1}"/>
                </a:ext>
              </a:extLst>
            </p:cNvPr>
            <p:cNvCxnSpPr>
              <a:cxnSpLocks/>
            </p:cNvCxnSpPr>
            <p:nvPr/>
          </p:nvCxnSpPr>
          <p:spPr bwMode="auto">
            <a:xfrm flipV="1">
              <a:off x="11196916" y="2554942"/>
              <a:ext cx="0" cy="13447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6E3759BC-F261-4A64-A887-BBFB1F84359B}"/>
                </a:ext>
              </a:extLst>
            </p:cNvPr>
            <p:cNvCxnSpPr>
              <a:cxnSpLocks/>
            </p:cNvCxnSpPr>
            <p:nvPr/>
          </p:nvCxnSpPr>
          <p:spPr bwMode="auto">
            <a:xfrm flipV="1">
              <a:off x="11537575" y="2554942"/>
              <a:ext cx="0" cy="134470"/>
            </a:xfrm>
            <a:prstGeom prst="line">
              <a:avLst/>
            </a:prstGeom>
            <a:noFill/>
            <a:ln w="28575" cap="flat" cmpd="sng" algn="ctr">
              <a:solidFill>
                <a:schemeClr val="bg1"/>
              </a:solidFill>
              <a:prstDash val="solid"/>
              <a:round/>
              <a:headEnd type="none" w="med" len="med"/>
              <a:tailEnd type="none" w="med" len="med"/>
            </a:ln>
            <a:effectLst/>
          </p:spPr>
        </p:cxnSp>
      </p:grpSp>
      <p:sp>
        <p:nvSpPr>
          <p:cNvPr id="49" name="TextBox 48">
            <a:extLst>
              <a:ext uri="{FF2B5EF4-FFF2-40B4-BE49-F238E27FC236}">
                <a16:creationId xmlns:a16="http://schemas.microsoft.com/office/drawing/2014/main" id="{083506C5-D2E1-4913-BFEF-97BFD0064F5E}"/>
              </a:ext>
            </a:extLst>
          </p:cNvPr>
          <p:cNvSpPr txBox="1"/>
          <p:nvPr/>
        </p:nvSpPr>
        <p:spPr>
          <a:xfrm>
            <a:off x="10121947" y="2144822"/>
            <a:ext cx="439270" cy="246221"/>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Y</a:t>
            </a:r>
            <a:r>
              <a:rPr kumimoji="0" lang="en-US" sz="1000" b="1" i="0" u="none" strike="noStrike" kern="1200" cap="none" spc="0" normalizeH="0" baseline="-25000" noProof="0" dirty="0">
                <a:ln>
                  <a:noFill/>
                </a:ln>
                <a:solidFill>
                  <a:srgbClr val="000000"/>
                </a:solidFill>
                <a:effectLst/>
                <a:uLnTx/>
                <a:uFillTx/>
                <a:latin typeface="Calibri" panose="020F0502020204030204" pitchFamily="34" charset="0"/>
                <a:ea typeface="+mn-ea"/>
                <a:cs typeface="Arial" panose="020B0604020202020204" pitchFamily="34" charset="0"/>
              </a:rPr>
              <a:t>891</a:t>
            </a:r>
          </a:p>
        </p:txBody>
      </p:sp>
      <p:sp>
        <p:nvSpPr>
          <p:cNvPr id="50" name="TextBox 49">
            <a:extLst>
              <a:ext uri="{FF2B5EF4-FFF2-40B4-BE49-F238E27FC236}">
                <a16:creationId xmlns:a16="http://schemas.microsoft.com/office/drawing/2014/main" id="{9D6280FC-A688-43FD-9F9F-04557E4326F6}"/>
              </a:ext>
            </a:extLst>
          </p:cNvPr>
          <p:cNvSpPr txBox="1"/>
          <p:nvPr/>
        </p:nvSpPr>
        <p:spPr>
          <a:xfrm>
            <a:off x="10301242" y="2351010"/>
            <a:ext cx="439270" cy="246221"/>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Y</a:t>
            </a:r>
            <a:r>
              <a:rPr kumimoji="0" lang="en-US" sz="1000" b="1" i="0" u="none" strike="noStrike" kern="1200" cap="none" spc="0" normalizeH="0" baseline="-25000" noProof="0" dirty="0">
                <a:ln>
                  <a:noFill/>
                </a:ln>
                <a:solidFill>
                  <a:srgbClr val="000000"/>
                </a:solidFill>
                <a:effectLst/>
                <a:uLnTx/>
                <a:uFillTx/>
                <a:latin typeface="Calibri" panose="020F0502020204030204" pitchFamily="34" charset="0"/>
                <a:ea typeface="+mn-ea"/>
                <a:cs typeface="Arial" panose="020B0604020202020204" pitchFamily="34" charset="0"/>
              </a:rPr>
              <a:t>920</a:t>
            </a:r>
          </a:p>
        </p:txBody>
      </p:sp>
      <p:sp>
        <p:nvSpPr>
          <p:cNvPr id="51" name="TextBox 50">
            <a:extLst>
              <a:ext uri="{FF2B5EF4-FFF2-40B4-BE49-F238E27FC236}">
                <a16:creationId xmlns:a16="http://schemas.microsoft.com/office/drawing/2014/main" id="{B4F9777F-A4B5-44CE-8178-CA8349B4DBDF}"/>
              </a:ext>
            </a:extLst>
          </p:cNvPr>
          <p:cNvSpPr txBox="1"/>
          <p:nvPr/>
        </p:nvSpPr>
        <p:spPr>
          <a:xfrm>
            <a:off x="10453641" y="2135857"/>
            <a:ext cx="439270" cy="246221"/>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Y</a:t>
            </a:r>
            <a:r>
              <a:rPr kumimoji="0" lang="en-US" sz="1000" b="1" i="0" u="none" strike="noStrike" kern="1200" cap="none" spc="0" normalizeH="0" baseline="-25000" noProof="0" dirty="0">
                <a:ln>
                  <a:noFill/>
                </a:ln>
                <a:solidFill>
                  <a:srgbClr val="000000"/>
                </a:solidFill>
                <a:effectLst/>
                <a:uLnTx/>
                <a:uFillTx/>
                <a:latin typeface="Calibri" panose="020F0502020204030204" pitchFamily="34" charset="0"/>
                <a:ea typeface="+mn-ea"/>
                <a:cs typeface="Arial" panose="020B0604020202020204" pitchFamily="34" charset="0"/>
              </a:rPr>
              <a:t>992</a:t>
            </a:r>
          </a:p>
        </p:txBody>
      </p:sp>
      <p:sp>
        <p:nvSpPr>
          <p:cNvPr id="52" name="TextBox 51">
            <a:extLst>
              <a:ext uri="{FF2B5EF4-FFF2-40B4-BE49-F238E27FC236}">
                <a16:creationId xmlns:a16="http://schemas.microsoft.com/office/drawing/2014/main" id="{A3931947-065A-45CD-83A4-CC60DFCA026A}"/>
              </a:ext>
            </a:extLst>
          </p:cNvPr>
          <p:cNvSpPr txBox="1"/>
          <p:nvPr/>
        </p:nvSpPr>
        <p:spPr>
          <a:xfrm>
            <a:off x="10606041" y="2333081"/>
            <a:ext cx="546846" cy="246221"/>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Y</a:t>
            </a:r>
            <a:r>
              <a:rPr kumimoji="0" lang="en-US" sz="1000" b="1" i="0" u="none" strike="noStrike" kern="1200" cap="none" spc="0" normalizeH="0" baseline="-25000" noProof="0" dirty="0">
                <a:ln>
                  <a:noFill/>
                </a:ln>
                <a:solidFill>
                  <a:srgbClr val="000000"/>
                </a:solidFill>
                <a:effectLst/>
                <a:uLnTx/>
                <a:uFillTx/>
                <a:latin typeface="Calibri" panose="020F0502020204030204" pitchFamily="34" charset="0"/>
                <a:ea typeface="+mn-ea"/>
                <a:cs typeface="Arial" panose="020B0604020202020204" pitchFamily="34" charset="0"/>
              </a:rPr>
              <a:t>1045</a:t>
            </a:r>
          </a:p>
        </p:txBody>
      </p:sp>
      <p:sp>
        <p:nvSpPr>
          <p:cNvPr id="53" name="TextBox 52">
            <a:extLst>
              <a:ext uri="{FF2B5EF4-FFF2-40B4-BE49-F238E27FC236}">
                <a16:creationId xmlns:a16="http://schemas.microsoft.com/office/drawing/2014/main" id="{D0A30F35-26D4-409C-91DB-D5937F0FEC9E}"/>
              </a:ext>
            </a:extLst>
          </p:cNvPr>
          <p:cNvSpPr txBox="1"/>
          <p:nvPr/>
        </p:nvSpPr>
        <p:spPr>
          <a:xfrm>
            <a:off x="10731547" y="2144821"/>
            <a:ext cx="493058" cy="246221"/>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Y</a:t>
            </a:r>
            <a:r>
              <a:rPr kumimoji="0" lang="en-US" sz="1000" b="1" i="0" u="none" strike="noStrike" kern="1200" cap="none" spc="0" normalizeH="0" baseline="-25000" noProof="0" dirty="0">
                <a:ln>
                  <a:noFill/>
                </a:ln>
                <a:solidFill>
                  <a:srgbClr val="000000"/>
                </a:solidFill>
                <a:effectLst/>
                <a:uLnTx/>
                <a:uFillTx/>
                <a:latin typeface="Calibri" panose="020F0502020204030204" pitchFamily="34" charset="0"/>
                <a:ea typeface="+mn-ea"/>
                <a:cs typeface="Arial" panose="020B0604020202020204" pitchFamily="34" charset="0"/>
              </a:rPr>
              <a:t>1068</a:t>
            </a:r>
          </a:p>
        </p:txBody>
      </p:sp>
      <p:sp>
        <p:nvSpPr>
          <p:cNvPr id="54" name="TextBox 53">
            <a:extLst>
              <a:ext uri="{FF2B5EF4-FFF2-40B4-BE49-F238E27FC236}">
                <a16:creationId xmlns:a16="http://schemas.microsoft.com/office/drawing/2014/main" id="{C55360B3-9E9B-4BC3-B276-D880D0BDA9D3}"/>
              </a:ext>
            </a:extLst>
          </p:cNvPr>
          <p:cNvSpPr txBox="1"/>
          <p:nvPr/>
        </p:nvSpPr>
        <p:spPr>
          <a:xfrm>
            <a:off x="10946698" y="2342044"/>
            <a:ext cx="522193" cy="246221"/>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Y</a:t>
            </a:r>
            <a:r>
              <a:rPr kumimoji="0" lang="en-US" sz="1000" b="1" i="0" u="none" strike="noStrike" kern="1200" cap="none" spc="0" normalizeH="0" baseline="-25000" noProof="0" dirty="0">
                <a:ln>
                  <a:noFill/>
                </a:ln>
                <a:solidFill>
                  <a:srgbClr val="000000"/>
                </a:solidFill>
                <a:effectLst/>
                <a:uLnTx/>
                <a:uFillTx/>
                <a:latin typeface="Calibri" panose="020F0502020204030204" pitchFamily="34" charset="0"/>
                <a:ea typeface="+mn-ea"/>
                <a:cs typeface="Arial" panose="020B0604020202020204" pitchFamily="34" charset="0"/>
              </a:rPr>
              <a:t>1086</a:t>
            </a:r>
          </a:p>
        </p:txBody>
      </p:sp>
      <p:sp>
        <p:nvSpPr>
          <p:cNvPr id="55" name="TextBox 54">
            <a:extLst>
              <a:ext uri="{FF2B5EF4-FFF2-40B4-BE49-F238E27FC236}">
                <a16:creationId xmlns:a16="http://schemas.microsoft.com/office/drawing/2014/main" id="{0BBA48ED-2041-43DE-9F71-22AE26DE2BE4}"/>
              </a:ext>
            </a:extLst>
          </p:cNvPr>
          <p:cNvSpPr txBox="1"/>
          <p:nvPr/>
        </p:nvSpPr>
        <p:spPr>
          <a:xfrm>
            <a:off x="11137199" y="2144822"/>
            <a:ext cx="537881" cy="246221"/>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Y</a:t>
            </a:r>
            <a:r>
              <a:rPr kumimoji="0" lang="en-US" sz="1000" b="1" i="0" u="none" strike="noStrike" kern="1200" cap="none" spc="0" normalizeH="0" baseline="-25000" noProof="0" dirty="0">
                <a:ln>
                  <a:noFill/>
                </a:ln>
                <a:solidFill>
                  <a:srgbClr val="000000"/>
                </a:solidFill>
                <a:effectLst/>
                <a:uLnTx/>
                <a:uFillTx/>
                <a:latin typeface="Calibri" panose="020F0502020204030204" pitchFamily="34" charset="0"/>
                <a:ea typeface="+mn-ea"/>
                <a:cs typeface="Arial" panose="020B0604020202020204" pitchFamily="34" charset="0"/>
              </a:rPr>
              <a:t>1148</a:t>
            </a:r>
          </a:p>
        </p:txBody>
      </p:sp>
      <p:sp>
        <p:nvSpPr>
          <p:cNvPr id="56" name="TextBox 55">
            <a:extLst>
              <a:ext uri="{FF2B5EF4-FFF2-40B4-BE49-F238E27FC236}">
                <a16:creationId xmlns:a16="http://schemas.microsoft.com/office/drawing/2014/main" id="{82F85F18-D2ED-49CF-96B4-F79522887B86}"/>
              </a:ext>
            </a:extLst>
          </p:cNvPr>
          <p:cNvSpPr txBox="1"/>
          <p:nvPr/>
        </p:nvSpPr>
        <p:spPr>
          <a:xfrm>
            <a:off x="11352351" y="2342045"/>
            <a:ext cx="546846" cy="246221"/>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Y</a:t>
            </a:r>
            <a:r>
              <a:rPr kumimoji="0" lang="en-US" sz="1000" b="1" i="0" u="none" strike="noStrike" kern="1200" cap="none" spc="0" normalizeH="0" baseline="-25000" noProof="0" dirty="0">
                <a:ln>
                  <a:noFill/>
                </a:ln>
                <a:solidFill>
                  <a:srgbClr val="000000"/>
                </a:solidFill>
                <a:effectLst/>
                <a:uLnTx/>
                <a:uFillTx/>
                <a:latin typeface="Calibri" panose="020F0502020204030204" pitchFamily="34" charset="0"/>
                <a:ea typeface="+mn-ea"/>
                <a:cs typeface="Arial" panose="020B0604020202020204" pitchFamily="34" charset="0"/>
              </a:rPr>
              <a:t>1173</a:t>
            </a:r>
          </a:p>
        </p:txBody>
      </p:sp>
      <p:grpSp>
        <p:nvGrpSpPr>
          <p:cNvPr id="6" name="Group 5">
            <a:extLst>
              <a:ext uri="{FF2B5EF4-FFF2-40B4-BE49-F238E27FC236}">
                <a16:creationId xmlns:a16="http://schemas.microsoft.com/office/drawing/2014/main" id="{90A513AE-853F-4652-B671-DDD073478B58}"/>
              </a:ext>
            </a:extLst>
          </p:cNvPr>
          <p:cNvGrpSpPr/>
          <p:nvPr/>
        </p:nvGrpSpPr>
        <p:grpSpPr>
          <a:xfrm>
            <a:off x="4850699" y="2655813"/>
            <a:ext cx="6822141" cy="233083"/>
            <a:chOff x="4912659" y="3218332"/>
            <a:chExt cx="6822141" cy="233083"/>
          </a:xfrm>
        </p:grpSpPr>
        <p:sp>
          <p:nvSpPr>
            <p:cNvPr id="3" name="Rectangle 2">
              <a:extLst>
                <a:ext uri="{FF2B5EF4-FFF2-40B4-BE49-F238E27FC236}">
                  <a16:creationId xmlns:a16="http://schemas.microsoft.com/office/drawing/2014/main" id="{8936B831-DE20-4331-8510-645D5AC59811}"/>
                </a:ext>
              </a:extLst>
            </p:cNvPr>
            <p:cNvSpPr/>
            <p:nvPr/>
          </p:nvSpPr>
          <p:spPr bwMode="auto">
            <a:xfrm>
              <a:off x="4912659" y="3218332"/>
              <a:ext cx="6822141" cy="233083"/>
            </a:xfrm>
            <a:prstGeom prst="rect">
              <a:avLst/>
            </a:prstGeom>
            <a:solidFill>
              <a:schemeClr val="tx2">
                <a:lumMod val="90000"/>
              </a:schemeClr>
            </a:solidFill>
            <a:ln w="28575">
              <a:solidFill>
                <a:schemeClr val="bg2">
                  <a:lumMod val="10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8" name="Rectangle 37">
              <a:extLst>
                <a:ext uri="{FF2B5EF4-FFF2-40B4-BE49-F238E27FC236}">
                  <a16:creationId xmlns:a16="http://schemas.microsoft.com/office/drawing/2014/main" id="{6E473CA2-7243-4119-9905-E266ABF3B52A}"/>
                </a:ext>
              </a:extLst>
            </p:cNvPr>
            <p:cNvSpPr/>
            <p:nvPr/>
          </p:nvSpPr>
          <p:spPr bwMode="auto">
            <a:xfrm>
              <a:off x="5611907" y="3218332"/>
              <a:ext cx="824752" cy="233083"/>
            </a:xfrm>
            <a:prstGeom prst="rect">
              <a:avLst/>
            </a:prstGeom>
            <a:solidFill>
              <a:schemeClr val="accent2"/>
            </a:solidFill>
            <a:ln w="28575">
              <a:solidFill>
                <a:schemeClr val="bg2">
                  <a:lumMod val="10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9" name="Rectangle 38">
              <a:extLst>
                <a:ext uri="{FF2B5EF4-FFF2-40B4-BE49-F238E27FC236}">
                  <a16:creationId xmlns:a16="http://schemas.microsoft.com/office/drawing/2014/main" id="{D465EFE5-19A4-43A0-A936-007F1473F96D}"/>
                </a:ext>
              </a:extLst>
            </p:cNvPr>
            <p:cNvSpPr/>
            <p:nvPr/>
          </p:nvSpPr>
          <p:spPr bwMode="auto">
            <a:xfrm>
              <a:off x="6642847" y="3218332"/>
              <a:ext cx="887505" cy="233083"/>
            </a:xfrm>
            <a:prstGeom prst="rect">
              <a:avLst/>
            </a:prstGeom>
            <a:solidFill>
              <a:schemeClr val="accent2"/>
            </a:solidFill>
            <a:ln w="28575">
              <a:solidFill>
                <a:schemeClr val="bg2">
                  <a:lumMod val="10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0" name="Rectangle 39">
              <a:extLst>
                <a:ext uri="{FF2B5EF4-FFF2-40B4-BE49-F238E27FC236}">
                  <a16:creationId xmlns:a16="http://schemas.microsoft.com/office/drawing/2014/main" id="{F8DCA82D-84C2-4041-9612-A44BF9C35022}"/>
                </a:ext>
              </a:extLst>
            </p:cNvPr>
            <p:cNvSpPr/>
            <p:nvPr/>
          </p:nvSpPr>
          <p:spPr bwMode="auto">
            <a:xfrm>
              <a:off x="7879977" y="3218332"/>
              <a:ext cx="887505" cy="233083"/>
            </a:xfrm>
            <a:prstGeom prst="rect">
              <a:avLst/>
            </a:prstGeom>
            <a:solidFill>
              <a:schemeClr val="accent2"/>
            </a:solidFill>
            <a:ln w="28575">
              <a:solidFill>
                <a:schemeClr val="bg2">
                  <a:lumMod val="10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1" name="Rectangle 40">
              <a:extLst>
                <a:ext uri="{FF2B5EF4-FFF2-40B4-BE49-F238E27FC236}">
                  <a16:creationId xmlns:a16="http://schemas.microsoft.com/office/drawing/2014/main" id="{D000140E-7B71-41BF-81BF-83D3E72773FF}"/>
                </a:ext>
              </a:extLst>
            </p:cNvPr>
            <p:cNvSpPr/>
            <p:nvPr/>
          </p:nvSpPr>
          <p:spPr bwMode="auto">
            <a:xfrm>
              <a:off x="9699812" y="3218332"/>
              <a:ext cx="609600" cy="233083"/>
            </a:xfrm>
            <a:prstGeom prst="rect">
              <a:avLst/>
            </a:prstGeom>
            <a:solidFill>
              <a:schemeClr val="accent2"/>
            </a:solidFill>
            <a:ln w="28575">
              <a:solidFill>
                <a:schemeClr val="bg2">
                  <a:lumMod val="10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83" name="TextBox 82">
            <a:extLst>
              <a:ext uri="{FF2B5EF4-FFF2-40B4-BE49-F238E27FC236}">
                <a16:creationId xmlns:a16="http://schemas.microsoft.com/office/drawing/2014/main" id="{A7CE82EA-B982-46F7-97DC-6283258174AA}"/>
              </a:ext>
            </a:extLst>
          </p:cNvPr>
          <p:cNvSpPr txBox="1"/>
          <p:nvPr/>
        </p:nvSpPr>
        <p:spPr>
          <a:xfrm>
            <a:off x="7199451" y="3752942"/>
            <a:ext cx="761998" cy="492443"/>
          </a:xfrm>
          <a:prstGeom prst="rect">
            <a:avLst/>
          </a:prstGeom>
          <a:solidFill>
            <a:schemeClr val="accent3"/>
          </a:solidFill>
          <a:ln w="19050">
            <a:noFill/>
          </a:ln>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T790M</a:t>
            </a:r>
            <a:r>
              <a:rPr kumimoji="0" lang="en-US" sz="13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rPr>
              <a:t>§</a:t>
            </a:r>
            <a:br>
              <a:rPr kumimoji="0" lang="en-US" sz="13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sz="13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~3%</a:t>
            </a:r>
          </a:p>
        </p:txBody>
      </p:sp>
      <p:sp>
        <p:nvSpPr>
          <p:cNvPr id="84" name="TextBox 83">
            <a:extLst>
              <a:ext uri="{FF2B5EF4-FFF2-40B4-BE49-F238E27FC236}">
                <a16:creationId xmlns:a16="http://schemas.microsoft.com/office/drawing/2014/main" id="{8A2FB5DF-9925-46F9-933D-039F3DE84E8F}"/>
              </a:ext>
            </a:extLst>
          </p:cNvPr>
          <p:cNvSpPr txBox="1"/>
          <p:nvPr/>
        </p:nvSpPr>
        <p:spPr>
          <a:xfrm>
            <a:off x="5209284" y="4425041"/>
            <a:ext cx="914399" cy="276999"/>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Arial" panose="020B0604020202020204" pitchFamily="34" charset="0"/>
              </a:rPr>
              <a:t>EXON 18</a:t>
            </a:r>
          </a:p>
        </p:txBody>
      </p:sp>
      <p:sp>
        <p:nvSpPr>
          <p:cNvPr id="85" name="TextBox 84">
            <a:extLst>
              <a:ext uri="{FF2B5EF4-FFF2-40B4-BE49-F238E27FC236}">
                <a16:creationId xmlns:a16="http://schemas.microsoft.com/office/drawing/2014/main" id="{FCF59E70-4AE4-4501-B0BA-DC9B719E76AA}"/>
              </a:ext>
            </a:extLst>
          </p:cNvPr>
          <p:cNvSpPr txBox="1"/>
          <p:nvPr/>
        </p:nvSpPr>
        <p:spPr>
          <a:xfrm>
            <a:off x="6043001" y="4425041"/>
            <a:ext cx="914399" cy="276999"/>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19</a:t>
            </a:r>
          </a:p>
        </p:txBody>
      </p:sp>
      <p:sp>
        <p:nvSpPr>
          <p:cNvPr id="86" name="TextBox 85">
            <a:extLst>
              <a:ext uri="{FF2B5EF4-FFF2-40B4-BE49-F238E27FC236}">
                <a16:creationId xmlns:a16="http://schemas.microsoft.com/office/drawing/2014/main" id="{5DE63627-E3C7-4D13-9CA0-806E9C7D13F3}"/>
              </a:ext>
            </a:extLst>
          </p:cNvPr>
          <p:cNvSpPr txBox="1"/>
          <p:nvPr/>
        </p:nvSpPr>
        <p:spPr>
          <a:xfrm>
            <a:off x="6733284" y="4433750"/>
            <a:ext cx="708215" cy="276999"/>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Arial" panose="020B0604020202020204" pitchFamily="34" charset="0"/>
              </a:rPr>
              <a:t>20</a:t>
            </a:r>
          </a:p>
        </p:txBody>
      </p:sp>
      <p:sp>
        <p:nvSpPr>
          <p:cNvPr id="87" name="TextBox 86">
            <a:extLst>
              <a:ext uri="{FF2B5EF4-FFF2-40B4-BE49-F238E27FC236}">
                <a16:creationId xmlns:a16="http://schemas.microsoft.com/office/drawing/2014/main" id="{2474061F-DB10-464B-ADE0-A5275B6F45EC}"/>
              </a:ext>
            </a:extLst>
          </p:cNvPr>
          <p:cNvSpPr txBox="1"/>
          <p:nvPr/>
        </p:nvSpPr>
        <p:spPr>
          <a:xfrm>
            <a:off x="7961449" y="4424785"/>
            <a:ext cx="708215" cy="276999"/>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21</a:t>
            </a:r>
          </a:p>
        </p:txBody>
      </p:sp>
      <p:sp>
        <p:nvSpPr>
          <p:cNvPr id="88" name="TextBox 87">
            <a:extLst>
              <a:ext uri="{FF2B5EF4-FFF2-40B4-BE49-F238E27FC236}">
                <a16:creationId xmlns:a16="http://schemas.microsoft.com/office/drawing/2014/main" id="{EA3F7C4F-C71E-46A5-9DDE-EB388ED80402}"/>
              </a:ext>
            </a:extLst>
          </p:cNvPr>
          <p:cNvSpPr txBox="1"/>
          <p:nvPr/>
        </p:nvSpPr>
        <p:spPr>
          <a:xfrm>
            <a:off x="9413732" y="4424785"/>
            <a:ext cx="708215" cy="276999"/>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Arial" panose="020B0604020202020204" pitchFamily="34" charset="0"/>
              </a:rPr>
              <a:t>22</a:t>
            </a:r>
          </a:p>
        </p:txBody>
      </p:sp>
      <p:sp>
        <p:nvSpPr>
          <p:cNvPr id="89" name="TextBox 88">
            <a:extLst>
              <a:ext uri="{FF2B5EF4-FFF2-40B4-BE49-F238E27FC236}">
                <a16:creationId xmlns:a16="http://schemas.microsoft.com/office/drawing/2014/main" id="{739159A7-9F81-4601-BF0F-D0CE7267CA50}"/>
              </a:ext>
            </a:extLst>
          </p:cNvPr>
          <p:cNvSpPr txBox="1"/>
          <p:nvPr/>
        </p:nvSpPr>
        <p:spPr>
          <a:xfrm>
            <a:off x="9915756" y="4416332"/>
            <a:ext cx="708215" cy="276999"/>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Arial" panose="020B0604020202020204" pitchFamily="34" charset="0"/>
              </a:rPr>
              <a:t>23</a:t>
            </a:r>
          </a:p>
        </p:txBody>
      </p:sp>
      <p:sp>
        <p:nvSpPr>
          <p:cNvPr id="90" name="TextBox 89">
            <a:extLst>
              <a:ext uri="{FF2B5EF4-FFF2-40B4-BE49-F238E27FC236}">
                <a16:creationId xmlns:a16="http://schemas.microsoft.com/office/drawing/2014/main" id="{9022471E-0111-4A83-9D9A-8F61118F339C}"/>
              </a:ext>
            </a:extLst>
          </p:cNvPr>
          <p:cNvSpPr txBox="1"/>
          <p:nvPr/>
        </p:nvSpPr>
        <p:spPr>
          <a:xfrm>
            <a:off x="10426745" y="4416332"/>
            <a:ext cx="708215" cy="276999"/>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Arial" panose="020B0604020202020204" pitchFamily="34" charset="0"/>
              </a:rPr>
              <a:t>24</a:t>
            </a:r>
          </a:p>
        </p:txBody>
      </p:sp>
      <p:grpSp>
        <p:nvGrpSpPr>
          <p:cNvPr id="99" name="Group 98">
            <a:extLst>
              <a:ext uri="{FF2B5EF4-FFF2-40B4-BE49-F238E27FC236}">
                <a16:creationId xmlns:a16="http://schemas.microsoft.com/office/drawing/2014/main" id="{AC257E7C-174F-4823-A3B9-3C9D639ADBDB}"/>
              </a:ext>
            </a:extLst>
          </p:cNvPr>
          <p:cNvGrpSpPr/>
          <p:nvPr/>
        </p:nvGrpSpPr>
        <p:grpSpPr>
          <a:xfrm>
            <a:off x="6046503" y="4442169"/>
            <a:ext cx="5062536" cy="229020"/>
            <a:chOff x="6108463" y="4466805"/>
            <a:chExt cx="5062536" cy="229020"/>
          </a:xfrm>
        </p:grpSpPr>
        <p:cxnSp>
          <p:nvCxnSpPr>
            <p:cNvPr id="93" name="Straight Connector 92">
              <a:extLst>
                <a:ext uri="{FF2B5EF4-FFF2-40B4-BE49-F238E27FC236}">
                  <a16:creationId xmlns:a16="http://schemas.microsoft.com/office/drawing/2014/main" id="{0526E827-0808-418A-9C81-BAC21B872E93}"/>
                </a:ext>
              </a:extLst>
            </p:cNvPr>
            <p:cNvCxnSpPr>
              <a:cxnSpLocks/>
            </p:cNvCxnSpPr>
            <p:nvPr/>
          </p:nvCxnSpPr>
          <p:spPr bwMode="auto">
            <a:xfrm flipV="1">
              <a:off x="6108463" y="4473948"/>
              <a:ext cx="0" cy="219496"/>
            </a:xfrm>
            <a:prstGeom prst="line">
              <a:avLst/>
            </a:prstGeom>
            <a:noFill/>
            <a:ln w="28575" cap="flat" cmpd="sng" algn="ctr">
              <a:solidFill>
                <a:schemeClr val="bg2">
                  <a:lumMod val="10000"/>
                </a:schemeClr>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1BEE7913-5401-48CA-A8E2-77E5E89981DB}"/>
                </a:ext>
              </a:extLst>
            </p:cNvPr>
            <p:cNvCxnSpPr>
              <a:cxnSpLocks/>
            </p:cNvCxnSpPr>
            <p:nvPr/>
          </p:nvCxnSpPr>
          <p:spPr bwMode="auto">
            <a:xfrm flipV="1">
              <a:off x="6989525" y="4476329"/>
              <a:ext cx="0" cy="219496"/>
            </a:xfrm>
            <a:prstGeom prst="line">
              <a:avLst/>
            </a:prstGeom>
            <a:noFill/>
            <a:ln w="28575" cap="flat" cmpd="sng" algn="ctr">
              <a:solidFill>
                <a:schemeClr val="bg2">
                  <a:lumMod val="10000"/>
                </a:schemeClr>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E336CD3B-5C4D-4093-9615-B294B11BDF96}"/>
                </a:ext>
              </a:extLst>
            </p:cNvPr>
            <p:cNvCxnSpPr>
              <a:cxnSpLocks/>
            </p:cNvCxnSpPr>
            <p:nvPr/>
          </p:nvCxnSpPr>
          <p:spPr bwMode="auto">
            <a:xfrm flipV="1">
              <a:off x="7330044" y="4471567"/>
              <a:ext cx="0" cy="219496"/>
            </a:xfrm>
            <a:prstGeom prst="line">
              <a:avLst/>
            </a:prstGeom>
            <a:noFill/>
            <a:ln w="28575" cap="flat" cmpd="sng" algn="ctr">
              <a:solidFill>
                <a:schemeClr val="bg2">
                  <a:lumMod val="10000"/>
                </a:schemeClr>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F66CF4B1-180D-4050-A69A-3E1676818D5E}"/>
                </a:ext>
              </a:extLst>
            </p:cNvPr>
            <p:cNvCxnSpPr>
              <a:cxnSpLocks/>
            </p:cNvCxnSpPr>
            <p:nvPr/>
          </p:nvCxnSpPr>
          <p:spPr bwMode="auto">
            <a:xfrm flipV="1">
              <a:off x="9570800" y="4471567"/>
              <a:ext cx="0" cy="219496"/>
            </a:xfrm>
            <a:prstGeom prst="line">
              <a:avLst/>
            </a:prstGeom>
            <a:noFill/>
            <a:ln w="28575" cap="flat" cmpd="sng" algn="ctr">
              <a:solidFill>
                <a:schemeClr val="bg2">
                  <a:lumMod val="10000"/>
                </a:schemeClr>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84FAFD48-611B-45B8-B965-ABBA57DFD867}"/>
                </a:ext>
              </a:extLst>
            </p:cNvPr>
            <p:cNvCxnSpPr>
              <a:cxnSpLocks/>
            </p:cNvCxnSpPr>
            <p:nvPr/>
          </p:nvCxnSpPr>
          <p:spPr bwMode="auto">
            <a:xfrm flipV="1">
              <a:off x="10101818" y="4466805"/>
              <a:ext cx="0" cy="219496"/>
            </a:xfrm>
            <a:prstGeom prst="line">
              <a:avLst/>
            </a:prstGeom>
            <a:noFill/>
            <a:ln w="28575" cap="flat" cmpd="sng" algn="ctr">
              <a:solidFill>
                <a:schemeClr val="bg2">
                  <a:lumMod val="10000"/>
                </a:schemeClr>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65C86F7B-E47C-46D3-8A06-0D982F493D4F}"/>
                </a:ext>
              </a:extLst>
            </p:cNvPr>
            <p:cNvCxnSpPr>
              <a:cxnSpLocks/>
            </p:cNvCxnSpPr>
            <p:nvPr/>
          </p:nvCxnSpPr>
          <p:spPr bwMode="auto">
            <a:xfrm flipV="1">
              <a:off x="11170999" y="4473949"/>
              <a:ext cx="0" cy="219496"/>
            </a:xfrm>
            <a:prstGeom prst="line">
              <a:avLst/>
            </a:prstGeom>
            <a:noFill/>
            <a:ln w="28575" cap="flat" cmpd="sng" algn="ctr">
              <a:solidFill>
                <a:schemeClr val="bg2">
                  <a:lumMod val="10000"/>
                </a:schemeClr>
              </a:solidFill>
              <a:prstDash val="solid"/>
              <a:round/>
              <a:headEnd type="none" w="med" len="med"/>
              <a:tailEnd type="none" w="med" len="med"/>
            </a:ln>
            <a:effectLst/>
          </p:spPr>
        </p:cxnSp>
      </p:grpSp>
      <p:sp>
        <p:nvSpPr>
          <p:cNvPr id="31" name="TextBox 30">
            <a:extLst>
              <a:ext uri="{FF2B5EF4-FFF2-40B4-BE49-F238E27FC236}">
                <a16:creationId xmlns:a16="http://schemas.microsoft.com/office/drawing/2014/main" id="{815CA305-6D90-4634-BD36-262E7904C71D}"/>
              </a:ext>
            </a:extLst>
          </p:cNvPr>
          <p:cNvSpPr txBox="1"/>
          <p:nvPr/>
        </p:nvSpPr>
        <p:spPr>
          <a:xfrm>
            <a:off x="6094554" y="4858016"/>
            <a:ext cx="986115" cy="892552"/>
          </a:xfrm>
          <a:prstGeom prst="rect">
            <a:avLst/>
          </a:prstGeom>
          <a:solidFill>
            <a:srgbClr val="92D050"/>
          </a:solidFill>
          <a:ln w="28575">
            <a:solidFill>
              <a:srgbClr val="FF0000"/>
            </a:solidFill>
          </a:ln>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Arial" panose="020B0604020202020204" pitchFamily="34" charset="0"/>
              </a:rPr>
              <a:t>del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Arial" panose="020B0604020202020204" pitchFamily="34" charset="0"/>
              </a:rPr>
              <a:t>747-752*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Arial" panose="020B0604020202020204" pitchFamily="34" charset="0"/>
              </a:rPr>
              <a:t>and others</a:t>
            </a:r>
            <a:br>
              <a:rPr kumimoji="0" lang="en-US" sz="13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Arial" panose="020B0604020202020204" pitchFamily="34" charset="0"/>
              </a:rPr>
            </a:br>
            <a:r>
              <a:rPr kumimoji="0" lang="en-US" sz="13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Arial" panose="020B0604020202020204" pitchFamily="34" charset="0"/>
              </a:rPr>
              <a:t>~48%</a:t>
            </a:r>
          </a:p>
        </p:txBody>
      </p:sp>
      <p:cxnSp>
        <p:nvCxnSpPr>
          <p:cNvPr id="7" name="Straight Connector 6">
            <a:extLst>
              <a:ext uri="{FF2B5EF4-FFF2-40B4-BE49-F238E27FC236}">
                <a16:creationId xmlns:a16="http://schemas.microsoft.com/office/drawing/2014/main" id="{4CD5855C-1DEC-4BF8-A252-456C87723ACE}"/>
              </a:ext>
            </a:extLst>
          </p:cNvPr>
          <p:cNvCxnSpPr/>
          <p:nvPr/>
        </p:nvCxnSpPr>
        <p:spPr bwMode="auto">
          <a:xfrm>
            <a:off x="4823804" y="2080432"/>
            <a:ext cx="731520" cy="0"/>
          </a:xfrm>
          <a:prstGeom prst="line">
            <a:avLst/>
          </a:prstGeom>
          <a:noFill/>
          <a:ln w="28575" cap="flat" cmpd="sng" algn="ctr">
            <a:solidFill>
              <a:schemeClr val="accent3"/>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7FE6445A-55E5-49D8-8925-08F646BBF406}"/>
              </a:ext>
            </a:extLst>
          </p:cNvPr>
          <p:cNvCxnSpPr/>
          <p:nvPr/>
        </p:nvCxnSpPr>
        <p:spPr bwMode="auto">
          <a:xfrm>
            <a:off x="6340745" y="2076078"/>
            <a:ext cx="274320" cy="0"/>
          </a:xfrm>
          <a:prstGeom prst="line">
            <a:avLst/>
          </a:prstGeom>
          <a:noFill/>
          <a:ln w="28575" cap="flat" cmpd="sng" algn="ctr">
            <a:solidFill>
              <a:schemeClr val="accent3"/>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EAC51C72-D354-401D-A9C3-0DABCE41FB75}"/>
              </a:ext>
            </a:extLst>
          </p:cNvPr>
          <p:cNvCxnSpPr/>
          <p:nvPr/>
        </p:nvCxnSpPr>
        <p:spPr bwMode="auto">
          <a:xfrm>
            <a:off x="7441499" y="2076078"/>
            <a:ext cx="365760" cy="0"/>
          </a:xfrm>
          <a:prstGeom prst="line">
            <a:avLst/>
          </a:prstGeom>
          <a:noFill/>
          <a:ln w="28575" cap="flat" cmpd="sng" algn="ctr">
            <a:solidFill>
              <a:schemeClr val="accent3"/>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5C590A17-8F6B-448D-918A-ADDEE88DFBB9}"/>
              </a:ext>
            </a:extLst>
          </p:cNvPr>
          <p:cNvCxnSpPr/>
          <p:nvPr/>
        </p:nvCxnSpPr>
        <p:spPr bwMode="auto">
          <a:xfrm>
            <a:off x="8688104" y="2076078"/>
            <a:ext cx="914400" cy="0"/>
          </a:xfrm>
          <a:prstGeom prst="line">
            <a:avLst/>
          </a:prstGeom>
          <a:noFill/>
          <a:ln w="28575" cap="flat" cmpd="sng" algn="ctr">
            <a:solidFill>
              <a:schemeClr val="accent3"/>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2B14CDB1-DBE8-4409-B6CC-FEA918F28C9D}"/>
              </a:ext>
            </a:extLst>
          </p:cNvPr>
          <p:cNvCxnSpPr/>
          <p:nvPr/>
        </p:nvCxnSpPr>
        <p:spPr bwMode="auto">
          <a:xfrm>
            <a:off x="10238487" y="2076078"/>
            <a:ext cx="1371600" cy="0"/>
          </a:xfrm>
          <a:prstGeom prst="line">
            <a:avLst/>
          </a:prstGeom>
          <a:noFill/>
          <a:ln w="28575" cap="flat" cmpd="sng" algn="ctr">
            <a:solidFill>
              <a:schemeClr val="accent3"/>
            </a:solidFill>
            <a:prstDash val="solid"/>
            <a:round/>
            <a:headEnd type="none" w="med" len="med"/>
            <a:tailEnd type="none" w="med" len="med"/>
          </a:ln>
          <a:effectLst/>
        </p:spPr>
      </p:cxnSp>
      <p:sp>
        <p:nvSpPr>
          <p:cNvPr id="5" name="TextBox 4">
            <a:extLst>
              <a:ext uri="{FF2B5EF4-FFF2-40B4-BE49-F238E27FC236}">
                <a16:creationId xmlns:a16="http://schemas.microsoft.com/office/drawing/2014/main" id="{DCA2DFF0-26EB-4660-8F06-DFD171608205}"/>
              </a:ext>
            </a:extLst>
          </p:cNvPr>
          <p:cNvSpPr txBox="1"/>
          <p:nvPr/>
        </p:nvSpPr>
        <p:spPr bwMode="auto">
          <a:xfrm>
            <a:off x="9206772" y="5257922"/>
            <a:ext cx="2799549" cy="1092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*Classical </a:t>
            </a:r>
            <a:r>
              <a:rPr kumimoji="0" lang="en-US" sz="13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EGFR </a:t>
            </a: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mutations</a:t>
            </a:r>
            <a:r>
              <a:rPr kumimoji="0" lang="en-US" sz="13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endPar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3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Noncanonical </a:t>
            </a:r>
            <a:r>
              <a:rPr kumimoji="0" lang="en-US" sz="13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EGFR </a:t>
            </a: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mutations.</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3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US" sz="13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EGFR </a:t>
            </a: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ex20ins typically not sensitizing </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to standard EGFR TKIs.</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3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Resistance mutations.</a:t>
            </a:r>
          </a:p>
        </p:txBody>
      </p:sp>
    </p:spTree>
    <p:extLst>
      <p:ext uri="{BB962C8B-B14F-4D97-AF65-F5344CB8AC3E}">
        <p14:creationId xmlns:p14="http://schemas.microsoft.com/office/powerpoint/2010/main" val="3207692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4B8543-D07B-4F29-9E6C-BEC6C13B169F}"/>
              </a:ext>
            </a:extLst>
          </p:cNvPr>
          <p:cNvSpPr>
            <a:spLocks noGrp="1"/>
          </p:cNvSpPr>
          <p:nvPr>
            <p:ph type="title"/>
          </p:nvPr>
        </p:nvSpPr>
        <p:spPr/>
        <p:txBody>
          <a:bodyPr/>
          <a:lstStyle/>
          <a:p>
            <a:pPr>
              <a:lnSpc>
                <a:spcPct val="90000"/>
              </a:lnSpc>
              <a:spcBef>
                <a:spcPts val="1000"/>
              </a:spcBef>
              <a:spcAft>
                <a:spcPts val="700"/>
              </a:spcAft>
            </a:pPr>
            <a:r>
              <a:rPr lang="en-US" dirty="0">
                <a:solidFill>
                  <a:srgbClr val="455560"/>
                </a:solidFill>
              </a:rPr>
              <a:t>EGFR TKI Therapy in the Management of Newly Diagnosed </a:t>
            </a:r>
            <a:r>
              <a:rPr lang="en-US" i="1" dirty="0">
                <a:solidFill>
                  <a:srgbClr val="455560"/>
                </a:solidFill>
              </a:rPr>
              <a:t>EGFR</a:t>
            </a:r>
            <a:r>
              <a:rPr lang="en-US" dirty="0">
                <a:solidFill>
                  <a:srgbClr val="455560"/>
                </a:solidFill>
              </a:rPr>
              <a:t>-Mutated Advanced NSCLC</a:t>
            </a:r>
          </a:p>
        </p:txBody>
      </p:sp>
      <p:sp>
        <p:nvSpPr>
          <p:cNvPr id="11" name="Text Box 15">
            <a:extLst>
              <a:ext uri="{FF2B5EF4-FFF2-40B4-BE49-F238E27FC236}">
                <a16:creationId xmlns:a16="http://schemas.microsoft.com/office/drawing/2014/main" id="{9EFAB0FE-E06F-4074-B0AB-21731EF08C4B}"/>
              </a:ext>
            </a:extLst>
          </p:cNvPr>
          <p:cNvSpPr txBox="1">
            <a:spLocks noChangeArrowheads="1"/>
          </p:cNvSpPr>
          <p:nvPr/>
        </p:nvSpPr>
        <p:spPr bwMode="auto">
          <a:xfrm>
            <a:off x="412751" y="6388915"/>
            <a:ext cx="9144204"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Shah. Clin Lung Cancer. 2020;21:e216.</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5" name="Table 9">
            <a:extLst>
              <a:ext uri="{FF2B5EF4-FFF2-40B4-BE49-F238E27FC236}">
                <a16:creationId xmlns:a16="http://schemas.microsoft.com/office/drawing/2014/main" id="{DBE4FA86-E609-6B26-F5F5-153340075D36}"/>
              </a:ext>
            </a:extLst>
          </p:cNvPr>
          <p:cNvGraphicFramePr>
            <a:graphicFrameLocks/>
          </p:cNvGraphicFramePr>
          <p:nvPr>
            <p:extLst>
              <p:ext uri="{D42A27DB-BD31-4B8C-83A1-F6EECF244321}">
                <p14:modId xmlns:p14="http://schemas.microsoft.com/office/powerpoint/2010/main" val="3122177163"/>
              </p:ext>
            </p:extLst>
          </p:nvPr>
        </p:nvGraphicFramePr>
        <p:xfrm>
          <a:off x="522288" y="2173965"/>
          <a:ext cx="5376672" cy="2377440"/>
        </p:xfrm>
        <a:graphic>
          <a:graphicData uri="http://schemas.openxmlformats.org/drawingml/2006/table">
            <a:tbl>
              <a:tblPr firstRow="1" bandRow="1">
                <a:tableStyleId>{93296810-A885-4BE3-A3E7-6D5BEEA58F35}</a:tableStyleId>
              </a:tblPr>
              <a:tblGrid>
                <a:gridCol w="1689284">
                  <a:extLst>
                    <a:ext uri="{9D8B030D-6E8A-4147-A177-3AD203B41FA5}">
                      <a16:colId xmlns:a16="http://schemas.microsoft.com/office/drawing/2014/main" val="1624292663"/>
                    </a:ext>
                  </a:extLst>
                </a:gridCol>
                <a:gridCol w="999052">
                  <a:extLst>
                    <a:ext uri="{9D8B030D-6E8A-4147-A177-3AD203B41FA5}">
                      <a16:colId xmlns:a16="http://schemas.microsoft.com/office/drawing/2014/main" val="370193880"/>
                    </a:ext>
                  </a:extLst>
                </a:gridCol>
                <a:gridCol w="1344168">
                  <a:extLst>
                    <a:ext uri="{9D8B030D-6E8A-4147-A177-3AD203B41FA5}">
                      <a16:colId xmlns:a16="http://schemas.microsoft.com/office/drawing/2014/main" val="1140655050"/>
                    </a:ext>
                  </a:extLst>
                </a:gridCol>
                <a:gridCol w="1344168">
                  <a:extLst>
                    <a:ext uri="{9D8B030D-6E8A-4147-A177-3AD203B41FA5}">
                      <a16:colId xmlns:a16="http://schemas.microsoft.com/office/drawing/2014/main" val="1373302389"/>
                    </a:ext>
                  </a:extLst>
                </a:gridCol>
              </a:tblGrid>
              <a:tr h="274320">
                <a:tc>
                  <a:txBody>
                    <a:bodyPr/>
                    <a:lstStyle/>
                    <a:p>
                      <a:r>
                        <a:rPr lang="en-US" sz="2000" dirty="0">
                          <a:latin typeface="Calibri" panose="020F0502020204030204" pitchFamily="34" charset="0"/>
                          <a:cs typeface="Calibri" panose="020F0502020204030204" pitchFamily="34" charset="0"/>
                        </a:rPr>
                        <a:t>TKI</a:t>
                      </a:r>
                    </a:p>
                  </a:txBody>
                  <a:tcPr>
                    <a:lnL w="12700" cmpd="sng">
                      <a:noFill/>
                    </a:lnL>
                    <a:lnR w="12700" cmpd="sng">
                      <a:noFill/>
                    </a:lnR>
                    <a:lnT w="12700" cmpd="sng">
                      <a:noFill/>
                    </a:lnT>
                    <a:lnB w="28575"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2000" dirty="0">
                          <a:latin typeface="Calibri" panose="020F0502020204030204" pitchFamily="34" charset="0"/>
                          <a:cs typeface="Calibri" panose="020F0502020204030204" pitchFamily="34" charset="0"/>
                        </a:rPr>
                        <a:t>ORR, %</a:t>
                      </a:r>
                    </a:p>
                  </a:txBody>
                  <a:tcPr>
                    <a:lnL w="12700" cmpd="sng">
                      <a:noFill/>
                    </a:lnL>
                    <a:lnR w="12700" cmpd="sng">
                      <a:noFill/>
                    </a:lnR>
                    <a:lnT w="12700" cmpd="sng">
                      <a:noFill/>
                    </a:lnT>
                    <a:lnB w="28575"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2000" dirty="0">
                          <a:latin typeface="Calibri" panose="020F0502020204030204" pitchFamily="34" charset="0"/>
                          <a:cs typeface="Calibri" panose="020F0502020204030204" pitchFamily="34" charset="0"/>
                        </a:rPr>
                        <a:t>mPFS, Mo</a:t>
                      </a:r>
                    </a:p>
                  </a:txBody>
                  <a:tcPr>
                    <a:lnL w="12700" cmpd="sng">
                      <a:noFill/>
                    </a:lnL>
                    <a:lnR w="12700" cmpd="sng">
                      <a:noFill/>
                    </a:lnR>
                    <a:lnT w="12700" cmpd="sng">
                      <a:noFill/>
                    </a:lnT>
                    <a:lnB w="28575"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2000" dirty="0">
                          <a:latin typeface="Calibri" panose="020F0502020204030204" pitchFamily="34" charset="0"/>
                          <a:cs typeface="Calibri" panose="020F0502020204030204" pitchFamily="34" charset="0"/>
                        </a:rPr>
                        <a:t>mOS, Mo</a:t>
                      </a:r>
                    </a:p>
                  </a:txBody>
                  <a:tcPr>
                    <a:lnL w="12700" cmpd="sng">
                      <a:noFill/>
                    </a:lnL>
                    <a:lnR w="12700" cmpd="sng">
                      <a:noFill/>
                    </a:lnR>
                    <a:lnT w="12700" cmpd="sng">
                      <a:noFill/>
                    </a:lnT>
                    <a:lnB w="28575"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936460204"/>
                  </a:ext>
                </a:extLst>
              </a:tr>
              <a:tr h="274320">
                <a:tc>
                  <a:txBody>
                    <a:bodyPr/>
                    <a:lstStyle/>
                    <a:p>
                      <a:r>
                        <a:rPr lang="en-US" sz="2000" dirty="0">
                          <a:solidFill>
                            <a:schemeClr val="bg1"/>
                          </a:solidFill>
                          <a:latin typeface="Calibri" panose="020F0502020204030204" pitchFamily="34" charset="0"/>
                          <a:cs typeface="Calibri" panose="020F0502020204030204" pitchFamily="34" charset="0"/>
                        </a:rPr>
                        <a:t>Osimertinib*</a:t>
                      </a:r>
                    </a:p>
                  </a:txBody>
                  <a:tcPr>
                    <a:lnL w="28575" cap="flat" cmpd="sng" algn="ctr">
                      <a:solidFill>
                        <a:srgbClr val="FF0000"/>
                      </a:solidFill>
                      <a:prstDash val="solid"/>
                      <a:round/>
                      <a:headEnd type="none" w="med" len="med"/>
                      <a:tailEnd type="none" w="med" len="med"/>
                    </a:lnL>
                    <a:lnR w="12700" cmpd="sng">
                      <a:noFill/>
                    </a:lnR>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2000" dirty="0">
                          <a:solidFill>
                            <a:schemeClr val="bg1"/>
                          </a:solidFill>
                          <a:latin typeface="Calibri" panose="020F0502020204030204" pitchFamily="34" charset="0"/>
                          <a:cs typeface="Calibri" panose="020F0502020204030204" pitchFamily="34" charset="0"/>
                        </a:rPr>
                        <a:t>80</a:t>
                      </a:r>
                    </a:p>
                  </a:txBody>
                  <a:tcPr>
                    <a:lnL w="12700" cmpd="sng">
                      <a:noFill/>
                    </a:lnL>
                    <a:lnR w="12700" cmpd="sng">
                      <a:noFill/>
                    </a:lnR>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2000" dirty="0">
                          <a:solidFill>
                            <a:schemeClr val="bg1"/>
                          </a:solidFill>
                          <a:latin typeface="Calibri" panose="020F0502020204030204" pitchFamily="34" charset="0"/>
                          <a:cs typeface="Calibri" panose="020F0502020204030204" pitchFamily="34" charset="0"/>
                        </a:rPr>
                        <a:t>17.7</a:t>
                      </a:r>
                    </a:p>
                  </a:txBody>
                  <a:tcPr>
                    <a:lnL w="12700" cmpd="sng">
                      <a:noFill/>
                    </a:lnL>
                    <a:lnR w="12700" cmpd="sng">
                      <a:noFill/>
                    </a:lnR>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2000" dirty="0">
                          <a:solidFill>
                            <a:schemeClr val="bg1"/>
                          </a:solidFill>
                          <a:latin typeface="Calibri" panose="020F0502020204030204" pitchFamily="34" charset="0"/>
                          <a:cs typeface="Calibri" panose="020F0502020204030204" pitchFamily="34" charset="0"/>
                        </a:rPr>
                        <a:t>38.6</a:t>
                      </a:r>
                    </a:p>
                  </a:txBody>
                  <a:tcPr>
                    <a:lnL w="12700" cmpd="sng">
                      <a:noFill/>
                    </a:lnL>
                    <a:lnR w="28575" cap="flat" cmpd="sng" algn="ctr">
                      <a:solidFill>
                        <a:srgbClr val="FF0000"/>
                      </a:solidFill>
                      <a:prstDash val="solid"/>
                      <a:round/>
                      <a:headEnd type="none" w="med" len="med"/>
                      <a:tailEnd type="none" w="med" len="med"/>
                    </a:lnR>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11754087"/>
                  </a:ext>
                </a:extLst>
              </a:tr>
              <a:tr h="274320">
                <a:tc>
                  <a:txBody>
                    <a:bodyPr/>
                    <a:lstStyle/>
                    <a:p>
                      <a:r>
                        <a:rPr lang="en-US" sz="2000" dirty="0">
                          <a:solidFill>
                            <a:schemeClr val="bg1"/>
                          </a:solidFill>
                          <a:latin typeface="Calibri" panose="020F0502020204030204" pitchFamily="34" charset="0"/>
                          <a:cs typeface="Calibri" panose="020F0502020204030204" pitchFamily="34" charset="0"/>
                        </a:rPr>
                        <a:t>Afatinib</a:t>
                      </a:r>
                    </a:p>
                  </a:txBody>
                  <a:tcPr>
                    <a:lnL w="12700" cmpd="sng">
                      <a:noFill/>
                    </a:lnL>
                    <a:lnR w="12700" cmpd="sng">
                      <a:noFill/>
                    </a:lnR>
                    <a:lnT w="28575" cap="flat" cmpd="sng" algn="ctr">
                      <a:solidFill>
                        <a:srgbClr val="FF0000"/>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2000" dirty="0">
                          <a:solidFill>
                            <a:schemeClr val="bg1"/>
                          </a:solidFill>
                          <a:latin typeface="Calibri" panose="020F0502020204030204" pitchFamily="34" charset="0"/>
                          <a:cs typeface="Calibri" panose="020F0502020204030204" pitchFamily="34" charset="0"/>
                        </a:rPr>
                        <a:t>70</a:t>
                      </a:r>
                    </a:p>
                  </a:txBody>
                  <a:tcPr>
                    <a:lnL w="12700" cmpd="sng">
                      <a:noFill/>
                    </a:lnL>
                    <a:lnR w="12700" cmpd="sng">
                      <a:noFill/>
                    </a:lnR>
                    <a:lnT w="28575" cap="flat" cmpd="sng" algn="ctr">
                      <a:solidFill>
                        <a:srgbClr val="FF0000"/>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2000" dirty="0">
                          <a:solidFill>
                            <a:schemeClr val="bg1"/>
                          </a:solidFill>
                          <a:latin typeface="Calibri" panose="020F0502020204030204" pitchFamily="34" charset="0"/>
                          <a:cs typeface="Calibri" panose="020F0502020204030204" pitchFamily="34" charset="0"/>
                        </a:rPr>
                        <a:t>11.0-13.6</a:t>
                      </a:r>
                    </a:p>
                  </a:txBody>
                  <a:tcPr>
                    <a:lnL w="12700" cmpd="sng">
                      <a:noFill/>
                    </a:lnL>
                    <a:lnR w="12700" cmpd="sng">
                      <a:noFill/>
                    </a:lnR>
                    <a:lnT w="28575" cap="flat" cmpd="sng" algn="ctr">
                      <a:solidFill>
                        <a:srgbClr val="FF0000"/>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2000" dirty="0">
                          <a:solidFill>
                            <a:schemeClr val="bg1"/>
                          </a:solidFill>
                          <a:latin typeface="Calibri" panose="020F0502020204030204" pitchFamily="34" charset="0"/>
                          <a:cs typeface="Calibri" panose="020F0502020204030204" pitchFamily="34" charset="0"/>
                        </a:rPr>
                        <a:t>23.6-31.6</a:t>
                      </a:r>
                    </a:p>
                  </a:txBody>
                  <a:tcPr>
                    <a:lnL w="12700" cmpd="sng">
                      <a:noFill/>
                    </a:lnL>
                    <a:lnR w="12700" cmpd="sng">
                      <a:noFill/>
                    </a:lnR>
                    <a:lnT w="28575" cap="flat" cmpd="sng" algn="ctr">
                      <a:solidFill>
                        <a:srgbClr val="FF0000"/>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863055180"/>
                  </a:ext>
                </a:extLst>
              </a:tr>
              <a:tr h="27432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solidFill>
                            <a:schemeClr val="bg1"/>
                          </a:solidFill>
                          <a:latin typeface="Calibri" panose="020F0502020204030204" pitchFamily="34" charset="0"/>
                          <a:cs typeface="Calibri" panose="020F0502020204030204" pitchFamily="34" charset="0"/>
                        </a:rPr>
                        <a:t>Dacomitinib</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solidFill>
                            <a:schemeClr val="bg1"/>
                          </a:solidFill>
                          <a:latin typeface="Calibri" panose="020F0502020204030204" pitchFamily="34" charset="0"/>
                          <a:cs typeface="Calibri" panose="020F0502020204030204" pitchFamily="34" charset="0"/>
                        </a:rPr>
                        <a:t>75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solidFill>
                            <a:schemeClr val="bg1"/>
                          </a:solidFill>
                          <a:latin typeface="Calibri" panose="020F0502020204030204" pitchFamily="34" charset="0"/>
                          <a:cs typeface="Calibri" panose="020F0502020204030204" pitchFamily="34" charset="0"/>
                        </a:rPr>
                        <a:t>14.7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dirty="0">
                          <a:solidFill>
                            <a:schemeClr val="bg1"/>
                          </a:solidFill>
                          <a:latin typeface="Calibri" panose="020F0502020204030204" pitchFamily="34" charset="0"/>
                          <a:cs typeface="Calibri" panose="020F0502020204030204" pitchFamily="34" charset="0"/>
                        </a:rPr>
                        <a:t>34.1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68372225"/>
                  </a:ext>
                </a:extLst>
              </a:tr>
              <a:tr h="27432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solidFill>
                            <a:schemeClr val="bg1"/>
                          </a:solidFill>
                          <a:latin typeface="Calibri" panose="020F0502020204030204" pitchFamily="34" charset="0"/>
                          <a:cs typeface="Calibri" panose="020F0502020204030204" pitchFamily="34" charset="0"/>
                        </a:rPr>
                        <a:t>Erlotinib</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2000" dirty="0">
                          <a:solidFill>
                            <a:schemeClr val="bg1"/>
                          </a:solidFill>
                          <a:latin typeface="Calibri" panose="020F0502020204030204" pitchFamily="34" charset="0"/>
                          <a:cs typeface="Calibri" panose="020F0502020204030204" pitchFamily="34" charset="0"/>
                        </a:rPr>
                        <a:t>64-83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solidFill>
                            <a:schemeClr val="bg1"/>
                          </a:solidFill>
                          <a:latin typeface="Calibri" panose="020F0502020204030204" pitchFamily="34" charset="0"/>
                          <a:cs typeface="Calibri" panose="020F0502020204030204" pitchFamily="34" charset="0"/>
                        </a:rPr>
                        <a:t>9.7-13.1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2000" dirty="0">
                          <a:solidFill>
                            <a:schemeClr val="bg1"/>
                          </a:solidFill>
                          <a:latin typeface="Calibri" panose="020F0502020204030204" pitchFamily="34" charset="0"/>
                          <a:cs typeface="Calibri" panose="020F0502020204030204" pitchFamily="34" charset="0"/>
                        </a:rPr>
                        <a:t>22.8-26.3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698062040"/>
                  </a:ext>
                </a:extLst>
              </a:tr>
              <a:tr h="27432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solidFill>
                            <a:schemeClr val="bg1"/>
                          </a:solidFill>
                          <a:latin typeface="Calibri" panose="020F0502020204030204" pitchFamily="34" charset="0"/>
                          <a:cs typeface="Calibri" panose="020F0502020204030204" pitchFamily="34" charset="0"/>
                        </a:rPr>
                        <a:t>Gefitinib</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dirty="0">
                          <a:solidFill>
                            <a:schemeClr val="bg1"/>
                          </a:solidFill>
                          <a:latin typeface="Calibri" panose="020F0502020204030204" pitchFamily="34" charset="0"/>
                          <a:cs typeface="Calibri" panose="020F0502020204030204" pitchFamily="34" charset="0"/>
                        </a:rPr>
                        <a:t>56-72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dirty="0">
                          <a:solidFill>
                            <a:schemeClr val="bg1"/>
                          </a:solidFill>
                          <a:latin typeface="Calibri" panose="020F0502020204030204" pitchFamily="34" charset="0"/>
                          <a:cs typeface="Calibri" panose="020F0502020204030204" pitchFamily="34" charset="0"/>
                        </a:rPr>
                        <a:t>9.2-10.8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dirty="0">
                          <a:solidFill>
                            <a:schemeClr val="bg1"/>
                          </a:solidFill>
                          <a:latin typeface="Calibri" panose="020F0502020204030204" pitchFamily="34" charset="0"/>
                          <a:cs typeface="Calibri" panose="020F0502020204030204" pitchFamily="34" charset="0"/>
                        </a:rPr>
                        <a:t>27.7-34.8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789194560"/>
                  </a:ext>
                </a:extLst>
              </a:tr>
            </a:tbl>
          </a:graphicData>
        </a:graphic>
      </p:graphicFrame>
      <p:sp>
        <p:nvSpPr>
          <p:cNvPr id="9" name="TextBox 8">
            <a:extLst>
              <a:ext uri="{FF2B5EF4-FFF2-40B4-BE49-F238E27FC236}">
                <a16:creationId xmlns:a16="http://schemas.microsoft.com/office/drawing/2014/main" id="{9B52AA8E-A5B8-3199-E290-4D1050175064}"/>
              </a:ext>
            </a:extLst>
          </p:cNvPr>
          <p:cNvSpPr txBox="1"/>
          <p:nvPr/>
        </p:nvSpPr>
        <p:spPr bwMode="auto">
          <a:xfrm>
            <a:off x="602937" y="1504105"/>
            <a:ext cx="522922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pt-BR" sz="1800" b="1" i="0" u="none" strike="noStrike" kern="1200" cap="none" spc="0" normalizeH="0" baseline="0" noProof="0" dirty="0" err="1">
                <a:ln>
                  <a:noFill/>
                </a:ln>
                <a:solidFill>
                  <a:srgbClr val="000000"/>
                </a:solidFill>
                <a:effectLst/>
                <a:uLnTx/>
                <a:uFillTx/>
                <a:latin typeface="Calibri" panose="020F0502020204030204" pitchFamily="34" charset="0"/>
                <a:ea typeface="+mn-ea"/>
                <a:cs typeface="Arial" panose="020B0604020202020204" pitchFamily="34" charset="0"/>
              </a:rPr>
              <a:t>Efficacy</a:t>
            </a:r>
            <a:r>
              <a:rPr kumimoji="0" lang="pt-BR"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of EGFR </a:t>
            </a:r>
            <a:r>
              <a:rPr kumimoji="0" lang="pt-BR" sz="1800" b="1" i="0" u="none" strike="noStrike" kern="1200" cap="none" spc="0" normalizeH="0" baseline="0" noProof="0" dirty="0" err="1">
                <a:ln>
                  <a:noFill/>
                </a:ln>
                <a:solidFill>
                  <a:srgbClr val="000000"/>
                </a:solidFill>
                <a:effectLst/>
                <a:uLnTx/>
                <a:uFillTx/>
                <a:latin typeface="Calibri" panose="020F0502020204030204" pitchFamily="34" charset="0"/>
                <a:ea typeface="+mn-ea"/>
                <a:cs typeface="Arial" panose="020B0604020202020204" pitchFamily="34" charset="0"/>
              </a:rPr>
              <a:t>TKIs</a:t>
            </a:r>
            <a:r>
              <a:rPr kumimoji="0" lang="pt-BR"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in </a:t>
            </a:r>
            <a:r>
              <a:rPr kumimoji="0" lang="pt-BR" sz="1800" b="1" i="0" u="none" strike="noStrike" kern="1200" cap="none" spc="0" normalizeH="0" baseline="0" noProof="0" dirty="0" err="1">
                <a:ln>
                  <a:noFill/>
                </a:ln>
                <a:solidFill>
                  <a:srgbClr val="000000"/>
                </a:solidFill>
                <a:effectLst/>
                <a:uLnTx/>
                <a:uFillTx/>
                <a:latin typeface="Calibri" panose="020F0502020204030204" pitchFamily="34" charset="0"/>
                <a:ea typeface="+mn-ea"/>
                <a:cs typeface="Arial" panose="020B0604020202020204" pitchFamily="34" charset="0"/>
              </a:rPr>
              <a:t>First-line</a:t>
            </a:r>
            <a:r>
              <a:rPr kumimoji="0" lang="pt-BR"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Setting for </a:t>
            </a:r>
            <a:r>
              <a:rPr kumimoji="0" lang="pt-BR" sz="1800" b="1" i="0" u="none" strike="noStrike" kern="1200" cap="none" spc="0" normalizeH="0" baseline="0" noProof="0" dirty="0" err="1">
                <a:ln>
                  <a:noFill/>
                </a:ln>
                <a:solidFill>
                  <a:srgbClr val="000000"/>
                </a:solidFill>
                <a:effectLst/>
                <a:uLnTx/>
                <a:uFillTx/>
                <a:latin typeface="Calibri" panose="020F0502020204030204" pitchFamily="34" charset="0"/>
                <a:ea typeface="+mn-ea"/>
                <a:cs typeface="Arial" panose="020B0604020202020204" pitchFamily="34" charset="0"/>
              </a:rPr>
              <a:t>Classical</a:t>
            </a:r>
            <a:r>
              <a:rPr kumimoji="0" lang="pt-BR"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pt-BR" sz="18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EGFR </a:t>
            </a:r>
            <a:r>
              <a:rPr kumimoji="0" lang="pt-BR"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Mutations Across Multiple Key Trials</a:t>
            </a:r>
          </a:p>
        </p:txBody>
      </p:sp>
      <p:sp>
        <p:nvSpPr>
          <p:cNvPr id="12" name="TextBox 11">
            <a:extLst>
              <a:ext uri="{FF2B5EF4-FFF2-40B4-BE49-F238E27FC236}">
                <a16:creationId xmlns:a16="http://schemas.microsoft.com/office/drawing/2014/main" id="{FAE43AD0-98F0-FDEB-960B-0495B80A6D10}"/>
              </a:ext>
            </a:extLst>
          </p:cNvPr>
          <p:cNvSpPr txBox="1"/>
          <p:nvPr/>
        </p:nvSpPr>
        <p:spPr bwMode="auto">
          <a:xfrm>
            <a:off x="522288" y="4551405"/>
            <a:ext cx="19109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*Current first-line SoC. </a:t>
            </a:r>
          </a:p>
        </p:txBody>
      </p:sp>
      <p:sp>
        <p:nvSpPr>
          <p:cNvPr id="13" name="Content Placeholder 3">
            <a:extLst>
              <a:ext uri="{FF2B5EF4-FFF2-40B4-BE49-F238E27FC236}">
                <a16:creationId xmlns:a16="http://schemas.microsoft.com/office/drawing/2014/main" id="{B30BDF2A-090D-418B-2503-FCEA60BEADF6}"/>
              </a:ext>
            </a:extLst>
          </p:cNvPr>
          <p:cNvSpPr txBox="1">
            <a:spLocks/>
          </p:cNvSpPr>
          <p:nvPr/>
        </p:nvSpPr>
        <p:spPr bwMode="auto">
          <a:xfrm>
            <a:off x="6252634" y="1510730"/>
            <a:ext cx="5229570" cy="4679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300"/>
              </a:spcAft>
              <a:buClr>
                <a:srgbClr val="000000"/>
              </a:buClr>
              <a:buSzTx/>
              <a:buFont typeface="Wingdings" panose="05000000000000000000" pitchFamily="2" charset="2"/>
              <a:buChar char="§"/>
              <a:tabLst/>
              <a:defRPr/>
            </a:pPr>
            <a:r>
              <a:rPr lang="en-US" sz="2600" b="0" kern="0" dirty="0">
                <a:solidFill>
                  <a:srgbClr val="000000"/>
                </a:solidFill>
                <a:cs typeface="Arial" panose="020B0604020202020204" pitchFamily="34" charset="0"/>
              </a:rPr>
              <a:t>Rash and diarrhea represent clinically important </a:t>
            </a:r>
            <a:r>
              <a:rPr kumimoji="0" lang="en-US" sz="2600" b="0" i="0" u="none" strike="noStrike" kern="0" cap="none" spc="0" normalizeH="0" baseline="0" noProof="0" dirty="0">
                <a:ln>
                  <a:noFill/>
                </a:ln>
                <a:solidFill>
                  <a:srgbClr val="000000"/>
                </a:solidFill>
                <a:effectLst/>
                <a:uLnTx/>
                <a:uFillTx/>
                <a:cs typeface="Arial" panose="020B0604020202020204" pitchFamily="34" charset="0"/>
              </a:rPr>
              <a:t>toxicities with EGFR TKIs</a:t>
            </a:r>
          </a:p>
          <a:p>
            <a:pPr marL="800100" lvl="1">
              <a:spcAft>
                <a:spcPts val="300"/>
              </a:spcAft>
              <a:buClr>
                <a:srgbClr val="000000"/>
              </a:buClr>
              <a:defRPr/>
            </a:pPr>
            <a:r>
              <a:rPr lang="en-US" sz="2400" b="0" kern="0" dirty="0">
                <a:solidFill>
                  <a:srgbClr val="000000"/>
                </a:solidFill>
                <a:cs typeface="Arial" panose="020B0604020202020204" pitchFamily="34" charset="0"/>
              </a:rPr>
              <a:t>Mostly minor to moderate, but chronic grade 2 rash and diarrhea can adversely affect QoL</a:t>
            </a:r>
          </a:p>
          <a:p>
            <a:pPr marL="800100" lvl="1">
              <a:spcAft>
                <a:spcPts val="300"/>
              </a:spcAft>
              <a:buClr>
                <a:srgbClr val="000000"/>
              </a:buClr>
              <a:defRPr/>
            </a:pPr>
            <a:r>
              <a:rPr lang="en-US" sz="2400" b="0" kern="0" dirty="0">
                <a:solidFill>
                  <a:srgbClr val="000000"/>
                </a:solidFill>
                <a:cs typeface="Arial" panose="020B0604020202020204" pitchFamily="34" charset="0"/>
              </a:rPr>
              <a:t>Less common with osimertinib</a:t>
            </a:r>
          </a:p>
          <a:p>
            <a:pPr marL="800100" lvl="1">
              <a:spcAft>
                <a:spcPts val="300"/>
              </a:spcAft>
              <a:buClr>
                <a:srgbClr val="000000"/>
              </a:buClr>
              <a:defRPr/>
            </a:pPr>
            <a:r>
              <a:rPr lang="en-US" sz="2400" b="0" kern="0" dirty="0">
                <a:solidFill>
                  <a:srgbClr val="000000"/>
                </a:solidFill>
                <a:cs typeface="Arial" panose="020B0604020202020204" pitchFamily="34" charset="0"/>
              </a:rPr>
              <a:t>Proactive management may reduce severity</a:t>
            </a:r>
          </a:p>
          <a:p>
            <a:endParaRPr lang="en-US" sz="2600" kern="0" dirty="0"/>
          </a:p>
        </p:txBody>
      </p:sp>
    </p:spTree>
    <p:extLst>
      <p:ext uri="{BB962C8B-B14F-4D97-AF65-F5344CB8AC3E}">
        <p14:creationId xmlns:p14="http://schemas.microsoft.com/office/powerpoint/2010/main" val="19997129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5D4E5D-113D-C27E-4BCB-A79766D22B8B}"/>
              </a:ext>
            </a:extLst>
          </p:cNvPr>
          <p:cNvSpPr>
            <a:spLocks noGrp="1"/>
          </p:cNvSpPr>
          <p:nvPr>
            <p:ph type="title"/>
          </p:nvPr>
        </p:nvSpPr>
        <p:spPr/>
        <p:txBody>
          <a:bodyPr/>
          <a:lstStyle/>
          <a:p>
            <a:r>
              <a:rPr lang="en-US" dirty="0">
                <a:effectLst/>
                <a:cs typeface="Calibri" panose="020F0502020204030204" pitchFamily="34" charset="0"/>
              </a:rPr>
              <a:t>First-line Clinical </a:t>
            </a:r>
            <a:r>
              <a:rPr lang="en-US" dirty="0">
                <a:cs typeface="Calibri" panose="020F0502020204030204" pitchFamily="34" charset="0"/>
              </a:rPr>
              <a:t>T</a:t>
            </a:r>
            <a:r>
              <a:rPr lang="en-US" dirty="0">
                <a:effectLst/>
                <a:cs typeface="Calibri" panose="020F0502020204030204" pitchFamily="34" charset="0"/>
              </a:rPr>
              <a:t>rials</a:t>
            </a:r>
          </a:p>
        </p:txBody>
      </p:sp>
    </p:spTree>
    <p:extLst>
      <p:ext uri="{BB962C8B-B14F-4D97-AF65-F5344CB8AC3E}">
        <p14:creationId xmlns:p14="http://schemas.microsoft.com/office/powerpoint/2010/main" val="11205633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BCB646-60D5-44E7-8FCC-81F3648DAF5E}"/>
              </a:ext>
            </a:extLst>
          </p:cNvPr>
          <p:cNvSpPr>
            <a:spLocks noGrp="1"/>
          </p:cNvSpPr>
          <p:nvPr>
            <p:ph type="title"/>
          </p:nvPr>
        </p:nvSpPr>
        <p:spPr/>
        <p:txBody>
          <a:bodyPr/>
          <a:lstStyle/>
          <a:p>
            <a:r>
              <a:rPr lang="en-US" dirty="0"/>
              <a:t>Dual EGFR-VEGF Pathway Inhibition May Improve Clinical Outcomes in </a:t>
            </a:r>
            <a:r>
              <a:rPr lang="en-US" i="1" dirty="0"/>
              <a:t>EGFR</a:t>
            </a:r>
            <a:r>
              <a:rPr lang="en-US" dirty="0"/>
              <a:t>+ Advanced NSCLC</a:t>
            </a:r>
          </a:p>
        </p:txBody>
      </p:sp>
      <p:sp>
        <p:nvSpPr>
          <p:cNvPr id="7" name="Text Box 11">
            <a:extLst>
              <a:ext uri="{FF2B5EF4-FFF2-40B4-BE49-F238E27FC236}">
                <a16:creationId xmlns:a16="http://schemas.microsoft.com/office/drawing/2014/main" id="{D5C6BBF4-0A25-47F4-87EB-860CD4566379}"/>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Le. J Thoracic Oncol. 2020;16:205. </a:t>
            </a:r>
          </a:p>
        </p:txBody>
      </p:sp>
      <p:sp>
        <p:nvSpPr>
          <p:cNvPr id="10" name="TextBox 9">
            <a:extLst>
              <a:ext uri="{FF2B5EF4-FFF2-40B4-BE49-F238E27FC236}">
                <a16:creationId xmlns:a16="http://schemas.microsoft.com/office/drawing/2014/main" id="{202717E4-F003-48A4-B557-F426D355BCAD}"/>
              </a:ext>
            </a:extLst>
          </p:cNvPr>
          <p:cNvSpPr txBox="1"/>
          <p:nvPr/>
        </p:nvSpPr>
        <p:spPr bwMode="auto">
          <a:xfrm>
            <a:off x="2823780" y="1759140"/>
            <a:ext cx="61502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Crosstalk Between and Inhibition of VEGF and EGFR Signaling</a:t>
            </a:r>
          </a:p>
        </p:txBody>
      </p:sp>
      <p:grpSp>
        <p:nvGrpSpPr>
          <p:cNvPr id="17" name="Group 34864">
            <a:extLst>
              <a:ext uri="{FF2B5EF4-FFF2-40B4-BE49-F238E27FC236}">
                <a16:creationId xmlns:a16="http://schemas.microsoft.com/office/drawing/2014/main" id="{04399012-DE26-400D-9FC7-64783D969429}"/>
              </a:ext>
            </a:extLst>
          </p:cNvPr>
          <p:cNvGrpSpPr>
            <a:grpSpLocks/>
          </p:cNvGrpSpPr>
          <p:nvPr/>
        </p:nvGrpSpPr>
        <p:grpSpPr bwMode="auto">
          <a:xfrm rot="492701">
            <a:off x="5270436" y="5458883"/>
            <a:ext cx="1689141" cy="419745"/>
            <a:chOff x="8842374" y="4034074"/>
            <a:chExt cx="2987676" cy="786025"/>
          </a:xfrm>
        </p:grpSpPr>
        <p:sp>
          <p:nvSpPr>
            <p:cNvPr id="18" name="Freeform 119">
              <a:extLst>
                <a:ext uri="{FF2B5EF4-FFF2-40B4-BE49-F238E27FC236}">
                  <a16:creationId xmlns:a16="http://schemas.microsoft.com/office/drawing/2014/main" id="{1A5747BB-94B5-47D7-936C-B2A5FAB78978}"/>
                </a:ext>
              </a:extLst>
            </p:cNvPr>
            <p:cNvSpPr/>
            <p:nvPr/>
          </p:nvSpPr>
          <p:spPr bwMode="auto">
            <a:xfrm>
              <a:off x="8849989" y="4004407"/>
              <a:ext cx="2928247" cy="694187"/>
            </a:xfrm>
            <a:custGeom>
              <a:avLst/>
              <a:gdLst>
                <a:gd name="connsiteX0" fmla="*/ 2927350 w 2927350"/>
                <a:gd name="connsiteY0" fmla="*/ 4526 h 697363"/>
                <a:gd name="connsiteX1" fmla="*/ 2705100 w 2927350"/>
                <a:gd name="connsiteY1" fmla="*/ 61676 h 697363"/>
                <a:gd name="connsiteX2" fmla="*/ 2432050 w 2927350"/>
                <a:gd name="connsiteY2" fmla="*/ 436326 h 697363"/>
                <a:gd name="connsiteX3" fmla="*/ 2178050 w 2927350"/>
                <a:gd name="connsiteY3" fmla="*/ 518876 h 697363"/>
                <a:gd name="connsiteX4" fmla="*/ 1879600 w 2927350"/>
                <a:gd name="connsiteY4" fmla="*/ 417276 h 697363"/>
                <a:gd name="connsiteX5" fmla="*/ 1644650 w 2927350"/>
                <a:gd name="connsiteY5" fmla="*/ 233126 h 697363"/>
                <a:gd name="connsiteX6" fmla="*/ 1384300 w 2927350"/>
                <a:gd name="connsiteY6" fmla="*/ 182326 h 697363"/>
                <a:gd name="connsiteX7" fmla="*/ 1168400 w 2927350"/>
                <a:gd name="connsiteY7" fmla="*/ 315676 h 697363"/>
                <a:gd name="connsiteX8" fmla="*/ 933450 w 2927350"/>
                <a:gd name="connsiteY8" fmla="*/ 601426 h 697363"/>
                <a:gd name="connsiteX9" fmla="*/ 698500 w 2927350"/>
                <a:gd name="connsiteY9" fmla="*/ 696676 h 697363"/>
                <a:gd name="connsiteX10" fmla="*/ 361950 w 2927350"/>
                <a:gd name="connsiteY10" fmla="*/ 563326 h 697363"/>
                <a:gd name="connsiteX11" fmla="*/ 203200 w 2927350"/>
                <a:gd name="connsiteY11" fmla="*/ 417276 h 697363"/>
                <a:gd name="connsiteX12" fmla="*/ 0 w 2927350"/>
                <a:gd name="connsiteY12" fmla="*/ 334726 h 697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27350" h="697363">
                  <a:moveTo>
                    <a:pt x="2927350" y="4526"/>
                  </a:moveTo>
                  <a:cubicBezTo>
                    <a:pt x="2857500" y="-2883"/>
                    <a:pt x="2787650" y="-10291"/>
                    <a:pt x="2705100" y="61676"/>
                  </a:cubicBezTo>
                  <a:cubicBezTo>
                    <a:pt x="2622550" y="133643"/>
                    <a:pt x="2519892" y="360126"/>
                    <a:pt x="2432050" y="436326"/>
                  </a:cubicBezTo>
                  <a:cubicBezTo>
                    <a:pt x="2344208" y="512526"/>
                    <a:pt x="2270125" y="522051"/>
                    <a:pt x="2178050" y="518876"/>
                  </a:cubicBezTo>
                  <a:cubicBezTo>
                    <a:pt x="2085975" y="515701"/>
                    <a:pt x="1968500" y="464901"/>
                    <a:pt x="1879600" y="417276"/>
                  </a:cubicBezTo>
                  <a:cubicBezTo>
                    <a:pt x="1790700" y="369651"/>
                    <a:pt x="1727200" y="272284"/>
                    <a:pt x="1644650" y="233126"/>
                  </a:cubicBezTo>
                  <a:cubicBezTo>
                    <a:pt x="1562100" y="193968"/>
                    <a:pt x="1463675" y="168568"/>
                    <a:pt x="1384300" y="182326"/>
                  </a:cubicBezTo>
                  <a:cubicBezTo>
                    <a:pt x="1304925" y="196084"/>
                    <a:pt x="1243542" y="245826"/>
                    <a:pt x="1168400" y="315676"/>
                  </a:cubicBezTo>
                  <a:cubicBezTo>
                    <a:pt x="1093258" y="385526"/>
                    <a:pt x="1011767" y="537926"/>
                    <a:pt x="933450" y="601426"/>
                  </a:cubicBezTo>
                  <a:cubicBezTo>
                    <a:pt x="855133" y="664926"/>
                    <a:pt x="793750" y="703026"/>
                    <a:pt x="698500" y="696676"/>
                  </a:cubicBezTo>
                  <a:cubicBezTo>
                    <a:pt x="603250" y="690326"/>
                    <a:pt x="444500" y="609893"/>
                    <a:pt x="361950" y="563326"/>
                  </a:cubicBezTo>
                  <a:cubicBezTo>
                    <a:pt x="279400" y="516759"/>
                    <a:pt x="263525" y="455376"/>
                    <a:pt x="203200" y="417276"/>
                  </a:cubicBezTo>
                  <a:cubicBezTo>
                    <a:pt x="142875" y="379176"/>
                    <a:pt x="71437" y="356951"/>
                    <a:pt x="0" y="334726"/>
                  </a:cubicBezTo>
                </a:path>
              </a:pathLst>
            </a:custGeom>
            <a:noFill/>
            <a:ln w="28575" cap="flat" cmpd="sng" algn="ctr">
              <a:solidFill>
                <a:schemeClr val="accent2">
                  <a:lumMod val="40000"/>
                  <a:lumOff val="60000"/>
                </a:schemeClr>
              </a:solidFill>
              <a:prstDash val="solid"/>
              <a:miter lim="800000"/>
              <a:headEnd type="none" w="med" len="med"/>
              <a:tailEnd type="none" w="med" len="med"/>
            </a:ln>
            <a:effectLst/>
          </p:spPr>
          <p:txBody>
            <a:bodyPr anchor="ctr"/>
            <a:lstStyle/>
            <a:p>
              <a:pPr marL="0" marR="0" lvl="0" indent="0" algn="ctr" defTabSz="914400" rtl="0" eaLnBrk="0" fontAlgn="base" latinLnBrk="0" hangingPunct="0">
                <a:lnSpc>
                  <a:spcPct val="100000"/>
                </a:lnSpc>
                <a:spcBef>
                  <a:spcPct val="0"/>
                </a:spcBef>
                <a:spcAft>
                  <a:spcPct val="0"/>
                </a:spcAft>
                <a:buClrTx/>
                <a:buSzTx/>
                <a:buFont typeface="Arial"/>
                <a:buNone/>
                <a:tabLst/>
                <a:defRPr/>
              </a:pPr>
              <a:endParaRPr kumimoji="0" lang="en-US" sz="3200" b="1" i="0" u="none" strike="noStrike" kern="1200" cap="none" spc="0" normalizeH="0" baseline="-25000" noProof="0" dirty="0">
                <a:ln>
                  <a:noFill/>
                </a:ln>
                <a:solidFill>
                  <a:srgbClr val="FFFFFF"/>
                </a:solidFill>
                <a:effectLst/>
                <a:uLnTx/>
                <a:uFillTx/>
                <a:latin typeface="Calibri" panose="020F0502020204030204" pitchFamily="34" charset="0"/>
                <a:ea typeface="+mn-ea"/>
                <a:cs typeface="Arial" charset="0"/>
                <a:sym typeface="Arial"/>
              </a:endParaRPr>
            </a:p>
          </p:txBody>
        </p:sp>
        <p:sp>
          <p:nvSpPr>
            <p:cNvPr id="19" name="Freeform 120">
              <a:extLst>
                <a:ext uri="{FF2B5EF4-FFF2-40B4-BE49-F238E27FC236}">
                  <a16:creationId xmlns:a16="http://schemas.microsoft.com/office/drawing/2014/main" id="{72DAAA30-0E0E-40F8-A918-0505BD790B7D}"/>
                </a:ext>
              </a:extLst>
            </p:cNvPr>
            <p:cNvSpPr/>
            <p:nvPr/>
          </p:nvSpPr>
          <p:spPr bwMode="auto">
            <a:xfrm flipH="1" flipV="1">
              <a:off x="8763105" y="4067066"/>
              <a:ext cx="2987676" cy="694185"/>
            </a:xfrm>
            <a:custGeom>
              <a:avLst/>
              <a:gdLst>
                <a:gd name="connsiteX0" fmla="*/ 2927350 w 2927350"/>
                <a:gd name="connsiteY0" fmla="*/ 4526 h 697363"/>
                <a:gd name="connsiteX1" fmla="*/ 2705100 w 2927350"/>
                <a:gd name="connsiteY1" fmla="*/ 61676 h 697363"/>
                <a:gd name="connsiteX2" fmla="*/ 2432050 w 2927350"/>
                <a:gd name="connsiteY2" fmla="*/ 436326 h 697363"/>
                <a:gd name="connsiteX3" fmla="*/ 2178050 w 2927350"/>
                <a:gd name="connsiteY3" fmla="*/ 518876 h 697363"/>
                <a:gd name="connsiteX4" fmla="*/ 1879600 w 2927350"/>
                <a:gd name="connsiteY4" fmla="*/ 417276 h 697363"/>
                <a:gd name="connsiteX5" fmla="*/ 1644650 w 2927350"/>
                <a:gd name="connsiteY5" fmla="*/ 233126 h 697363"/>
                <a:gd name="connsiteX6" fmla="*/ 1384300 w 2927350"/>
                <a:gd name="connsiteY6" fmla="*/ 182326 h 697363"/>
                <a:gd name="connsiteX7" fmla="*/ 1168400 w 2927350"/>
                <a:gd name="connsiteY7" fmla="*/ 315676 h 697363"/>
                <a:gd name="connsiteX8" fmla="*/ 933450 w 2927350"/>
                <a:gd name="connsiteY8" fmla="*/ 601426 h 697363"/>
                <a:gd name="connsiteX9" fmla="*/ 698500 w 2927350"/>
                <a:gd name="connsiteY9" fmla="*/ 696676 h 697363"/>
                <a:gd name="connsiteX10" fmla="*/ 361950 w 2927350"/>
                <a:gd name="connsiteY10" fmla="*/ 563326 h 697363"/>
                <a:gd name="connsiteX11" fmla="*/ 203200 w 2927350"/>
                <a:gd name="connsiteY11" fmla="*/ 417276 h 697363"/>
                <a:gd name="connsiteX12" fmla="*/ 0 w 2927350"/>
                <a:gd name="connsiteY12" fmla="*/ 334726 h 697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27350" h="697363">
                  <a:moveTo>
                    <a:pt x="2927350" y="4526"/>
                  </a:moveTo>
                  <a:cubicBezTo>
                    <a:pt x="2857500" y="-2883"/>
                    <a:pt x="2787650" y="-10291"/>
                    <a:pt x="2705100" y="61676"/>
                  </a:cubicBezTo>
                  <a:cubicBezTo>
                    <a:pt x="2622550" y="133643"/>
                    <a:pt x="2519892" y="360126"/>
                    <a:pt x="2432050" y="436326"/>
                  </a:cubicBezTo>
                  <a:cubicBezTo>
                    <a:pt x="2344208" y="512526"/>
                    <a:pt x="2270125" y="522051"/>
                    <a:pt x="2178050" y="518876"/>
                  </a:cubicBezTo>
                  <a:cubicBezTo>
                    <a:pt x="2085975" y="515701"/>
                    <a:pt x="1968500" y="464901"/>
                    <a:pt x="1879600" y="417276"/>
                  </a:cubicBezTo>
                  <a:cubicBezTo>
                    <a:pt x="1790700" y="369651"/>
                    <a:pt x="1727200" y="272284"/>
                    <a:pt x="1644650" y="233126"/>
                  </a:cubicBezTo>
                  <a:cubicBezTo>
                    <a:pt x="1562100" y="193968"/>
                    <a:pt x="1463675" y="168568"/>
                    <a:pt x="1384300" y="182326"/>
                  </a:cubicBezTo>
                  <a:cubicBezTo>
                    <a:pt x="1304925" y="196084"/>
                    <a:pt x="1243542" y="245826"/>
                    <a:pt x="1168400" y="315676"/>
                  </a:cubicBezTo>
                  <a:cubicBezTo>
                    <a:pt x="1093258" y="385526"/>
                    <a:pt x="1011767" y="537926"/>
                    <a:pt x="933450" y="601426"/>
                  </a:cubicBezTo>
                  <a:cubicBezTo>
                    <a:pt x="855133" y="664926"/>
                    <a:pt x="793750" y="703026"/>
                    <a:pt x="698500" y="696676"/>
                  </a:cubicBezTo>
                  <a:cubicBezTo>
                    <a:pt x="603250" y="690326"/>
                    <a:pt x="444500" y="609893"/>
                    <a:pt x="361950" y="563326"/>
                  </a:cubicBezTo>
                  <a:cubicBezTo>
                    <a:pt x="279400" y="516759"/>
                    <a:pt x="263525" y="455376"/>
                    <a:pt x="203200" y="417276"/>
                  </a:cubicBezTo>
                  <a:cubicBezTo>
                    <a:pt x="142875" y="379176"/>
                    <a:pt x="71437" y="356951"/>
                    <a:pt x="0" y="334726"/>
                  </a:cubicBezTo>
                </a:path>
              </a:pathLst>
            </a:custGeom>
            <a:noFill/>
            <a:ln w="28575" cap="flat" cmpd="sng" algn="ctr">
              <a:solidFill>
                <a:schemeClr val="accent2">
                  <a:lumMod val="40000"/>
                  <a:lumOff val="60000"/>
                </a:schemeClr>
              </a:solidFill>
              <a:prstDash val="solid"/>
              <a:miter lim="800000"/>
              <a:headEnd type="none" w="med" len="med"/>
              <a:tailEnd type="none" w="med" len="med"/>
            </a:ln>
            <a:effectLst/>
          </p:spPr>
          <p:txBody>
            <a:bodyPr anchor="ctr"/>
            <a:lstStyle/>
            <a:p>
              <a:pPr marL="0" marR="0" lvl="0" indent="0" algn="ctr" defTabSz="914400" rtl="0" eaLnBrk="0" fontAlgn="base" latinLnBrk="0" hangingPunct="0">
                <a:lnSpc>
                  <a:spcPct val="100000"/>
                </a:lnSpc>
                <a:spcBef>
                  <a:spcPct val="0"/>
                </a:spcBef>
                <a:spcAft>
                  <a:spcPct val="0"/>
                </a:spcAft>
                <a:buClrTx/>
                <a:buSzTx/>
                <a:buFont typeface="Arial"/>
                <a:buNone/>
                <a:tabLst/>
                <a:defRPr/>
              </a:pPr>
              <a:endParaRPr kumimoji="0" lang="en-US" sz="3200" b="1" i="0" u="none" strike="noStrike" kern="1200" cap="none" spc="0" normalizeH="0" baseline="-25000" noProof="0" dirty="0">
                <a:ln>
                  <a:noFill/>
                </a:ln>
                <a:solidFill>
                  <a:srgbClr val="FFFFFF"/>
                </a:solidFill>
                <a:effectLst/>
                <a:uLnTx/>
                <a:uFillTx/>
                <a:latin typeface="Calibri" panose="020F0502020204030204" pitchFamily="34" charset="0"/>
                <a:ea typeface="+mn-ea"/>
                <a:cs typeface="Arial" charset="0"/>
                <a:sym typeface="Arial"/>
              </a:endParaRPr>
            </a:p>
          </p:txBody>
        </p:sp>
        <p:cxnSp>
          <p:nvCxnSpPr>
            <p:cNvPr id="20" name="Straight Connector 19">
              <a:extLst>
                <a:ext uri="{FF2B5EF4-FFF2-40B4-BE49-F238E27FC236}">
                  <a16:creationId xmlns:a16="http://schemas.microsoft.com/office/drawing/2014/main" id="{68C7ADE9-0160-4073-99FC-E44A4F3BB326}"/>
                </a:ext>
              </a:extLst>
            </p:cNvPr>
            <p:cNvCxnSpPr/>
            <p:nvPr/>
          </p:nvCxnSpPr>
          <p:spPr bwMode="auto">
            <a:xfrm>
              <a:off x="9609090" y="4328803"/>
              <a:ext cx="24313" cy="321432"/>
            </a:xfrm>
            <a:prstGeom prst="line">
              <a:avLst/>
            </a:prstGeom>
            <a:noFill/>
            <a:ln w="28575" cap="flat" cmpd="sng" algn="ctr">
              <a:solidFill>
                <a:schemeClr val="accent2">
                  <a:lumMod val="40000"/>
                  <a:lumOff val="60000"/>
                </a:schemeClr>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696AC1E2-5EA6-4FF3-BF15-6EDBEA5C8646}"/>
                </a:ext>
              </a:extLst>
            </p:cNvPr>
            <p:cNvCxnSpPr/>
            <p:nvPr/>
          </p:nvCxnSpPr>
          <p:spPr bwMode="auto">
            <a:xfrm>
              <a:off x="9748718" y="4381671"/>
              <a:ext cx="0" cy="243100"/>
            </a:xfrm>
            <a:prstGeom prst="line">
              <a:avLst/>
            </a:prstGeom>
            <a:noFill/>
            <a:ln w="28575" cap="flat" cmpd="sng" algn="ctr">
              <a:solidFill>
                <a:schemeClr val="accent2">
                  <a:lumMod val="40000"/>
                  <a:lumOff val="60000"/>
                </a:schemeClr>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2422724B-8CDF-449D-9611-D4B7C2E486BD}"/>
                </a:ext>
              </a:extLst>
            </p:cNvPr>
            <p:cNvCxnSpPr/>
            <p:nvPr/>
          </p:nvCxnSpPr>
          <p:spPr bwMode="auto">
            <a:xfrm flipH="1">
              <a:off x="9787378" y="4434141"/>
              <a:ext cx="29716" cy="137758"/>
            </a:xfrm>
            <a:prstGeom prst="line">
              <a:avLst/>
            </a:prstGeom>
            <a:noFill/>
            <a:ln w="28575" cap="flat" cmpd="sng" algn="ctr">
              <a:solidFill>
                <a:schemeClr val="accent2">
                  <a:lumMod val="40000"/>
                  <a:lumOff val="60000"/>
                </a:schemeClr>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2BBCF562-12B0-44C5-BFF5-32D4A51FF03D}"/>
                </a:ext>
              </a:extLst>
            </p:cNvPr>
            <p:cNvCxnSpPr/>
            <p:nvPr/>
          </p:nvCxnSpPr>
          <p:spPr bwMode="auto">
            <a:xfrm>
              <a:off x="9486755" y="4349994"/>
              <a:ext cx="37819" cy="321432"/>
            </a:xfrm>
            <a:prstGeom prst="line">
              <a:avLst/>
            </a:prstGeom>
            <a:noFill/>
            <a:ln w="28575" cap="flat" cmpd="sng" algn="ctr">
              <a:solidFill>
                <a:schemeClr val="accent2">
                  <a:lumMod val="40000"/>
                  <a:lumOff val="60000"/>
                </a:schemeClr>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F531EF75-30CE-4F96-89AC-C7D198EC1F28}"/>
                </a:ext>
              </a:extLst>
            </p:cNvPr>
            <p:cNvCxnSpPr/>
            <p:nvPr/>
          </p:nvCxnSpPr>
          <p:spPr bwMode="auto">
            <a:xfrm>
              <a:off x="9557765" y="4347712"/>
              <a:ext cx="40521" cy="321432"/>
            </a:xfrm>
            <a:prstGeom prst="line">
              <a:avLst/>
            </a:prstGeom>
            <a:noFill/>
            <a:ln w="28575" cap="flat" cmpd="sng" algn="ctr">
              <a:solidFill>
                <a:schemeClr val="accent2">
                  <a:lumMod val="40000"/>
                  <a:lumOff val="60000"/>
                </a:schemeClr>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5D736174-BE95-4AE5-8E9B-B4423C92FF09}"/>
                </a:ext>
              </a:extLst>
            </p:cNvPr>
            <p:cNvCxnSpPr/>
            <p:nvPr/>
          </p:nvCxnSpPr>
          <p:spPr bwMode="auto">
            <a:xfrm>
              <a:off x="9376755" y="4412300"/>
              <a:ext cx="48624" cy="224192"/>
            </a:xfrm>
            <a:prstGeom prst="line">
              <a:avLst/>
            </a:prstGeom>
            <a:noFill/>
            <a:ln w="28575" cap="flat" cmpd="sng" algn="ctr">
              <a:solidFill>
                <a:schemeClr val="accent2">
                  <a:lumMod val="40000"/>
                  <a:lumOff val="60000"/>
                </a:schemeClr>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EB957199-7D62-4444-8A76-0AC04B733CF4}"/>
                </a:ext>
              </a:extLst>
            </p:cNvPr>
            <p:cNvCxnSpPr/>
            <p:nvPr/>
          </p:nvCxnSpPr>
          <p:spPr bwMode="auto">
            <a:xfrm>
              <a:off x="9322153" y="4503209"/>
              <a:ext cx="54027" cy="105343"/>
            </a:xfrm>
            <a:prstGeom prst="line">
              <a:avLst/>
            </a:prstGeom>
            <a:noFill/>
            <a:ln w="28575" cap="flat" cmpd="sng" algn="ctr">
              <a:solidFill>
                <a:schemeClr val="accent2">
                  <a:lumMod val="40000"/>
                  <a:lumOff val="60000"/>
                </a:schemeClr>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3BBF3D4E-592D-43EF-9981-6F3C4321E068}"/>
                </a:ext>
              </a:extLst>
            </p:cNvPr>
            <p:cNvCxnSpPr/>
            <p:nvPr/>
          </p:nvCxnSpPr>
          <p:spPr bwMode="auto">
            <a:xfrm>
              <a:off x="8900834" y="4439367"/>
              <a:ext cx="24311" cy="313329"/>
            </a:xfrm>
            <a:prstGeom prst="line">
              <a:avLst/>
            </a:prstGeom>
            <a:noFill/>
            <a:ln w="28575" cap="flat" cmpd="sng" algn="ctr">
              <a:solidFill>
                <a:schemeClr val="accent2">
                  <a:lumMod val="40000"/>
                  <a:lumOff val="60000"/>
                </a:schemeClr>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33E6E1DF-9993-45F1-908F-CC710BAF3D8E}"/>
                </a:ext>
              </a:extLst>
            </p:cNvPr>
            <p:cNvCxnSpPr/>
            <p:nvPr/>
          </p:nvCxnSpPr>
          <p:spPr bwMode="auto">
            <a:xfrm>
              <a:off x="8992303" y="4467638"/>
              <a:ext cx="5403" cy="237698"/>
            </a:xfrm>
            <a:prstGeom prst="line">
              <a:avLst/>
            </a:prstGeom>
            <a:noFill/>
            <a:ln w="28575" cap="flat" cmpd="sng" algn="ctr">
              <a:solidFill>
                <a:schemeClr val="accent2">
                  <a:lumMod val="40000"/>
                  <a:lumOff val="60000"/>
                </a:schemeClr>
              </a:solidFill>
              <a:prstDash val="solid"/>
              <a:round/>
              <a:headEnd type="none" w="med" len="med"/>
              <a:tailEnd type="none" w="med" len="med"/>
            </a:ln>
            <a:effectLst/>
          </p:spPr>
        </p:cxnSp>
        <p:cxnSp>
          <p:nvCxnSpPr>
            <p:cNvPr id="29" name="Straight Connector 34827">
              <a:extLst>
                <a:ext uri="{FF2B5EF4-FFF2-40B4-BE49-F238E27FC236}">
                  <a16:creationId xmlns:a16="http://schemas.microsoft.com/office/drawing/2014/main" id="{77958DA7-0E48-4B82-97A3-87EE14CB33EF}"/>
                </a:ext>
              </a:extLst>
            </p:cNvPr>
            <p:cNvCxnSpPr/>
            <p:nvPr/>
          </p:nvCxnSpPr>
          <p:spPr bwMode="auto">
            <a:xfrm flipH="1">
              <a:off x="9054567" y="4520419"/>
              <a:ext cx="16208" cy="151262"/>
            </a:xfrm>
            <a:prstGeom prst="line">
              <a:avLst/>
            </a:prstGeom>
            <a:noFill/>
            <a:ln w="28575" cap="flat" cmpd="sng" algn="ctr">
              <a:solidFill>
                <a:schemeClr val="accent2">
                  <a:lumMod val="40000"/>
                  <a:lumOff val="60000"/>
                </a:schemeClr>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5ABBE5FE-9A6C-4DAB-8B6F-9F718B65AED5}"/>
                </a:ext>
              </a:extLst>
            </p:cNvPr>
            <p:cNvCxnSpPr/>
            <p:nvPr/>
          </p:nvCxnSpPr>
          <p:spPr bwMode="auto">
            <a:xfrm>
              <a:off x="10071240" y="4420362"/>
              <a:ext cx="59429" cy="113447"/>
            </a:xfrm>
            <a:prstGeom prst="line">
              <a:avLst/>
            </a:prstGeom>
            <a:noFill/>
            <a:ln w="28575" cap="flat" cmpd="sng" algn="ctr">
              <a:solidFill>
                <a:schemeClr val="accent2">
                  <a:lumMod val="40000"/>
                  <a:lumOff val="60000"/>
                </a:schemeClr>
              </a:solidFill>
              <a:prstDash val="solid"/>
              <a:round/>
              <a:headEnd type="none" w="med" len="med"/>
              <a:tailEnd type="none" w="med" len="med"/>
            </a:ln>
            <a:effectLst/>
          </p:spPr>
        </p:cxnSp>
        <p:cxnSp>
          <p:nvCxnSpPr>
            <p:cNvPr id="31" name="Straight Connector 34831">
              <a:extLst>
                <a:ext uri="{FF2B5EF4-FFF2-40B4-BE49-F238E27FC236}">
                  <a16:creationId xmlns:a16="http://schemas.microsoft.com/office/drawing/2014/main" id="{640F93F5-05FC-4C0D-930D-37BE4E2782F1}"/>
                </a:ext>
              </a:extLst>
            </p:cNvPr>
            <p:cNvCxnSpPr/>
            <p:nvPr/>
          </p:nvCxnSpPr>
          <p:spPr bwMode="auto">
            <a:xfrm>
              <a:off x="10119618" y="4315040"/>
              <a:ext cx="43221" cy="224192"/>
            </a:xfrm>
            <a:prstGeom prst="line">
              <a:avLst/>
            </a:prstGeom>
            <a:noFill/>
            <a:ln w="28575" cap="flat" cmpd="sng" algn="ctr">
              <a:solidFill>
                <a:schemeClr val="accent2">
                  <a:lumMod val="40000"/>
                  <a:lumOff val="60000"/>
                </a:schemeClr>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C5530BA1-3714-49C3-AECD-CF4A79A322E6}"/>
                </a:ext>
              </a:extLst>
            </p:cNvPr>
            <p:cNvCxnSpPr/>
            <p:nvPr/>
          </p:nvCxnSpPr>
          <p:spPr bwMode="auto">
            <a:xfrm>
              <a:off x="10214188" y="4272063"/>
              <a:ext cx="29714" cy="294421"/>
            </a:xfrm>
            <a:prstGeom prst="line">
              <a:avLst/>
            </a:prstGeom>
            <a:noFill/>
            <a:ln w="28575" cap="flat" cmpd="sng" algn="ctr">
              <a:solidFill>
                <a:schemeClr val="accent2">
                  <a:lumMod val="40000"/>
                  <a:lumOff val="60000"/>
                </a:schemeClr>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5CAB4445-96BA-4707-BA4C-3D13DD7314E5}"/>
                </a:ext>
              </a:extLst>
            </p:cNvPr>
            <p:cNvCxnSpPr/>
            <p:nvPr/>
          </p:nvCxnSpPr>
          <p:spPr bwMode="auto">
            <a:xfrm>
              <a:off x="10310573" y="4281470"/>
              <a:ext cx="35116" cy="307927"/>
            </a:xfrm>
            <a:prstGeom prst="line">
              <a:avLst/>
            </a:prstGeom>
            <a:noFill/>
            <a:ln w="28575" cap="flat" cmpd="sng" algn="ctr">
              <a:solidFill>
                <a:schemeClr val="accent2">
                  <a:lumMod val="40000"/>
                  <a:lumOff val="60000"/>
                </a:schemeClr>
              </a:solidFill>
              <a:prstDash val="solid"/>
              <a:round/>
              <a:headEnd type="none" w="med" len="med"/>
              <a:tailEnd type="none" w="med" len="med"/>
            </a:ln>
            <a:effectLst/>
          </p:spPr>
        </p:cxnSp>
        <p:cxnSp>
          <p:nvCxnSpPr>
            <p:cNvPr id="34" name="Straight Connector 34837">
              <a:extLst>
                <a:ext uri="{FF2B5EF4-FFF2-40B4-BE49-F238E27FC236}">
                  <a16:creationId xmlns:a16="http://schemas.microsoft.com/office/drawing/2014/main" id="{CD440324-9007-4754-89A5-1ED2C9315948}"/>
                </a:ext>
              </a:extLst>
            </p:cNvPr>
            <p:cNvCxnSpPr/>
            <p:nvPr/>
          </p:nvCxnSpPr>
          <p:spPr bwMode="auto">
            <a:xfrm>
              <a:off x="10400003" y="4281933"/>
              <a:ext cx="29716" cy="294421"/>
            </a:xfrm>
            <a:prstGeom prst="line">
              <a:avLst/>
            </a:prstGeom>
            <a:noFill/>
            <a:ln w="28575" cap="flat" cmpd="sng" algn="ctr">
              <a:solidFill>
                <a:schemeClr val="accent2">
                  <a:lumMod val="40000"/>
                  <a:lumOff val="60000"/>
                </a:schemeClr>
              </a:solidFill>
              <a:prstDash val="solid"/>
              <a:round/>
              <a:headEnd type="none" w="med" len="med"/>
              <a:tailEnd type="none" w="med" len="med"/>
            </a:ln>
            <a:effectLst/>
          </p:spPr>
        </p:cxnSp>
        <p:cxnSp>
          <p:nvCxnSpPr>
            <p:cNvPr id="35" name="Straight Connector 34841">
              <a:extLst>
                <a:ext uri="{FF2B5EF4-FFF2-40B4-BE49-F238E27FC236}">
                  <a16:creationId xmlns:a16="http://schemas.microsoft.com/office/drawing/2014/main" id="{FA6F496D-0E0A-4BA2-8300-17C8460C22FF}"/>
                </a:ext>
              </a:extLst>
            </p:cNvPr>
            <p:cNvCxnSpPr/>
            <p:nvPr/>
          </p:nvCxnSpPr>
          <p:spPr bwMode="auto">
            <a:xfrm>
              <a:off x="10466119" y="4263643"/>
              <a:ext cx="5403" cy="275514"/>
            </a:xfrm>
            <a:prstGeom prst="line">
              <a:avLst/>
            </a:prstGeom>
            <a:noFill/>
            <a:ln w="28575" cap="flat" cmpd="sng" algn="ctr">
              <a:solidFill>
                <a:schemeClr val="accent2">
                  <a:lumMod val="40000"/>
                  <a:lumOff val="60000"/>
                </a:schemeClr>
              </a:solidFill>
              <a:prstDash val="solid"/>
              <a:round/>
              <a:headEnd type="none" w="med" len="med"/>
              <a:tailEnd type="none" w="med" len="med"/>
            </a:ln>
            <a:effectLst/>
          </p:spPr>
        </p:cxnSp>
        <p:cxnSp>
          <p:nvCxnSpPr>
            <p:cNvPr id="36" name="Straight Connector 34843">
              <a:extLst>
                <a:ext uri="{FF2B5EF4-FFF2-40B4-BE49-F238E27FC236}">
                  <a16:creationId xmlns:a16="http://schemas.microsoft.com/office/drawing/2014/main" id="{EDE0B58E-D075-4733-A66A-DEF99D4A0130}"/>
                </a:ext>
              </a:extLst>
            </p:cNvPr>
            <p:cNvCxnSpPr/>
            <p:nvPr/>
          </p:nvCxnSpPr>
          <p:spPr bwMode="auto">
            <a:xfrm flipH="1">
              <a:off x="10475307" y="4283680"/>
              <a:ext cx="27013" cy="153963"/>
            </a:xfrm>
            <a:prstGeom prst="line">
              <a:avLst/>
            </a:prstGeom>
            <a:noFill/>
            <a:ln w="28575" cap="flat" cmpd="sng" algn="ctr">
              <a:solidFill>
                <a:schemeClr val="accent2">
                  <a:lumMod val="40000"/>
                  <a:lumOff val="60000"/>
                </a:schemeClr>
              </a:solidFill>
              <a:prstDash val="solid"/>
              <a:round/>
              <a:headEnd type="none" w="med" len="med"/>
              <a:tailEnd type="none" w="med" len="med"/>
            </a:ln>
            <a:effectLst/>
          </p:spPr>
        </p:cxnSp>
        <p:cxnSp>
          <p:nvCxnSpPr>
            <p:cNvPr id="37" name="Straight Connector 34845">
              <a:extLst>
                <a:ext uri="{FF2B5EF4-FFF2-40B4-BE49-F238E27FC236}">
                  <a16:creationId xmlns:a16="http://schemas.microsoft.com/office/drawing/2014/main" id="{6213BFC5-237A-4B63-9013-C7BDCE9993EE}"/>
                </a:ext>
              </a:extLst>
            </p:cNvPr>
            <p:cNvCxnSpPr/>
            <p:nvPr/>
          </p:nvCxnSpPr>
          <p:spPr bwMode="auto">
            <a:xfrm>
              <a:off x="10822759" y="4194135"/>
              <a:ext cx="45924" cy="226894"/>
            </a:xfrm>
            <a:prstGeom prst="line">
              <a:avLst/>
            </a:prstGeom>
            <a:noFill/>
            <a:ln w="28575" cap="flat" cmpd="sng" algn="ctr">
              <a:solidFill>
                <a:schemeClr val="accent2">
                  <a:lumMod val="40000"/>
                  <a:lumOff val="60000"/>
                </a:schemeClr>
              </a:solidFill>
              <a:prstDash val="solid"/>
              <a:round/>
              <a:headEnd type="none" w="med" len="med"/>
              <a:tailEnd type="none" w="med" len="med"/>
            </a:ln>
            <a:effectLst/>
          </p:spPr>
        </p:cxnSp>
        <p:cxnSp>
          <p:nvCxnSpPr>
            <p:cNvPr id="38" name="Straight Connector 34847">
              <a:extLst>
                <a:ext uri="{FF2B5EF4-FFF2-40B4-BE49-F238E27FC236}">
                  <a16:creationId xmlns:a16="http://schemas.microsoft.com/office/drawing/2014/main" id="{B8AADB5D-F8EF-4C3D-983F-1ADC228A5281}"/>
                </a:ext>
              </a:extLst>
            </p:cNvPr>
            <p:cNvCxnSpPr/>
            <p:nvPr/>
          </p:nvCxnSpPr>
          <p:spPr bwMode="auto">
            <a:xfrm>
              <a:off x="10936150" y="4155586"/>
              <a:ext cx="37819" cy="313329"/>
            </a:xfrm>
            <a:prstGeom prst="line">
              <a:avLst/>
            </a:prstGeom>
            <a:noFill/>
            <a:ln w="28575" cap="flat" cmpd="sng" algn="ctr">
              <a:solidFill>
                <a:schemeClr val="accent2">
                  <a:lumMod val="40000"/>
                  <a:lumOff val="60000"/>
                </a:schemeClr>
              </a:solidFill>
              <a:prstDash val="solid"/>
              <a:round/>
              <a:headEnd type="none" w="med" len="med"/>
              <a:tailEnd type="none" w="med" len="med"/>
            </a:ln>
            <a:effectLst/>
          </p:spPr>
        </p:cxnSp>
        <p:cxnSp>
          <p:nvCxnSpPr>
            <p:cNvPr id="39" name="Straight Connector 34849">
              <a:extLst>
                <a:ext uri="{FF2B5EF4-FFF2-40B4-BE49-F238E27FC236}">
                  <a16:creationId xmlns:a16="http://schemas.microsoft.com/office/drawing/2014/main" id="{8379ADA6-B22F-4113-B03B-69F3004D4D4B}"/>
                </a:ext>
              </a:extLst>
            </p:cNvPr>
            <p:cNvCxnSpPr/>
            <p:nvPr/>
          </p:nvCxnSpPr>
          <p:spPr bwMode="auto">
            <a:xfrm>
              <a:off x="11062138" y="4190785"/>
              <a:ext cx="32416" cy="329536"/>
            </a:xfrm>
            <a:prstGeom prst="line">
              <a:avLst/>
            </a:prstGeom>
            <a:noFill/>
            <a:ln w="28575" cap="flat" cmpd="sng" algn="ctr">
              <a:solidFill>
                <a:schemeClr val="accent2">
                  <a:lumMod val="40000"/>
                  <a:lumOff val="60000"/>
                </a:schemeClr>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F7431DFB-2D96-4A05-A6E8-04FE58EB8ACD}"/>
                </a:ext>
              </a:extLst>
            </p:cNvPr>
            <p:cNvCxnSpPr/>
            <p:nvPr/>
          </p:nvCxnSpPr>
          <p:spPr bwMode="auto">
            <a:xfrm>
              <a:off x="11085077" y="4129767"/>
              <a:ext cx="21611" cy="313329"/>
            </a:xfrm>
            <a:prstGeom prst="line">
              <a:avLst/>
            </a:prstGeom>
            <a:noFill/>
            <a:ln w="28575" cap="flat" cmpd="sng" algn="ctr">
              <a:solidFill>
                <a:schemeClr val="accent2">
                  <a:lumMod val="40000"/>
                  <a:lumOff val="60000"/>
                </a:schemeClr>
              </a:solidFill>
              <a:prstDash val="solid"/>
              <a:round/>
              <a:headEnd type="none" w="med" len="med"/>
              <a:tailEnd type="none" w="med" len="med"/>
            </a:ln>
            <a:effectLst/>
          </p:spPr>
        </p:cxnSp>
        <p:cxnSp>
          <p:nvCxnSpPr>
            <p:cNvPr id="41" name="Straight Connector 34853">
              <a:extLst>
                <a:ext uri="{FF2B5EF4-FFF2-40B4-BE49-F238E27FC236}">
                  <a16:creationId xmlns:a16="http://schemas.microsoft.com/office/drawing/2014/main" id="{380AE62B-7E2E-492B-B884-638C2D2D79C3}"/>
                </a:ext>
              </a:extLst>
            </p:cNvPr>
            <p:cNvCxnSpPr/>
            <p:nvPr/>
          </p:nvCxnSpPr>
          <p:spPr bwMode="auto">
            <a:xfrm>
              <a:off x="11173910" y="4164171"/>
              <a:ext cx="0" cy="226894"/>
            </a:xfrm>
            <a:prstGeom prst="line">
              <a:avLst/>
            </a:prstGeom>
            <a:noFill/>
            <a:ln w="28575" cap="flat" cmpd="sng" algn="ctr">
              <a:solidFill>
                <a:schemeClr val="accent2">
                  <a:lumMod val="40000"/>
                  <a:lumOff val="60000"/>
                </a:schemeClr>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0813DD2E-1498-429B-AB6F-90EE393E1985}"/>
                </a:ext>
              </a:extLst>
            </p:cNvPr>
            <p:cNvCxnSpPr/>
            <p:nvPr/>
          </p:nvCxnSpPr>
          <p:spPr bwMode="auto">
            <a:xfrm>
              <a:off x="10763264" y="4285243"/>
              <a:ext cx="59429" cy="113447"/>
            </a:xfrm>
            <a:prstGeom prst="line">
              <a:avLst/>
            </a:prstGeom>
            <a:noFill/>
            <a:ln w="28575" cap="flat" cmpd="sng" algn="ctr">
              <a:solidFill>
                <a:schemeClr val="accent2">
                  <a:lumMod val="40000"/>
                  <a:lumOff val="60000"/>
                </a:schemeClr>
              </a:solidFill>
              <a:prstDash val="solid"/>
              <a:round/>
              <a:headEnd type="none" w="med" len="med"/>
              <a:tailEnd type="none" w="med" len="med"/>
            </a:ln>
            <a:effectLst/>
          </p:spPr>
        </p:cxnSp>
        <p:cxnSp>
          <p:nvCxnSpPr>
            <p:cNvPr id="43" name="Straight Connector 34857">
              <a:extLst>
                <a:ext uri="{FF2B5EF4-FFF2-40B4-BE49-F238E27FC236}">
                  <a16:creationId xmlns:a16="http://schemas.microsoft.com/office/drawing/2014/main" id="{83316E47-3414-4E7A-9181-19038F652CB1}"/>
                </a:ext>
              </a:extLst>
            </p:cNvPr>
            <p:cNvCxnSpPr/>
            <p:nvPr/>
          </p:nvCxnSpPr>
          <p:spPr bwMode="auto">
            <a:xfrm flipH="1">
              <a:off x="11219657" y="4232449"/>
              <a:ext cx="24311" cy="137758"/>
            </a:xfrm>
            <a:prstGeom prst="line">
              <a:avLst/>
            </a:prstGeom>
            <a:noFill/>
            <a:ln w="28575" cap="flat" cmpd="sng" algn="ctr">
              <a:solidFill>
                <a:schemeClr val="accent2">
                  <a:lumMod val="40000"/>
                  <a:lumOff val="60000"/>
                </a:schemeClr>
              </a:solidFill>
              <a:prstDash val="solid"/>
              <a:round/>
              <a:headEnd type="none" w="med" len="med"/>
              <a:tailEnd type="none" w="med" len="med"/>
            </a:ln>
            <a:effectLst/>
          </p:spPr>
        </p:cxnSp>
        <p:cxnSp>
          <p:nvCxnSpPr>
            <p:cNvPr id="44" name="Straight Connector 34859">
              <a:extLst>
                <a:ext uri="{FF2B5EF4-FFF2-40B4-BE49-F238E27FC236}">
                  <a16:creationId xmlns:a16="http://schemas.microsoft.com/office/drawing/2014/main" id="{C686D366-D2E1-4792-A767-344C844E1072}"/>
                </a:ext>
              </a:extLst>
            </p:cNvPr>
            <p:cNvCxnSpPr/>
            <p:nvPr/>
          </p:nvCxnSpPr>
          <p:spPr bwMode="auto">
            <a:xfrm>
              <a:off x="11476281" y="4189225"/>
              <a:ext cx="70235" cy="113447"/>
            </a:xfrm>
            <a:prstGeom prst="line">
              <a:avLst/>
            </a:prstGeom>
            <a:noFill/>
            <a:ln w="28575" cap="flat" cmpd="sng" algn="ctr">
              <a:solidFill>
                <a:schemeClr val="accent2">
                  <a:lumMod val="40000"/>
                  <a:lumOff val="60000"/>
                </a:schemeClr>
              </a:solidFill>
              <a:prstDash val="solid"/>
              <a:round/>
              <a:headEnd type="none" w="med" len="med"/>
              <a:tailEnd type="none" w="med" len="med"/>
            </a:ln>
            <a:effectLst/>
          </p:spPr>
        </p:cxnSp>
        <p:cxnSp>
          <p:nvCxnSpPr>
            <p:cNvPr id="45" name="Straight Connector 34861">
              <a:extLst>
                <a:ext uri="{FF2B5EF4-FFF2-40B4-BE49-F238E27FC236}">
                  <a16:creationId xmlns:a16="http://schemas.microsoft.com/office/drawing/2014/main" id="{360010E3-AC95-4168-A655-3863F5560CC8}"/>
                </a:ext>
              </a:extLst>
            </p:cNvPr>
            <p:cNvCxnSpPr/>
            <p:nvPr/>
          </p:nvCxnSpPr>
          <p:spPr bwMode="auto">
            <a:xfrm>
              <a:off x="11628863" y="4152269"/>
              <a:ext cx="59429" cy="234996"/>
            </a:xfrm>
            <a:prstGeom prst="line">
              <a:avLst/>
            </a:prstGeom>
            <a:noFill/>
            <a:ln w="28575" cap="flat" cmpd="sng" algn="ctr">
              <a:solidFill>
                <a:schemeClr val="accent2">
                  <a:lumMod val="40000"/>
                  <a:lumOff val="60000"/>
                </a:schemeClr>
              </a:solidFill>
              <a:prstDash val="solid"/>
              <a:round/>
              <a:headEnd type="none" w="med" len="med"/>
              <a:tailEnd type="none" w="med" len="med"/>
            </a:ln>
            <a:effectLst/>
          </p:spPr>
        </p:cxnSp>
        <p:cxnSp>
          <p:nvCxnSpPr>
            <p:cNvPr id="46" name="Straight Connector 34863">
              <a:extLst>
                <a:ext uri="{FF2B5EF4-FFF2-40B4-BE49-F238E27FC236}">
                  <a16:creationId xmlns:a16="http://schemas.microsoft.com/office/drawing/2014/main" id="{B73B1C5C-7915-4A24-8AC7-58334748BE8B}"/>
                </a:ext>
              </a:extLst>
            </p:cNvPr>
            <p:cNvCxnSpPr/>
            <p:nvPr/>
          </p:nvCxnSpPr>
          <p:spPr bwMode="auto">
            <a:xfrm>
              <a:off x="11656782" y="4065013"/>
              <a:ext cx="32416" cy="297123"/>
            </a:xfrm>
            <a:prstGeom prst="line">
              <a:avLst/>
            </a:prstGeom>
            <a:noFill/>
            <a:ln w="28575" cap="flat" cmpd="sng" algn="ctr">
              <a:solidFill>
                <a:schemeClr val="accent2">
                  <a:lumMod val="40000"/>
                  <a:lumOff val="60000"/>
                </a:schemeClr>
              </a:solidFill>
              <a:prstDash val="solid"/>
              <a:round/>
              <a:headEnd type="none" w="med" len="med"/>
              <a:tailEnd type="none" w="med" len="med"/>
            </a:ln>
            <a:effectLst/>
          </p:spPr>
        </p:cxnSp>
      </p:grpSp>
      <p:cxnSp>
        <p:nvCxnSpPr>
          <p:cNvPr id="412" name="Straight Arrow Connector 411">
            <a:extLst>
              <a:ext uri="{FF2B5EF4-FFF2-40B4-BE49-F238E27FC236}">
                <a16:creationId xmlns:a16="http://schemas.microsoft.com/office/drawing/2014/main" id="{1795DD9D-B4AE-4EB6-97D4-594375F2FDCF}"/>
              </a:ext>
            </a:extLst>
          </p:cNvPr>
          <p:cNvCxnSpPr>
            <a:cxnSpLocks/>
          </p:cNvCxnSpPr>
          <p:nvPr/>
        </p:nvCxnSpPr>
        <p:spPr bwMode="auto">
          <a:xfrm flipH="1">
            <a:off x="7226889" y="2927679"/>
            <a:ext cx="77691" cy="197323"/>
          </a:xfrm>
          <a:prstGeom prst="straightConnector1">
            <a:avLst/>
          </a:prstGeom>
          <a:noFill/>
          <a:ln w="28575" cap="flat" cmpd="sng" algn="ctr">
            <a:solidFill>
              <a:schemeClr val="bg1"/>
            </a:solidFill>
            <a:prstDash val="solid"/>
            <a:round/>
            <a:headEnd type="none" w="med" len="med"/>
            <a:tailEnd type="triangle"/>
          </a:ln>
          <a:effectLst/>
        </p:spPr>
      </p:cxnSp>
      <p:grpSp>
        <p:nvGrpSpPr>
          <p:cNvPr id="420" name="Group 419">
            <a:extLst>
              <a:ext uri="{FF2B5EF4-FFF2-40B4-BE49-F238E27FC236}">
                <a16:creationId xmlns:a16="http://schemas.microsoft.com/office/drawing/2014/main" id="{E877CD5E-76A6-44FA-B9B1-22F4CA5B158F}"/>
              </a:ext>
            </a:extLst>
          </p:cNvPr>
          <p:cNvGrpSpPr/>
          <p:nvPr/>
        </p:nvGrpSpPr>
        <p:grpSpPr>
          <a:xfrm>
            <a:off x="4458442" y="4459112"/>
            <a:ext cx="779476" cy="301001"/>
            <a:chOff x="5124266" y="3448519"/>
            <a:chExt cx="828139" cy="432522"/>
          </a:xfrm>
        </p:grpSpPr>
        <p:sp>
          <p:nvSpPr>
            <p:cNvPr id="421" name="Oval 420">
              <a:extLst>
                <a:ext uri="{FF2B5EF4-FFF2-40B4-BE49-F238E27FC236}">
                  <a16:creationId xmlns:a16="http://schemas.microsoft.com/office/drawing/2014/main" id="{A2DA1148-4D9B-4E8D-93D7-0E1A89578750}"/>
                </a:ext>
              </a:extLst>
            </p:cNvPr>
            <p:cNvSpPr/>
            <p:nvPr/>
          </p:nvSpPr>
          <p:spPr bwMode="auto">
            <a:xfrm>
              <a:off x="5137883" y="3464616"/>
              <a:ext cx="775312" cy="416425"/>
            </a:xfrm>
            <a:prstGeom prst="ellipse">
              <a:avLst/>
            </a:prstGeom>
            <a:solidFill>
              <a:schemeClr val="accent4"/>
            </a:solidFill>
            <a:ln>
              <a:noFill/>
            </a:ln>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 typeface="Arial"/>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a:sym typeface="Arial"/>
              </a:endParaRPr>
            </a:p>
          </p:txBody>
        </p:sp>
        <p:sp>
          <p:nvSpPr>
            <p:cNvPr id="422" name="TextBox 421">
              <a:extLst>
                <a:ext uri="{FF2B5EF4-FFF2-40B4-BE49-F238E27FC236}">
                  <a16:creationId xmlns:a16="http://schemas.microsoft.com/office/drawing/2014/main" id="{A0938DFC-780C-4730-8C13-37B993448A91}"/>
                </a:ext>
              </a:extLst>
            </p:cNvPr>
            <p:cNvSpPr txBox="1"/>
            <p:nvPr/>
          </p:nvSpPr>
          <p:spPr>
            <a:xfrm>
              <a:off x="5124266" y="3448519"/>
              <a:ext cx="828139" cy="276999"/>
            </a:xfrm>
            <a:prstGeom prst="rect">
              <a:avLst/>
            </a:prstGeom>
            <a:noFill/>
          </p:spPr>
          <p:txBody>
            <a:bodyPr wrap="square" rtlCol="0">
              <a:noAutofit/>
            </a:bodyPr>
            <a:lstStyle/>
            <a:p>
              <a:pPr marL="0" marR="0" lvl="0" indent="0" algn="ctr" defTabSz="609493" rtl="0" eaLnBrk="1" fontAlgn="auto" latinLnBrk="0" hangingPunct="1">
                <a:lnSpc>
                  <a:spcPct val="100000"/>
                </a:lnSpc>
                <a:spcBef>
                  <a:spcPts val="0"/>
                </a:spcBef>
                <a:spcAft>
                  <a:spcPts val="0"/>
                </a:spcAft>
                <a:buClrTx/>
                <a:buSzTx/>
                <a:buFont typeface="Arial"/>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a:sym typeface="Arial"/>
                </a:rPr>
                <a:t>HIF-1</a:t>
              </a:r>
              <a:r>
                <a:rPr kumimoji="0" lang="el-GR"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a:sym typeface="Arial"/>
                </a:rPr>
                <a:t>α</a:t>
              </a: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a:sym typeface="Arial"/>
              </a:endParaRPr>
            </a:p>
          </p:txBody>
        </p:sp>
      </p:grpSp>
      <p:grpSp>
        <p:nvGrpSpPr>
          <p:cNvPr id="423" name="Group 422">
            <a:extLst>
              <a:ext uri="{FF2B5EF4-FFF2-40B4-BE49-F238E27FC236}">
                <a16:creationId xmlns:a16="http://schemas.microsoft.com/office/drawing/2014/main" id="{0EB134C5-A80C-4BB4-894D-CF76F93EE414}"/>
              </a:ext>
            </a:extLst>
          </p:cNvPr>
          <p:cNvGrpSpPr/>
          <p:nvPr/>
        </p:nvGrpSpPr>
        <p:grpSpPr>
          <a:xfrm rot="1261571">
            <a:off x="6323368" y="2293822"/>
            <a:ext cx="821707" cy="305486"/>
            <a:chOff x="5112336" y="3430160"/>
            <a:chExt cx="828139" cy="450881"/>
          </a:xfrm>
        </p:grpSpPr>
        <p:sp>
          <p:nvSpPr>
            <p:cNvPr id="424" name="Oval 423">
              <a:extLst>
                <a:ext uri="{FF2B5EF4-FFF2-40B4-BE49-F238E27FC236}">
                  <a16:creationId xmlns:a16="http://schemas.microsoft.com/office/drawing/2014/main" id="{662560E7-54A0-4933-B9F3-B50CD3284EF7}"/>
                </a:ext>
              </a:extLst>
            </p:cNvPr>
            <p:cNvSpPr/>
            <p:nvPr/>
          </p:nvSpPr>
          <p:spPr bwMode="auto">
            <a:xfrm>
              <a:off x="5137883" y="3464616"/>
              <a:ext cx="775312" cy="416425"/>
            </a:xfrm>
            <a:prstGeom prst="ellipse">
              <a:avLst/>
            </a:prstGeom>
            <a:solidFill>
              <a:schemeClr val="accent3">
                <a:lumMod val="40000"/>
                <a:lumOff val="60000"/>
              </a:schemeClr>
            </a:solidFill>
            <a:ln>
              <a:noFill/>
            </a:ln>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 typeface="Arial"/>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a:sym typeface="Arial"/>
              </a:endParaRPr>
            </a:p>
          </p:txBody>
        </p:sp>
        <p:sp>
          <p:nvSpPr>
            <p:cNvPr id="425" name="TextBox 424">
              <a:extLst>
                <a:ext uri="{FF2B5EF4-FFF2-40B4-BE49-F238E27FC236}">
                  <a16:creationId xmlns:a16="http://schemas.microsoft.com/office/drawing/2014/main" id="{9523BB46-629B-4766-A0F3-9D3CE945172B}"/>
                </a:ext>
              </a:extLst>
            </p:cNvPr>
            <p:cNvSpPr txBox="1"/>
            <p:nvPr/>
          </p:nvSpPr>
          <p:spPr>
            <a:xfrm>
              <a:off x="5112336" y="3430160"/>
              <a:ext cx="828139" cy="288146"/>
            </a:xfrm>
            <a:prstGeom prst="rect">
              <a:avLst/>
            </a:prstGeom>
            <a:noFill/>
          </p:spPr>
          <p:txBody>
            <a:bodyPr wrap="square" rtlCol="0">
              <a:noAutofit/>
            </a:bodyPr>
            <a:lstStyle/>
            <a:p>
              <a:pPr marL="0" marR="0" lvl="0" indent="0" algn="ctr" defTabSz="609493" rtl="0" eaLnBrk="1" fontAlgn="auto" latinLnBrk="0" hangingPunct="1">
                <a:lnSpc>
                  <a:spcPct val="100000"/>
                </a:lnSpc>
                <a:spcBef>
                  <a:spcPts val="0"/>
                </a:spcBef>
                <a:spcAft>
                  <a:spcPts val="0"/>
                </a:spcAft>
                <a:buClrTx/>
                <a:buSzTx/>
                <a:buFont typeface="Arial"/>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a:sym typeface="Arial"/>
                </a:rPr>
                <a:t>VEGF-A</a:t>
              </a:r>
            </a:p>
          </p:txBody>
        </p:sp>
      </p:grpSp>
      <p:grpSp>
        <p:nvGrpSpPr>
          <p:cNvPr id="427" name="Group 426">
            <a:extLst>
              <a:ext uri="{FF2B5EF4-FFF2-40B4-BE49-F238E27FC236}">
                <a16:creationId xmlns:a16="http://schemas.microsoft.com/office/drawing/2014/main" id="{C70BA390-4232-42C3-A350-8EC4AED1551C}"/>
              </a:ext>
            </a:extLst>
          </p:cNvPr>
          <p:cNvGrpSpPr/>
          <p:nvPr/>
        </p:nvGrpSpPr>
        <p:grpSpPr>
          <a:xfrm>
            <a:off x="3463974" y="3447159"/>
            <a:ext cx="5228276" cy="2356569"/>
            <a:chOff x="6105599" y="3447159"/>
            <a:chExt cx="5228276" cy="2356569"/>
          </a:xfrm>
        </p:grpSpPr>
        <p:sp>
          <p:nvSpPr>
            <p:cNvPr id="16" name="Freeform: Shape 15">
              <a:extLst>
                <a:ext uri="{FF2B5EF4-FFF2-40B4-BE49-F238E27FC236}">
                  <a16:creationId xmlns:a16="http://schemas.microsoft.com/office/drawing/2014/main" id="{9793A1BE-6DD4-4416-8518-CD7381ABC3C4}"/>
                </a:ext>
              </a:extLst>
            </p:cNvPr>
            <p:cNvSpPr/>
            <p:nvPr/>
          </p:nvSpPr>
          <p:spPr bwMode="auto">
            <a:xfrm>
              <a:off x="6105599" y="3451231"/>
              <a:ext cx="2639520" cy="2352497"/>
            </a:xfrm>
            <a:custGeom>
              <a:avLst/>
              <a:gdLst>
                <a:gd name="connsiteX0" fmla="*/ 2346475 w 2988991"/>
                <a:gd name="connsiteY0" fmla="*/ 65 h 1345455"/>
                <a:gd name="connsiteX1" fmla="*/ 2771642 w 2988991"/>
                <a:gd name="connsiteY1" fmla="*/ 40834 h 1345455"/>
                <a:gd name="connsiteX2" fmla="*/ 2964205 w 2988991"/>
                <a:gd name="connsiteY2" fmla="*/ 83788 h 1345455"/>
                <a:gd name="connsiteX3" fmla="*/ 2988991 w 2988991"/>
                <a:gd name="connsiteY3" fmla="*/ 90614 h 1345455"/>
                <a:gd name="connsiteX4" fmla="*/ 2988991 w 2988991"/>
                <a:gd name="connsiteY4" fmla="*/ 1345455 h 1345455"/>
                <a:gd name="connsiteX5" fmla="*/ 0 w 2988991"/>
                <a:gd name="connsiteY5" fmla="*/ 1345455 h 1345455"/>
                <a:gd name="connsiteX6" fmla="*/ 65207 w 2988991"/>
                <a:gd name="connsiteY6" fmla="*/ 1232976 h 1345455"/>
                <a:gd name="connsiteX7" fmla="*/ 197344 w 2988991"/>
                <a:gd name="connsiteY7" fmla="*/ 1036773 h 1345455"/>
                <a:gd name="connsiteX8" fmla="*/ 546797 w 2988991"/>
                <a:gd name="connsiteY8" fmla="*/ 634903 h 1345455"/>
                <a:gd name="connsiteX9" fmla="*/ 942842 w 2988991"/>
                <a:gd name="connsiteY9" fmla="*/ 366990 h 1345455"/>
                <a:gd name="connsiteX10" fmla="*/ 1385482 w 2988991"/>
                <a:gd name="connsiteY10" fmla="*/ 157319 h 1345455"/>
                <a:gd name="connsiteX11" fmla="*/ 1833946 w 2988991"/>
                <a:gd name="connsiteY11" fmla="*/ 35010 h 1345455"/>
                <a:gd name="connsiteX12" fmla="*/ 2346475 w 2988991"/>
                <a:gd name="connsiteY12" fmla="*/ 65 h 1345455"/>
                <a:gd name="connsiteX0" fmla="*/ 2346475 w 2988991"/>
                <a:gd name="connsiteY0" fmla="*/ 65 h 1345455"/>
                <a:gd name="connsiteX1" fmla="*/ 2771642 w 2988991"/>
                <a:gd name="connsiteY1" fmla="*/ 40834 h 1345455"/>
                <a:gd name="connsiteX2" fmla="*/ 2964205 w 2988991"/>
                <a:gd name="connsiteY2" fmla="*/ 83788 h 1345455"/>
                <a:gd name="connsiteX3" fmla="*/ 2988991 w 2988991"/>
                <a:gd name="connsiteY3" fmla="*/ 90614 h 1345455"/>
                <a:gd name="connsiteX4" fmla="*/ 2988991 w 2988991"/>
                <a:gd name="connsiteY4" fmla="*/ 1345455 h 1345455"/>
                <a:gd name="connsiteX5" fmla="*/ 0 w 2988991"/>
                <a:gd name="connsiteY5" fmla="*/ 1345455 h 1345455"/>
                <a:gd name="connsiteX6" fmla="*/ 65207 w 2988991"/>
                <a:gd name="connsiteY6" fmla="*/ 1232976 h 1345455"/>
                <a:gd name="connsiteX7" fmla="*/ 197344 w 2988991"/>
                <a:gd name="connsiteY7" fmla="*/ 1036773 h 1345455"/>
                <a:gd name="connsiteX8" fmla="*/ 546797 w 2988991"/>
                <a:gd name="connsiteY8" fmla="*/ 634903 h 1345455"/>
                <a:gd name="connsiteX9" fmla="*/ 942842 w 2988991"/>
                <a:gd name="connsiteY9" fmla="*/ 366990 h 1345455"/>
                <a:gd name="connsiteX10" fmla="*/ 1385482 w 2988991"/>
                <a:gd name="connsiteY10" fmla="*/ 157319 h 1345455"/>
                <a:gd name="connsiteX11" fmla="*/ 1833946 w 2988991"/>
                <a:gd name="connsiteY11" fmla="*/ 35010 h 1345455"/>
                <a:gd name="connsiteX12" fmla="*/ 2346475 w 2988991"/>
                <a:gd name="connsiteY12" fmla="*/ 65 h 1345455"/>
                <a:gd name="connsiteX0" fmla="*/ 2346475 w 2988991"/>
                <a:gd name="connsiteY0" fmla="*/ 65 h 1345455"/>
                <a:gd name="connsiteX1" fmla="*/ 2771642 w 2988991"/>
                <a:gd name="connsiteY1" fmla="*/ 40834 h 1345455"/>
                <a:gd name="connsiteX2" fmla="*/ 2964205 w 2988991"/>
                <a:gd name="connsiteY2" fmla="*/ 83788 h 1345455"/>
                <a:gd name="connsiteX3" fmla="*/ 2988991 w 2988991"/>
                <a:gd name="connsiteY3" fmla="*/ 90614 h 1345455"/>
                <a:gd name="connsiteX4" fmla="*/ 2988991 w 2988991"/>
                <a:gd name="connsiteY4" fmla="*/ 1345455 h 1345455"/>
                <a:gd name="connsiteX5" fmla="*/ 0 w 2988991"/>
                <a:gd name="connsiteY5" fmla="*/ 1345455 h 1345455"/>
                <a:gd name="connsiteX6" fmla="*/ 65207 w 2988991"/>
                <a:gd name="connsiteY6" fmla="*/ 1232976 h 1345455"/>
                <a:gd name="connsiteX7" fmla="*/ 197344 w 2988991"/>
                <a:gd name="connsiteY7" fmla="*/ 1036773 h 1345455"/>
                <a:gd name="connsiteX8" fmla="*/ 942842 w 2988991"/>
                <a:gd name="connsiteY8" fmla="*/ 366990 h 1345455"/>
                <a:gd name="connsiteX9" fmla="*/ 1385482 w 2988991"/>
                <a:gd name="connsiteY9" fmla="*/ 157319 h 1345455"/>
                <a:gd name="connsiteX10" fmla="*/ 1833946 w 2988991"/>
                <a:gd name="connsiteY10" fmla="*/ 35010 h 1345455"/>
                <a:gd name="connsiteX11" fmla="*/ 2346475 w 2988991"/>
                <a:gd name="connsiteY11" fmla="*/ 65 h 1345455"/>
                <a:gd name="connsiteX0" fmla="*/ 2346475 w 2988991"/>
                <a:gd name="connsiteY0" fmla="*/ 65 h 1345455"/>
                <a:gd name="connsiteX1" fmla="*/ 2771642 w 2988991"/>
                <a:gd name="connsiteY1" fmla="*/ 40834 h 1345455"/>
                <a:gd name="connsiteX2" fmla="*/ 2964205 w 2988991"/>
                <a:gd name="connsiteY2" fmla="*/ 83788 h 1345455"/>
                <a:gd name="connsiteX3" fmla="*/ 2988991 w 2988991"/>
                <a:gd name="connsiteY3" fmla="*/ 90614 h 1345455"/>
                <a:gd name="connsiteX4" fmla="*/ 2988991 w 2988991"/>
                <a:gd name="connsiteY4" fmla="*/ 1345455 h 1345455"/>
                <a:gd name="connsiteX5" fmla="*/ 0 w 2988991"/>
                <a:gd name="connsiteY5" fmla="*/ 1345455 h 1345455"/>
                <a:gd name="connsiteX6" fmla="*/ 197344 w 2988991"/>
                <a:gd name="connsiteY6" fmla="*/ 1036773 h 1345455"/>
                <a:gd name="connsiteX7" fmla="*/ 942842 w 2988991"/>
                <a:gd name="connsiteY7" fmla="*/ 366990 h 1345455"/>
                <a:gd name="connsiteX8" fmla="*/ 1385482 w 2988991"/>
                <a:gd name="connsiteY8" fmla="*/ 157319 h 1345455"/>
                <a:gd name="connsiteX9" fmla="*/ 1833946 w 2988991"/>
                <a:gd name="connsiteY9" fmla="*/ 35010 h 1345455"/>
                <a:gd name="connsiteX10" fmla="*/ 2346475 w 2988991"/>
                <a:gd name="connsiteY10" fmla="*/ 65 h 1345455"/>
                <a:gd name="connsiteX0" fmla="*/ 2346475 w 2988991"/>
                <a:gd name="connsiteY0" fmla="*/ 65 h 1345455"/>
                <a:gd name="connsiteX1" fmla="*/ 2771642 w 2988991"/>
                <a:gd name="connsiteY1" fmla="*/ 40834 h 1345455"/>
                <a:gd name="connsiteX2" fmla="*/ 2964205 w 2988991"/>
                <a:gd name="connsiteY2" fmla="*/ 83788 h 1345455"/>
                <a:gd name="connsiteX3" fmla="*/ 2988991 w 2988991"/>
                <a:gd name="connsiteY3" fmla="*/ 90614 h 1345455"/>
                <a:gd name="connsiteX4" fmla="*/ 2988991 w 2988991"/>
                <a:gd name="connsiteY4" fmla="*/ 1345455 h 1345455"/>
                <a:gd name="connsiteX5" fmla="*/ 0 w 2988991"/>
                <a:gd name="connsiteY5" fmla="*/ 1345455 h 1345455"/>
                <a:gd name="connsiteX6" fmla="*/ 197344 w 2988991"/>
                <a:gd name="connsiteY6" fmla="*/ 1036773 h 1345455"/>
                <a:gd name="connsiteX7" fmla="*/ 942842 w 2988991"/>
                <a:gd name="connsiteY7" fmla="*/ 366990 h 1345455"/>
                <a:gd name="connsiteX8" fmla="*/ 1385482 w 2988991"/>
                <a:gd name="connsiteY8" fmla="*/ 157319 h 1345455"/>
                <a:gd name="connsiteX9" fmla="*/ 1833946 w 2988991"/>
                <a:gd name="connsiteY9" fmla="*/ 35010 h 1345455"/>
                <a:gd name="connsiteX10" fmla="*/ 2346475 w 2988991"/>
                <a:gd name="connsiteY10" fmla="*/ 65 h 1345455"/>
                <a:gd name="connsiteX0" fmla="*/ 2346475 w 2988991"/>
                <a:gd name="connsiteY0" fmla="*/ 65 h 1345455"/>
                <a:gd name="connsiteX1" fmla="*/ 2771642 w 2988991"/>
                <a:gd name="connsiteY1" fmla="*/ 40834 h 1345455"/>
                <a:gd name="connsiteX2" fmla="*/ 2964205 w 2988991"/>
                <a:gd name="connsiteY2" fmla="*/ 83788 h 1345455"/>
                <a:gd name="connsiteX3" fmla="*/ 2988991 w 2988991"/>
                <a:gd name="connsiteY3" fmla="*/ 90614 h 1345455"/>
                <a:gd name="connsiteX4" fmla="*/ 2988991 w 2988991"/>
                <a:gd name="connsiteY4" fmla="*/ 1345455 h 1345455"/>
                <a:gd name="connsiteX5" fmla="*/ 0 w 2988991"/>
                <a:gd name="connsiteY5" fmla="*/ 1345455 h 1345455"/>
                <a:gd name="connsiteX6" fmla="*/ 197344 w 2988991"/>
                <a:gd name="connsiteY6" fmla="*/ 1036773 h 1345455"/>
                <a:gd name="connsiteX7" fmla="*/ 942842 w 2988991"/>
                <a:gd name="connsiteY7" fmla="*/ 366990 h 1345455"/>
                <a:gd name="connsiteX8" fmla="*/ 1385482 w 2988991"/>
                <a:gd name="connsiteY8" fmla="*/ 157319 h 1345455"/>
                <a:gd name="connsiteX9" fmla="*/ 1833946 w 2988991"/>
                <a:gd name="connsiteY9" fmla="*/ 35010 h 1345455"/>
                <a:gd name="connsiteX10" fmla="*/ 2346475 w 2988991"/>
                <a:gd name="connsiteY10" fmla="*/ 65 h 1345455"/>
                <a:gd name="connsiteX0" fmla="*/ 2346475 w 2988991"/>
                <a:gd name="connsiteY0" fmla="*/ 65 h 1345455"/>
                <a:gd name="connsiteX1" fmla="*/ 2771642 w 2988991"/>
                <a:gd name="connsiteY1" fmla="*/ 40834 h 1345455"/>
                <a:gd name="connsiteX2" fmla="*/ 2964205 w 2988991"/>
                <a:gd name="connsiteY2" fmla="*/ 83788 h 1345455"/>
                <a:gd name="connsiteX3" fmla="*/ 2988991 w 2988991"/>
                <a:gd name="connsiteY3" fmla="*/ 90614 h 1345455"/>
                <a:gd name="connsiteX4" fmla="*/ 2988991 w 2988991"/>
                <a:gd name="connsiteY4" fmla="*/ 1345455 h 1345455"/>
                <a:gd name="connsiteX5" fmla="*/ 0 w 2988991"/>
                <a:gd name="connsiteY5" fmla="*/ 1345455 h 1345455"/>
                <a:gd name="connsiteX6" fmla="*/ 197344 w 2988991"/>
                <a:gd name="connsiteY6" fmla="*/ 1036773 h 1345455"/>
                <a:gd name="connsiteX7" fmla="*/ 942842 w 2988991"/>
                <a:gd name="connsiteY7" fmla="*/ 366990 h 1345455"/>
                <a:gd name="connsiteX8" fmla="*/ 1385482 w 2988991"/>
                <a:gd name="connsiteY8" fmla="*/ 157319 h 1345455"/>
                <a:gd name="connsiteX9" fmla="*/ 1833946 w 2988991"/>
                <a:gd name="connsiteY9" fmla="*/ 35010 h 1345455"/>
                <a:gd name="connsiteX10" fmla="*/ 2346475 w 2988991"/>
                <a:gd name="connsiteY10" fmla="*/ 65 h 1345455"/>
                <a:gd name="connsiteX0" fmla="*/ 2988991 w 3080431"/>
                <a:gd name="connsiteY0" fmla="*/ 1345455 h 1436895"/>
                <a:gd name="connsiteX1" fmla="*/ 0 w 3080431"/>
                <a:gd name="connsiteY1" fmla="*/ 1345455 h 1436895"/>
                <a:gd name="connsiteX2" fmla="*/ 197344 w 3080431"/>
                <a:gd name="connsiteY2" fmla="*/ 1036773 h 1436895"/>
                <a:gd name="connsiteX3" fmla="*/ 942842 w 3080431"/>
                <a:gd name="connsiteY3" fmla="*/ 366990 h 1436895"/>
                <a:gd name="connsiteX4" fmla="*/ 1385482 w 3080431"/>
                <a:gd name="connsiteY4" fmla="*/ 157319 h 1436895"/>
                <a:gd name="connsiteX5" fmla="*/ 1833946 w 3080431"/>
                <a:gd name="connsiteY5" fmla="*/ 35010 h 1436895"/>
                <a:gd name="connsiteX6" fmla="*/ 2346475 w 3080431"/>
                <a:gd name="connsiteY6" fmla="*/ 65 h 1436895"/>
                <a:gd name="connsiteX7" fmla="*/ 2771642 w 3080431"/>
                <a:gd name="connsiteY7" fmla="*/ 40834 h 1436895"/>
                <a:gd name="connsiteX8" fmla="*/ 2964205 w 3080431"/>
                <a:gd name="connsiteY8" fmla="*/ 83788 h 1436895"/>
                <a:gd name="connsiteX9" fmla="*/ 2988991 w 3080431"/>
                <a:gd name="connsiteY9" fmla="*/ 90614 h 1436895"/>
                <a:gd name="connsiteX10" fmla="*/ 3080431 w 3080431"/>
                <a:gd name="connsiteY10" fmla="*/ 1436895 h 1436895"/>
                <a:gd name="connsiteX0" fmla="*/ 2988991 w 2988991"/>
                <a:gd name="connsiteY0" fmla="*/ 1345455 h 1345455"/>
                <a:gd name="connsiteX1" fmla="*/ 0 w 2988991"/>
                <a:gd name="connsiteY1" fmla="*/ 1345455 h 1345455"/>
                <a:gd name="connsiteX2" fmla="*/ 197344 w 2988991"/>
                <a:gd name="connsiteY2" fmla="*/ 1036773 h 1345455"/>
                <a:gd name="connsiteX3" fmla="*/ 942842 w 2988991"/>
                <a:gd name="connsiteY3" fmla="*/ 366990 h 1345455"/>
                <a:gd name="connsiteX4" fmla="*/ 1385482 w 2988991"/>
                <a:gd name="connsiteY4" fmla="*/ 157319 h 1345455"/>
                <a:gd name="connsiteX5" fmla="*/ 1833946 w 2988991"/>
                <a:gd name="connsiteY5" fmla="*/ 35010 h 1345455"/>
                <a:gd name="connsiteX6" fmla="*/ 2346475 w 2988991"/>
                <a:gd name="connsiteY6" fmla="*/ 65 h 1345455"/>
                <a:gd name="connsiteX7" fmla="*/ 2771642 w 2988991"/>
                <a:gd name="connsiteY7" fmla="*/ 40834 h 1345455"/>
                <a:gd name="connsiteX8" fmla="*/ 2964205 w 2988991"/>
                <a:gd name="connsiteY8" fmla="*/ 83788 h 1345455"/>
                <a:gd name="connsiteX9" fmla="*/ 2988991 w 2988991"/>
                <a:gd name="connsiteY9" fmla="*/ 90614 h 1345455"/>
                <a:gd name="connsiteX0" fmla="*/ 0 w 2988991"/>
                <a:gd name="connsiteY0" fmla="*/ 1345455 h 1345455"/>
                <a:gd name="connsiteX1" fmla="*/ 197344 w 2988991"/>
                <a:gd name="connsiteY1" fmla="*/ 1036773 h 1345455"/>
                <a:gd name="connsiteX2" fmla="*/ 942842 w 2988991"/>
                <a:gd name="connsiteY2" fmla="*/ 366990 h 1345455"/>
                <a:gd name="connsiteX3" fmla="*/ 1385482 w 2988991"/>
                <a:gd name="connsiteY3" fmla="*/ 157319 h 1345455"/>
                <a:gd name="connsiteX4" fmla="*/ 1833946 w 2988991"/>
                <a:gd name="connsiteY4" fmla="*/ 35010 h 1345455"/>
                <a:gd name="connsiteX5" fmla="*/ 2346475 w 2988991"/>
                <a:gd name="connsiteY5" fmla="*/ 65 h 1345455"/>
                <a:gd name="connsiteX6" fmla="*/ 2771642 w 2988991"/>
                <a:gd name="connsiteY6" fmla="*/ 40834 h 1345455"/>
                <a:gd name="connsiteX7" fmla="*/ 2964205 w 2988991"/>
                <a:gd name="connsiteY7" fmla="*/ 83788 h 1345455"/>
                <a:gd name="connsiteX8" fmla="*/ 2988991 w 2988991"/>
                <a:gd name="connsiteY8" fmla="*/ 90614 h 1345455"/>
                <a:gd name="connsiteX0" fmla="*/ 0 w 2964205"/>
                <a:gd name="connsiteY0" fmla="*/ 1345455 h 1345455"/>
                <a:gd name="connsiteX1" fmla="*/ 197344 w 2964205"/>
                <a:gd name="connsiteY1" fmla="*/ 1036773 h 1345455"/>
                <a:gd name="connsiteX2" fmla="*/ 942842 w 2964205"/>
                <a:gd name="connsiteY2" fmla="*/ 366990 h 1345455"/>
                <a:gd name="connsiteX3" fmla="*/ 1385482 w 2964205"/>
                <a:gd name="connsiteY3" fmla="*/ 157319 h 1345455"/>
                <a:gd name="connsiteX4" fmla="*/ 1833946 w 2964205"/>
                <a:gd name="connsiteY4" fmla="*/ 35010 h 1345455"/>
                <a:gd name="connsiteX5" fmla="*/ 2346475 w 2964205"/>
                <a:gd name="connsiteY5" fmla="*/ 65 h 1345455"/>
                <a:gd name="connsiteX6" fmla="*/ 2771642 w 2964205"/>
                <a:gd name="connsiteY6" fmla="*/ 40834 h 1345455"/>
                <a:gd name="connsiteX7" fmla="*/ 2964205 w 2964205"/>
                <a:gd name="connsiteY7" fmla="*/ 83788 h 1345455"/>
                <a:gd name="connsiteX0" fmla="*/ 0 w 2771642"/>
                <a:gd name="connsiteY0" fmla="*/ 1345455 h 1345455"/>
                <a:gd name="connsiteX1" fmla="*/ 197344 w 2771642"/>
                <a:gd name="connsiteY1" fmla="*/ 1036773 h 1345455"/>
                <a:gd name="connsiteX2" fmla="*/ 942842 w 2771642"/>
                <a:gd name="connsiteY2" fmla="*/ 366990 h 1345455"/>
                <a:gd name="connsiteX3" fmla="*/ 1385482 w 2771642"/>
                <a:gd name="connsiteY3" fmla="*/ 157319 h 1345455"/>
                <a:gd name="connsiteX4" fmla="*/ 1833946 w 2771642"/>
                <a:gd name="connsiteY4" fmla="*/ 35010 h 1345455"/>
                <a:gd name="connsiteX5" fmla="*/ 2346475 w 2771642"/>
                <a:gd name="connsiteY5" fmla="*/ 65 h 1345455"/>
                <a:gd name="connsiteX6" fmla="*/ 2771642 w 2771642"/>
                <a:gd name="connsiteY6" fmla="*/ 40834 h 1345455"/>
                <a:gd name="connsiteX0" fmla="*/ 0 w 2346475"/>
                <a:gd name="connsiteY0" fmla="*/ 1345455 h 1345455"/>
                <a:gd name="connsiteX1" fmla="*/ 197344 w 2346475"/>
                <a:gd name="connsiteY1" fmla="*/ 1036773 h 1345455"/>
                <a:gd name="connsiteX2" fmla="*/ 942842 w 2346475"/>
                <a:gd name="connsiteY2" fmla="*/ 366990 h 1345455"/>
                <a:gd name="connsiteX3" fmla="*/ 1385482 w 2346475"/>
                <a:gd name="connsiteY3" fmla="*/ 157319 h 1345455"/>
                <a:gd name="connsiteX4" fmla="*/ 1833946 w 2346475"/>
                <a:gd name="connsiteY4" fmla="*/ 35010 h 1345455"/>
                <a:gd name="connsiteX5" fmla="*/ 2346475 w 2346475"/>
                <a:gd name="connsiteY5" fmla="*/ 65 h 1345455"/>
                <a:gd name="connsiteX0" fmla="*/ 0 w 2346475"/>
                <a:gd name="connsiteY0" fmla="*/ 1345455 h 1345455"/>
                <a:gd name="connsiteX1" fmla="*/ 173782 w 2346475"/>
                <a:gd name="connsiteY1" fmla="*/ 977857 h 1345455"/>
                <a:gd name="connsiteX2" fmla="*/ 942842 w 2346475"/>
                <a:gd name="connsiteY2" fmla="*/ 366990 h 1345455"/>
                <a:gd name="connsiteX3" fmla="*/ 1385482 w 2346475"/>
                <a:gd name="connsiteY3" fmla="*/ 157319 h 1345455"/>
                <a:gd name="connsiteX4" fmla="*/ 1833946 w 2346475"/>
                <a:gd name="connsiteY4" fmla="*/ 35010 h 1345455"/>
                <a:gd name="connsiteX5" fmla="*/ 2346475 w 2346475"/>
                <a:gd name="connsiteY5" fmla="*/ 65 h 1345455"/>
                <a:gd name="connsiteX0" fmla="*/ 0 w 2346475"/>
                <a:gd name="connsiteY0" fmla="*/ 1345455 h 1345455"/>
                <a:gd name="connsiteX1" fmla="*/ 173782 w 2346475"/>
                <a:gd name="connsiteY1" fmla="*/ 977857 h 1345455"/>
                <a:gd name="connsiteX2" fmla="*/ 848594 w 2346475"/>
                <a:gd name="connsiteY2" fmla="*/ 326202 h 1345455"/>
                <a:gd name="connsiteX3" fmla="*/ 1385482 w 2346475"/>
                <a:gd name="connsiteY3" fmla="*/ 157319 h 1345455"/>
                <a:gd name="connsiteX4" fmla="*/ 1833946 w 2346475"/>
                <a:gd name="connsiteY4" fmla="*/ 35010 h 1345455"/>
                <a:gd name="connsiteX5" fmla="*/ 2346475 w 2346475"/>
                <a:gd name="connsiteY5" fmla="*/ 65 h 1345455"/>
                <a:gd name="connsiteX0" fmla="*/ 0 w 2346475"/>
                <a:gd name="connsiteY0" fmla="*/ 1345455 h 1345455"/>
                <a:gd name="connsiteX1" fmla="*/ 173782 w 2346475"/>
                <a:gd name="connsiteY1" fmla="*/ 977857 h 1345455"/>
                <a:gd name="connsiteX2" fmla="*/ 848594 w 2346475"/>
                <a:gd name="connsiteY2" fmla="*/ 326202 h 1345455"/>
                <a:gd name="connsiteX3" fmla="*/ 1385482 w 2346475"/>
                <a:gd name="connsiteY3" fmla="*/ 157319 h 1345455"/>
                <a:gd name="connsiteX4" fmla="*/ 1833946 w 2346475"/>
                <a:gd name="connsiteY4" fmla="*/ 35010 h 1345455"/>
                <a:gd name="connsiteX5" fmla="*/ 2346475 w 2346475"/>
                <a:gd name="connsiteY5" fmla="*/ 65 h 1345455"/>
                <a:gd name="connsiteX0" fmla="*/ 0 w 2346475"/>
                <a:gd name="connsiteY0" fmla="*/ 1345455 h 1345455"/>
                <a:gd name="connsiteX1" fmla="*/ 173782 w 2346475"/>
                <a:gd name="connsiteY1" fmla="*/ 977857 h 1345455"/>
                <a:gd name="connsiteX2" fmla="*/ 848594 w 2346475"/>
                <a:gd name="connsiteY2" fmla="*/ 326202 h 1345455"/>
                <a:gd name="connsiteX3" fmla="*/ 1385482 w 2346475"/>
                <a:gd name="connsiteY3" fmla="*/ 157319 h 1345455"/>
                <a:gd name="connsiteX4" fmla="*/ 1833946 w 2346475"/>
                <a:gd name="connsiteY4" fmla="*/ 35010 h 1345455"/>
                <a:gd name="connsiteX5" fmla="*/ 2346475 w 2346475"/>
                <a:gd name="connsiteY5" fmla="*/ 65 h 1345455"/>
                <a:gd name="connsiteX0" fmla="*/ 0 w 2346475"/>
                <a:gd name="connsiteY0" fmla="*/ 1345455 h 1345455"/>
                <a:gd name="connsiteX1" fmla="*/ 173782 w 2346475"/>
                <a:gd name="connsiteY1" fmla="*/ 977857 h 1345455"/>
                <a:gd name="connsiteX2" fmla="*/ 848594 w 2346475"/>
                <a:gd name="connsiteY2" fmla="*/ 326202 h 1345455"/>
                <a:gd name="connsiteX3" fmla="*/ 1385482 w 2346475"/>
                <a:gd name="connsiteY3" fmla="*/ 157319 h 1345455"/>
                <a:gd name="connsiteX4" fmla="*/ 1833946 w 2346475"/>
                <a:gd name="connsiteY4" fmla="*/ 35010 h 1345455"/>
                <a:gd name="connsiteX5" fmla="*/ 2346475 w 2346475"/>
                <a:gd name="connsiteY5" fmla="*/ 65 h 1345455"/>
                <a:gd name="connsiteX0" fmla="*/ 0 w 2346475"/>
                <a:gd name="connsiteY0" fmla="*/ 1345455 h 1345455"/>
                <a:gd name="connsiteX1" fmla="*/ 173782 w 2346475"/>
                <a:gd name="connsiteY1" fmla="*/ 977857 h 1345455"/>
                <a:gd name="connsiteX2" fmla="*/ 848594 w 2346475"/>
                <a:gd name="connsiteY2" fmla="*/ 326202 h 1345455"/>
                <a:gd name="connsiteX3" fmla="*/ 1385482 w 2346475"/>
                <a:gd name="connsiteY3" fmla="*/ 157319 h 1345455"/>
                <a:gd name="connsiteX4" fmla="*/ 1833946 w 2346475"/>
                <a:gd name="connsiteY4" fmla="*/ 35010 h 1345455"/>
                <a:gd name="connsiteX5" fmla="*/ 2346475 w 2346475"/>
                <a:gd name="connsiteY5" fmla="*/ 65 h 1345455"/>
                <a:gd name="connsiteX0" fmla="*/ 0 w 2346475"/>
                <a:gd name="connsiteY0" fmla="*/ 1345455 h 1345455"/>
                <a:gd name="connsiteX1" fmla="*/ 173782 w 2346475"/>
                <a:gd name="connsiteY1" fmla="*/ 977857 h 1345455"/>
                <a:gd name="connsiteX2" fmla="*/ 848594 w 2346475"/>
                <a:gd name="connsiteY2" fmla="*/ 326202 h 1345455"/>
                <a:gd name="connsiteX3" fmla="*/ 1833946 w 2346475"/>
                <a:gd name="connsiteY3" fmla="*/ 35010 h 1345455"/>
                <a:gd name="connsiteX4" fmla="*/ 2346475 w 2346475"/>
                <a:gd name="connsiteY4" fmla="*/ 65 h 1345455"/>
                <a:gd name="connsiteX0" fmla="*/ 0 w 2346475"/>
                <a:gd name="connsiteY0" fmla="*/ 1347441 h 1347441"/>
                <a:gd name="connsiteX1" fmla="*/ 173782 w 2346475"/>
                <a:gd name="connsiteY1" fmla="*/ 979843 h 1347441"/>
                <a:gd name="connsiteX2" fmla="*/ 848594 w 2346475"/>
                <a:gd name="connsiteY2" fmla="*/ 328188 h 1347441"/>
                <a:gd name="connsiteX3" fmla="*/ 1881069 w 2346475"/>
                <a:gd name="connsiteY3" fmla="*/ 18868 h 1347441"/>
                <a:gd name="connsiteX4" fmla="*/ 2346475 w 2346475"/>
                <a:gd name="connsiteY4" fmla="*/ 2051 h 1347441"/>
                <a:gd name="connsiteX0" fmla="*/ 0 w 1881069"/>
                <a:gd name="connsiteY0" fmla="*/ 1328573 h 1328573"/>
                <a:gd name="connsiteX1" fmla="*/ 173782 w 1881069"/>
                <a:gd name="connsiteY1" fmla="*/ 960975 h 1328573"/>
                <a:gd name="connsiteX2" fmla="*/ 848594 w 1881069"/>
                <a:gd name="connsiteY2" fmla="*/ 309320 h 1328573"/>
                <a:gd name="connsiteX3" fmla="*/ 1881069 w 1881069"/>
                <a:gd name="connsiteY3" fmla="*/ 0 h 1328573"/>
                <a:gd name="connsiteX0" fmla="*/ 0 w 2580068"/>
                <a:gd name="connsiteY0" fmla="*/ 1378425 h 1378425"/>
                <a:gd name="connsiteX1" fmla="*/ 173782 w 2580068"/>
                <a:gd name="connsiteY1" fmla="*/ 1010827 h 1378425"/>
                <a:gd name="connsiteX2" fmla="*/ 848594 w 2580068"/>
                <a:gd name="connsiteY2" fmla="*/ 359172 h 1378425"/>
                <a:gd name="connsiteX3" fmla="*/ 2580068 w 2580068"/>
                <a:gd name="connsiteY3" fmla="*/ 0 h 1378425"/>
                <a:gd name="connsiteX0" fmla="*/ 0 w 2697876"/>
                <a:gd name="connsiteY0" fmla="*/ 1387489 h 1387489"/>
                <a:gd name="connsiteX1" fmla="*/ 173782 w 2697876"/>
                <a:gd name="connsiteY1" fmla="*/ 1019891 h 1387489"/>
                <a:gd name="connsiteX2" fmla="*/ 848594 w 2697876"/>
                <a:gd name="connsiteY2" fmla="*/ 368236 h 1387489"/>
                <a:gd name="connsiteX3" fmla="*/ 2697876 w 2697876"/>
                <a:gd name="connsiteY3" fmla="*/ 0 h 1387489"/>
                <a:gd name="connsiteX0" fmla="*/ 0 w 2697876"/>
                <a:gd name="connsiteY0" fmla="*/ 1387489 h 1387489"/>
                <a:gd name="connsiteX1" fmla="*/ 173782 w 2697876"/>
                <a:gd name="connsiteY1" fmla="*/ 1019891 h 1387489"/>
                <a:gd name="connsiteX2" fmla="*/ 848594 w 2697876"/>
                <a:gd name="connsiteY2" fmla="*/ 368236 h 1387489"/>
                <a:gd name="connsiteX3" fmla="*/ 2697876 w 2697876"/>
                <a:gd name="connsiteY3" fmla="*/ 0 h 1387489"/>
                <a:gd name="connsiteX0" fmla="*/ 0 w 2697876"/>
                <a:gd name="connsiteY0" fmla="*/ 1387489 h 1387489"/>
                <a:gd name="connsiteX1" fmla="*/ 173782 w 2697876"/>
                <a:gd name="connsiteY1" fmla="*/ 1019891 h 1387489"/>
                <a:gd name="connsiteX2" fmla="*/ 848594 w 2697876"/>
                <a:gd name="connsiteY2" fmla="*/ 368236 h 1387489"/>
                <a:gd name="connsiteX3" fmla="*/ 2697876 w 2697876"/>
                <a:gd name="connsiteY3" fmla="*/ 0 h 1387489"/>
                <a:gd name="connsiteX0" fmla="*/ 0 w 2697876"/>
                <a:gd name="connsiteY0" fmla="*/ 1387489 h 1387489"/>
                <a:gd name="connsiteX1" fmla="*/ 173782 w 2697876"/>
                <a:gd name="connsiteY1" fmla="*/ 1019891 h 1387489"/>
                <a:gd name="connsiteX2" fmla="*/ 848594 w 2697876"/>
                <a:gd name="connsiteY2" fmla="*/ 368236 h 1387489"/>
                <a:gd name="connsiteX3" fmla="*/ 2697876 w 2697876"/>
                <a:gd name="connsiteY3" fmla="*/ 0 h 1387489"/>
                <a:gd name="connsiteX0" fmla="*/ 0 w 2697876"/>
                <a:gd name="connsiteY0" fmla="*/ 1387489 h 1387489"/>
                <a:gd name="connsiteX1" fmla="*/ 173782 w 2697876"/>
                <a:gd name="connsiteY1" fmla="*/ 1019891 h 1387489"/>
                <a:gd name="connsiteX2" fmla="*/ 848594 w 2697876"/>
                <a:gd name="connsiteY2" fmla="*/ 368236 h 1387489"/>
                <a:gd name="connsiteX3" fmla="*/ 2697876 w 2697876"/>
                <a:gd name="connsiteY3" fmla="*/ 0 h 1387489"/>
                <a:gd name="connsiteX0" fmla="*/ 0 w 2697876"/>
                <a:gd name="connsiteY0" fmla="*/ 1387489 h 1387489"/>
                <a:gd name="connsiteX1" fmla="*/ 173782 w 2697876"/>
                <a:gd name="connsiteY1" fmla="*/ 1019891 h 1387489"/>
                <a:gd name="connsiteX2" fmla="*/ 848594 w 2697876"/>
                <a:gd name="connsiteY2" fmla="*/ 368236 h 1387489"/>
                <a:gd name="connsiteX3" fmla="*/ 2697876 w 2697876"/>
                <a:gd name="connsiteY3" fmla="*/ 0 h 1387489"/>
                <a:gd name="connsiteX0" fmla="*/ 0 w 2697876"/>
                <a:gd name="connsiteY0" fmla="*/ 1387489 h 1387489"/>
                <a:gd name="connsiteX1" fmla="*/ 173782 w 2697876"/>
                <a:gd name="connsiteY1" fmla="*/ 1019891 h 1387489"/>
                <a:gd name="connsiteX2" fmla="*/ 848594 w 2697876"/>
                <a:gd name="connsiteY2" fmla="*/ 368236 h 1387489"/>
                <a:gd name="connsiteX3" fmla="*/ 2697876 w 2697876"/>
                <a:gd name="connsiteY3" fmla="*/ 0 h 1387489"/>
                <a:gd name="connsiteX0" fmla="*/ 0 w 2697876"/>
                <a:gd name="connsiteY0" fmla="*/ 1387489 h 1387489"/>
                <a:gd name="connsiteX1" fmla="*/ 173782 w 2697876"/>
                <a:gd name="connsiteY1" fmla="*/ 1019891 h 1387489"/>
                <a:gd name="connsiteX2" fmla="*/ 872157 w 2697876"/>
                <a:gd name="connsiteY2" fmla="*/ 413556 h 1387489"/>
                <a:gd name="connsiteX3" fmla="*/ 2697876 w 2697876"/>
                <a:gd name="connsiteY3" fmla="*/ 0 h 1387489"/>
                <a:gd name="connsiteX0" fmla="*/ 0 w 2697876"/>
                <a:gd name="connsiteY0" fmla="*/ 1387489 h 1387489"/>
                <a:gd name="connsiteX1" fmla="*/ 173782 w 2697876"/>
                <a:gd name="connsiteY1" fmla="*/ 1019891 h 1387489"/>
                <a:gd name="connsiteX2" fmla="*/ 817179 w 2697876"/>
                <a:gd name="connsiteY2" fmla="*/ 399960 h 1387489"/>
                <a:gd name="connsiteX3" fmla="*/ 2697876 w 2697876"/>
                <a:gd name="connsiteY3" fmla="*/ 0 h 1387489"/>
                <a:gd name="connsiteX0" fmla="*/ 0 w 2697876"/>
                <a:gd name="connsiteY0" fmla="*/ 1387489 h 1387489"/>
                <a:gd name="connsiteX1" fmla="*/ 173782 w 2697876"/>
                <a:gd name="connsiteY1" fmla="*/ 1019891 h 1387489"/>
                <a:gd name="connsiteX2" fmla="*/ 817179 w 2697876"/>
                <a:gd name="connsiteY2" fmla="*/ 399960 h 1387489"/>
                <a:gd name="connsiteX3" fmla="*/ 2697876 w 2697876"/>
                <a:gd name="connsiteY3" fmla="*/ 0 h 1387489"/>
              </a:gdLst>
              <a:ahLst/>
              <a:cxnLst>
                <a:cxn ang="0">
                  <a:pos x="connsiteX0" y="connsiteY0"/>
                </a:cxn>
                <a:cxn ang="0">
                  <a:pos x="connsiteX1" y="connsiteY1"/>
                </a:cxn>
                <a:cxn ang="0">
                  <a:pos x="connsiteX2" y="connsiteY2"/>
                </a:cxn>
                <a:cxn ang="0">
                  <a:pos x="connsiteX3" y="connsiteY3"/>
                </a:cxn>
              </a:cxnLst>
              <a:rect l="l" t="t" r="r" b="b"/>
              <a:pathLst>
                <a:path w="2697876" h="1387489">
                  <a:moveTo>
                    <a:pt x="0" y="1387489"/>
                  </a:moveTo>
                  <a:cubicBezTo>
                    <a:pt x="10804" y="1357107"/>
                    <a:pt x="56176" y="1198237"/>
                    <a:pt x="173782" y="1019891"/>
                  </a:cubicBezTo>
                  <a:cubicBezTo>
                    <a:pt x="294270" y="837174"/>
                    <a:pt x="501348" y="582792"/>
                    <a:pt x="817179" y="399960"/>
                  </a:cubicBezTo>
                  <a:cubicBezTo>
                    <a:pt x="1188121" y="197499"/>
                    <a:pt x="1914163" y="4505"/>
                    <a:pt x="2697876" y="0"/>
                  </a:cubicBezTo>
                </a:path>
              </a:pathLst>
            </a:custGeom>
            <a:noFill/>
            <a:ln w="57150">
              <a:solidFill>
                <a:schemeClr val="tx2"/>
              </a:solidFill>
              <a:prstDash val="sysDash"/>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09493" rtl="0" eaLnBrk="1" fontAlgn="auto" latinLnBrk="0" hangingPunct="1">
                <a:lnSpc>
                  <a:spcPct val="100000"/>
                </a:lnSpc>
                <a:spcBef>
                  <a:spcPct val="0"/>
                </a:spcBef>
                <a:spcAft>
                  <a:spcPct val="0"/>
                </a:spcAft>
                <a:buClrTx/>
                <a:buSzTx/>
                <a:buFont typeface="Arial"/>
                <a:buNone/>
                <a:tabLst/>
                <a:defRPr/>
              </a:pPr>
              <a:endParaRPr kumimoji="0" lang="en-US" sz="14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a:sym typeface="Arial"/>
              </a:endParaRPr>
            </a:p>
          </p:txBody>
        </p:sp>
        <p:sp>
          <p:nvSpPr>
            <p:cNvPr id="426" name="Freeform: Shape 425">
              <a:extLst>
                <a:ext uri="{FF2B5EF4-FFF2-40B4-BE49-F238E27FC236}">
                  <a16:creationId xmlns:a16="http://schemas.microsoft.com/office/drawing/2014/main" id="{BE4651D4-7B53-4DFD-AB19-96B43D6D158F}"/>
                </a:ext>
              </a:extLst>
            </p:cNvPr>
            <p:cNvSpPr/>
            <p:nvPr/>
          </p:nvSpPr>
          <p:spPr bwMode="auto">
            <a:xfrm flipH="1">
              <a:off x="8694355" y="3447159"/>
              <a:ext cx="2639520" cy="2352497"/>
            </a:xfrm>
            <a:custGeom>
              <a:avLst/>
              <a:gdLst>
                <a:gd name="connsiteX0" fmla="*/ 2346475 w 2988991"/>
                <a:gd name="connsiteY0" fmla="*/ 65 h 1345455"/>
                <a:gd name="connsiteX1" fmla="*/ 2771642 w 2988991"/>
                <a:gd name="connsiteY1" fmla="*/ 40834 h 1345455"/>
                <a:gd name="connsiteX2" fmla="*/ 2964205 w 2988991"/>
                <a:gd name="connsiteY2" fmla="*/ 83788 h 1345455"/>
                <a:gd name="connsiteX3" fmla="*/ 2988991 w 2988991"/>
                <a:gd name="connsiteY3" fmla="*/ 90614 h 1345455"/>
                <a:gd name="connsiteX4" fmla="*/ 2988991 w 2988991"/>
                <a:gd name="connsiteY4" fmla="*/ 1345455 h 1345455"/>
                <a:gd name="connsiteX5" fmla="*/ 0 w 2988991"/>
                <a:gd name="connsiteY5" fmla="*/ 1345455 h 1345455"/>
                <a:gd name="connsiteX6" fmla="*/ 65207 w 2988991"/>
                <a:gd name="connsiteY6" fmla="*/ 1232976 h 1345455"/>
                <a:gd name="connsiteX7" fmla="*/ 197344 w 2988991"/>
                <a:gd name="connsiteY7" fmla="*/ 1036773 h 1345455"/>
                <a:gd name="connsiteX8" fmla="*/ 546797 w 2988991"/>
                <a:gd name="connsiteY8" fmla="*/ 634903 h 1345455"/>
                <a:gd name="connsiteX9" fmla="*/ 942842 w 2988991"/>
                <a:gd name="connsiteY9" fmla="*/ 366990 h 1345455"/>
                <a:gd name="connsiteX10" fmla="*/ 1385482 w 2988991"/>
                <a:gd name="connsiteY10" fmla="*/ 157319 h 1345455"/>
                <a:gd name="connsiteX11" fmla="*/ 1833946 w 2988991"/>
                <a:gd name="connsiteY11" fmla="*/ 35010 h 1345455"/>
                <a:gd name="connsiteX12" fmla="*/ 2346475 w 2988991"/>
                <a:gd name="connsiteY12" fmla="*/ 65 h 1345455"/>
                <a:gd name="connsiteX0" fmla="*/ 2346475 w 2988991"/>
                <a:gd name="connsiteY0" fmla="*/ 65 h 1345455"/>
                <a:gd name="connsiteX1" fmla="*/ 2771642 w 2988991"/>
                <a:gd name="connsiteY1" fmla="*/ 40834 h 1345455"/>
                <a:gd name="connsiteX2" fmla="*/ 2964205 w 2988991"/>
                <a:gd name="connsiteY2" fmla="*/ 83788 h 1345455"/>
                <a:gd name="connsiteX3" fmla="*/ 2988991 w 2988991"/>
                <a:gd name="connsiteY3" fmla="*/ 90614 h 1345455"/>
                <a:gd name="connsiteX4" fmla="*/ 2988991 w 2988991"/>
                <a:gd name="connsiteY4" fmla="*/ 1345455 h 1345455"/>
                <a:gd name="connsiteX5" fmla="*/ 0 w 2988991"/>
                <a:gd name="connsiteY5" fmla="*/ 1345455 h 1345455"/>
                <a:gd name="connsiteX6" fmla="*/ 65207 w 2988991"/>
                <a:gd name="connsiteY6" fmla="*/ 1232976 h 1345455"/>
                <a:gd name="connsiteX7" fmla="*/ 197344 w 2988991"/>
                <a:gd name="connsiteY7" fmla="*/ 1036773 h 1345455"/>
                <a:gd name="connsiteX8" fmla="*/ 546797 w 2988991"/>
                <a:gd name="connsiteY8" fmla="*/ 634903 h 1345455"/>
                <a:gd name="connsiteX9" fmla="*/ 942842 w 2988991"/>
                <a:gd name="connsiteY9" fmla="*/ 366990 h 1345455"/>
                <a:gd name="connsiteX10" fmla="*/ 1385482 w 2988991"/>
                <a:gd name="connsiteY10" fmla="*/ 157319 h 1345455"/>
                <a:gd name="connsiteX11" fmla="*/ 1833946 w 2988991"/>
                <a:gd name="connsiteY11" fmla="*/ 35010 h 1345455"/>
                <a:gd name="connsiteX12" fmla="*/ 2346475 w 2988991"/>
                <a:gd name="connsiteY12" fmla="*/ 65 h 1345455"/>
                <a:gd name="connsiteX0" fmla="*/ 2346475 w 2988991"/>
                <a:gd name="connsiteY0" fmla="*/ 65 h 1345455"/>
                <a:gd name="connsiteX1" fmla="*/ 2771642 w 2988991"/>
                <a:gd name="connsiteY1" fmla="*/ 40834 h 1345455"/>
                <a:gd name="connsiteX2" fmla="*/ 2964205 w 2988991"/>
                <a:gd name="connsiteY2" fmla="*/ 83788 h 1345455"/>
                <a:gd name="connsiteX3" fmla="*/ 2988991 w 2988991"/>
                <a:gd name="connsiteY3" fmla="*/ 90614 h 1345455"/>
                <a:gd name="connsiteX4" fmla="*/ 2988991 w 2988991"/>
                <a:gd name="connsiteY4" fmla="*/ 1345455 h 1345455"/>
                <a:gd name="connsiteX5" fmla="*/ 0 w 2988991"/>
                <a:gd name="connsiteY5" fmla="*/ 1345455 h 1345455"/>
                <a:gd name="connsiteX6" fmla="*/ 65207 w 2988991"/>
                <a:gd name="connsiteY6" fmla="*/ 1232976 h 1345455"/>
                <a:gd name="connsiteX7" fmla="*/ 197344 w 2988991"/>
                <a:gd name="connsiteY7" fmla="*/ 1036773 h 1345455"/>
                <a:gd name="connsiteX8" fmla="*/ 942842 w 2988991"/>
                <a:gd name="connsiteY8" fmla="*/ 366990 h 1345455"/>
                <a:gd name="connsiteX9" fmla="*/ 1385482 w 2988991"/>
                <a:gd name="connsiteY9" fmla="*/ 157319 h 1345455"/>
                <a:gd name="connsiteX10" fmla="*/ 1833946 w 2988991"/>
                <a:gd name="connsiteY10" fmla="*/ 35010 h 1345455"/>
                <a:gd name="connsiteX11" fmla="*/ 2346475 w 2988991"/>
                <a:gd name="connsiteY11" fmla="*/ 65 h 1345455"/>
                <a:gd name="connsiteX0" fmla="*/ 2346475 w 2988991"/>
                <a:gd name="connsiteY0" fmla="*/ 65 h 1345455"/>
                <a:gd name="connsiteX1" fmla="*/ 2771642 w 2988991"/>
                <a:gd name="connsiteY1" fmla="*/ 40834 h 1345455"/>
                <a:gd name="connsiteX2" fmla="*/ 2964205 w 2988991"/>
                <a:gd name="connsiteY2" fmla="*/ 83788 h 1345455"/>
                <a:gd name="connsiteX3" fmla="*/ 2988991 w 2988991"/>
                <a:gd name="connsiteY3" fmla="*/ 90614 h 1345455"/>
                <a:gd name="connsiteX4" fmla="*/ 2988991 w 2988991"/>
                <a:gd name="connsiteY4" fmla="*/ 1345455 h 1345455"/>
                <a:gd name="connsiteX5" fmla="*/ 0 w 2988991"/>
                <a:gd name="connsiteY5" fmla="*/ 1345455 h 1345455"/>
                <a:gd name="connsiteX6" fmla="*/ 197344 w 2988991"/>
                <a:gd name="connsiteY6" fmla="*/ 1036773 h 1345455"/>
                <a:gd name="connsiteX7" fmla="*/ 942842 w 2988991"/>
                <a:gd name="connsiteY7" fmla="*/ 366990 h 1345455"/>
                <a:gd name="connsiteX8" fmla="*/ 1385482 w 2988991"/>
                <a:gd name="connsiteY8" fmla="*/ 157319 h 1345455"/>
                <a:gd name="connsiteX9" fmla="*/ 1833946 w 2988991"/>
                <a:gd name="connsiteY9" fmla="*/ 35010 h 1345455"/>
                <a:gd name="connsiteX10" fmla="*/ 2346475 w 2988991"/>
                <a:gd name="connsiteY10" fmla="*/ 65 h 1345455"/>
                <a:gd name="connsiteX0" fmla="*/ 2346475 w 2988991"/>
                <a:gd name="connsiteY0" fmla="*/ 65 h 1345455"/>
                <a:gd name="connsiteX1" fmla="*/ 2771642 w 2988991"/>
                <a:gd name="connsiteY1" fmla="*/ 40834 h 1345455"/>
                <a:gd name="connsiteX2" fmla="*/ 2964205 w 2988991"/>
                <a:gd name="connsiteY2" fmla="*/ 83788 h 1345455"/>
                <a:gd name="connsiteX3" fmla="*/ 2988991 w 2988991"/>
                <a:gd name="connsiteY3" fmla="*/ 90614 h 1345455"/>
                <a:gd name="connsiteX4" fmla="*/ 2988991 w 2988991"/>
                <a:gd name="connsiteY4" fmla="*/ 1345455 h 1345455"/>
                <a:gd name="connsiteX5" fmla="*/ 0 w 2988991"/>
                <a:gd name="connsiteY5" fmla="*/ 1345455 h 1345455"/>
                <a:gd name="connsiteX6" fmla="*/ 197344 w 2988991"/>
                <a:gd name="connsiteY6" fmla="*/ 1036773 h 1345455"/>
                <a:gd name="connsiteX7" fmla="*/ 942842 w 2988991"/>
                <a:gd name="connsiteY7" fmla="*/ 366990 h 1345455"/>
                <a:gd name="connsiteX8" fmla="*/ 1385482 w 2988991"/>
                <a:gd name="connsiteY8" fmla="*/ 157319 h 1345455"/>
                <a:gd name="connsiteX9" fmla="*/ 1833946 w 2988991"/>
                <a:gd name="connsiteY9" fmla="*/ 35010 h 1345455"/>
                <a:gd name="connsiteX10" fmla="*/ 2346475 w 2988991"/>
                <a:gd name="connsiteY10" fmla="*/ 65 h 1345455"/>
                <a:gd name="connsiteX0" fmla="*/ 2346475 w 2988991"/>
                <a:gd name="connsiteY0" fmla="*/ 65 h 1345455"/>
                <a:gd name="connsiteX1" fmla="*/ 2771642 w 2988991"/>
                <a:gd name="connsiteY1" fmla="*/ 40834 h 1345455"/>
                <a:gd name="connsiteX2" fmla="*/ 2964205 w 2988991"/>
                <a:gd name="connsiteY2" fmla="*/ 83788 h 1345455"/>
                <a:gd name="connsiteX3" fmla="*/ 2988991 w 2988991"/>
                <a:gd name="connsiteY3" fmla="*/ 90614 h 1345455"/>
                <a:gd name="connsiteX4" fmla="*/ 2988991 w 2988991"/>
                <a:gd name="connsiteY4" fmla="*/ 1345455 h 1345455"/>
                <a:gd name="connsiteX5" fmla="*/ 0 w 2988991"/>
                <a:gd name="connsiteY5" fmla="*/ 1345455 h 1345455"/>
                <a:gd name="connsiteX6" fmla="*/ 197344 w 2988991"/>
                <a:gd name="connsiteY6" fmla="*/ 1036773 h 1345455"/>
                <a:gd name="connsiteX7" fmla="*/ 942842 w 2988991"/>
                <a:gd name="connsiteY7" fmla="*/ 366990 h 1345455"/>
                <a:gd name="connsiteX8" fmla="*/ 1385482 w 2988991"/>
                <a:gd name="connsiteY8" fmla="*/ 157319 h 1345455"/>
                <a:gd name="connsiteX9" fmla="*/ 1833946 w 2988991"/>
                <a:gd name="connsiteY9" fmla="*/ 35010 h 1345455"/>
                <a:gd name="connsiteX10" fmla="*/ 2346475 w 2988991"/>
                <a:gd name="connsiteY10" fmla="*/ 65 h 1345455"/>
                <a:gd name="connsiteX0" fmla="*/ 2346475 w 2988991"/>
                <a:gd name="connsiteY0" fmla="*/ 65 h 1345455"/>
                <a:gd name="connsiteX1" fmla="*/ 2771642 w 2988991"/>
                <a:gd name="connsiteY1" fmla="*/ 40834 h 1345455"/>
                <a:gd name="connsiteX2" fmla="*/ 2964205 w 2988991"/>
                <a:gd name="connsiteY2" fmla="*/ 83788 h 1345455"/>
                <a:gd name="connsiteX3" fmla="*/ 2988991 w 2988991"/>
                <a:gd name="connsiteY3" fmla="*/ 90614 h 1345455"/>
                <a:gd name="connsiteX4" fmla="*/ 2988991 w 2988991"/>
                <a:gd name="connsiteY4" fmla="*/ 1345455 h 1345455"/>
                <a:gd name="connsiteX5" fmla="*/ 0 w 2988991"/>
                <a:gd name="connsiteY5" fmla="*/ 1345455 h 1345455"/>
                <a:gd name="connsiteX6" fmla="*/ 197344 w 2988991"/>
                <a:gd name="connsiteY6" fmla="*/ 1036773 h 1345455"/>
                <a:gd name="connsiteX7" fmla="*/ 942842 w 2988991"/>
                <a:gd name="connsiteY7" fmla="*/ 366990 h 1345455"/>
                <a:gd name="connsiteX8" fmla="*/ 1385482 w 2988991"/>
                <a:gd name="connsiteY8" fmla="*/ 157319 h 1345455"/>
                <a:gd name="connsiteX9" fmla="*/ 1833946 w 2988991"/>
                <a:gd name="connsiteY9" fmla="*/ 35010 h 1345455"/>
                <a:gd name="connsiteX10" fmla="*/ 2346475 w 2988991"/>
                <a:gd name="connsiteY10" fmla="*/ 65 h 1345455"/>
                <a:gd name="connsiteX0" fmla="*/ 2988991 w 3080431"/>
                <a:gd name="connsiteY0" fmla="*/ 1345455 h 1436895"/>
                <a:gd name="connsiteX1" fmla="*/ 0 w 3080431"/>
                <a:gd name="connsiteY1" fmla="*/ 1345455 h 1436895"/>
                <a:gd name="connsiteX2" fmla="*/ 197344 w 3080431"/>
                <a:gd name="connsiteY2" fmla="*/ 1036773 h 1436895"/>
                <a:gd name="connsiteX3" fmla="*/ 942842 w 3080431"/>
                <a:gd name="connsiteY3" fmla="*/ 366990 h 1436895"/>
                <a:gd name="connsiteX4" fmla="*/ 1385482 w 3080431"/>
                <a:gd name="connsiteY4" fmla="*/ 157319 h 1436895"/>
                <a:gd name="connsiteX5" fmla="*/ 1833946 w 3080431"/>
                <a:gd name="connsiteY5" fmla="*/ 35010 h 1436895"/>
                <a:gd name="connsiteX6" fmla="*/ 2346475 w 3080431"/>
                <a:gd name="connsiteY6" fmla="*/ 65 h 1436895"/>
                <a:gd name="connsiteX7" fmla="*/ 2771642 w 3080431"/>
                <a:gd name="connsiteY7" fmla="*/ 40834 h 1436895"/>
                <a:gd name="connsiteX8" fmla="*/ 2964205 w 3080431"/>
                <a:gd name="connsiteY8" fmla="*/ 83788 h 1436895"/>
                <a:gd name="connsiteX9" fmla="*/ 2988991 w 3080431"/>
                <a:gd name="connsiteY9" fmla="*/ 90614 h 1436895"/>
                <a:gd name="connsiteX10" fmla="*/ 3080431 w 3080431"/>
                <a:gd name="connsiteY10" fmla="*/ 1436895 h 1436895"/>
                <a:gd name="connsiteX0" fmla="*/ 2988991 w 2988991"/>
                <a:gd name="connsiteY0" fmla="*/ 1345455 h 1345455"/>
                <a:gd name="connsiteX1" fmla="*/ 0 w 2988991"/>
                <a:gd name="connsiteY1" fmla="*/ 1345455 h 1345455"/>
                <a:gd name="connsiteX2" fmla="*/ 197344 w 2988991"/>
                <a:gd name="connsiteY2" fmla="*/ 1036773 h 1345455"/>
                <a:gd name="connsiteX3" fmla="*/ 942842 w 2988991"/>
                <a:gd name="connsiteY3" fmla="*/ 366990 h 1345455"/>
                <a:gd name="connsiteX4" fmla="*/ 1385482 w 2988991"/>
                <a:gd name="connsiteY4" fmla="*/ 157319 h 1345455"/>
                <a:gd name="connsiteX5" fmla="*/ 1833946 w 2988991"/>
                <a:gd name="connsiteY5" fmla="*/ 35010 h 1345455"/>
                <a:gd name="connsiteX6" fmla="*/ 2346475 w 2988991"/>
                <a:gd name="connsiteY6" fmla="*/ 65 h 1345455"/>
                <a:gd name="connsiteX7" fmla="*/ 2771642 w 2988991"/>
                <a:gd name="connsiteY7" fmla="*/ 40834 h 1345455"/>
                <a:gd name="connsiteX8" fmla="*/ 2964205 w 2988991"/>
                <a:gd name="connsiteY8" fmla="*/ 83788 h 1345455"/>
                <a:gd name="connsiteX9" fmla="*/ 2988991 w 2988991"/>
                <a:gd name="connsiteY9" fmla="*/ 90614 h 1345455"/>
                <a:gd name="connsiteX0" fmla="*/ 0 w 2988991"/>
                <a:gd name="connsiteY0" fmla="*/ 1345455 h 1345455"/>
                <a:gd name="connsiteX1" fmla="*/ 197344 w 2988991"/>
                <a:gd name="connsiteY1" fmla="*/ 1036773 h 1345455"/>
                <a:gd name="connsiteX2" fmla="*/ 942842 w 2988991"/>
                <a:gd name="connsiteY2" fmla="*/ 366990 h 1345455"/>
                <a:gd name="connsiteX3" fmla="*/ 1385482 w 2988991"/>
                <a:gd name="connsiteY3" fmla="*/ 157319 h 1345455"/>
                <a:gd name="connsiteX4" fmla="*/ 1833946 w 2988991"/>
                <a:gd name="connsiteY4" fmla="*/ 35010 h 1345455"/>
                <a:gd name="connsiteX5" fmla="*/ 2346475 w 2988991"/>
                <a:gd name="connsiteY5" fmla="*/ 65 h 1345455"/>
                <a:gd name="connsiteX6" fmla="*/ 2771642 w 2988991"/>
                <a:gd name="connsiteY6" fmla="*/ 40834 h 1345455"/>
                <a:gd name="connsiteX7" fmla="*/ 2964205 w 2988991"/>
                <a:gd name="connsiteY7" fmla="*/ 83788 h 1345455"/>
                <a:gd name="connsiteX8" fmla="*/ 2988991 w 2988991"/>
                <a:gd name="connsiteY8" fmla="*/ 90614 h 1345455"/>
                <a:gd name="connsiteX0" fmla="*/ 0 w 2964205"/>
                <a:gd name="connsiteY0" fmla="*/ 1345455 h 1345455"/>
                <a:gd name="connsiteX1" fmla="*/ 197344 w 2964205"/>
                <a:gd name="connsiteY1" fmla="*/ 1036773 h 1345455"/>
                <a:gd name="connsiteX2" fmla="*/ 942842 w 2964205"/>
                <a:gd name="connsiteY2" fmla="*/ 366990 h 1345455"/>
                <a:gd name="connsiteX3" fmla="*/ 1385482 w 2964205"/>
                <a:gd name="connsiteY3" fmla="*/ 157319 h 1345455"/>
                <a:gd name="connsiteX4" fmla="*/ 1833946 w 2964205"/>
                <a:gd name="connsiteY4" fmla="*/ 35010 h 1345455"/>
                <a:gd name="connsiteX5" fmla="*/ 2346475 w 2964205"/>
                <a:gd name="connsiteY5" fmla="*/ 65 h 1345455"/>
                <a:gd name="connsiteX6" fmla="*/ 2771642 w 2964205"/>
                <a:gd name="connsiteY6" fmla="*/ 40834 h 1345455"/>
                <a:gd name="connsiteX7" fmla="*/ 2964205 w 2964205"/>
                <a:gd name="connsiteY7" fmla="*/ 83788 h 1345455"/>
                <a:gd name="connsiteX0" fmla="*/ 0 w 2771642"/>
                <a:gd name="connsiteY0" fmla="*/ 1345455 h 1345455"/>
                <a:gd name="connsiteX1" fmla="*/ 197344 w 2771642"/>
                <a:gd name="connsiteY1" fmla="*/ 1036773 h 1345455"/>
                <a:gd name="connsiteX2" fmla="*/ 942842 w 2771642"/>
                <a:gd name="connsiteY2" fmla="*/ 366990 h 1345455"/>
                <a:gd name="connsiteX3" fmla="*/ 1385482 w 2771642"/>
                <a:gd name="connsiteY3" fmla="*/ 157319 h 1345455"/>
                <a:gd name="connsiteX4" fmla="*/ 1833946 w 2771642"/>
                <a:gd name="connsiteY4" fmla="*/ 35010 h 1345455"/>
                <a:gd name="connsiteX5" fmla="*/ 2346475 w 2771642"/>
                <a:gd name="connsiteY5" fmla="*/ 65 h 1345455"/>
                <a:gd name="connsiteX6" fmla="*/ 2771642 w 2771642"/>
                <a:gd name="connsiteY6" fmla="*/ 40834 h 1345455"/>
                <a:gd name="connsiteX0" fmla="*/ 0 w 2346475"/>
                <a:gd name="connsiteY0" fmla="*/ 1345455 h 1345455"/>
                <a:gd name="connsiteX1" fmla="*/ 197344 w 2346475"/>
                <a:gd name="connsiteY1" fmla="*/ 1036773 h 1345455"/>
                <a:gd name="connsiteX2" fmla="*/ 942842 w 2346475"/>
                <a:gd name="connsiteY2" fmla="*/ 366990 h 1345455"/>
                <a:gd name="connsiteX3" fmla="*/ 1385482 w 2346475"/>
                <a:gd name="connsiteY3" fmla="*/ 157319 h 1345455"/>
                <a:gd name="connsiteX4" fmla="*/ 1833946 w 2346475"/>
                <a:gd name="connsiteY4" fmla="*/ 35010 h 1345455"/>
                <a:gd name="connsiteX5" fmla="*/ 2346475 w 2346475"/>
                <a:gd name="connsiteY5" fmla="*/ 65 h 1345455"/>
                <a:gd name="connsiteX0" fmla="*/ 0 w 2346475"/>
                <a:gd name="connsiteY0" fmla="*/ 1345455 h 1345455"/>
                <a:gd name="connsiteX1" fmla="*/ 173782 w 2346475"/>
                <a:gd name="connsiteY1" fmla="*/ 977857 h 1345455"/>
                <a:gd name="connsiteX2" fmla="*/ 942842 w 2346475"/>
                <a:gd name="connsiteY2" fmla="*/ 366990 h 1345455"/>
                <a:gd name="connsiteX3" fmla="*/ 1385482 w 2346475"/>
                <a:gd name="connsiteY3" fmla="*/ 157319 h 1345455"/>
                <a:gd name="connsiteX4" fmla="*/ 1833946 w 2346475"/>
                <a:gd name="connsiteY4" fmla="*/ 35010 h 1345455"/>
                <a:gd name="connsiteX5" fmla="*/ 2346475 w 2346475"/>
                <a:gd name="connsiteY5" fmla="*/ 65 h 1345455"/>
                <a:gd name="connsiteX0" fmla="*/ 0 w 2346475"/>
                <a:gd name="connsiteY0" fmla="*/ 1345455 h 1345455"/>
                <a:gd name="connsiteX1" fmla="*/ 173782 w 2346475"/>
                <a:gd name="connsiteY1" fmla="*/ 977857 h 1345455"/>
                <a:gd name="connsiteX2" fmla="*/ 848594 w 2346475"/>
                <a:gd name="connsiteY2" fmla="*/ 326202 h 1345455"/>
                <a:gd name="connsiteX3" fmla="*/ 1385482 w 2346475"/>
                <a:gd name="connsiteY3" fmla="*/ 157319 h 1345455"/>
                <a:gd name="connsiteX4" fmla="*/ 1833946 w 2346475"/>
                <a:gd name="connsiteY4" fmla="*/ 35010 h 1345455"/>
                <a:gd name="connsiteX5" fmla="*/ 2346475 w 2346475"/>
                <a:gd name="connsiteY5" fmla="*/ 65 h 1345455"/>
                <a:gd name="connsiteX0" fmla="*/ 0 w 2346475"/>
                <a:gd name="connsiteY0" fmla="*/ 1345455 h 1345455"/>
                <a:gd name="connsiteX1" fmla="*/ 173782 w 2346475"/>
                <a:gd name="connsiteY1" fmla="*/ 977857 h 1345455"/>
                <a:gd name="connsiteX2" fmla="*/ 848594 w 2346475"/>
                <a:gd name="connsiteY2" fmla="*/ 326202 h 1345455"/>
                <a:gd name="connsiteX3" fmla="*/ 1385482 w 2346475"/>
                <a:gd name="connsiteY3" fmla="*/ 157319 h 1345455"/>
                <a:gd name="connsiteX4" fmla="*/ 1833946 w 2346475"/>
                <a:gd name="connsiteY4" fmla="*/ 35010 h 1345455"/>
                <a:gd name="connsiteX5" fmla="*/ 2346475 w 2346475"/>
                <a:gd name="connsiteY5" fmla="*/ 65 h 1345455"/>
                <a:gd name="connsiteX0" fmla="*/ 0 w 2346475"/>
                <a:gd name="connsiteY0" fmla="*/ 1345455 h 1345455"/>
                <a:gd name="connsiteX1" fmla="*/ 173782 w 2346475"/>
                <a:gd name="connsiteY1" fmla="*/ 977857 h 1345455"/>
                <a:gd name="connsiteX2" fmla="*/ 848594 w 2346475"/>
                <a:gd name="connsiteY2" fmla="*/ 326202 h 1345455"/>
                <a:gd name="connsiteX3" fmla="*/ 1385482 w 2346475"/>
                <a:gd name="connsiteY3" fmla="*/ 157319 h 1345455"/>
                <a:gd name="connsiteX4" fmla="*/ 1833946 w 2346475"/>
                <a:gd name="connsiteY4" fmla="*/ 35010 h 1345455"/>
                <a:gd name="connsiteX5" fmla="*/ 2346475 w 2346475"/>
                <a:gd name="connsiteY5" fmla="*/ 65 h 1345455"/>
                <a:gd name="connsiteX0" fmla="*/ 0 w 2346475"/>
                <a:gd name="connsiteY0" fmla="*/ 1345455 h 1345455"/>
                <a:gd name="connsiteX1" fmla="*/ 173782 w 2346475"/>
                <a:gd name="connsiteY1" fmla="*/ 977857 h 1345455"/>
                <a:gd name="connsiteX2" fmla="*/ 848594 w 2346475"/>
                <a:gd name="connsiteY2" fmla="*/ 326202 h 1345455"/>
                <a:gd name="connsiteX3" fmla="*/ 1385482 w 2346475"/>
                <a:gd name="connsiteY3" fmla="*/ 157319 h 1345455"/>
                <a:gd name="connsiteX4" fmla="*/ 1833946 w 2346475"/>
                <a:gd name="connsiteY4" fmla="*/ 35010 h 1345455"/>
                <a:gd name="connsiteX5" fmla="*/ 2346475 w 2346475"/>
                <a:gd name="connsiteY5" fmla="*/ 65 h 1345455"/>
                <a:gd name="connsiteX0" fmla="*/ 0 w 2346475"/>
                <a:gd name="connsiteY0" fmla="*/ 1345455 h 1345455"/>
                <a:gd name="connsiteX1" fmla="*/ 173782 w 2346475"/>
                <a:gd name="connsiteY1" fmla="*/ 977857 h 1345455"/>
                <a:gd name="connsiteX2" fmla="*/ 848594 w 2346475"/>
                <a:gd name="connsiteY2" fmla="*/ 326202 h 1345455"/>
                <a:gd name="connsiteX3" fmla="*/ 1385482 w 2346475"/>
                <a:gd name="connsiteY3" fmla="*/ 157319 h 1345455"/>
                <a:gd name="connsiteX4" fmla="*/ 1833946 w 2346475"/>
                <a:gd name="connsiteY4" fmla="*/ 35010 h 1345455"/>
                <a:gd name="connsiteX5" fmla="*/ 2346475 w 2346475"/>
                <a:gd name="connsiteY5" fmla="*/ 65 h 1345455"/>
                <a:gd name="connsiteX0" fmla="*/ 0 w 2346475"/>
                <a:gd name="connsiteY0" fmla="*/ 1345455 h 1345455"/>
                <a:gd name="connsiteX1" fmla="*/ 173782 w 2346475"/>
                <a:gd name="connsiteY1" fmla="*/ 977857 h 1345455"/>
                <a:gd name="connsiteX2" fmla="*/ 848594 w 2346475"/>
                <a:gd name="connsiteY2" fmla="*/ 326202 h 1345455"/>
                <a:gd name="connsiteX3" fmla="*/ 1833946 w 2346475"/>
                <a:gd name="connsiteY3" fmla="*/ 35010 h 1345455"/>
                <a:gd name="connsiteX4" fmla="*/ 2346475 w 2346475"/>
                <a:gd name="connsiteY4" fmla="*/ 65 h 1345455"/>
                <a:gd name="connsiteX0" fmla="*/ 0 w 2346475"/>
                <a:gd name="connsiteY0" fmla="*/ 1347441 h 1347441"/>
                <a:gd name="connsiteX1" fmla="*/ 173782 w 2346475"/>
                <a:gd name="connsiteY1" fmla="*/ 979843 h 1347441"/>
                <a:gd name="connsiteX2" fmla="*/ 848594 w 2346475"/>
                <a:gd name="connsiteY2" fmla="*/ 328188 h 1347441"/>
                <a:gd name="connsiteX3" fmla="*/ 1881069 w 2346475"/>
                <a:gd name="connsiteY3" fmla="*/ 18868 h 1347441"/>
                <a:gd name="connsiteX4" fmla="*/ 2346475 w 2346475"/>
                <a:gd name="connsiteY4" fmla="*/ 2051 h 1347441"/>
                <a:gd name="connsiteX0" fmla="*/ 0 w 1881069"/>
                <a:gd name="connsiteY0" fmla="*/ 1328573 h 1328573"/>
                <a:gd name="connsiteX1" fmla="*/ 173782 w 1881069"/>
                <a:gd name="connsiteY1" fmla="*/ 960975 h 1328573"/>
                <a:gd name="connsiteX2" fmla="*/ 848594 w 1881069"/>
                <a:gd name="connsiteY2" fmla="*/ 309320 h 1328573"/>
                <a:gd name="connsiteX3" fmla="*/ 1881069 w 1881069"/>
                <a:gd name="connsiteY3" fmla="*/ 0 h 1328573"/>
                <a:gd name="connsiteX0" fmla="*/ 0 w 2580068"/>
                <a:gd name="connsiteY0" fmla="*/ 1378425 h 1378425"/>
                <a:gd name="connsiteX1" fmla="*/ 173782 w 2580068"/>
                <a:gd name="connsiteY1" fmla="*/ 1010827 h 1378425"/>
                <a:gd name="connsiteX2" fmla="*/ 848594 w 2580068"/>
                <a:gd name="connsiteY2" fmla="*/ 359172 h 1378425"/>
                <a:gd name="connsiteX3" fmla="*/ 2580068 w 2580068"/>
                <a:gd name="connsiteY3" fmla="*/ 0 h 1378425"/>
                <a:gd name="connsiteX0" fmla="*/ 0 w 2697876"/>
                <a:gd name="connsiteY0" fmla="*/ 1387489 h 1387489"/>
                <a:gd name="connsiteX1" fmla="*/ 173782 w 2697876"/>
                <a:gd name="connsiteY1" fmla="*/ 1019891 h 1387489"/>
                <a:gd name="connsiteX2" fmla="*/ 848594 w 2697876"/>
                <a:gd name="connsiteY2" fmla="*/ 368236 h 1387489"/>
                <a:gd name="connsiteX3" fmla="*/ 2697876 w 2697876"/>
                <a:gd name="connsiteY3" fmla="*/ 0 h 1387489"/>
                <a:gd name="connsiteX0" fmla="*/ 0 w 2697876"/>
                <a:gd name="connsiteY0" fmla="*/ 1387489 h 1387489"/>
                <a:gd name="connsiteX1" fmla="*/ 173782 w 2697876"/>
                <a:gd name="connsiteY1" fmla="*/ 1019891 h 1387489"/>
                <a:gd name="connsiteX2" fmla="*/ 848594 w 2697876"/>
                <a:gd name="connsiteY2" fmla="*/ 368236 h 1387489"/>
                <a:gd name="connsiteX3" fmla="*/ 2697876 w 2697876"/>
                <a:gd name="connsiteY3" fmla="*/ 0 h 1387489"/>
                <a:gd name="connsiteX0" fmla="*/ 0 w 2697876"/>
                <a:gd name="connsiteY0" fmla="*/ 1387489 h 1387489"/>
                <a:gd name="connsiteX1" fmla="*/ 173782 w 2697876"/>
                <a:gd name="connsiteY1" fmla="*/ 1019891 h 1387489"/>
                <a:gd name="connsiteX2" fmla="*/ 848594 w 2697876"/>
                <a:gd name="connsiteY2" fmla="*/ 368236 h 1387489"/>
                <a:gd name="connsiteX3" fmla="*/ 2697876 w 2697876"/>
                <a:gd name="connsiteY3" fmla="*/ 0 h 1387489"/>
                <a:gd name="connsiteX0" fmla="*/ 0 w 2697876"/>
                <a:gd name="connsiteY0" fmla="*/ 1387489 h 1387489"/>
                <a:gd name="connsiteX1" fmla="*/ 173782 w 2697876"/>
                <a:gd name="connsiteY1" fmla="*/ 1019891 h 1387489"/>
                <a:gd name="connsiteX2" fmla="*/ 848594 w 2697876"/>
                <a:gd name="connsiteY2" fmla="*/ 368236 h 1387489"/>
                <a:gd name="connsiteX3" fmla="*/ 2697876 w 2697876"/>
                <a:gd name="connsiteY3" fmla="*/ 0 h 1387489"/>
                <a:gd name="connsiteX0" fmla="*/ 0 w 2697876"/>
                <a:gd name="connsiteY0" fmla="*/ 1387489 h 1387489"/>
                <a:gd name="connsiteX1" fmla="*/ 173782 w 2697876"/>
                <a:gd name="connsiteY1" fmla="*/ 1019891 h 1387489"/>
                <a:gd name="connsiteX2" fmla="*/ 848594 w 2697876"/>
                <a:gd name="connsiteY2" fmla="*/ 368236 h 1387489"/>
                <a:gd name="connsiteX3" fmla="*/ 2697876 w 2697876"/>
                <a:gd name="connsiteY3" fmla="*/ 0 h 1387489"/>
                <a:gd name="connsiteX0" fmla="*/ 0 w 2697876"/>
                <a:gd name="connsiteY0" fmla="*/ 1387489 h 1387489"/>
                <a:gd name="connsiteX1" fmla="*/ 173782 w 2697876"/>
                <a:gd name="connsiteY1" fmla="*/ 1019891 h 1387489"/>
                <a:gd name="connsiteX2" fmla="*/ 848594 w 2697876"/>
                <a:gd name="connsiteY2" fmla="*/ 368236 h 1387489"/>
                <a:gd name="connsiteX3" fmla="*/ 2697876 w 2697876"/>
                <a:gd name="connsiteY3" fmla="*/ 0 h 1387489"/>
                <a:gd name="connsiteX0" fmla="*/ 0 w 2697876"/>
                <a:gd name="connsiteY0" fmla="*/ 1387489 h 1387489"/>
                <a:gd name="connsiteX1" fmla="*/ 173782 w 2697876"/>
                <a:gd name="connsiteY1" fmla="*/ 1019891 h 1387489"/>
                <a:gd name="connsiteX2" fmla="*/ 848594 w 2697876"/>
                <a:gd name="connsiteY2" fmla="*/ 368236 h 1387489"/>
                <a:gd name="connsiteX3" fmla="*/ 2697876 w 2697876"/>
                <a:gd name="connsiteY3" fmla="*/ 0 h 1387489"/>
                <a:gd name="connsiteX0" fmla="*/ 0 w 2697876"/>
                <a:gd name="connsiteY0" fmla="*/ 1387489 h 1387489"/>
                <a:gd name="connsiteX1" fmla="*/ 173782 w 2697876"/>
                <a:gd name="connsiteY1" fmla="*/ 1019891 h 1387489"/>
                <a:gd name="connsiteX2" fmla="*/ 872157 w 2697876"/>
                <a:gd name="connsiteY2" fmla="*/ 413556 h 1387489"/>
                <a:gd name="connsiteX3" fmla="*/ 2697876 w 2697876"/>
                <a:gd name="connsiteY3" fmla="*/ 0 h 1387489"/>
                <a:gd name="connsiteX0" fmla="*/ 0 w 2697876"/>
                <a:gd name="connsiteY0" fmla="*/ 1387489 h 1387489"/>
                <a:gd name="connsiteX1" fmla="*/ 173782 w 2697876"/>
                <a:gd name="connsiteY1" fmla="*/ 1019891 h 1387489"/>
                <a:gd name="connsiteX2" fmla="*/ 817179 w 2697876"/>
                <a:gd name="connsiteY2" fmla="*/ 399960 h 1387489"/>
                <a:gd name="connsiteX3" fmla="*/ 2697876 w 2697876"/>
                <a:gd name="connsiteY3" fmla="*/ 0 h 1387489"/>
                <a:gd name="connsiteX0" fmla="*/ 0 w 2697876"/>
                <a:gd name="connsiteY0" fmla="*/ 1387489 h 1387489"/>
                <a:gd name="connsiteX1" fmla="*/ 173782 w 2697876"/>
                <a:gd name="connsiteY1" fmla="*/ 1019891 h 1387489"/>
                <a:gd name="connsiteX2" fmla="*/ 817179 w 2697876"/>
                <a:gd name="connsiteY2" fmla="*/ 399960 h 1387489"/>
                <a:gd name="connsiteX3" fmla="*/ 2697876 w 2697876"/>
                <a:gd name="connsiteY3" fmla="*/ 0 h 1387489"/>
              </a:gdLst>
              <a:ahLst/>
              <a:cxnLst>
                <a:cxn ang="0">
                  <a:pos x="connsiteX0" y="connsiteY0"/>
                </a:cxn>
                <a:cxn ang="0">
                  <a:pos x="connsiteX1" y="connsiteY1"/>
                </a:cxn>
                <a:cxn ang="0">
                  <a:pos x="connsiteX2" y="connsiteY2"/>
                </a:cxn>
                <a:cxn ang="0">
                  <a:pos x="connsiteX3" y="connsiteY3"/>
                </a:cxn>
              </a:cxnLst>
              <a:rect l="l" t="t" r="r" b="b"/>
              <a:pathLst>
                <a:path w="2697876" h="1387489">
                  <a:moveTo>
                    <a:pt x="0" y="1387489"/>
                  </a:moveTo>
                  <a:cubicBezTo>
                    <a:pt x="10804" y="1357107"/>
                    <a:pt x="56176" y="1198237"/>
                    <a:pt x="173782" y="1019891"/>
                  </a:cubicBezTo>
                  <a:cubicBezTo>
                    <a:pt x="294270" y="837174"/>
                    <a:pt x="501348" y="582792"/>
                    <a:pt x="817179" y="399960"/>
                  </a:cubicBezTo>
                  <a:cubicBezTo>
                    <a:pt x="1188121" y="197499"/>
                    <a:pt x="1914163" y="4505"/>
                    <a:pt x="2697876" y="0"/>
                  </a:cubicBezTo>
                </a:path>
              </a:pathLst>
            </a:custGeom>
            <a:noFill/>
            <a:ln w="57150">
              <a:solidFill>
                <a:schemeClr val="tx2"/>
              </a:solidFill>
              <a:prstDash val="sysDash"/>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09493" rtl="0" eaLnBrk="1" fontAlgn="auto" latinLnBrk="0" hangingPunct="1">
                <a:lnSpc>
                  <a:spcPct val="100000"/>
                </a:lnSpc>
                <a:spcBef>
                  <a:spcPct val="0"/>
                </a:spcBef>
                <a:spcAft>
                  <a:spcPct val="0"/>
                </a:spcAft>
                <a:buClrTx/>
                <a:buSzTx/>
                <a:buFont typeface="Arial"/>
                <a:buNone/>
                <a:tabLst/>
                <a:defRPr/>
              </a:pPr>
              <a:endParaRPr kumimoji="0" lang="en-US" sz="14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a:sym typeface="Arial"/>
              </a:endParaRPr>
            </a:p>
          </p:txBody>
        </p:sp>
      </p:grpSp>
      <p:grpSp>
        <p:nvGrpSpPr>
          <p:cNvPr id="428" name="Group 427">
            <a:extLst>
              <a:ext uri="{FF2B5EF4-FFF2-40B4-BE49-F238E27FC236}">
                <a16:creationId xmlns:a16="http://schemas.microsoft.com/office/drawing/2014/main" id="{23457110-84ED-466B-9AAD-A4ED865CB13A}"/>
              </a:ext>
            </a:extLst>
          </p:cNvPr>
          <p:cNvGrpSpPr/>
          <p:nvPr/>
        </p:nvGrpSpPr>
        <p:grpSpPr>
          <a:xfrm>
            <a:off x="4345962" y="5014807"/>
            <a:ext cx="3466139" cy="779585"/>
            <a:chOff x="6105601" y="3427852"/>
            <a:chExt cx="5228274" cy="2371804"/>
          </a:xfrm>
        </p:grpSpPr>
        <p:sp>
          <p:nvSpPr>
            <p:cNvPr id="429" name="Freeform: Shape 428">
              <a:extLst>
                <a:ext uri="{FF2B5EF4-FFF2-40B4-BE49-F238E27FC236}">
                  <a16:creationId xmlns:a16="http://schemas.microsoft.com/office/drawing/2014/main" id="{A7D3528A-9441-42CA-94A2-61CC3FEDD372}"/>
                </a:ext>
              </a:extLst>
            </p:cNvPr>
            <p:cNvSpPr/>
            <p:nvPr/>
          </p:nvSpPr>
          <p:spPr bwMode="auto">
            <a:xfrm>
              <a:off x="6105601" y="3427852"/>
              <a:ext cx="2544333" cy="2352498"/>
            </a:xfrm>
            <a:custGeom>
              <a:avLst/>
              <a:gdLst>
                <a:gd name="connsiteX0" fmla="*/ 2346475 w 2988991"/>
                <a:gd name="connsiteY0" fmla="*/ 65 h 1345455"/>
                <a:gd name="connsiteX1" fmla="*/ 2771642 w 2988991"/>
                <a:gd name="connsiteY1" fmla="*/ 40834 h 1345455"/>
                <a:gd name="connsiteX2" fmla="*/ 2964205 w 2988991"/>
                <a:gd name="connsiteY2" fmla="*/ 83788 h 1345455"/>
                <a:gd name="connsiteX3" fmla="*/ 2988991 w 2988991"/>
                <a:gd name="connsiteY3" fmla="*/ 90614 h 1345455"/>
                <a:gd name="connsiteX4" fmla="*/ 2988991 w 2988991"/>
                <a:gd name="connsiteY4" fmla="*/ 1345455 h 1345455"/>
                <a:gd name="connsiteX5" fmla="*/ 0 w 2988991"/>
                <a:gd name="connsiteY5" fmla="*/ 1345455 h 1345455"/>
                <a:gd name="connsiteX6" fmla="*/ 65207 w 2988991"/>
                <a:gd name="connsiteY6" fmla="*/ 1232976 h 1345455"/>
                <a:gd name="connsiteX7" fmla="*/ 197344 w 2988991"/>
                <a:gd name="connsiteY7" fmla="*/ 1036773 h 1345455"/>
                <a:gd name="connsiteX8" fmla="*/ 546797 w 2988991"/>
                <a:gd name="connsiteY8" fmla="*/ 634903 h 1345455"/>
                <a:gd name="connsiteX9" fmla="*/ 942842 w 2988991"/>
                <a:gd name="connsiteY9" fmla="*/ 366990 h 1345455"/>
                <a:gd name="connsiteX10" fmla="*/ 1385482 w 2988991"/>
                <a:gd name="connsiteY10" fmla="*/ 157319 h 1345455"/>
                <a:gd name="connsiteX11" fmla="*/ 1833946 w 2988991"/>
                <a:gd name="connsiteY11" fmla="*/ 35010 h 1345455"/>
                <a:gd name="connsiteX12" fmla="*/ 2346475 w 2988991"/>
                <a:gd name="connsiteY12" fmla="*/ 65 h 1345455"/>
                <a:gd name="connsiteX0" fmla="*/ 2346475 w 2988991"/>
                <a:gd name="connsiteY0" fmla="*/ 65 h 1345455"/>
                <a:gd name="connsiteX1" fmla="*/ 2771642 w 2988991"/>
                <a:gd name="connsiteY1" fmla="*/ 40834 h 1345455"/>
                <a:gd name="connsiteX2" fmla="*/ 2964205 w 2988991"/>
                <a:gd name="connsiteY2" fmla="*/ 83788 h 1345455"/>
                <a:gd name="connsiteX3" fmla="*/ 2988991 w 2988991"/>
                <a:gd name="connsiteY3" fmla="*/ 90614 h 1345455"/>
                <a:gd name="connsiteX4" fmla="*/ 2988991 w 2988991"/>
                <a:gd name="connsiteY4" fmla="*/ 1345455 h 1345455"/>
                <a:gd name="connsiteX5" fmla="*/ 0 w 2988991"/>
                <a:gd name="connsiteY5" fmla="*/ 1345455 h 1345455"/>
                <a:gd name="connsiteX6" fmla="*/ 65207 w 2988991"/>
                <a:gd name="connsiteY6" fmla="*/ 1232976 h 1345455"/>
                <a:gd name="connsiteX7" fmla="*/ 197344 w 2988991"/>
                <a:gd name="connsiteY7" fmla="*/ 1036773 h 1345455"/>
                <a:gd name="connsiteX8" fmla="*/ 546797 w 2988991"/>
                <a:gd name="connsiteY8" fmla="*/ 634903 h 1345455"/>
                <a:gd name="connsiteX9" fmla="*/ 942842 w 2988991"/>
                <a:gd name="connsiteY9" fmla="*/ 366990 h 1345455"/>
                <a:gd name="connsiteX10" fmla="*/ 1385482 w 2988991"/>
                <a:gd name="connsiteY10" fmla="*/ 157319 h 1345455"/>
                <a:gd name="connsiteX11" fmla="*/ 1833946 w 2988991"/>
                <a:gd name="connsiteY11" fmla="*/ 35010 h 1345455"/>
                <a:gd name="connsiteX12" fmla="*/ 2346475 w 2988991"/>
                <a:gd name="connsiteY12" fmla="*/ 65 h 1345455"/>
                <a:gd name="connsiteX0" fmla="*/ 2346475 w 2988991"/>
                <a:gd name="connsiteY0" fmla="*/ 65 h 1345455"/>
                <a:gd name="connsiteX1" fmla="*/ 2771642 w 2988991"/>
                <a:gd name="connsiteY1" fmla="*/ 40834 h 1345455"/>
                <a:gd name="connsiteX2" fmla="*/ 2964205 w 2988991"/>
                <a:gd name="connsiteY2" fmla="*/ 83788 h 1345455"/>
                <a:gd name="connsiteX3" fmla="*/ 2988991 w 2988991"/>
                <a:gd name="connsiteY3" fmla="*/ 90614 h 1345455"/>
                <a:gd name="connsiteX4" fmla="*/ 2988991 w 2988991"/>
                <a:gd name="connsiteY4" fmla="*/ 1345455 h 1345455"/>
                <a:gd name="connsiteX5" fmla="*/ 0 w 2988991"/>
                <a:gd name="connsiteY5" fmla="*/ 1345455 h 1345455"/>
                <a:gd name="connsiteX6" fmla="*/ 65207 w 2988991"/>
                <a:gd name="connsiteY6" fmla="*/ 1232976 h 1345455"/>
                <a:gd name="connsiteX7" fmla="*/ 197344 w 2988991"/>
                <a:gd name="connsiteY7" fmla="*/ 1036773 h 1345455"/>
                <a:gd name="connsiteX8" fmla="*/ 942842 w 2988991"/>
                <a:gd name="connsiteY8" fmla="*/ 366990 h 1345455"/>
                <a:gd name="connsiteX9" fmla="*/ 1385482 w 2988991"/>
                <a:gd name="connsiteY9" fmla="*/ 157319 h 1345455"/>
                <a:gd name="connsiteX10" fmla="*/ 1833946 w 2988991"/>
                <a:gd name="connsiteY10" fmla="*/ 35010 h 1345455"/>
                <a:gd name="connsiteX11" fmla="*/ 2346475 w 2988991"/>
                <a:gd name="connsiteY11" fmla="*/ 65 h 1345455"/>
                <a:gd name="connsiteX0" fmla="*/ 2346475 w 2988991"/>
                <a:gd name="connsiteY0" fmla="*/ 65 h 1345455"/>
                <a:gd name="connsiteX1" fmla="*/ 2771642 w 2988991"/>
                <a:gd name="connsiteY1" fmla="*/ 40834 h 1345455"/>
                <a:gd name="connsiteX2" fmla="*/ 2964205 w 2988991"/>
                <a:gd name="connsiteY2" fmla="*/ 83788 h 1345455"/>
                <a:gd name="connsiteX3" fmla="*/ 2988991 w 2988991"/>
                <a:gd name="connsiteY3" fmla="*/ 90614 h 1345455"/>
                <a:gd name="connsiteX4" fmla="*/ 2988991 w 2988991"/>
                <a:gd name="connsiteY4" fmla="*/ 1345455 h 1345455"/>
                <a:gd name="connsiteX5" fmla="*/ 0 w 2988991"/>
                <a:gd name="connsiteY5" fmla="*/ 1345455 h 1345455"/>
                <a:gd name="connsiteX6" fmla="*/ 197344 w 2988991"/>
                <a:gd name="connsiteY6" fmla="*/ 1036773 h 1345455"/>
                <a:gd name="connsiteX7" fmla="*/ 942842 w 2988991"/>
                <a:gd name="connsiteY7" fmla="*/ 366990 h 1345455"/>
                <a:gd name="connsiteX8" fmla="*/ 1385482 w 2988991"/>
                <a:gd name="connsiteY8" fmla="*/ 157319 h 1345455"/>
                <a:gd name="connsiteX9" fmla="*/ 1833946 w 2988991"/>
                <a:gd name="connsiteY9" fmla="*/ 35010 h 1345455"/>
                <a:gd name="connsiteX10" fmla="*/ 2346475 w 2988991"/>
                <a:gd name="connsiteY10" fmla="*/ 65 h 1345455"/>
                <a:gd name="connsiteX0" fmla="*/ 2346475 w 2988991"/>
                <a:gd name="connsiteY0" fmla="*/ 65 h 1345455"/>
                <a:gd name="connsiteX1" fmla="*/ 2771642 w 2988991"/>
                <a:gd name="connsiteY1" fmla="*/ 40834 h 1345455"/>
                <a:gd name="connsiteX2" fmla="*/ 2964205 w 2988991"/>
                <a:gd name="connsiteY2" fmla="*/ 83788 h 1345455"/>
                <a:gd name="connsiteX3" fmla="*/ 2988991 w 2988991"/>
                <a:gd name="connsiteY3" fmla="*/ 90614 h 1345455"/>
                <a:gd name="connsiteX4" fmla="*/ 2988991 w 2988991"/>
                <a:gd name="connsiteY4" fmla="*/ 1345455 h 1345455"/>
                <a:gd name="connsiteX5" fmla="*/ 0 w 2988991"/>
                <a:gd name="connsiteY5" fmla="*/ 1345455 h 1345455"/>
                <a:gd name="connsiteX6" fmla="*/ 197344 w 2988991"/>
                <a:gd name="connsiteY6" fmla="*/ 1036773 h 1345455"/>
                <a:gd name="connsiteX7" fmla="*/ 942842 w 2988991"/>
                <a:gd name="connsiteY7" fmla="*/ 366990 h 1345455"/>
                <a:gd name="connsiteX8" fmla="*/ 1385482 w 2988991"/>
                <a:gd name="connsiteY8" fmla="*/ 157319 h 1345455"/>
                <a:gd name="connsiteX9" fmla="*/ 1833946 w 2988991"/>
                <a:gd name="connsiteY9" fmla="*/ 35010 h 1345455"/>
                <a:gd name="connsiteX10" fmla="*/ 2346475 w 2988991"/>
                <a:gd name="connsiteY10" fmla="*/ 65 h 1345455"/>
                <a:gd name="connsiteX0" fmla="*/ 2346475 w 2988991"/>
                <a:gd name="connsiteY0" fmla="*/ 65 h 1345455"/>
                <a:gd name="connsiteX1" fmla="*/ 2771642 w 2988991"/>
                <a:gd name="connsiteY1" fmla="*/ 40834 h 1345455"/>
                <a:gd name="connsiteX2" fmla="*/ 2964205 w 2988991"/>
                <a:gd name="connsiteY2" fmla="*/ 83788 h 1345455"/>
                <a:gd name="connsiteX3" fmla="*/ 2988991 w 2988991"/>
                <a:gd name="connsiteY3" fmla="*/ 90614 h 1345455"/>
                <a:gd name="connsiteX4" fmla="*/ 2988991 w 2988991"/>
                <a:gd name="connsiteY4" fmla="*/ 1345455 h 1345455"/>
                <a:gd name="connsiteX5" fmla="*/ 0 w 2988991"/>
                <a:gd name="connsiteY5" fmla="*/ 1345455 h 1345455"/>
                <a:gd name="connsiteX6" fmla="*/ 197344 w 2988991"/>
                <a:gd name="connsiteY6" fmla="*/ 1036773 h 1345455"/>
                <a:gd name="connsiteX7" fmla="*/ 942842 w 2988991"/>
                <a:gd name="connsiteY7" fmla="*/ 366990 h 1345455"/>
                <a:gd name="connsiteX8" fmla="*/ 1385482 w 2988991"/>
                <a:gd name="connsiteY8" fmla="*/ 157319 h 1345455"/>
                <a:gd name="connsiteX9" fmla="*/ 1833946 w 2988991"/>
                <a:gd name="connsiteY9" fmla="*/ 35010 h 1345455"/>
                <a:gd name="connsiteX10" fmla="*/ 2346475 w 2988991"/>
                <a:gd name="connsiteY10" fmla="*/ 65 h 1345455"/>
                <a:gd name="connsiteX0" fmla="*/ 2346475 w 2988991"/>
                <a:gd name="connsiteY0" fmla="*/ 65 h 1345455"/>
                <a:gd name="connsiteX1" fmla="*/ 2771642 w 2988991"/>
                <a:gd name="connsiteY1" fmla="*/ 40834 h 1345455"/>
                <a:gd name="connsiteX2" fmla="*/ 2964205 w 2988991"/>
                <a:gd name="connsiteY2" fmla="*/ 83788 h 1345455"/>
                <a:gd name="connsiteX3" fmla="*/ 2988991 w 2988991"/>
                <a:gd name="connsiteY3" fmla="*/ 90614 h 1345455"/>
                <a:gd name="connsiteX4" fmla="*/ 2988991 w 2988991"/>
                <a:gd name="connsiteY4" fmla="*/ 1345455 h 1345455"/>
                <a:gd name="connsiteX5" fmla="*/ 0 w 2988991"/>
                <a:gd name="connsiteY5" fmla="*/ 1345455 h 1345455"/>
                <a:gd name="connsiteX6" fmla="*/ 197344 w 2988991"/>
                <a:gd name="connsiteY6" fmla="*/ 1036773 h 1345455"/>
                <a:gd name="connsiteX7" fmla="*/ 942842 w 2988991"/>
                <a:gd name="connsiteY7" fmla="*/ 366990 h 1345455"/>
                <a:gd name="connsiteX8" fmla="*/ 1385482 w 2988991"/>
                <a:gd name="connsiteY8" fmla="*/ 157319 h 1345455"/>
                <a:gd name="connsiteX9" fmla="*/ 1833946 w 2988991"/>
                <a:gd name="connsiteY9" fmla="*/ 35010 h 1345455"/>
                <a:gd name="connsiteX10" fmla="*/ 2346475 w 2988991"/>
                <a:gd name="connsiteY10" fmla="*/ 65 h 1345455"/>
                <a:gd name="connsiteX0" fmla="*/ 2988991 w 3080431"/>
                <a:gd name="connsiteY0" fmla="*/ 1345455 h 1436895"/>
                <a:gd name="connsiteX1" fmla="*/ 0 w 3080431"/>
                <a:gd name="connsiteY1" fmla="*/ 1345455 h 1436895"/>
                <a:gd name="connsiteX2" fmla="*/ 197344 w 3080431"/>
                <a:gd name="connsiteY2" fmla="*/ 1036773 h 1436895"/>
                <a:gd name="connsiteX3" fmla="*/ 942842 w 3080431"/>
                <a:gd name="connsiteY3" fmla="*/ 366990 h 1436895"/>
                <a:gd name="connsiteX4" fmla="*/ 1385482 w 3080431"/>
                <a:gd name="connsiteY4" fmla="*/ 157319 h 1436895"/>
                <a:gd name="connsiteX5" fmla="*/ 1833946 w 3080431"/>
                <a:gd name="connsiteY5" fmla="*/ 35010 h 1436895"/>
                <a:gd name="connsiteX6" fmla="*/ 2346475 w 3080431"/>
                <a:gd name="connsiteY6" fmla="*/ 65 h 1436895"/>
                <a:gd name="connsiteX7" fmla="*/ 2771642 w 3080431"/>
                <a:gd name="connsiteY7" fmla="*/ 40834 h 1436895"/>
                <a:gd name="connsiteX8" fmla="*/ 2964205 w 3080431"/>
                <a:gd name="connsiteY8" fmla="*/ 83788 h 1436895"/>
                <a:gd name="connsiteX9" fmla="*/ 2988991 w 3080431"/>
                <a:gd name="connsiteY9" fmla="*/ 90614 h 1436895"/>
                <a:gd name="connsiteX10" fmla="*/ 3080431 w 3080431"/>
                <a:gd name="connsiteY10" fmla="*/ 1436895 h 1436895"/>
                <a:gd name="connsiteX0" fmla="*/ 2988991 w 2988991"/>
                <a:gd name="connsiteY0" fmla="*/ 1345455 h 1345455"/>
                <a:gd name="connsiteX1" fmla="*/ 0 w 2988991"/>
                <a:gd name="connsiteY1" fmla="*/ 1345455 h 1345455"/>
                <a:gd name="connsiteX2" fmla="*/ 197344 w 2988991"/>
                <a:gd name="connsiteY2" fmla="*/ 1036773 h 1345455"/>
                <a:gd name="connsiteX3" fmla="*/ 942842 w 2988991"/>
                <a:gd name="connsiteY3" fmla="*/ 366990 h 1345455"/>
                <a:gd name="connsiteX4" fmla="*/ 1385482 w 2988991"/>
                <a:gd name="connsiteY4" fmla="*/ 157319 h 1345455"/>
                <a:gd name="connsiteX5" fmla="*/ 1833946 w 2988991"/>
                <a:gd name="connsiteY5" fmla="*/ 35010 h 1345455"/>
                <a:gd name="connsiteX6" fmla="*/ 2346475 w 2988991"/>
                <a:gd name="connsiteY6" fmla="*/ 65 h 1345455"/>
                <a:gd name="connsiteX7" fmla="*/ 2771642 w 2988991"/>
                <a:gd name="connsiteY7" fmla="*/ 40834 h 1345455"/>
                <a:gd name="connsiteX8" fmla="*/ 2964205 w 2988991"/>
                <a:gd name="connsiteY8" fmla="*/ 83788 h 1345455"/>
                <a:gd name="connsiteX9" fmla="*/ 2988991 w 2988991"/>
                <a:gd name="connsiteY9" fmla="*/ 90614 h 1345455"/>
                <a:gd name="connsiteX0" fmla="*/ 0 w 2988991"/>
                <a:gd name="connsiteY0" fmla="*/ 1345455 h 1345455"/>
                <a:gd name="connsiteX1" fmla="*/ 197344 w 2988991"/>
                <a:gd name="connsiteY1" fmla="*/ 1036773 h 1345455"/>
                <a:gd name="connsiteX2" fmla="*/ 942842 w 2988991"/>
                <a:gd name="connsiteY2" fmla="*/ 366990 h 1345455"/>
                <a:gd name="connsiteX3" fmla="*/ 1385482 w 2988991"/>
                <a:gd name="connsiteY3" fmla="*/ 157319 h 1345455"/>
                <a:gd name="connsiteX4" fmla="*/ 1833946 w 2988991"/>
                <a:gd name="connsiteY4" fmla="*/ 35010 h 1345455"/>
                <a:gd name="connsiteX5" fmla="*/ 2346475 w 2988991"/>
                <a:gd name="connsiteY5" fmla="*/ 65 h 1345455"/>
                <a:gd name="connsiteX6" fmla="*/ 2771642 w 2988991"/>
                <a:gd name="connsiteY6" fmla="*/ 40834 h 1345455"/>
                <a:gd name="connsiteX7" fmla="*/ 2964205 w 2988991"/>
                <a:gd name="connsiteY7" fmla="*/ 83788 h 1345455"/>
                <a:gd name="connsiteX8" fmla="*/ 2988991 w 2988991"/>
                <a:gd name="connsiteY8" fmla="*/ 90614 h 1345455"/>
                <a:gd name="connsiteX0" fmla="*/ 0 w 2964205"/>
                <a:gd name="connsiteY0" fmla="*/ 1345455 h 1345455"/>
                <a:gd name="connsiteX1" fmla="*/ 197344 w 2964205"/>
                <a:gd name="connsiteY1" fmla="*/ 1036773 h 1345455"/>
                <a:gd name="connsiteX2" fmla="*/ 942842 w 2964205"/>
                <a:gd name="connsiteY2" fmla="*/ 366990 h 1345455"/>
                <a:gd name="connsiteX3" fmla="*/ 1385482 w 2964205"/>
                <a:gd name="connsiteY3" fmla="*/ 157319 h 1345455"/>
                <a:gd name="connsiteX4" fmla="*/ 1833946 w 2964205"/>
                <a:gd name="connsiteY4" fmla="*/ 35010 h 1345455"/>
                <a:gd name="connsiteX5" fmla="*/ 2346475 w 2964205"/>
                <a:gd name="connsiteY5" fmla="*/ 65 h 1345455"/>
                <a:gd name="connsiteX6" fmla="*/ 2771642 w 2964205"/>
                <a:gd name="connsiteY6" fmla="*/ 40834 h 1345455"/>
                <a:gd name="connsiteX7" fmla="*/ 2964205 w 2964205"/>
                <a:gd name="connsiteY7" fmla="*/ 83788 h 1345455"/>
                <a:gd name="connsiteX0" fmla="*/ 0 w 2771642"/>
                <a:gd name="connsiteY0" fmla="*/ 1345455 h 1345455"/>
                <a:gd name="connsiteX1" fmla="*/ 197344 w 2771642"/>
                <a:gd name="connsiteY1" fmla="*/ 1036773 h 1345455"/>
                <a:gd name="connsiteX2" fmla="*/ 942842 w 2771642"/>
                <a:gd name="connsiteY2" fmla="*/ 366990 h 1345455"/>
                <a:gd name="connsiteX3" fmla="*/ 1385482 w 2771642"/>
                <a:gd name="connsiteY3" fmla="*/ 157319 h 1345455"/>
                <a:gd name="connsiteX4" fmla="*/ 1833946 w 2771642"/>
                <a:gd name="connsiteY4" fmla="*/ 35010 h 1345455"/>
                <a:gd name="connsiteX5" fmla="*/ 2346475 w 2771642"/>
                <a:gd name="connsiteY5" fmla="*/ 65 h 1345455"/>
                <a:gd name="connsiteX6" fmla="*/ 2771642 w 2771642"/>
                <a:gd name="connsiteY6" fmla="*/ 40834 h 1345455"/>
                <a:gd name="connsiteX0" fmla="*/ 0 w 2346475"/>
                <a:gd name="connsiteY0" fmla="*/ 1345455 h 1345455"/>
                <a:gd name="connsiteX1" fmla="*/ 197344 w 2346475"/>
                <a:gd name="connsiteY1" fmla="*/ 1036773 h 1345455"/>
                <a:gd name="connsiteX2" fmla="*/ 942842 w 2346475"/>
                <a:gd name="connsiteY2" fmla="*/ 366990 h 1345455"/>
                <a:gd name="connsiteX3" fmla="*/ 1385482 w 2346475"/>
                <a:gd name="connsiteY3" fmla="*/ 157319 h 1345455"/>
                <a:gd name="connsiteX4" fmla="*/ 1833946 w 2346475"/>
                <a:gd name="connsiteY4" fmla="*/ 35010 h 1345455"/>
                <a:gd name="connsiteX5" fmla="*/ 2346475 w 2346475"/>
                <a:gd name="connsiteY5" fmla="*/ 65 h 1345455"/>
                <a:gd name="connsiteX0" fmla="*/ 0 w 2346475"/>
                <a:gd name="connsiteY0" fmla="*/ 1345455 h 1345455"/>
                <a:gd name="connsiteX1" fmla="*/ 173782 w 2346475"/>
                <a:gd name="connsiteY1" fmla="*/ 977857 h 1345455"/>
                <a:gd name="connsiteX2" fmla="*/ 942842 w 2346475"/>
                <a:gd name="connsiteY2" fmla="*/ 366990 h 1345455"/>
                <a:gd name="connsiteX3" fmla="*/ 1385482 w 2346475"/>
                <a:gd name="connsiteY3" fmla="*/ 157319 h 1345455"/>
                <a:gd name="connsiteX4" fmla="*/ 1833946 w 2346475"/>
                <a:gd name="connsiteY4" fmla="*/ 35010 h 1345455"/>
                <a:gd name="connsiteX5" fmla="*/ 2346475 w 2346475"/>
                <a:gd name="connsiteY5" fmla="*/ 65 h 1345455"/>
                <a:gd name="connsiteX0" fmla="*/ 0 w 2346475"/>
                <a:gd name="connsiteY0" fmla="*/ 1345455 h 1345455"/>
                <a:gd name="connsiteX1" fmla="*/ 173782 w 2346475"/>
                <a:gd name="connsiteY1" fmla="*/ 977857 h 1345455"/>
                <a:gd name="connsiteX2" fmla="*/ 848594 w 2346475"/>
                <a:gd name="connsiteY2" fmla="*/ 326202 h 1345455"/>
                <a:gd name="connsiteX3" fmla="*/ 1385482 w 2346475"/>
                <a:gd name="connsiteY3" fmla="*/ 157319 h 1345455"/>
                <a:gd name="connsiteX4" fmla="*/ 1833946 w 2346475"/>
                <a:gd name="connsiteY4" fmla="*/ 35010 h 1345455"/>
                <a:gd name="connsiteX5" fmla="*/ 2346475 w 2346475"/>
                <a:gd name="connsiteY5" fmla="*/ 65 h 1345455"/>
                <a:gd name="connsiteX0" fmla="*/ 0 w 2346475"/>
                <a:gd name="connsiteY0" fmla="*/ 1345455 h 1345455"/>
                <a:gd name="connsiteX1" fmla="*/ 173782 w 2346475"/>
                <a:gd name="connsiteY1" fmla="*/ 977857 h 1345455"/>
                <a:gd name="connsiteX2" fmla="*/ 848594 w 2346475"/>
                <a:gd name="connsiteY2" fmla="*/ 326202 h 1345455"/>
                <a:gd name="connsiteX3" fmla="*/ 1385482 w 2346475"/>
                <a:gd name="connsiteY3" fmla="*/ 157319 h 1345455"/>
                <a:gd name="connsiteX4" fmla="*/ 1833946 w 2346475"/>
                <a:gd name="connsiteY4" fmla="*/ 35010 h 1345455"/>
                <a:gd name="connsiteX5" fmla="*/ 2346475 w 2346475"/>
                <a:gd name="connsiteY5" fmla="*/ 65 h 1345455"/>
                <a:gd name="connsiteX0" fmla="*/ 0 w 2346475"/>
                <a:gd name="connsiteY0" fmla="*/ 1345455 h 1345455"/>
                <a:gd name="connsiteX1" fmla="*/ 173782 w 2346475"/>
                <a:gd name="connsiteY1" fmla="*/ 977857 h 1345455"/>
                <a:gd name="connsiteX2" fmla="*/ 848594 w 2346475"/>
                <a:gd name="connsiteY2" fmla="*/ 326202 h 1345455"/>
                <a:gd name="connsiteX3" fmla="*/ 1385482 w 2346475"/>
                <a:gd name="connsiteY3" fmla="*/ 157319 h 1345455"/>
                <a:gd name="connsiteX4" fmla="*/ 1833946 w 2346475"/>
                <a:gd name="connsiteY4" fmla="*/ 35010 h 1345455"/>
                <a:gd name="connsiteX5" fmla="*/ 2346475 w 2346475"/>
                <a:gd name="connsiteY5" fmla="*/ 65 h 1345455"/>
                <a:gd name="connsiteX0" fmla="*/ 0 w 2346475"/>
                <a:gd name="connsiteY0" fmla="*/ 1345455 h 1345455"/>
                <a:gd name="connsiteX1" fmla="*/ 173782 w 2346475"/>
                <a:gd name="connsiteY1" fmla="*/ 977857 h 1345455"/>
                <a:gd name="connsiteX2" fmla="*/ 848594 w 2346475"/>
                <a:gd name="connsiteY2" fmla="*/ 326202 h 1345455"/>
                <a:gd name="connsiteX3" fmla="*/ 1385482 w 2346475"/>
                <a:gd name="connsiteY3" fmla="*/ 157319 h 1345455"/>
                <a:gd name="connsiteX4" fmla="*/ 1833946 w 2346475"/>
                <a:gd name="connsiteY4" fmla="*/ 35010 h 1345455"/>
                <a:gd name="connsiteX5" fmla="*/ 2346475 w 2346475"/>
                <a:gd name="connsiteY5" fmla="*/ 65 h 1345455"/>
                <a:gd name="connsiteX0" fmla="*/ 0 w 2346475"/>
                <a:gd name="connsiteY0" fmla="*/ 1345455 h 1345455"/>
                <a:gd name="connsiteX1" fmla="*/ 173782 w 2346475"/>
                <a:gd name="connsiteY1" fmla="*/ 977857 h 1345455"/>
                <a:gd name="connsiteX2" fmla="*/ 848594 w 2346475"/>
                <a:gd name="connsiteY2" fmla="*/ 326202 h 1345455"/>
                <a:gd name="connsiteX3" fmla="*/ 1385482 w 2346475"/>
                <a:gd name="connsiteY3" fmla="*/ 157319 h 1345455"/>
                <a:gd name="connsiteX4" fmla="*/ 1833946 w 2346475"/>
                <a:gd name="connsiteY4" fmla="*/ 35010 h 1345455"/>
                <a:gd name="connsiteX5" fmla="*/ 2346475 w 2346475"/>
                <a:gd name="connsiteY5" fmla="*/ 65 h 1345455"/>
                <a:gd name="connsiteX0" fmla="*/ 0 w 2346475"/>
                <a:gd name="connsiteY0" fmla="*/ 1345455 h 1345455"/>
                <a:gd name="connsiteX1" fmla="*/ 173782 w 2346475"/>
                <a:gd name="connsiteY1" fmla="*/ 977857 h 1345455"/>
                <a:gd name="connsiteX2" fmla="*/ 848594 w 2346475"/>
                <a:gd name="connsiteY2" fmla="*/ 326202 h 1345455"/>
                <a:gd name="connsiteX3" fmla="*/ 1833946 w 2346475"/>
                <a:gd name="connsiteY3" fmla="*/ 35010 h 1345455"/>
                <a:gd name="connsiteX4" fmla="*/ 2346475 w 2346475"/>
                <a:gd name="connsiteY4" fmla="*/ 65 h 1345455"/>
                <a:gd name="connsiteX0" fmla="*/ 0 w 2346475"/>
                <a:gd name="connsiteY0" fmla="*/ 1347441 h 1347441"/>
                <a:gd name="connsiteX1" fmla="*/ 173782 w 2346475"/>
                <a:gd name="connsiteY1" fmla="*/ 979843 h 1347441"/>
                <a:gd name="connsiteX2" fmla="*/ 848594 w 2346475"/>
                <a:gd name="connsiteY2" fmla="*/ 328188 h 1347441"/>
                <a:gd name="connsiteX3" fmla="*/ 1881069 w 2346475"/>
                <a:gd name="connsiteY3" fmla="*/ 18868 h 1347441"/>
                <a:gd name="connsiteX4" fmla="*/ 2346475 w 2346475"/>
                <a:gd name="connsiteY4" fmla="*/ 2051 h 1347441"/>
                <a:gd name="connsiteX0" fmla="*/ 0 w 1881069"/>
                <a:gd name="connsiteY0" fmla="*/ 1328573 h 1328573"/>
                <a:gd name="connsiteX1" fmla="*/ 173782 w 1881069"/>
                <a:gd name="connsiteY1" fmla="*/ 960975 h 1328573"/>
                <a:gd name="connsiteX2" fmla="*/ 848594 w 1881069"/>
                <a:gd name="connsiteY2" fmla="*/ 309320 h 1328573"/>
                <a:gd name="connsiteX3" fmla="*/ 1881069 w 1881069"/>
                <a:gd name="connsiteY3" fmla="*/ 0 h 1328573"/>
                <a:gd name="connsiteX0" fmla="*/ 0 w 2580068"/>
                <a:gd name="connsiteY0" fmla="*/ 1378425 h 1378425"/>
                <a:gd name="connsiteX1" fmla="*/ 173782 w 2580068"/>
                <a:gd name="connsiteY1" fmla="*/ 1010827 h 1378425"/>
                <a:gd name="connsiteX2" fmla="*/ 848594 w 2580068"/>
                <a:gd name="connsiteY2" fmla="*/ 359172 h 1378425"/>
                <a:gd name="connsiteX3" fmla="*/ 2580068 w 2580068"/>
                <a:gd name="connsiteY3" fmla="*/ 0 h 1378425"/>
                <a:gd name="connsiteX0" fmla="*/ 0 w 2697876"/>
                <a:gd name="connsiteY0" fmla="*/ 1387489 h 1387489"/>
                <a:gd name="connsiteX1" fmla="*/ 173782 w 2697876"/>
                <a:gd name="connsiteY1" fmla="*/ 1019891 h 1387489"/>
                <a:gd name="connsiteX2" fmla="*/ 848594 w 2697876"/>
                <a:gd name="connsiteY2" fmla="*/ 368236 h 1387489"/>
                <a:gd name="connsiteX3" fmla="*/ 2697876 w 2697876"/>
                <a:gd name="connsiteY3" fmla="*/ 0 h 1387489"/>
                <a:gd name="connsiteX0" fmla="*/ 0 w 2697876"/>
                <a:gd name="connsiteY0" fmla="*/ 1387489 h 1387489"/>
                <a:gd name="connsiteX1" fmla="*/ 173782 w 2697876"/>
                <a:gd name="connsiteY1" fmla="*/ 1019891 h 1387489"/>
                <a:gd name="connsiteX2" fmla="*/ 848594 w 2697876"/>
                <a:gd name="connsiteY2" fmla="*/ 368236 h 1387489"/>
                <a:gd name="connsiteX3" fmla="*/ 2697876 w 2697876"/>
                <a:gd name="connsiteY3" fmla="*/ 0 h 1387489"/>
                <a:gd name="connsiteX0" fmla="*/ 0 w 2697876"/>
                <a:gd name="connsiteY0" fmla="*/ 1387489 h 1387489"/>
                <a:gd name="connsiteX1" fmla="*/ 173782 w 2697876"/>
                <a:gd name="connsiteY1" fmla="*/ 1019891 h 1387489"/>
                <a:gd name="connsiteX2" fmla="*/ 848594 w 2697876"/>
                <a:gd name="connsiteY2" fmla="*/ 368236 h 1387489"/>
                <a:gd name="connsiteX3" fmla="*/ 2697876 w 2697876"/>
                <a:gd name="connsiteY3" fmla="*/ 0 h 1387489"/>
                <a:gd name="connsiteX0" fmla="*/ 0 w 2697876"/>
                <a:gd name="connsiteY0" fmla="*/ 1387489 h 1387489"/>
                <a:gd name="connsiteX1" fmla="*/ 173782 w 2697876"/>
                <a:gd name="connsiteY1" fmla="*/ 1019891 h 1387489"/>
                <a:gd name="connsiteX2" fmla="*/ 848594 w 2697876"/>
                <a:gd name="connsiteY2" fmla="*/ 368236 h 1387489"/>
                <a:gd name="connsiteX3" fmla="*/ 2697876 w 2697876"/>
                <a:gd name="connsiteY3" fmla="*/ 0 h 1387489"/>
                <a:gd name="connsiteX0" fmla="*/ 0 w 2697876"/>
                <a:gd name="connsiteY0" fmla="*/ 1387489 h 1387489"/>
                <a:gd name="connsiteX1" fmla="*/ 173782 w 2697876"/>
                <a:gd name="connsiteY1" fmla="*/ 1019891 h 1387489"/>
                <a:gd name="connsiteX2" fmla="*/ 848594 w 2697876"/>
                <a:gd name="connsiteY2" fmla="*/ 368236 h 1387489"/>
                <a:gd name="connsiteX3" fmla="*/ 2697876 w 2697876"/>
                <a:gd name="connsiteY3" fmla="*/ 0 h 1387489"/>
                <a:gd name="connsiteX0" fmla="*/ 0 w 2697876"/>
                <a:gd name="connsiteY0" fmla="*/ 1387489 h 1387489"/>
                <a:gd name="connsiteX1" fmla="*/ 173782 w 2697876"/>
                <a:gd name="connsiteY1" fmla="*/ 1019891 h 1387489"/>
                <a:gd name="connsiteX2" fmla="*/ 848594 w 2697876"/>
                <a:gd name="connsiteY2" fmla="*/ 368236 h 1387489"/>
                <a:gd name="connsiteX3" fmla="*/ 2697876 w 2697876"/>
                <a:gd name="connsiteY3" fmla="*/ 0 h 1387489"/>
                <a:gd name="connsiteX0" fmla="*/ 0 w 2697876"/>
                <a:gd name="connsiteY0" fmla="*/ 1387489 h 1387489"/>
                <a:gd name="connsiteX1" fmla="*/ 173782 w 2697876"/>
                <a:gd name="connsiteY1" fmla="*/ 1019891 h 1387489"/>
                <a:gd name="connsiteX2" fmla="*/ 848594 w 2697876"/>
                <a:gd name="connsiteY2" fmla="*/ 368236 h 1387489"/>
                <a:gd name="connsiteX3" fmla="*/ 2697876 w 2697876"/>
                <a:gd name="connsiteY3" fmla="*/ 0 h 1387489"/>
                <a:gd name="connsiteX0" fmla="*/ 0 w 2697876"/>
                <a:gd name="connsiteY0" fmla="*/ 1387489 h 1387489"/>
                <a:gd name="connsiteX1" fmla="*/ 173782 w 2697876"/>
                <a:gd name="connsiteY1" fmla="*/ 1019891 h 1387489"/>
                <a:gd name="connsiteX2" fmla="*/ 872157 w 2697876"/>
                <a:gd name="connsiteY2" fmla="*/ 413556 h 1387489"/>
                <a:gd name="connsiteX3" fmla="*/ 2697876 w 2697876"/>
                <a:gd name="connsiteY3" fmla="*/ 0 h 1387489"/>
                <a:gd name="connsiteX0" fmla="*/ 0 w 2697876"/>
                <a:gd name="connsiteY0" fmla="*/ 1387489 h 1387489"/>
                <a:gd name="connsiteX1" fmla="*/ 173782 w 2697876"/>
                <a:gd name="connsiteY1" fmla="*/ 1019891 h 1387489"/>
                <a:gd name="connsiteX2" fmla="*/ 817179 w 2697876"/>
                <a:gd name="connsiteY2" fmla="*/ 399960 h 1387489"/>
                <a:gd name="connsiteX3" fmla="*/ 2697876 w 2697876"/>
                <a:gd name="connsiteY3" fmla="*/ 0 h 1387489"/>
                <a:gd name="connsiteX0" fmla="*/ 0 w 2697876"/>
                <a:gd name="connsiteY0" fmla="*/ 1387489 h 1387489"/>
                <a:gd name="connsiteX1" fmla="*/ 173782 w 2697876"/>
                <a:gd name="connsiteY1" fmla="*/ 1019891 h 1387489"/>
                <a:gd name="connsiteX2" fmla="*/ 817179 w 2697876"/>
                <a:gd name="connsiteY2" fmla="*/ 399960 h 1387489"/>
                <a:gd name="connsiteX3" fmla="*/ 2697876 w 2697876"/>
                <a:gd name="connsiteY3" fmla="*/ 0 h 1387489"/>
              </a:gdLst>
              <a:ahLst/>
              <a:cxnLst>
                <a:cxn ang="0">
                  <a:pos x="connsiteX0" y="connsiteY0"/>
                </a:cxn>
                <a:cxn ang="0">
                  <a:pos x="connsiteX1" y="connsiteY1"/>
                </a:cxn>
                <a:cxn ang="0">
                  <a:pos x="connsiteX2" y="connsiteY2"/>
                </a:cxn>
                <a:cxn ang="0">
                  <a:pos x="connsiteX3" y="connsiteY3"/>
                </a:cxn>
              </a:cxnLst>
              <a:rect l="l" t="t" r="r" b="b"/>
              <a:pathLst>
                <a:path w="2697876" h="1387489">
                  <a:moveTo>
                    <a:pt x="0" y="1387489"/>
                  </a:moveTo>
                  <a:cubicBezTo>
                    <a:pt x="10804" y="1357107"/>
                    <a:pt x="56176" y="1198237"/>
                    <a:pt x="173782" y="1019891"/>
                  </a:cubicBezTo>
                  <a:cubicBezTo>
                    <a:pt x="294270" y="837174"/>
                    <a:pt x="501348" y="582792"/>
                    <a:pt x="817179" y="399960"/>
                  </a:cubicBezTo>
                  <a:cubicBezTo>
                    <a:pt x="1188121" y="197499"/>
                    <a:pt x="1914163" y="4505"/>
                    <a:pt x="2697876" y="0"/>
                  </a:cubicBezTo>
                </a:path>
              </a:pathLst>
            </a:custGeom>
            <a:noFill/>
            <a:ln w="57150">
              <a:solidFill>
                <a:schemeClr val="tx2"/>
              </a:solidFill>
              <a:prstDash val="sysDash"/>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09493" rtl="0" eaLnBrk="1" fontAlgn="auto" latinLnBrk="0" hangingPunct="1">
                <a:lnSpc>
                  <a:spcPct val="100000"/>
                </a:lnSpc>
                <a:spcBef>
                  <a:spcPct val="0"/>
                </a:spcBef>
                <a:spcAft>
                  <a:spcPct val="0"/>
                </a:spcAft>
                <a:buClrTx/>
                <a:buSzTx/>
                <a:buFont typeface="Arial"/>
                <a:buNone/>
                <a:tabLst/>
                <a:defRPr/>
              </a:pPr>
              <a:endParaRPr kumimoji="0" lang="en-US" sz="14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a:sym typeface="Arial"/>
              </a:endParaRPr>
            </a:p>
          </p:txBody>
        </p:sp>
        <p:sp>
          <p:nvSpPr>
            <p:cNvPr id="430" name="Freeform: Shape 429">
              <a:extLst>
                <a:ext uri="{FF2B5EF4-FFF2-40B4-BE49-F238E27FC236}">
                  <a16:creationId xmlns:a16="http://schemas.microsoft.com/office/drawing/2014/main" id="{415F06BB-5B90-422C-8001-627C23F32E38}"/>
                </a:ext>
              </a:extLst>
            </p:cNvPr>
            <p:cNvSpPr/>
            <p:nvPr/>
          </p:nvSpPr>
          <p:spPr bwMode="auto">
            <a:xfrm flipH="1">
              <a:off x="8694355" y="3447159"/>
              <a:ext cx="2639520" cy="2352497"/>
            </a:xfrm>
            <a:custGeom>
              <a:avLst/>
              <a:gdLst>
                <a:gd name="connsiteX0" fmla="*/ 2346475 w 2988991"/>
                <a:gd name="connsiteY0" fmla="*/ 65 h 1345455"/>
                <a:gd name="connsiteX1" fmla="*/ 2771642 w 2988991"/>
                <a:gd name="connsiteY1" fmla="*/ 40834 h 1345455"/>
                <a:gd name="connsiteX2" fmla="*/ 2964205 w 2988991"/>
                <a:gd name="connsiteY2" fmla="*/ 83788 h 1345455"/>
                <a:gd name="connsiteX3" fmla="*/ 2988991 w 2988991"/>
                <a:gd name="connsiteY3" fmla="*/ 90614 h 1345455"/>
                <a:gd name="connsiteX4" fmla="*/ 2988991 w 2988991"/>
                <a:gd name="connsiteY4" fmla="*/ 1345455 h 1345455"/>
                <a:gd name="connsiteX5" fmla="*/ 0 w 2988991"/>
                <a:gd name="connsiteY5" fmla="*/ 1345455 h 1345455"/>
                <a:gd name="connsiteX6" fmla="*/ 65207 w 2988991"/>
                <a:gd name="connsiteY6" fmla="*/ 1232976 h 1345455"/>
                <a:gd name="connsiteX7" fmla="*/ 197344 w 2988991"/>
                <a:gd name="connsiteY7" fmla="*/ 1036773 h 1345455"/>
                <a:gd name="connsiteX8" fmla="*/ 546797 w 2988991"/>
                <a:gd name="connsiteY8" fmla="*/ 634903 h 1345455"/>
                <a:gd name="connsiteX9" fmla="*/ 942842 w 2988991"/>
                <a:gd name="connsiteY9" fmla="*/ 366990 h 1345455"/>
                <a:gd name="connsiteX10" fmla="*/ 1385482 w 2988991"/>
                <a:gd name="connsiteY10" fmla="*/ 157319 h 1345455"/>
                <a:gd name="connsiteX11" fmla="*/ 1833946 w 2988991"/>
                <a:gd name="connsiteY11" fmla="*/ 35010 h 1345455"/>
                <a:gd name="connsiteX12" fmla="*/ 2346475 w 2988991"/>
                <a:gd name="connsiteY12" fmla="*/ 65 h 1345455"/>
                <a:gd name="connsiteX0" fmla="*/ 2346475 w 2988991"/>
                <a:gd name="connsiteY0" fmla="*/ 65 h 1345455"/>
                <a:gd name="connsiteX1" fmla="*/ 2771642 w 2988991"/>
                <a:gd name="connsiteY1" fmla="*/ 40834 h 1345455"/>
                <a:gd name="connsiteX2" fmla="*/ 2964205 w 2988991"/>
                <a:gd name="connsiteY2" fmla="*/ 83788 h 1345455"/>
                <a:gd name="connsiteX3" fmla="*/ 2988991 w 2988991"/>
                <a:gd name="connsiteY3" fmla="*/ 90614 h 1345455"/>
                <a:gd name="connsiteX4" fmla="*/ 2988991 w 2988991"/>
                <a:gd name="connsiteY4" fmla="*/ 1345455 h 1345455"/>
                <a:gd name="connsiteX5" fmla="*/ 0 w 2988991"/>
                <a:gd name="connsiteY5" fmla="*/ 1345455 h 1345455"/>
                <a:gd name="connsiteX6" fmla="*/ 65207 w 2988991"/>
                <a:gd name="connsiteY6" fmla="*/ 1232976 h 1345455"/>
                <a:gd name="connsiteX7" fmla="*/ 197344 w 2988991"/>
                <a:gd name="connsiteY7" fmla="*/ 1036773 h 1345455"/>
                <a:gd name="connsiteX8" fmla="*/ 546797 w 2988991"/>
                <a:gd name="connsiteY8" fmla="*/ 634903 h 1345455"/>
                <a:gd name="connsiteX9" fmla="*/ 942842 w 2988991"/>
                <a:gd name="connsiteY9" fmla="*/ 366990 h 1345455"/>
                <a:gd name="connsiteX10" fmla="*/ 1385482 w 2988991"/>
                <a:gd name="connsiteY10" fmla="*/ 157319 h 1345455"/>
                <a:gd name="connsiteX11" fmla="*/ 1833946 w 2988991"/>
                <a:gd name="connsiteY11" fmla="*/ 35010 h 1345455"/>
                <a:gd name="connsiteX12" fmla="*/ 2346475 w 2988991"/>
                <a:gd name="connsiteY12" fmla="*/ 65 h 1345455"/>
                <a:gd name="connsiteX0" fmla="*/ 2346475 w 2988991"/>
                <a:gd name="connsiteY0" fmla="*/ 65 h 1345455"/>
                <a:gd name="connsiteX1" fmla="*/ 2771642 w 2988991"/>
                <a:gd name="connsiteY1" fmla="*/ 40834 h 1345455"/>
                <a:gd name="connsiteX2" fmla="*/ 2964205 w 2988991"/>
                <a:gd name="connsiteY2" fmla="*/ 83788 h 1345455"/>
                <a:gd name="connsiteX3" fmla="*/ 2988991 w 2988991"/>
                <a:gd name="connsiteY3" fmla="*/ 90614 h 1345455"/>
                <a:gd name="connsiteX4" fmla="*/ 2988991 w 2988991"/>
                <a:gd name="connsiteY4" fmla="*/ 1345455 h 1345455"/>
                <a:gd name="connsiteX5" fmla="*/ 0 w 2988991"/>
                <a:gd name="connsiteY5" fmla="*/ 1345455 h 1345455"/>
                <a:gd name="connsiteX6" fmla="*/ 65207 w 2988991"/>
                <a:gd name="connsiteY6" fmla="*/ 1232976 h 1345455"/>
                <a:gd name="connsiteX7" fmla="*/ 197344 w 2988991"/>
                <a:gd name="connsiteY7" fmla="*/ 1036773 h 1345455"/>
                <a:gd name="connsiteX8" fmla="*/ 942842 w 2988991"/>
                <a:gd name="connsiteY8" fmla="*/ 366990 h 1345455"/>
                <a:gd name="connsiteX9" fmla="*/ 1385482 w 2988991"/>
                <a:gd name="connsiteY9" fmla="*/ 157319 h 1345455"/>
                <a:gd name="connsiteX10" fmla="*/ 1833946 w 2988991"/>
                <a:gd name="connsiteY10" fmla="*/ 35010 h 1345455"/>
                <a:gd name="connsiteX11" fmla="*/ 2346475 w 2988991"/>
                <a:gd name="connsiteY11" fmla="*/ 65 h 1345455"/>
                <a:gd name="connsiteX0" fmla="*/ 2346475 w 2988991"/>
                <a:gd name="connsiteY0" fmla="*/ 65 h 1345455"/>
                <a:gd name="connsiteX1" fmla="*/ 2771642 w 2988991"/>
                <a:gd name="connsiteY1" fmla="*/ 40834 h 1345455"/>
                <a:gd name="connsiteX2" fmla="*/ 2964205 w 2988991"/>
                <a:gd name="connsiteY2" fmla="*/ 83788 h 1345455"/>
                <a:gd name="connsiteX3" fmla="*/ 2988991 w 2988991"/>
                <a:gd name="connsiteY3" fmla="*/ 90614 h 1345455"/>
                <a:gd name="connsiteX4" fmla="*/ 2988991 w 2988991"/>
                <a:gd name="connsiteY4" fmla="*/ 1345455 h 1345455"/>
                <a:gd name="connsiteX5" fmla="*/ 0 w 2988991"/>
                <a:gd name="connsiteY5" fmla="*/ 1345455 h 1345455"/>
                <a:gd name="connsiteX6" fmla="*/ 197344 w 2988991"/>
                <a:gd name="connsiteY6" fmla="*/ 1036773 h 1345455"/>
                <a:gd name="connsiteX7" fmla="*/ 942842 w 2988991"/>
                <a:gd name="connsiteY7" fmla="*/ 366990 h 1345455"/>
                <a:gd name="connsiteX8" fmla="*/ 1385482 w 2988991"/>
                <a:gd name="connsiteY8" fmla="*/ 157319 h 1345455"/>
                <a:gd name="connsiteX9" fmla="*/ 1833946 w 2988991"/>
                <a:gd name="connsiteY9" fmla="*/ 35010 h 1345455"/>
                <a:gd name="connsiteX10" fmla="*/ 2346475 w 2988991"/>
                <a:gd name="connsiteY10" fmla="*/ 65 h 1345455"/>
                <a:gd name="connsiteX0" fmla="*/ 2346475 w 2988991"/>
                <a:gd name="connsiteY0" fmla="*/ 65 h 1345455"/>
                <a:gd name="connsiteX1" fmla="*/ 2771642 w 2988991"/>
                <a:gd name="connsiteY1" fmla="*/ 40834 h 1345455"/>
                <a:gd name="connsiteX2" fmla="*/ 2964205 w 2988991"/>
                <a:gd name="connsiteY2" fmla="*/ 83788 h 1345455"/>
                <a:gd name="connsiteX3" fmla="*/ 2988991 w 2988991"/>
                <a:gd name="connsiteY3" fmla="*/ 90614 h 1345455"/>
                <a:gd name="connsiteX4" fmla="*/ 2988991 w 2988991"/>
                <a:gd name="connsiteY4" fmla="*/ 1345455 h 1345455"/>
                <a:gd name="connsiteX5" fmla="*/ 0 w 2988991"/>
                <a:gd name="connsiteY5" fmla="*/ 1345455 h 1345455"/>
                <a:gd name="connsiteX6" fmla="*/ 197344 w 2988991"/>
                <a:gd name="connsiteY6" fmla="*/ 1036773 h 1345455"/>
                <a:gd name="connsiteX7" fmla="*/ 942842 w 2988991"/>
                <a:gd name="connsiteY7" fmla="*/ 366990 h 1345455"/>
                <a:gd name="connsiteX8" fmla="*/ 1385482 w 2988991"/>
                <a:gd name="connsiteY8" fmla="*/ 157319 h 1345455"/>
                <a:gd name="connsiteX9" fmla="*/ 1833946 w 2988991"/>
                <a:gd name="connsiteY9" fmla="*/ 35010 h 1345455"/>
                <a:gd name="connsiteX10" fmla="*/ 2346475 w 2988991"/>
                <a:gd name="connsiteY10" fmla="*/ 65 h 1345455"/>
                <a:gd name="connsiteX0" fmla="*/ 2346475 w 2988991"/>
                <a:gd name="connsiteY0" fmla="*/ 65 h 1345455"/>
                <a:gd name="connsiteX1" fmla="*/ 2771642 w 2988991"/>
                <a:gd name="connsiteY1" fmla="*/ 40834 h 1345455"/>
                <a:gd name="connsiteX2" fmla="*/ 2964205 w 2988991"/>
                <a:gd name="connsiteY2" fmla="*/ 83788 h 1345455"/>
                <a:gd name="connsiteX3" fmla="*/ 2988991 w 2988991"/>
                <a:gd name="connsiteY3" fmla="*/ 90614 h 1345455"/>
                <a:gd name="connsiteX4" fmla="*/ 2988991 w 2988991"/>
                <a:gd name="connsiteY4" fmla="*/ 1345455 h 1345455"/>
                <a:gd name="connsiteX5" fmla="*/ 0 w 2988991"/>
                <a:gd name="connsiteY5" fmla="*/ 1345455 h 1345455"/>
                <a:gd name="connsiteX6" fmla="*/ 197344 w 2988991"/>
                <a:gd name="connsiteY6" fmla="*/ 1036773 h 1345455"/>
                <a:gd name="connsiteX7" fmla="*/ 942842 w 2988991"/>
                <a:gd name="connsiteY7" fmla="*/ 366990 h 1345455"/>
                <a:gd name="connsiteX8" fmla="*/ 1385482 w 2988991"/>
                <a:gd name="connsiteY8" fmla="*/ 157319 h 1345455"/>
                <a:gd name="connsiteX9" fmla="*/ 1833946 w 2988991"/>
                <a:gd name="connsiteY9" fmla="*/ 35010 h 1345455"/>
                <a:gd name="connsiteX10" fmla="*/ 2346475 w 2988991"/>
                <a:gd name="connsiteY10" fmla="*/ 65 h 1345455"/>
                <a:gd name="connsiteX0" fmla="*/ 2346475 w 2988991"/>
                <a:gd name="connsiteY0" fmla="*/ 65 h 1345455"/>
                <a:gd name="connsiteX1" fmla="*/ 2771642 w 2988991"/>
                <a:gd name="connsiteY1" fmla="*/ 40834 h 1345455"/>
                <a:gd name="connsiteX2" fmla="*/ 2964205 w 2988991"/>
                <a:gd name="connsiteY2" fmla="*/ 83788 h 1345455"/>
                <a:gd name="connsiteX3" fmla="*/ 2988991 w 2988991"/>
                <a:gd name="connsiteY3" fmla="*/ 90614 h 1345455"/>
                <a:gd name="connsiteX4" fmla="*/ 2988991 w 2988991"/>
                <a:gd name="connsiteY4" fmla="*/ 1345455 h 1345455"/>
                <a:gd name="connsiteX5" fmla="*/ 0 w 2988991"/>
                <a:gd name="connsiteY5" fmla="*/ 1345455 h 1345455"/>
                <a:gd name="connsiteX6" fmla="*/ 197344 w 2988991"/>
                <a:gd name="connsiteY6" fmla="*/ 1036773 h 1345455"/>
                <a:gd name="connsiteX7" fmla="*/ 942842 w 2988991"/>
                <a:gd name="connsiteY7" fmla="*/ 366990 h 1345455"/>
                <a:gd name="connsiteX8" fmla="*/ 1385482 w 2988991"/>
                <a:gd name="connsiteY8" fmla="*/ 157319 h 1345455"/>
                <a:gd name="connsiteX9" fmla="*/ 1833946 w 2988991"/>
                <a:gd name="connsiteY9" fmla="*/ 35010 h 1345455"/>
                <a:gd name="connsiteX10" fmla="*/ 2346475 w 2988991"/>
                <a:gd name="connsiteY10" fmla="*/ 65 h 1345455"/>
                <a:gd name="connsiteX0" fmla="*/ 2988991 w 3080431"/>
                <a:gd name="connsiteY0" fmla="*/ 1345455 h 1436895"/>
                <a:gd name="connsiteX1" fmla="*/ 0 w 3080431"/>
                <a:gd name="connsiteY1" fmla="*/ 1345455 h 1436895"/>
                <a:gd name="connsiteX2" fmla="*/ 197344 w 3080431"/>
                <a:gd name="connsiteY2" fmla="*/ 1036773 h 1436895"/>
                <a:gd name="connsiteX3" fmla="*/ 942842 w 3080431"/>
                <a:gd name="connsiteY3" fmla="*/ 366990 h 1436895"/>
                <a:gd name="connsiteX4" fmla="*/ 1385482 w 3080431"/>
                <a:gd name="connsiteY4" fmla="*/ 157319 h 1436895"/>
                <a:gd name="connsiteX5" fmla="*/ 1833946 w 3080431"/>
                <a:gd name="connsiteY5" fmla="*/ 35010 h 1436895"/>
                <a:gd name="connsiteX6" fmla="*/ 2346475 w 3080431"/>
                <a:gd name="connsiteY6" fmla="*/ 65 h 1436895"/>
                <a:gd name="connsiteX7" fmla="*/ 2771642 w 3080431"/>
                <a:gd name="connsiteY7" fmla="*/ 40834 h 1436895"/>
                <a:gd name="connsiteX8" fmla="*/ 2964205 w 3080431"/>
                <a:gd name="connsiteY8" fmla="*/ 83788 h 1436895"/>
                <a:gd name="connsiteX9" fmla="*/ 2988991 w 3080431"/>
                <a:gd name="connsiteY9" fmla="*/ 90614 h 1436895"/>
                <a:gd name="connsiteX10" fmla="*/ 3080431 w 3080431"/>
                <a:gd name="connsiteY10" fmla="*/ 1436895 h 1436895"/>
                <a:gd name="connsiteX0" fmla="*/ 2988991 w 2988991"/>
                <a:gd name="connsiteY0" fmla="*/ 1345455 h 1345455"/>
                <a:gd name="connsiteX1" fmla="*/ 0 w 2988991"/>
                <a:gd name="connsiteY1" fmla="*/ 1345455 h 1345455"/>
                <a:gd name="connsiteX2" fmla="*/ 197344 w 2988991"/>
                <a:gd name="connsiteY2" fmla="*/ 1036773 h 1345455"/>
                <a:gd name="connsiteX3" fmla="*/ 942842 w 2988991"/>
                <a:gd name="connsiteY3" fmla="*/ 366990 h 1345455"/>
                <a:gd name="connsiteX4" fmla="*/ 1385482 w 2988991"/>
                <a:gd name="connsiteY4" fmla="*/ 157319 h 1345455"/>
                <a:gd name="connsiteX5" fmla="*/ 1833946 w 2988991"/>
                <a:gd name="connsiteY5" fmla="*/ 35010 h 1345455"/>
                <a:gd name="connsiteX6" fmla="*/ 2346475 w 2988991"/>
                <a:gd name="connsiteY6" fmla="*/ 65 h 1345455"/>
                <a:gd name="connsiteX7" fmla="*/ 2771642 w 2988991"/>
                <a:gd name="connsiteY7" fmla="*/ 40834 h 1345455"/>
                <a:gd name="connsiteX8" fmla="*/ 2964205 w 2988991"/>
                <a:gd name="connsiteY8" fmla="*/ 83788 h 1345455"/>
                <a:gd name="connsiteX9" fmla="*/ 2988991 w 2988991"/>
                <a:gd name="connsiteY9" fmla="*/ 90614 h 1345455"/>
                <a:gd name="connsiteX0" fmla="*/ 0 w 2988991"/>
                <a:gd name="connsiteY0" fmla="*/ 1345455 h 1345455"/>
                <a:gd name="connsiteX1" fmla="*/ 197344 w 2988991"/>
                <a:gd name="connsiteY1" fmla="*/ 1036773 h 1345455"/>
                <a:gd name="connsiteX2" fmla="*/ 942842 w 2988991"/>
                <a:gd name="connsiteY2" fmla="*/ 366990 h 1345455"/>
                <a:gd name="connsiteX3" fmla="*/ 1385482 w 2988991"/>
                <a:gd name="connsiteY3" fmla="*/ 157319 h 1345455"/>
                <a:gd name="connsiteX4" fmla="*/ 1833946 w 2988991"/>
                <a:gd name="connsiteY4" fmla="*/ 35010 h 1345455"/>
                <a:gd name="connsiteX5" fmla="*/ 2346475 w 2988991"/>
                <a:gd name="connsiteY5" fmla="*/ 65 h 1345455"/>
                <a:gd name="connsiteX6" fmla="*/ 2771642 w 2988991"/>
                <a:gd name="connsiteY6" fmla="*/ 40834 h 1345455"/>
                <a:gd name="connsiteX7" fmla="*/ 2964205 w 2988991"/>
                <a:gd name="connsiteY7" fmla="*/ 83788 h 1345455"/>
                <a:gd name="connsiteX8" fmla="*/ 2988991 w 2988991"/>
                <a:gd name="connsiteY8" fmla="*/ 90614 h 1345455"/>
                <a:gd name="connsiteX0" fmla="*/ 0 w 2964205"/>
                <a:gd name="connsiteY0" fmla="*/ 1345455 h 1345455"/>
                <a:gd name="connsiteX1" fmla="*/ 197344 w 2964205"/>
                <a:gd name="connsiteY1" fmla="*/ 1036773 h 1345455"/>
                <a:gd name="connsiteX2" fmla="*/ 942842 w 2964205"/>
                <a:gd name="connsiteY2" fmla="*/ 366990 h 1345455"/>
                <a:gd name="connsiteX3" fmla="*/ 1385482 w 2964205"/>
                <a:gd name="connsiteY3" fmla="*/ 157319 h 1345455"/>
                <a:gd name="connsiteX4" fmla="*/ 1833946 w 2964205"/>
                <a:gd name="connsiteY4" fmla="*/ 35010 h 1345455"/>
                <a:gd name="connsiteX5" fmla="*/ 2346475 w 2964205"/>
                <a:gd name="connsiteY5" fmla="*/ 65 h 1345455"/>
                <a:gd name="connsiteX6" fmla="*/ 2771642 w 2964205"/>
                <a:gd name="connsiteY6" fmla="*/ 40834 h 1345455"/>
                <a:gd name="connsiteX7" fmla="*/ 2964205 w 2964205"/>
                <a:gd name="connsiteY7" fmla="*/ 83788 h 1345455"/>
                <a:gd name="connsiteX0" fmla="*/ 0 w 2771642"/>
                <a:gd name="connsiteY0" fmla="*/ 1345455 h 1345455"/>
                <a:gd name="connsiteX1" fmla="*/ 197344 w 2771642"/>
                <a:gd name="connsiteY1" fmla="*/ 1036773 h 1345455"/>
                <a:gd name="connsiteX2" fmla="*/ 942842 w 2771642"/>
                <a:gd name="connsiteY2" fmla="*/ 366990 h 1345455"/>
                <a:gd name="connsiteX3" fmla="*/ 1385482 w 2771642"/>
                <a:gd name="connsiteY3" fmla="*/ 157319 h 1345455"/>
                <a:gd name="connsiteX4" fmla="*/ 1833946 w 2771642"/>
                <a:gd name="connsiteY4" fmla="*/ 35010 h 1345455"/>
                <a:gd name="connsiteX5" fmla="*/ 2346475 w 2771642"/>
                <a:gd name="connsiteY5" fmla="*/ 65 h 1345455"/>
                <a:gd name="connsiteX6" fmla="*/ 2771642 w 2771642"/>
                <a:gd name="connsiteY6" fmla="*/ 40834 h 1345455"/>
                <a:gd name="connsiteX0" fmla="*/ 0 w 2346475"/>
                <a:gd name="connsiteY0" fmla="*/ 1345455 h 1345455"/>
                <a:gd name="connsiteX1" fmla="*/ 197344 w 2346475"/>
                <a:gd name="connsiteY1" fmla="*/ 1036773 h 1345455"/>
                <a:gd name="connsiteX2" fmla="*/ 942842 w 2346475"/>
                <a:gd name="connsiteY2" fmla="*/ 366990 h 1345455"/>
                <a:gd name="connsiteX3" fmla="*/ 1385482 w 2346475"/>
                <a:gd name="connsiteY3" fmla="*/ 157319 h 1345455"/>
                <a:gd name="connsiteX4" fmla="*/ 1833946 w 2346475"/>
                <a:gd name="connsiteY4" fmla="*/ 35010 h 1345455"/>
                <a:gd name="connsiteX5" fmla="*/ 2346475 w 2346475"/>
                <a:gd name="connsiteY5" fmla="*/ 65 h 1345455"/>
                <a:gd name="connsiteX0" fmla="*/ 0 w 2346475"/>
                <a:gd name="connsiteY0" fmla="*/ 1345455 h 1345455"/>
                <a:gd name="connsiteX1" fmla="*/ 173782 w 2346475"/>
                <a:gd name="connsiteY1" fmla="*/ 977857 h 1345455"/>
                <a:gd name="connsiteX2" fmla="*/ 942842 w 2346475"/>
                <a:gd name="connsiteY2" fmla="*/ 366990 h 1345455"/>
                <a:gd name="connsiteX3" fmla="*/ 1385482 w 2346475"/>
                <a:gd name="connsiteY3" fmla="*/ 157319 h 1345455"/>
                <a:gd name="connsiteX4" fmla="*/ 1833946 w 2346475"/>
                <a:gd name="connsiteY4" fmla="*/ 35010 h 1345455"/>
                <a:gd name="connsiteX5" fmla="*/ 2346475 w 2346475"/>
                <a:gd name="connsiteY5" fmla="*/ 65 h 1345455"/>
                <a:gd name="connsiteX0" fmla="*/ 0 w 2346475"/>
                <a:gd name="connsiteY0" fmla="*/ 1345455 h 1345455"/>
                <a:gd name="connsiteX1" fmla="*/ 173782 w 2346475"/>
                <a:gd name="connsiteY1" fmla="*/ 977857 h 1345455"/>
                <a:gd name="connsiteX2" fmla="*/ 848594 w 2346475"/>
                <a:gd name="connsiteY2" fmla="*/ 326202 h 1345455"/>
                <a:gd name="connsiteX3" fmla="*/ 1385482 w 2346475"/>
                <a:gd name="connsiteY3" fmla="*/ 157319 h 1345455"/>
                <a:gd name="connsiteX4" fmla="*/ 1833946 w 2346475"/>
                <a:gd name="connsiteY4" fmla="*/ 35010 h 1345455"/>
                <a:gd name="connsiteX5" fmla="*/ 2346475 w 2346475"/>
                <a:gd name="connsiteY5" fmla="*/ 65 h 1345455"/>
                <a:gd name="connsiteX0" fmla="*/ 0 w 2346475"/>
                <a:gd name="connsiteY0" fmla="*/ 1345455 h 1345455"/>
                <a:gd name="connsiteX1" fmla="*/ 173782 w 2346475"/>
                <a:gd name="connsiteY1" fmla="*/ 977857 h 1345455"/>
                <a:gd name="connsiteX2" fmla="*/ 848594 w 2346475"/>
                <a:gd name="connsiteY2" fmla="*/ 326202 h 1345455"/>
                <a:gd name="connsiteX3" fmla="*/ 1385482 w 2346475"/>
                <a:gd name="connsiteY3" fmla="*/ 157319 h 1345455"/>
                <a:gd name="connsiteX4" fmla="*/ 1833946 w 2346475"/>
                <a:gd name="connsiteY4" fmla="*/ 35010 h 1345455"/>
                <a:gd name="connsiteX5" fmla="*/ 2346475 w 2346475"/>
                <a:gd name="connsiteY5" fmla="*/ 65 h 1345455"/>
                <a:gd name="connsiteX0" fmla="*/ 0 w 2346475"/>
                <a:gd name="connsiteY0" fmla="*/ 1345455 h 1345455"/>
                <a:gd name="connsiteX1" fmla="*/ 173782 w 2346475"/>
                <a:gd name="connsiteY1" fmla="*/ 977857 h 1345455"/>
                <a:gd name="connsiteX2" fmla="*/ 848594 w 2346475"/>
                <a:gd name="connsiteY2" fmla="*/ 326202 h 1345455"/>
                <a:gd name="connsiteX3" fmla="*/ 1385482 w 2346475"/>
                <a:gd name="connsiteY3" fmla="*/ 157319 h 1345455"/>
                <a:gd name="connsiteX4" fmla="*/ 1833946 w 2346475"/>
                <a:gd name="connsiteY4" fmla="*/ 35010 h 1345455"/>
                <a:gd name="connsiteX5" fmla="*/ 2346475 w 2346475"/>
                <a:gd name="connsiteY5" fmla="*/ 65 h 1345455"/>
                <a:gd name="connsiteX0" fmla="*/ 0 w 2346475"/>
                <a:gd name="connsiteY0" fmla="*/ 1345455 h 1345455"/>
                <a:gd name="connsiteX1" fmla="*/ 173782 w 2346475"/>
                <a:gd name="connsiteY1" fmla="*/ 977857 h 1345455"/>
                <a:gd name="connsiteX2" fmla="*/ 848594 w 2346475"/>
                <a:gd name="connsiteY2" fmla="*/ 326202 h 1345455"/>
                <a:gd name="connsiteX3" fmla="*/ 1385482 w 2346475"/>
                <a:gd name="connsiteY3" fmla="*/ 157319 h 1345455"/>
                <a:gd name="connsiteX4" fmla="*/ 1833946 w 2346475"/>
                <a:gd name="connsiteY4" fmla="*/ 35010 h 1345455"/>
                <a:gd name="connsiteX5" fmla="*/ 2346475 w 2346475"/>
                <a:gd name="connsiteY5" fmla="*/ 65 h 1345455"/>
                <a:gd name="connsiteX0" fmla="*/ 0 w 2346475"/>
                <a:gd name="connsiteY0" fmla="*/ 1345455 h 1345455"/>
                <a:gd name="connsiteX1" fmla="*/ 173782 w 2346475"/>
                <a:gd name="connsiteY1" fmla="*/ 977857 h 1345455"/>
                <a:gd name="connsiteX2" fmla="*/ 848594 w 2346475"/>
                <a:gd name="connsiteY2" fmla="*/ 326202 h 1345455"/>
                <a:gd name="connsiteX3" fmla="*/ 1385482 w 2346475"/>
                <a:gd name="connsiteY3" fmla="*/ 157319 h 1345455"/>
                <a:gd name="connsiteX4" fmla="*/ 1833946 w 2346475"/>
                <a:gd name="connsiteY4" fmla="*/ 35010 h 1345455"/>
                <a:gd name="connsiteX5" fmla="*/ 2346475 w 2346475"/>
                <a:gd name="connsiteY5" fmla="*/ 65 h 1345455"/>
                <a:gd name="connsiteX0" fmla="*/ 0 w 2346475"/>
                <a:gd name="connsiteY0" fmla="*/ 1345455 h 1345455"/>
                <a:gd name="connsiteX1" fmla="*/ 173782 w 2346475"/>
                <a:gd name="connsiteY1" fmla="*/ 977857 h 1345455"/>
                <a:gd name="connsiteX2" fmla="*/ 848594 w 2346475"/>
                <a:gd name="connsiteY2" fmla="*/ 326202 h 1345455"/>
                <a:gd name="connsiteX3" fmla="*/ 1833946 w 2346475"/>
                <a:gd name="connsiteY3" fmla="*/ 35010 h 1345455"/>
                <a:gd name="connsiteX4" fmla="*/ 2346475 w 2346475"/>
                <a:gd name="connsiteY4" fmla="*/ 65 h 1345455"/>
                <a:gd name="connsiteX0" fmla="*/ 0 w 2346475"/>
                <a:gd name="connsiteY0" fmla="*/ 1347441 h 1347441"/>
                <a:gd name="connsiteX1" fmla="*/ 173782 w 2346475"/>
                <a:gd name="connsiteY1" fmla="*/ 979843 h 1347441"/>
                <a:gd name="connsiteX2" fmla="*/ 848594 w 2346475"/>
                <a:gd name="connsiteY2" fmla="*/ 328188 h 1347441"/>
                <a:gd name="connsiteX3" fmla="*/ 1881069 w 2346475"/>
                <a:gd name="connsiteY3" fmla="*/ 18868 h 1347441"/>
                <a:gd name="connsiteX4" fmla="*/ 2346475 w 2346475"/>
                <a:gd name="connsiteY4" fmla="*/ 2051 h 1347441"/>
                <a:gd name="connsiteX0" fmla="*/ 0 w 1881069"/>
                <a:gd name="connsiteY0" fmla="*/ 1328573 h 1328573"/>
                <a:gd name="connsiteX1" fmla="*/ 173782 w 1881069"/>
                <a:gd name="connsiteY1" fmla="*/ 960975 h 1328573"/>
                <a:gd name="connsiteX2" fmla="*/ 848594 w 1881069"/>
                <a:gd name="connsiteY2" fmla="*/ 309320 h 1328573"/>
                <a:gd name="connsiteX3" fmla="*/ 1881069 w 1881069"/>
                <a:gd name="connsiteY3" fmla="*/ 0 h 1328573"/>
                <a:gd name="connsiteX0" fmla="*/ 0 w 2580068"/>
                <a:gd name="connsiteY0" fmla="*/ 1378425 h 1378425"/>
                <a:gd name="connsiteX1" fmla="*/ 173782 w 2580068"/>
                <a:gd name="connsiteY1" fmla="*/ 1010827 h 1378425"/>
                <a:gd name="connsiteX2" fmla="*/ 848594 w 2580068"/>
                <a:gd name="connsiteY2" fmla="*/ 359172 h 1378425"/>
                <a:gd name="connsiteX3" fmla="*/ 2580068 w 2580068"/>
                <a:gd name="connsiteY3" fmla="*/ 0 h 1378425"/>
                <a:gd name="connsiteX0" fmla="*/ 0 w 2697876"/>
                <a:gd name="connsiteY0" fmla="*/ 1387489 h 1387489"/>
                <a:gd name="connsiteX1" fmla="*/ 173782 w 2697876"/>
                <a:gd name="connsiteY1" fmla="*/ 1019891 h 1387489"/>
                <a:gd name="connsiteX2" fmla="*/ 848594 w 2697876"/>
                <a:gd name="connsiteY2" fmla="*/ 368236 h 1387489"/>
                <a:gd name="connsiteX3" fmla="*/ 2697876 w 2697876"/>
                <a:gd name="connsiteY3" fmla="*/ 0 h 1387489"/>
                <a:gd name="connsiteX0" fmla="*/ 0 w 2697876"/>
                <a:gd name="connsiteY0" fmla="*/ 1387489 h 1387489"/>
                <a:gd name="connsiteX1" fmla="*/ 173782 w 2697876"/>
                <a:gd name="connsiteY1" fmla="*/ 1019891 h 1387489"/>
                <a:gd name="connsiteX2" fmla="*/ 848594 w 2697876"/>
                <a:gd name="connsiteY2" fmla="*/ 368236 h 1387489"/>
                <a:gd name="connsiteX3" fmla="*/ 2697876 w 2697876"/>
                <a:gd name="connsiteY3" fmla="*/ 0 h 1387489"/>
                <a:gd name="connsiteX0" fmla="*/ 0 w 2697876"/>
                <a:gd name="connsiteY0" fmla="*/ 1387489 h 1387489"/>
                <a:gd name="connsiteX1" fmla="*/ 173782 w 2697876"/>
                <a:gd name="connsiteY1" fmla="*/ 1019891 h 1387489"/>
                <a:gd name="connsiteX2" fmla="*/ 848594 w 2697876"/>
                <a:gd name="connsiteY2" fmla="*/ 368236 h 1387489"/>
                <a:gd name="connsiteX3" fmla="*/ 2697876 w 2697876"/>
                <a:gd name="connsiteY3" fmla="*/ 0 h 1387489"/>
                <a:gd name="connsiteX0" fmla="*/ 0 w 2697876"/>
                <a:gd name="connsiteY0" fmla="*/ 1387489 h 1387489"/>
                <a:gd name="connsiteX1" fmla="*/ 173782 w 2697876"/>
                <a:gd name="connsiteY1" fmla="*/ 1019891 h 1387489"/>
                <a:gd name="connsiteX2" fmla="*/ 848594 w 2697876"/>
                <a:gd name="connsiteY2" fmla="*/ 368236 h 1387489"/>
                <a:gd name="connsiteX3" fmla="*/ 2697876 w 2697876"/>
                <a:gd name="connsiteY3" fmla="*/ 0 h 1387489"/>
                <a:gd name="connsiteX0" fmla="*/ 0 w 2697876"/>
                <a:gd name="connsiteY0" fmla="*/ 1387489 h 1387489"/>
                <a:gd name="connsiteX1" fmla="*/ 173782 w 2697876"/>
                <a:gd name="connsiteY1" fmla="*/ 1019891 h 1387489"/>
                <a:gd name="connsiteX2" fmla="*/ 848594 w 2697876"/>
                <a:gd name="connsiteY2" fmla="*/ 368236 h 1387489"/>
                <a:gd name="connsiteX3" fmla="*/ 2697876 w 2697876"/>
                <a:gd name="connsiteY3" fmla="*/ 0 h 1387489"/>
                <a:gd name="connsiteX0" fmla="*/ 0 w 2697876"/>
                <a:gd name="connsiteY0" fmla="*/ 1387489 h 1387489"/>
                <a:gd name="connsiteX1" fmla="*/ 173782 w 2697876"/>
                <a:gd name="connsiteY1" fmla="*/ 1019891 h 1387489"/>
                <a:gd name="connsiteX2" fmla="*/ 848594 w 2697876"/>
                <a:gd name="connsiteY2" fmla="*/ 368236 h 1387489"/>
                <a:gd name="connsiteX3" fmla="*/ 2697876 w 2697876"/>
                <a:gd name="connsiteY3" fmla="*/ 0 h 1387489"/>
                <a:gd name="connsiteX0" fmla="*/ 0 w 2697876"/>
                <a:gd name="connsiteY0" fmla="*/ 1387489 h 1387489"/>
                <a:gd name="connsiteX1" fmla="*/ 173782 w 2697876"/>
                <a:gd name="connsiteY1" fmla="*/ 1019891 h 1387489"/>
                <a:gd name="connsiteX2" fmla="*/ 848594 w 2697876"/>
                <a:gd name="connsiteY2" fmla="*/ 368236 h 1387489"/>
                <a:gd name="connsiteX3" fmla="*/ 2697876 w 2697876"/>
                <a:gd name="connsiteY3" fmla="*/ 0 h 1387489"/>
                <a:gd name="connsiteX0" fmla="*/ 0 w 2697876"/>
                <a:gd name="connsiteY0" fmla="*/ 1387489 h 1387489"/>
                <a:gd name="connsiteX1" fmla="*/ 173782 w 2697876"/>
                <a:gd name="connsiteY1" fmla="*/ 1019891 h 1387489"/>
                <a:gd name="connsiteX2" fmla="*/ 872157 w 2697876"/>
                <a:gd name="connsiteY2" fmla="*/ 413556 h 1387489"/>
                <a:gd name="connsiteX3" fmla="*/ 2697876 w 2697876"/>
                <a:gd name="connsiteY3" fmla="*/ 0 h 1387489"/>
                <a:gd name="connsiteX0" fmla="*/ 0 w 2697876"/>
                <a:gd name="connsiteY0" fmla="*/ 1387489 h 1387489"/>
                <a:gd name="connsiteX1" fmla="*/ 173782 w 2697876"/>
                <a:gd name="connsiteY1" fmla="*/ 1019891 h 1387489"/>
                <a:gd name="connsiteX2" fmla="*/ 817179 w 2697876"/>
                <a:gd name="connsiteY2" fmla="*/ 399960 h 1387489"/>
                <a:gd name="connsiteX3" fmla="*/ 2697876 w 2697876"/>
                <a:gd name="connsiteY3" fmla="*/ 0 h 1387489"/>
                <a:gd name="connsiteX0" fmla="*/ 0 w 2697876"/>
                <a:gd name="connsiteY0" fmla="*/ 1387489 h 1387489"/>
                <a:gd name="connsiteX1" fmla="*/ 173782 w 2697876"/>
                <a:gd name="connsiteY1" fmla="*/ 1019891 h 1387489"/>
                <a:gd name="connsiteX2" fmla="*/ 817179 w 2697876"/>
                <a:gd name="connsiteY2" fmla="*/ 399960 h 1387489"/>
                <a:gd name="connsiteX3" fmla="*/ 2697876 w 2697876"/>
                <a:gd name="connsiteY3" fmla="*/ 0 h 1387489"/>
              </a:gdLst>
              <a:ahLst/>
              <a:cxnLst>
                <a:cxn ang="0">
                  <a:pos x="connsiteX0" y="connsiteY0"/>
                </a:cxn>
                <a:cxn ang="0">
                  <a:pos x="connsiteX1" y="connsiteY1"/>
                </a:cxn>
                <a:cxn ang="0">
                  <a:pos x="connsiteX2" y="connsiteY2"/>
                </a:cxn>
                <a:cxn ang="0">
                  <a:pos x="connsiteX3" y="connsiteY3"/>
                </a:cxn>
              </a:cxnLst>
              <a:rect l="l" t="t" r="r" b="b"/>
              <a:pathLst>
                <a:path w="2697876" h="1387489">
                  <a:moveTo>
                    <a:pt x="0" y="1387489"/>
                  </a:moveTo>
                  <a:cubicBezTo>
                    <a:pt x="10804" y="1357107"/>
                    <a:pt x="56176" y="1198237"/>
                    <a:pt x="173782" y="1019891"/>
                  </a:cubicBezTo>
                  <a:cubicBezTo>
                    <a:pt x="294270" y="837174"/>
                    <a:pt x="501348" y="582792"/>
                    <a:pt x="817179" y="399960"/>
                  </a:cubicBezTo>
                  <a:cubicBezTo>
                    <a:pt x="1188121" y="197499"/>
                    <a:pt x="1914163" y="4505"/>
                    <a:pt x="2697876" y="0"/>
                  </a:cubicBezTo>
                </a:path>
              </a:pathLst>
            </a:custGeom>
            <a:noFill/>
            <a:ln w="57150">
              <a:solidFill>
                <a:schemeClr val="tx2"/>
              </a:solidFill>
              <a:prstDash val="sysDash"/>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09493" rtl="0" eaLnBrk="1" fontAlgn="auto" latinLnBrk="0" hangingPunct="1">
                <a:lnSpc>
                  <a:spcPct val="100000"/>
                </a:lnSpc>
                <a:spcBef>
                  <a:spcPct val="0"/>
                </a:spcBef>
                <a:spcAft>
                  <a:spcPct val="0"/>
                </a:spcAft>
                <a:buClrTx/>
                <a:buSzTx/>
                <a:buFont typeface="Arial"/>
                <a:buNone/>
                <a:tabLst/>
                <a:defRPr/>
              </a:pPr>
              <a:endParaRPr kumimoji="0" lang="en-US" sz="14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a:sym typeface="Arial"/>
              </a:endParaRPr>
            </a:p>
          </p:txBody>
        </p:sp>
      </p:grpSp>
      <p:grpSp>
        <p:nvGrpSpPr>
          <p:cNvPr id="438" name="Group 437">
            <a:extLst>
              <a:ext uri="{FF2B5EF4-FFF2-40B4-BE49-F238E27FC236}">
                <a16:creationId xmlns:a16="http://schemas.microsoft.com/office/drawing/2014/main" id="{4CAD31EF-F900-44C3-8835-FCACE870819E}"/>
              </a:ext>
            </a:extLst>
          </p:cNvPr>
          <p:cNvGrpSpPr/>
          <p:nvPr/>
        </p:nvGrpSpPr>
        <p:grpSpPr>
          <a:xfrm rot="1176403">
            <a:off x="6860921" y="3204735"/>
            <a:ext cx="488892" cy="745435"/>
            <a:chOff x="2442162" y="-934278"/>
            <a:chExt cx="488892" cy="745435"/>
          </a:xfrm>
        </p:grpSpPr>
        <p:sp>
          <p:nvSpPr>
            <p:cNvPr id="439" name="Freeform 750">
              <a:extLst>
                <a:ext uri="{FF2B5EF4-FFF2-40B4-BE49-F238E27FC236}">
                  <a16:creationId xmlns:a16="http://schemas.microsoft.com/office/drawing/2014/main" id="{5403EFBF-586A-43DC-B5AA-8A3A86B1036B}"/>
                </a:ext>
              </a:extLst>
            </p:cNvPr>
            <p:cNvSpPr/>
            <p:nvPr/>
          </p:nvSpPr>
          <p:spPr bwMode="auto">
            <a:xfrm>
              <a:off x="2442162" y="-934278"/>
              <a:ext cx="188844" cy="745435"/>
            </a:xfrm>
            <a:custGeom>
              <a:avLst/>
              <a:gdLst>
                <a:gd name="connsiteX0" fmla="*/ 0 w 188844"/>
                <a:gd name="connsiteY0" fmla="*/ 0 h 745435"/>
                <a:gd name="connsiteX1" fmla="*/ 188844 w 188844"/>
                <a:gd name="connsiteY1" fmla="*/ 188844 h 745435"/>
                <a:gd name="connsiteX2" fmla="*/ 188844 w 188844"/>
                <a:gd name="connsiteY2" fmla="*/ 745435 h 745435"/>
              </a:gdLst>
              <a:ahLst/>
              <a:cxnLst>
                <a:cxn ang="0">
                  <a:pos x="connsiteX0" y="connsiteY0"/>
                </a:cxn>
                <a:cxn ang="0">
                  <a:pos x="connsiteX1" y="connsiteY1"/>
                </a:cxn>
                <a:cxn ang="0">
                  <a:pos x="connsiteX2" y="connsiteY2"/>
                </a:cxn>
              </a:cxnLst>
              <a:rect l="l" t="t" r="r" b="b"/>
              <a:pathLst>
                <a:path w="188844" h="745435">
                  <a:moveTo>
                    <a:pt x="0" y="0"/>
                  </a:moveTo>
                  <a:lnTo>
                    <a:pt x="188844" y="188844"/>
                  </a:lnTo>
                  <a:lnTo>
                    <a:pt x="188844" y="745435"/>
                  </a:lnTo>
                </a:path>
              </a:pathLst>
            </a:custGeom>
            <a:noFill/>
            <a:ln w="57150">
              <a:solidFill>
                <a:schemeClr val="accent4"/>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440" name="Freeform 751">
              <a:extLst>
                <a:ext uri="{FF2B5EF4-FFF2-40B4-BE49-F238E27FC236}">
                  <a16:creationId xmlns:a16="http://schemas.microsoft.com/office/drawing/2014/main" id="{632B1584-9FA9-4146-8D70-C5C1A9614041}"/>
                </a:ext>
              </a:extLst>
            </p:cNvPr>
            <p:cNvSpPr/>
            <p:nvPr/>
          </p:nvSpPr>
          <p:spPr bwMode="auto">
            <a:xfrm flipH="1">
              <a:off x="2742210" y="-934278"/>
              <a:ext cx="188844" cy="745435"/>
            </a:xfrm>
            <a:custGeom>
              <a:avLst/>
              <a:gdLst>
                <a:gd name="connsiteX0" fmla="*/ 0 w 188844"/>
                <a:gd name="connsiteY0" fmla="*/ 0 h 745435"/>
                <a:gd name="connsiteX1" fmla="*/ 188844 w 188844"/>
                <a:gd name="connsiteY1" fmla="*/ 188844 h 745435"/>
                <a:gd name="connsiteX2" fmla="*/ 188844 w 188844"/>
                <a:gd name="connsiteY2" fmla="*/ 745435 h 745435"/>
              </a:gdLst>
              <a:ahLst/>
              <a:cxnLst>
                <a:cxn ang="0">
                  <a:pos x="connsiteX0" y="connsiteY0"/>
                </a:cxn>
                <a:cxn ang="0">
                  <a:pos x="connsiteX1" y="connsiteY1"/>
                </a:cxn>
                <a:cxn ang="0">
                  <a:pos x="connsiteX2" y="connsiteY2"/>
                </a:cxn>
              </a:cxnLst>
              <a:rect l="l" t="t" r="r" b="b"/>
              <a:pathLst>
                <a:path w="188844" h="745435">
                  <a:moveTo>
                    <a:pt x="0" y="0"/>
                  </a:moveTo>
                  <a:lnTo>
                    <a:pt x="188844" y="188844"/>
                  </a:lnTo>
                  <a:lnTo>
                    <a:pt x="188844" y="745435"/>
                  </a:lnTo>
                </a:path>
              </a:pathLst>
            </a:custGeom>
            <a:noFill/>
            <a:ln w="57150">
              <a:solidFill>
                <a:schemeClr val="accent4"/>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grpSp>
      <p:grpSp>
        <p:nvGrpSpPr>
          <p:cNvPr id="441" name="Group 440">
            <a:extLst>
              <a:ext uri="{FF2B5EF4-FFF2-40B4-BE49-F238E27FC236}">
                <a16:creationId xmlns:a16="http://schemas.microsoft.com/office/drawing/2014/main" id="{BBAEEA08-762F-4A68-AB17-DBABDCB72237}"/>
              </a:ext>
            </a:extLst>
          </p:cNvPr>
          <p:cNvGrpSpPr/>
          <p:nvPr/>
        </p:nvGrpSpPr>
        <p:grpSpPr>
          <a:xfrm>
            <a:off x="4683701" y="3032485"/>
            <a:ext cx="606597" cy="951676"/>
            <a:chOff x="7386798" y="3032485"/>
            <a:chExt cx="606597" cy="951676"/>
          </a:xfrm>
        </p:grpSpPr>
        <p:grpSp>
          <p:nvGrpSpPr>
            <p:cNvPr id="431" name="Group 430">
              <a:extLst>
                <a:ext uri="{FF2B5EF4-FFF2-40B4-BE49-F238E27FC236}">
                  <a16:creationId xmlns:a16="http://schemas.microsoft.com/office/drawing/2014/main" id="{431B5055-89D8-48BB-B392-6FF6FA667B04}"/>
                </a:ext>
              </a:extLst>
            </p:cNvPr>
            <p:cNvGrpSpPr/>
            <p:nvPr/>
          </p:nvGrpSpPr>
          <p:grpSpPr>
            <a:xfrm rot="20125272">
              <a:off x="7504503" y="3032485"/>
              <a:ext cx="488892" cy="951676"/>
              <a:chOff x="2442162" y="-1140519"/>
              <a:chExt cx="488892" cy="951676"/>
            </a:xfrm>
          </p:grpSpPr>
          <p:sp>
            <p:nvSpPr>
              <p:cNvPr id="432" name="Oval 431">
                <a:extLst>
                  <a:ext uri="{FF2B5EF4-FFF2-40B4-BE49-F238E27FC236}">
                    <a16:creationId xmlns:a16="http://schemas.microsoft.com/office/drawing/2014/main" id="{DD8B9E8D-BF82-41A0-BD30-F5806E04DAB4}"/>
                  </a:ext>
                </a:extLst>
              </p:cNvPr>
              <p:cNvSpPr/>
              <p:nvPr/>
            </p:nvSpPr>
            <p:spPr bwMode="auto">
              <a:xfrm>
                <a:off x="2536802" y="-1140519"/>
                <a:ext cx="307762" cy="304939"/>
              </a:xfrm>
              <a:prstGeom prst="ellipse">
                <a:avLst/>
              </a:prstGeom>
              <a:solidFill>
                <a:schemeClr val="accent2"/>
              </a:solidFill>
              <a:ln>
                <a:noFill/>
              </a:ln>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CDCDCF"/>
                  </a:solidFill>
                  <a:effectLst/>
                  <a:uLnTx/>
                  <a:uFillTx/>
                  <a:latin typeface="Arial"/>
                  <a:ea typeface="+mn-ea"/>
                  <a:cs typeface="Arial" panose="020B0604020202020204" pitchFamily="34" charset="0"/>
                </a:endParaRPr>
              </a:p>
            </p:txBody>
          </p:sp>
          <p:sp>
            <p:nvSpPr>
              <p:cNvPr id="433" name="Freeform 3">
                <a:extLst>
                  <a:ext uri="{FF2B5EF4-FFF2-40B4-BE49-F238E27FC236}">
                    <a16:creationId xmlns:a16="http://schemas.microsoft.com/office/drawing/2014/main" id="{FA19E536-BAD7-451E-8BF9-83F0BBFE0903}"/>
                  </a:ext>
                </a:extLst>
              </p:cNvPr>
              <p:cNvSpPr/>
              <p:nvPr/>
            </p:nvSpPr>
            <p:spPr bwMode="auto">
              <a:xfrm>
                <a:off x="2442162" y="-934278"/>
                <a:ext cx="188844" cy="745435"/>
              </a:xfrm>
              <a:custGeom>
                <a:avLst/>
                <a:gdLst>
                  <a:gd name="connsiteX0" fmla="*/ 0 w 188844"/>
                  <a:gd name="connsiteY0" fmla="*/ 0 h 745435"/>
                  <a:gd name="connsiteX1" fmla="*/ 188844 w 188844"/>
                  <a:gd name="connsiteY1" fmla="*/ 188844 h 745435"/>
                  <a:gd name="connsiteX2" fmla="*/ 188844 w 188844"/>
                  <a:gd name="connsiteY2" fmla="*/ 745435 h 745435"/>
                </a:gdLst>
                <a:ahLst/>
                <a:cxnLst>
                  <a:cxn ang="0">
                    <a:pos x="connsiteX0" y="connsiteY0"/>
                  </a:cxn>
                  <a:cxn ang="0">
                    <a:pos x="connsiteX1" y="connsiteY1"/>
                  </a:cxn>
                  <a:cxn ang="0">
                    <a:pos x="connsiteX2" y="connsiteY2"/>
                  </a:cxn>
                </a:cxnLst>
                <a:rect l="l" t="t" r="r" b="b"/>
                <a:pathLst>
                  <a:path w="188844" h="745435">
                    <a:moveTo>
                      <a:pt x="0" y="0"/>
                    </a:moveTo>
                    <a:lnTo>
                      <a:pt x="188844" y="188844"/>
                    </a:lnTo>
                    <a:lnTo>
                      <a:pt x="188844" y="745435"/>
                    </a:lnTo>
                  </a:path>
                </a:pathLst>
              </a:custGeom>
              <a:noFill/>
              <a:ln w="57150">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434" name="Freeform 745">
                <a:extLst>
                  <a:ext uri="{FF2B5EF4-FFF2-40B4-BE49-F238E27FC236}">
                    <a16:creationId xmlns:a16="http://schemas.microsoft.com/office/drawing/2014/main" id="{F4266396-5ECD-46F6-916F-BF2274AA0167}"/>
                  </a:ext>
                </a:extLst>
              </p:cNvPr>
              <p:cNvSpPr/>
              <p:nvPr/>
            </p:nvSpPr>
            <p:spPr bwMode="auto">
              <a:xfrm flipH="1">
                <a:off x="2742210" y="-934278"/>
                <a:ext cx="188844" cy="745435"/>
              </a:xfrm>
              <a:custGeom>
                <a:avLst/>
                <a:gdLst>
                  <a:gd name="connsiteX0" fmla="*/ 0 w 188844"/>
                  <a:gd name="connsiteY0" fmla="*/ 0 h 745435"/>
                  <a:gd name="connsiteX1" fmla="*/ 188844 w 188844"/>
                  <a:gd name="connsiteY1" fmla="*/ 188844 h 745435"/>
                  <a:gd name="connsiteX2" fmla="*/ 188844 w 188844"/>
                  <a:gd name="connsiteY2" fmla="*/ 745435 h 745435"/>
                </a:gdLst>
                <a:ahLst/>
                <a:cxnLst>
                  <a:cxn ang="0">
                    <a:pos x="connsiteX0" y="connsiteY0"/>
                  </a:cxn>
                  <a:cxn ang="0">
                    <a:pos x="connsiteX1" y="connsiteY1"/>
                  </a:cxn>
                  <a:cxn ang="0">
                    <a:pos x="connsiteX2" y="connsiteY2"/>
                  </a:cxn>
                </a:cxnLst>
                <a:rect l="l" t="t" r="r" b="b"/>
                <a:pathLst>
                  <a:path w="188844" h="745435">
                    <a:moveTo>
                      <a:pt x="0" y="0"/>
                    </a:moveTo>
                    <a:lnTo>
                      <a:pt x="188844" y="188844"/>
                    </a:lnTo>
                    <a:lnTo>
                      <a:pt x="188844" y="745435"/>
                    </a:lnTo>
                  </a:path>
                </a:pathLst>
              </a:custGeom>
              <a:noFill/>
              <a:ln w="57150">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grpSp>
        <p:sp>
          <p:nvSpPr>
            <p:cNvPr id="416" name="TextBox 415">
              <a:extLst>
                <a:ext uri="{FF2B5EF4-FFF2-40B4-BE49-F238E27FC236}">
                  <a16:creationId xmlns:a16="http://schemas.microsoft.com/office/drawing/2014/main" id="{366E063C-90D8-4C61-8844-A1320421EFC7}"/>
                </a:ext>
              </a:extLst>
            </p:cNvPr>
            <p:cNvSpPr txBox="1"/>
            <p:nvPr/>
          </p:nvSpPr>
          <p:spPr bwMode="auto">
            <a:xfrm rot="20425268">
              <a:off x="7386798" y="3068909"/>
              <a:ext cx="453439" cy="276999"/>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EGF</a:t>
              </a:r>
            </a:p>
          </p:txBody>
        </p:sp>
      </p:grpSp>
      <p:grpSp>
        <p:nvGrpSpPr>
          <p:cNvPr id="442" name="Group 441">
            <a:extLst>
              <a:ext uri="{FF2B5EF4-FFF2-40B4-BE49-F238E27FC236}">
                <a16:creationId xmlns:a16="http://schemas.microsoft.com/office/drawing/2014/main" id="{A3B69AE6-B9C2-40FD-9D37-993603DA7B3A}"/>
              </a:ext>
            </a:extLst>
          </p:cNvPr>
          <p:cNvGrpSpPr/>
          <p:nvPr/>
        </p:nvGrpSpPr>
        <p:grpSpPr>
          <a:xfrm rot="1261571">
            <a:off x="7057314" y="2598405"/>
            <a:ext cx="821707" cy="288178"/>
            <a:chOff x="5124266" y="3455706"/>
            <a:chExt cx="828139" cy="425335"/>
          </a:xfrm>
        </p:grpSpPr>
        <p:sp>
          <p:nvSpPr>
            <p:cNvPr id="443" name="Oval 442">
              <a:extLst>
                <a:ext uri="{FF2B5EF4-FFF2-40B4-BE49-F238E27FC236}">
                  <a16:creationId xmlns:a16="http://schemas.microsoft.com/office/drawing/2014/main" id="{657FE7CA-6387-4080-B1CF-A9F44D54A247}"/>
                </a:ext>
              </a:extLst>
            </p:cNvPr>
            <p:cNvSpPr/>
            <p:nvPr/>
          </p:nvSpPr>
          <p:spPr bwMode="auto">
            <a:xfrm>
              <a:off x="5137883" y="3464616"/>
              <a:ext cx="775312" cy="416425"/>
            </a:xfrm>
            <a:prstGeom prst="ellipse">
              <a:avLst/>
            </a:prstGeom>
            <a:solidFill>
              <a:schemeClr val="accent5"/>
            </a:solidFill>
            <a:ln>
              <a:noFill/>
            </a:ln>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 typeface="Arial"/>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a:sym typeface="Arial"/>
              </a:endParaRPr>
            </a:p>
          </p:txBody>
        </p:sp>
        <p:sp>
          <p:nvSpPr>
            <p:cNvPr id="444" name="TextBox 443">
              <a:extLst>
                <a:ext uri="{FF2B5EF4-FFF2-40B4-BE49-F238E27FC236}">
                  <a16:creationId xmlns:a16="http://schemas.microsoft.com/office/drawing/2014/main" id="{6ABA6F9B-5C9A-45D0-AB17-BC0CC4133079}"/>
                </a:ext>
              </a:extLst>
            </p:cNvPr>
            <p:cNvSpPr txBox="1"/>
            <p:nvPr/>
          </p:nvSpPr>
          <p:spPr>
            <a:xfrm>
              <a:off x="5124266" y="3455706"/>
              <a:ext cx="828139" cy="288146"/>
            </a:xfrm>
            <a:prstGeom prst="rect">
              <a:avLst/>
            </a:prstGeom>
            <a:noFill/>
          </p:spPr>
          <p:txBody>
            <a:bodyPr wrap="square" rtlCol="0">
              <a:noAutofit/>
            </a:bodyPr>
            <a:lstStyle/>
            <a:p>
              <a:pPr marL="0" marR="0" lvl="0" indent="0" algn="ctr" defTabSz="609493" rtl="0" eaLnBrk="1" fontAlgn="auto" latinLnBrk="0" hangingPunct="1">
                <a:lnSpc>
                  <a:spcPct val="100000"/>
                </a:lnSpc>
                <a:spcBef>
                  <a:spcPts val="0"/>
                </a:spcBef>
                <a:spcAft>
                  <a:spcPts val="0"/>
                </a:spcAft>
                <a:buClrTx/>
                <a:buSzTx/>
                <a:buFont typeface="Arial"/>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a:sym typeface="Arial"/>
                </a:rPr>
                <a:t>VEGF-C</a:t>
              </a:r>
            </a:p>
          </p:txBody>
        </p:sp>
      </p:grpSp>
      <p:grpSp>
        <p:nvGrpSpPr>
          <p:cNvPr id="445" name="Group 444">
            <a:extLst>
              <a:ext uri="{FF2B5EF4-FFF2-40B4-BE49-F238E27FC236}">
                <a16:creationId xmlns:a16="http://schemas.microsoft.com/office/drawing/2014/main" id="{C2EFC60E-75F0-4EB9-9635-D924AC57D14A}"/>
              </a:ext>
            </a:extLst>
          </p:cNvPr>
          <p:cNvGrpSpPr/>
          <p:nvPr/>
        </p:nvGrpSpPr>
        <p:grpSpPr>
          <a:xfrm rot="1261571">
            <a:off x="7784264" y="2889833"/>
            <a:ext cx="821707" cy="288178"/>
            <a:chOff x="5124266" y="3455706"/>
            <a:chExt cx="828139" cy="425335"/>
          </a:xfrm>
        </p:grpSpPr>
        <p:sp>
          <p:nvSpPr>
            <p:cNvPr id="446" name="Oval 445">
              <a:extLst>
                <a:ext uri="{FF2B5EF4-FFF2-40B4-BE49-F238E27FC236}">
                  <a16:creationId xmlns:a16="http://schemas.microsoft.com/office/drawing/2014/main" id="{53B2F19B-4F13-4191-BB56-B01F78116FD6}"/>
                </a:ext>
              </a:extLst>
            </p:cNvPr>
            <p:cNvSpPr/>
            <p:nvPr/>
          </p:nvSpPr>
          <p:spPr bwMode="auto">
            <a:xfrm>
              <a:off x="5137883" y="3464616"/>
              <a:ext cx="775312" cy="416425"/>
            </a:xfrm>
            <a:prstGeom prst="ellipse">
              <a:avLst/>
            </a:prstGeom>
            <a:solidFill>
              <a:schemeClr val="accent6"/>
            </a:solidFill>
            <a:ln>
              <a:noFill/>
            </a:ln>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 typeface="Arial"/>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a:sym typeface="Arial"/>
              </a:endParaRPr>
            </a:p>
          </p:txBody>
        </p:sp>
        <p:sp>
          <p:nvSpPr>
            <p:cNvPr id="447" name="TextBox 446">
              <a:extLst>
                <a:ext uri="{FF2B5EF4-FFF2-40B4-BE49-F238E27FC236}">
                  <a16:creationId xmlns:a16="http://schemas.microsoft.com/office/drawing/2014/main" id="{56C2D105-3758-4CEC-83AC-93AD0FF36DAC}"/>
                </a:ext>
              </a:extLst>
            </p:cNvPr>
            <p:cNvSpPr txBox="1"/>
            <p:nvPr/>
          </p:nvSpPr>
          <p:spPr>
            <a:xfrm>
              <a:off x="5124266" y="3455706"/>
              <a:ext cx="828139" cy="288146"/>
            </a:xfrm>
            <a:prstGeom prst="rect">
              <a:avLst/>
            </a:prstGeom>
            <a:noFill/>
          </p:spPr>
          <p:txBody>
            <a:bodyPr wrap="square" rtlCol="0">
              <a:noAutofit/>
            </a:bodyPr>
            <a:lstStyle/>
            <a:p>
              <a:pPr marL="0" marR="0" lvl="0" indent="0" algn="ctr" defTabSz="609493" rtl="0" eaLnBrk="1" fontAlgn="auto" latinLnBrk="0" hangingPunct="1">
                <a:lnSpc>
                  <a:spcPct val="100000"/>
                </a:lnSpc>
                <a:spcBef>
                  <a:spcPts val="0"/>
                </a:spcBef>
                <a:spcAft>
                  <a:spcPts val="0"/>
                </a:spcAft>
                <a:buClrTx/>
                <a:buSzTx/>
                <a:buFont typeface="Arial"/>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a:sym typeface="Arial"/>
                </a:rPr>
                <a:t>VEGF-D</a:t>
              </a:r>
            </a:p>
          </p:txBody>
        </p:sp>
      </p:grpSp>
      <p:grpSp>
        <p:nvGrpSpPr>
          <p:cNvPr id="448" name="Group 447">
            <a:extLst>
              <a:ext uri="{FF2B5EF4-FFF2-40B4-BE49-F238E27FC236}">
                <a16:creationId xmlns:a16="http://schemas.microsoft.com/office/drawing/2014/main" id="{9C898794-0839-4679-ABF9-CD4A87FDF652}"/>
              </a:ext>
            </a:extLst>
          </p:cNvPr>
          <p:cNvGrpSpPr/>
          <p:nvPr/>
        </p:nvGrpSpPr>
        <p:grpSpPr>
          <a:xfrm>
            <a:off x="5256064" y="5076209"/>
            <a:ext cx="779476" cy="301001"/>
            <a:chOff x="5124266" y="3448519"/>
            <a:chExt cx="828139" cy="432522"/>
          </a:xfrm>
        </p:grpSpPr>
        <p:sp>
          <p:nvSpPr>
            <p:cNvPr id="449" name="Oval 448">
              <a:extLst>
                <a:ext uri="{FF2B5EF4-FFF2-40B4-BE49-F238E27FC236}">
                  <a16:creationId xmlns:a16="http://schemas.microsoft.com/office/drawing/2014/main" id="{1E9866A6-E5F4-46ED-A55A-69B1FA597307}"/>
                </a:ext>
              </a:extLst>
            </p:cNvPr>
            <p:cNvSpPr/>
            <p:nvPr/>
          </p:nvSpPr>
          <p:spPr bwMode="auto">
            <a:xfrm>
              <a:off x="5137883" y="3464616"/>
              <a:ext cx="775312" cy="416425"/>
            </a:xfrm>
            <a:prstGeom prst="ellipse">
              <a:avLst/>
            </a:prstGeom>
            <a:solidFill>
              <a:schemeClr val="accent4"/>
            </a:solidFill>
            <a:ln>
              <a:noFill/>
            </a:ln>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 typeface="Arial"/>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a:sym typeface="Arial"/>
              </a:endParaRPr>
            </a:p>
          </p:txBody>
        </p:sp>
        <p:sp>
          <p:nvSpPr>
            <p:cNvPr id="450" name="TextBox 449">
              <a:extLst>
                <a:ext uri="{FF2B5EF4-FFF2-40B4-BE49-F238E27FC236}">
                  <a16:creationId xmlns:a16="http://schemas.microsoft.com/office/drawing/2014/main" id="{CECAC9EB-574F-4851-A872-7822B0D8062A}"/>
                </a:ext>
              </a:extLst>
            </p:cNvPr>
            <p:cNvSpPr txBox="1"/>
            <p:nvPr/>
          </p:nvSpPr>
          <p:spPr>
            <a:xfrm>
              <a:off x="5124266" y="3448519"/>
              <a:ext cx="828139" cy="276999"/>
            </a:xfrm>
            <a:prstGeom prst="rect">
              <a:avLst/>
            </a:prstGeom>
            <a:noFill/>
          </p:spPr>
          <p:txBody>
            <a:bodyPr wrap="square" rtlCol="0">
              <a:noAutofit/>
            </a:bodyPr>
            <a:lstStyle/>
            <a:p>
              <a:pPr marL="0" marR="0" lvl="0" indent="0" algn="ctr" defTabSz="609493" rtl="0" eaLnBrk="1" fontAlgn="auto" latinLnBrk="0" hangingPunct="1">
                <a:lnSpc>
                  <a:spcPct val="100000"/>
                </a:lnSpc>
                <a:spcBef>
                  <a:spcPts val="0"/>
                </a:spcBef>
                <a:spcAft>
                  <a:spcPts val="0"/>
                </a:spcAft>
                <a:buClrTx/>
                <a:buSzTx/>
                <a:buFont typeface="Arial"/>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a:sym typeface="Arial"/>
                </a:rPr>
                <a:t>HIF-1</a:t>
              </a:r>
              <a:r>
                <a:rPr kumimoji="0" lang="el-GR"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a:sym typeface="Arial"/>
                </a:rPr>
                <a:t>α</a:t>
              </a: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a:sym typeface="Arial"/>
              </a:endParaRPr>
            </a:p>
          </p:txBody>
        </p:sp>
      </p:grpSp>
      <p:cxnSp>
        <p:nvCxnSpPr>
          <p:cNvPr id="452" name="Straight Arrow Connector 451">
            <a:extLst>
              <a:ext uri="{FF2B5EF4-FFF2-40B4-BE49-F238E27FC236}">
                <a16:creationId xmlns:a16="http://schemas.microsoft.com/office/drawing/2014/main" id="{F5E98DFF-6066-4B69-B7DA-AD23F6DDD484}"/>
              </a:ext>
            </a:extLst>
          </p:cNvPr>
          <p:cNvCxnSpPr/>
          <p:nvPr/>
        </p:nvCxnSpPr>
        <p:spPr bwMode="auto">
          <a:xfrm>
            <a:off x="5051751" y="4781832"/>
            <a:ext cx="311172" cy="282003"/>
          </a:xfrm>
          <a:prstGeom prst="straightConnector1">
            <a:avLst/>
          </a:prstGeom>
          <a:noFill/>
          <a:ln w="28575" cap="flat" cmpd="sng" algn="ctr">
            <a:solidFill>
              <a:schemeClr val="bg1"/>
            </a:solidFill>
            <a:prstDash val="solid"/>
            <a:round/>
            <a:headEnd type="none" w="med" len="med"/>
            <a:tailEnd type="triangle"/>
          </a:ln>
          <a:effectLst/>
        </p:spPr>
      </p:cxnSp>
      <p:sp>
        <p:nvSpPr>
          <p:cNvPr id="453" name="TextBox 452">
            <a:extLst>
              <a:ext uri="{FF2B5EF4-FFF2-40B4-BE49-F238E27FC236}">
                <a16:creationId xmlns:a16="http://schemas.microsoft.com/office/drawing/2014/main" id="{82ECF540-647C-4B46-9329-EC6C152CBB86}"/>
              </a:ext>
            </a:extLst>
          </p:cNvPr>
          <p:cNvSpPr txBox="1"/>
          <p:nvPr/>
        </p:nvSpPr>
        <p:spPr bwMode="auto">
          <a:xfrm>
            <a:off x="5085219" y="3174065"/>
            <a:ext cx="6198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EGFR</a:t>
            </a:r>
          </a:p>
        </p:txBody>
      </p:sp>
      <p:sp>
        <p:nvSpPr>
          <p:cNvPr id="454" name="TextBox 453">
            <a:extLst>
              <a:ext uri="{FF2B5EF4-FFF2-40B4-BE49-F238E27FC236}">
                <a16:creationId xmlns:a16="http://schemas.microsoft.com/office/drawing/2014/main" id="{E453E2FD-3720-4B90-A7D0-7993ED07C829}"/>
              </a:ext>
            </a:extLst>
          </p:cNvPr>
          <p:cNvSpPr txBox="1"/>
          <p:nvPr/>
        </p:nvSpPr>
        <p:spPr bwMode="auto">
          <a:xfrm>
            <a:off x="6184934" y="3151673"/>
            <a:ext cx="90358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VEGFR-2</a:t>
            </a:r>
          </a:p>
        </p:txBody>
      </p:sp>
      <p:sp>
        <p:nvSpPr>
          <p:cNvPr id="455" name="TextBox 454">
            <a:extLst>
              <a:ext uri="{FF2B5EF4-FFF2-40B4-BE49-F238E27FC236}">
                <a16:creationId xmlns:a16="http://schemas.microsoft.com/office/drawing/2014/main" id="{562CD106-9F60-4919-B786-F31262B8E5C8}"/>
              </a:ext>
            </a:extLst>
          </p:cNvPr>
          <p:cNvSpPr txBox="1"/>
          <p:nvPr/>
        </p:nvSpPr>
        <p:spPr bwMode="auto">
          <a:xfrm>
            <a:off x="6375123" y="5156343"/>
            <a:ext cx="158953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VEGF production</a:t>
            </a:r>
          </a:p>
        </p:txBody>
      </p:sp>
      <p:cxnSp>
        <p:nvCxnSpPr>
          <p:cNvPr id="457" name="Straight Arrow Connector 456">
            <a:extLst>
              <a:ext uri="{FF2B5EF4-FFF2-40B4-BE49-F238E27FC236}">
                <a16:creationId xmlns:a16="http://schemas.microsoft.com/office/drawing/2014/main" id="{C641DE63-28F1-47E8-A52A-BE4C546A6343}"/>
              </a:ext>
            </a:extLst>
          </p:cNvPr>
          <p:cNvCxnSpPr/>
          <p:nvPr/>
        </p:nvCxnSpPr>
        <p:spPr bwMode="auto">
          <a:xfrm flipV="1">
            <a:off x="6390305" y="5175978"/>
            <a:ext cx="0" cy="225448"/>
          </a:xfrm>
          <a:prstGeom prst="straightConnector1">
            <a:avLst/>
          </a:prstGeom>
          <a:noFill/>
          <a:ln w="28575" cap="flat" cmpd="sng" algn="ctr">
            <a:solidFill>
              <a:schemeClr val="bg1"/>
            </a:solidFill>
            <a:prstDash val="solid"/>
            <a:round/>
            <a:headEnd type="none" w="med" len="med"/>
            <a:tailEnd type="triangle"/>
          </a:ln>
          <a:effectLst/>
        </p:spPr>
      </p:cxnSp>
      <p:sp>
        <p:nvSpPr>
          <p:cNvPr id="458" name="TextBox 457">
            <a:extLst>
              <a:ext uri="{FF2B5EF4-FFF2-40B4-BE49-F238E27FC236}">
                <a16:creationId xmlns:a16="http://schemas.microsoft.com/office/drawing/2014/main" id="{C016C32B-6369-4CD2-B755-E4AC1260FD7A}"/>
              </a:ext>
            </a:extLst>
          </p:cNvPr>
          <p:cNvSpPr txBox="1"/>
          <p:nvPr/>
        </p:nvSpPr>
        <p:spPr bwMode="auto">
          <a:xfrm>
            <a:off x="4923353" y="2421672"/>
            <a:ext cx="12760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Bevacizumab</a:t>
            </a:r>
          </a:p>
        </p:txBody>
      </p:sp>
      <p:sp>
        <p:nvSpPr>
          <p:cNvPr id="459" name="TextBox 458">
            <a:extLst>
              <a:ext uri="{FF2B5EF4-FFF2-40B4-BE49-F238E27FC236}">
                <a16:creationId xmlns:a16="http://schemas.microsoft.com/office/drawing/2014/main" id="{18322A97-C319-4E7B-B76D-00DB945D3BF4}"/>
              </a:ext>
            </a:extLst>
          </p:cNvPr>
          <p:cNvSpPr txBox="1"/>
          <p:nvPr/>
        </p:nvSpPr>
        <p:spPr bwMode="auto">
          <a:xfrm>
            <a:off x="7458268" y="3226299"/>
            <a:ext cx="134684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Ramucirumab</a:t>
            </a:r>
          </a:p>
        </p:txBody>
      </p:sp>
      <p:sp>
        <p:nvSpPr>
          <p:cNvPr id="460" name="TextBox 459">
            <a:extLst>
              <a:ext uri="{FF2B5EF4-FFF2-40B4-BE49-F238E27FC236}">
                <a16:creationId xmlns:a16="http://schemas.microsoft.com/office/drawing/2014/main" id="{3039D926-055B-40F5-B28D-E8E12D2DF72A}"/>
              </a:ext>
            </a:extLst>
          </p:cNvPr>
          <p:cNvSpPr txBox="1"/>
          <p:nvPr/>
        </p:nvSpPr>
        <p:spPr bwMode="auto">
          <a:xfrm>
            <a:off x="5526796" y="3467618"/>
            <a:ext cx="1129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Vandetanib</a:t>
            </a:r>
          </a:p>
        </p:txBody>
      </p:sp>
      <p:sp>
        <p:nvSpPr>
          <p:cNvPr id="462" name="TextBox 461">
            <a:extLst>
              <a:ext uri="{FF2B5EF4-FFF2-40B4-BE49-F238E27FC236}">
                <a16:creationId xmlns:a16="http://schemas.microsoft.com/office/drawing/2014/main" id="{3D5F0734-9762-4FA6-BF12-EBAD591948D9}"/>
              </a:ext>
            </a:extLst>
          </p:cNvPr>
          <p:cNvSpPr txBox="1"/>
          <p:nvPr/>
        </p:nvSpPr>
        <p:spPr bwMode="auto">
          <a:xfrm>
            <a:off x="7355759" y="3961946"/>
            <a:ext cx="110549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Nintedanib</a:t>
            </a:r>
            <a:b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Axitinib</a:t>
            </a:r>
            <a:b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Cediranib</a:t>
            </a:r>
          </a:p>
        </p:txBody>
      </p:sp>
      <p:sp>
        <p:nvSpPr>
          <p:cNvPr id="463" name="TextBox 462">
            <a:extLst>
              <a:ext uri="{FF2B5EF4-FFF2-40B4-BE49-F238E27FC236}">
                <a16:creationId xmlns:a16="http://schemas.microsoft.com/office/drawing/2014/main" id="{03512C57-4A36-46E5-A616-78D1971BCA96}"/>
              </a:ext>
            </a:extLst>
          </p:cNvPr>
          <p:cNvSpPr txBox="1"/>
          <p:nvPr/>
        </p:nvSpPr>
        <p:spPr bwMode="auto">
          <a:xfrm>
            <a:off x="5434400" y="3953878"/>
            <a:ext cx="470001"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Ras</a:t>
            </a:r>
          </a:p>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Raf</a:t>
            </a:r>
          </a:p>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Mek</a:t>
            </a:r>
          </a:p>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Erk</a:t>
            </a:r>
          </a:p>
        </p:txBody>
      </p:sp>
      <p:sp>
        <p:nvSpPr>
          <p:cNvPr id="464" name="TextBox 463">
            <a:extLst>
              <a:ext uri="{FF2B5EF4-FFF2-40B4-BE49-F238E27FC236}">
                <a16:creationId xmlns:a16="http://schemas.microsoft.com/office/drawing/2014/main" id="{F82093A3-87A7-4A32-9844-3F5BB7EB48AC}"/>
              </a:ext>
            </a:extLst>
          </p:cNvPr>
          <p:cNvSpPr txBox="1"/>
          <p:nvPr/>
        </p:nvSpPr>
        <p:spPr bwMode="auto">
          <a:xfrm>
            <a:off x="6224720" y="3984819"/>
            <a:ext cx="78855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PI3K</a:t>
            </a:r>
          </a:p>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AKT</a:t>
            </a:r>
          </a:p>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M-TORC1</a:t>
            </a:r>
          </a:p>
        </p:txBody>
      </p:sp>
      <p:sp>
        <p:nvSpPr>
          <p:cNvPr id="465" name="TextBox 464">
            <a:extLst>
              <a:ext uri="{FF2B5EF4-FFF2-40B4-BE49-F238E27FC236}">
                <a16:creationId xmlns:a16="http://schemas.microsoft.com/office/drawing/2014/main" id="{5199E6BF-AB8E-4133-99DE-8DBB92C76DCF}"/>
              </a:ext>
            </a:extLst>
          </p:cNvPr>
          <p:cNvSpPr txBox="1"/>
          <p:nvPr/>
        </p:nvSpPr>
        <p:spPr bwMode="auto">
          <a:xfrm>
            <a:off x="2797451" y="3015788"/>
            <a:ext cx="1943737"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1st-Generation TKI: </a:t>
            </a:r>
            <a:br>
              <a:rPr kumimoji="0" lang="en-US" sz="16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Erlotinib, Gefitinib</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2nd-Generation TKI: </a:t>
            </a:r>
            <a:b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Afatinib, Dacomitinib</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3rd-Generation TKI: </a:t>
            </a:r>
            <a:br>
              <a:rPr kumimoji="0" lang="en-US" sz="16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Osimertinib</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Antibody:</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Amivantamab</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Necitumumab</a:t>
            </a:r>
          </a:p>
        </p:txBody>
      </p:sp>
      <p:grpSp>
        <p:nvGrpSpPr>
          <p:cNvPr id="417" name="Group 416">
            <a:extLst>
              <a:ext uri="{FF2B5EF4-FFF2-40B4-BE49-F238E27FC236}">
                <a16:creationId xmlns:a16="http://schemas.microsoft.com/office/drawing/2014/main" id="{4BEF4C36-D14E-4F16-881B-01CFFD776003}"/>
              </a:ext>
            </a:extLst>
          </p:cNvPr>
          <p:cNvGrpSpPr/>
          <p:nvPr/>
        </p:nvGrpSpPr>
        <p:grpSpPr>
          <a:xfrm rot="6646665">
            <a:off x="4720316" y="3637696"/>
            <a:ext cx="324957" cy="443181"/>
            <a:chOff x="8212542" y="3252000"/>
            <a:chExt cx="324957" cy="443181"/>
          </a:xfrm>
        </p:grpSpPr>
        <p:cxnSp>
          <p:nvCxnSpPr>
            <p:cNvPr id="418" name="Straight Connector 417">
              <a:extLst>
                <a:ext uri="{FF2B5EF4-FFF2-40B4-BE49-F238E27FC236}">
                  <a16:creationId xmlns:a16="http://schemas.microsoft.com/office/drawing/2014/main" id="{A91A7E76-540A-43AF-AE87-EB0CE1A5EEC8}"/>
                </a:ext>
              </a:extLst>
            </p:cNvPr>
            <p:cNvCxnSpPr>
              <a:cxnSpLocks/>
            </p:cNvCxnSpPr>
            <p:nvPr/>
          </p:nvCxnSpPr>
          <p:spPr bwMode="auto">
            <a:xfrm rot="14953335" flipV="1">
              <a:off x="8236747" y="3394429"/>
              <a:ext cx="413446" cy="188058"/>
            </a:xfrm>
            <a:prstGeom prst="line">
              <a:avLst/>
            </a:prstGeom>
            <a:noFill/>
            <a:ln w="38100" cap="flat" cmpd="sng" algn="ctr">
              <a:solidFill>
                <a:srgbClr val="FF0000"/>
              </a:solidFill>
              <a:prstDash val="solid"/>
              <a:round/>
              <a:headEnd type="none" w="med" len="med"/>
              <a:tailEnd type="none" w="med" len="med"/>
            </a:ln>
            <a:effectLst/>
          </p:spPr>
        </p:cxnSp>
        <p:cxnSp>
          <p:nvCxnSpPr>
            <p:cNvPr id="419" name="Straight Connector 418">
              <a:extLst>
                <a:ext uri="{FF2B5EF4-FFF2-40B4-BE49-F238E27FC236}">
                  <a16:creationId xmlns:a16="http://schemas.microsoft.com/office/drawing/2014/main" id="{10403D68-1217-40BF-B7BC-C91FDDE900C3}"/>
                </a:ext>
              </a:extLst>
            </p:cNvPr>
            <p:cNvCxnSpPr/>
            <p:nvPr/>
          </p:nvCxnSpPr>
          <p:spPr bwMode="auto">
            <a:xfrm flipV="1">
              <a:off x="8212542" y="3252000"/>
              <a:ext cx="140928" cy="145602"/>
            </a:xfrm>
            <a:prstGeom prst="line">
              <a:avLst/>
            </a:prstGeom>
            <a:noFill/>
            <a:ln w="38100" cap="flat" cmpd="sng" algn="ctr">
              <a:solidFill>
                <a:srgbClr val="FF0000"/>
              </a:solidFill>
              <a:prstDash val="solid"/>
              <a:round/>
              <a:headEnd type="none" w="med" len="med"/>
              <a:tailEnd type="none" w="med" len="med"/>
            </a:ln>
            <a:effectLst/>
          </p:spPr>
        </p:cxnSp>
      </p:grpSp>
      <p:grpSp>
        <p:nvGrpSpPr>
          <p:cNvPr id="483" name="Group 482">
            <a:extLst>
              <a:ext uri="{FF2B5EF4-FFF2-40B4-BE49-F238E27FC236}">
                <a16:creationId xmlns:a16="http://schemas.microsoft.com/office/drawing/2014/main" id="{7AFCCB26-7858-4DBF-B027-4DF0DEF78826}"/>
              </a:ext>
            </a:extLst>
          </p:cNvPr>
          <p:cNvGrpSpPr/>
          <p:nvPr/>
        </p:nvGrpSpPr>
        <p:grpSpPr>
          <a:xfrm>
            <a:off x="5234430" y="3656509"/>
            <a:ext cx="312343" cy="176740"/>
            <a:chOff x="7937527" y="3674889"/>
            <a:chExt cx="312343" cy="176740"/>
          </a:xfrm>
        </p:grpSpPr>
        <p:cxnSp>
          <p:nvCxnSpPr>
            <p:cNvPr id="474" name="Straight Connector 473">
              <a:extLst>
                <a:ext uri="{FF2B5EF4-FFF2-40B4-BE49-F238E27FC236}">
                  <a16:creationId xmlns:a16="http://schemas.microsoft.com/office/drawing/2014/main" id="{C705A44D-9369-4C86-AEFF-A78FE65CFFD5}"/>
                </a:ext>
              </a:extLst>
            </p:cNvPr>
            <p:cNvCxnSpPr/>
            <p:nvPr/>
          </p:nvCxnSpPr>
          <p:spPr bwMode="auto">
            <a:xfrm rot="11970193" flipH="1" flipV="1">
              <a:off x="7937527" y="3706027"/>
              <a:ext cx="140928" cy="145602"/>
            </a:xfrm>
            <a:prstGeom prst="line">
              <a:avLst/>
            </a:prstGeom>
            <a:noFill/>
            <a:ln w="38100" cap="flat" cmpd="sng" algn="ctr">
              <a:solidFill>
                <a:srgbClr val="FF0000"/>
              </a:solidFill>
              <a:prstDash val="solid"/>
              <a:round/>
              <a:headEnd type="none" w="med" len="med"/>
              <a:tailEnd type="none" w="med" len="med"/>
            </a:ln>
            <a:effectLst/>
          </p:spPr>
        </p:cxnSp>
        <p:cxnSp>
          <p:nvCxnSpPr>
            <p:cNvPr id="480" name="Straight Connector 479">
              <a:extLst>
                <a:ext uri="{FF2B5EF4-FFF2-40B4-BE49-F238E27FC236}">
                  <a16:creationId xmlns:a16="http://schemas.microsoft.com/office/drawing/2014/main" id="{D7F0BCAC-3502-48B8-BA94-43B6AE692EAB}"/>
                </a:ext>
              </a:extLst>
            </p:cNvPr>
            <p:cNvCxnSpPr>
              <a:cxnSpLocks/>
            </p:cNvCxnSpPr>
            <p:nvPr/>
          </p:nvCxnSpPr>
          <p:spPr bwMode="auto">
            <a:xfrm flipH="1">
              <a:off x="8008445" y="3674889"/>
              <a:ext cx="241425" cy="90598"/>
            </a:xfrm>
            <a:prstGeom prst="line">
              <a:avLst/>
            </a:prstGeom>
            <a:noFill/>
            <a:ln w="38100" cap="flat" cmpd="sng" algn="ctr">
              <a:solidFill>
                <a:srgbClr val="FF0000"/>
              </a:solidFill>
              <a:prstDash val="solid"/>
              <a:round/>
              <a:headEnd type="none" w="med" len="med"/>
              <a:tailEnd type="none" w="med" len="med"/>
            </a:ln>
            <a:effectLst/>
          </p:spPr>
        </p:cxnSp>
      </p:grpSp>
      <p:grpSp>
        <p:nvGrpSpPr>
          <p:cNvPr id="486" name="Group 485">
            <a:extLst>
              <a:ext uri="{FF2B5EF4-FFF2-40B4-BE49-F238E27FC236}">
                <a16:creationId xmlns:a16="http://schemas.microsoft.com/office/drawing/2014/main" id="{2A49BCE2-E61E-43DB-A63C-21898505DF33}"/>
              </a:ext>
            </a:extLst>
          </p:cNvPr>
          <p:cNvGrpSpPr/>
          <p:nvPr/>
        </p:nvGrpSpPr>
        <p:grpSpPr>
          <a:xfrm rot="14710386" flipH="1">
            <a:off x="7161741" y="3639153"/>
            <a:ext cx="324957" cy="443181"/>
            <a:chOff x="8212542" y="3252000"/>
            <a:chExt cx="324957" cy="443181"/>
          </a:xfrm>
        </p:grpSpPr>
        <p:cxnSp>
          <p:nvCxnSpPr>
            <p:cNvPr id="490" name="Straight Connector 489">
              <a:extLst>
                <a:ext uri="{FF2B5EF4-FFF2-40B4-BE49-F238E27FC236}">
                  <a16:creationId xmlns:a16="http://schemas.microsoft.com/office/drawing/2014/main" id="{04D7AA10-8445-47D3-A8CA-636C4849FD03}"/>
                </a:ext>
              </a:extLst>
            </p:cNvPr>
            <p:cNvCxnSpPr>
              <a:cxnSpLocks/>
            </p:cNvCxnSpPr>
            <p:nvPr/>
          </p:nvCxnSpPr>
          <p:spPr bwMode="auto">
            <a:xfrm rot="14953335" flipV="1">
              <a:off x="8236747" y="3394429"/>
              <a:ext cx="413446" cy="188058"/>
            </a:xfrm>
            <a:prstGeom prst="line">
              <a:avLst/>
            </a:prstGeom>
            <a:noFill/>
            <a:ln w="38100" cap="flat" cmpd="sng" algn="ctr">
              <a:solidFill>
                <a:srgbClr val="FF0000"/>
              </a:solidFill>
              <a:prstDash val="solid"/>
              <a:round/>
              <a:headEnd type="none" w="med" len="med"/>
              <a:tailEnd type="none" w="med" len="med"/>
            </a:ln>
            <a:effectLst/>
          </p:spPr>
        </p:cxnSp>
        <p:cxnSp>
          <p:nvCxnSpPr>
            <p:cNvPr id="491" name="Straight Connector 490">
              <a:extLst>
                <a:ext uri="{FF2B5EF4-FFF2-40B4-BE49-F238E27FC236}">
                  <a16:creationId xmlns:a16="http://schemas.microsoft.com/office/drawing/2014/main" id="{A3247A0A-B63F-4ADF-820D-B364F4385EAB}"/>
                </a:ext>
              </a:extLst>
            </p:cNvPr>
            <p:cNvCxnSpPr/>
            <p:nvPr/>
          </p:nvCxnSpPr>
          <p:spPr bwMode="auto">
            <a:xfrm flipV="1">
              <a:off x="8212542" y="3252000"/>
              <a:ext cx="140928" cy="145602"/>
            </a:xfrm>
            <a:prstGeom prst="line">
              <a:avLst/>
            </a:prstGeom>
            <a:noFill/>
            <a:ln w="38100" cap="flat" cmpd="sng" algn="ctr">
              <a:solidFill>
                <a:srgbClr val="FF0000"/>
              </a:solidFill>
              <a:prstDash val="solid"/>
              <a:round/>
              <a:headEnd type="none" w="med" len="med"/>
              <a:tailEnd type="none" w="med" len="med"/>
            </a:ln>
            <a:effectLst/>
          </p:spPr>
        </p:cxnSp>
      </p:grpSp>
      <p:grpSp>
        <p:nvGrpSpPr>
          <p:cNvPr id="492" name="Group 491">
            <a:extLst>
              <a:ext uri="{FF2B5EF4-FFF2-40B4-BE49-F238E27FC236}">
                <a16:creationId xmlns:a16="http://schemas.microsoft.com/office/drawing/2014/main" id="{2919A940-AFF8-495A-B580-950C76AA55F1}"/>
              </a:ext>
            </a:extLst>
          </p:cNvPr>
          <p:cNvGrpSpPr/>
          <p:nvPr/>
        </p:nvGrpSpPr>
        <p:grpSpPr>
          <a:xfrm rot="21357051" flipH="1">
            <a:off x="6658729" y="3646574"/>
            <a:ext cx="312343" cy="176740"/>
            <a:chOff x="7937527" y="3674889"/>
            <a:chExt cx="312343" cy="176740"/>
          </a:xfrm>
        </p:grpSpPr>
        <p:cxnSp>
          <p:nvCxnSpPr>
            <p:cNvPr id="493" name="Straight Connector 492">
              <a:extLst>
                <a:ext uri="{FF2B5EF4-FFF2-40B4-BE49-F238E27FC236}">
                  <a16:creationId xmlns:a16="http://schemas.microsoft.com/office/drawing/2014/main" id="{4317DA82-ABB2-49CE-8CA5-EC36756A835F}"/>
                </a:ext>
              </a:extLst>
            </p:cNvPr>
            <p:cNvCxnSpPr/>
            <p:nvPr/>
          </p:nvCxnSpPr>
          <p:spPr bwMode="auto">
            <a:xfrm rot="11970193" flipH="1" flipV="1">
              <a:off x="7937527" y="3706027"/>
              <a:ext cx="140928" cy="145602"/>
            </a:xfrm>
            <a:prstGeom prst="line">
              <a:avLst/>
            </a:prstGeom>
            <a:noFill/>
            <a:ln w="38100" cap="flat" cmpd="sng" algn="ctr">
              <a:solidFill>
                <a:srgbClr val="FF0000"/>
              </a:solidFill>
              <a:prstDash val="solid"/>
              <a:round/>
              <a:headEnd type="none" w="med" len="med"/>
              <a:tailEnd type="none" w="med" len="med"/>
            </a:ln>
            <a:effectLst/>
          </p:spPr>
        </p:cxnSp>
        <p:cxnSp>
          <p:nvCxnSpPr>
            <p:cNvPr id="494" name="Straight Connector 493">
              <a:extLst>
                <a:ext uri="{FF2B5EF4-FFF2-40B4-BE49-F238E27FC236}">
                  <a16:creationId xmlns:a16="http://schemas.microsoft.com/office/drawing/2014/main" id="{DFC28BA5-4F30-455C-A350-AEBD7C543657}"/>
                </a:ext>
              </a:extLst>
            </p:cNvPr>
            <p:cNvCxnSpPr>
              <a:cxnSpLocks/>
            </p:cNvCxnSpPr>
            <p:nvPr/>
          </p:nvCxnSpPr>
          <p:spPr bwMode="auto">
            <a:xfrm flipH="1">
              <a:off x="8008445" y="3674889"/>
              <a:ext cx="241425" cy="90598"/>
            </a:xfrm>
            <a:prstGeom prst="line">
              <a:avLst/>
            </a:prstGeom>
            <a:noFill/>
            <a:ln w="38100" cap="flat" cmpd="sng" algn="ctr">
              <a:solidFill>
                <a:srgbClr val="FF0000"/>
              </a:solidFill>
              <a:prstDash val="solid"/>
              <a:round/>
              <a:headEnd type="none" w="med" len="med"/>
              <a:tailEnd type="none" w="med" len="med"/>
            </a:ln>
            <a:effectLst/>
          </p:spPr>
        </p:cxnSp>
      </p:grpSp>
      <p:sp>
        <p:nvSpPr>
          <p:cNvPr id="499" name="Freeform: Shape 498">
            <a:extLst>
              <a:ext uri="{FF2B5EF4-FFF2-40B4-BE49-F238E27FC236}">
                <a16:creationId xmlns:a16="http://schemas.microsoft.com/office/drawing/2014/main" id="{7BCF3248-4697-4148-AEB4-0DDD7187027A}"/>
              </a:ext>
            </a:extLst>
          </p:cNvPr>
          <p:cNvSpPr/>
          <p:nvPr/>
        </p:nvSpPr>
        <p:spPr bwMode="auto">
          <a:xfrm>
            <a:off x="5838053" y="3905284"/>
            <a:ext cx="991772" cy="239152"/>
          </a:xfrm>
          <a:custGeom>
            <a:avLst/>
            <a:gdLst>
              <a:gd name="connsiteX0" fmla="*/ 0 w 1118381"/>
              <a:gd name="connsiteY0" fmla="*/ 133643 h 133643"/>
              <a:gd name="connsiteX1" fmla="*/ 1118381 w 1118381"/>
              <a:gd name="connsiteY1" fmla="*/ 0 h 133643"/>
              <a:gd name="connsiteX2" fmla="*/ 949569 w 1118381"/>
              <a:gd name="connsiteY2" fmla="*/ 133643 h 133643"/>
              <a:gd name="connsiteX0" fmla="*/ 0 w 1005840"/>
              <a:gd name="connsiteY0" fmla="*/ 154745 h 154745"/>
              <a:gd name="connsiteX1" fmla="*/ 1005840 w 1005840"/>
              <a:gd name="connsiteY1" fmla="*/ 0 h 154745"/>
              <a:gd name="connsiteX2" fmla="*/ 837028 w 1005840"/>
              <a:gd name="connsiteY2" fmla="*/ 133643 h 154745"/>
              <a:gd name="connsiteX0" fmla="*/ 0 w 991772"/>
              <a:gd name="connsiteY0" fmla="*/ 239152 h 239152"/>
              <a:gd name="connsiteX1" fmla="*/ 991772 w 991772"/>
              <a:gd name="connsiteY1" fmla="*/ 0 h 239152"/>
              <a:gd name="connsiteX2" fmla="*/ 822960 w 991772"/>
              <a:gd name="connsiteY2" fmla="*/ 133643 h 239152"/>
              <a:gd name="connsiteX0" fmla="*/ 0 w 991772"/>
              <a:gd name="connsiteY0" fmla="*/ 239152 h 239152"/>
              <a:gd name="connsiteX1" fmla="*/ 991772 w 991772"/>
              <a:gd name="connsiteY1" fmla="*/ 0 h 239152"/>
              <a:gd name="connsiteX2" fmla="*/ 822960 w 991772"/>
              <a:gd name="connsiteY2" fmla="*/ 133643 h 239152"/>
            </a:gdLst>
            <a:ahLst/>
            <a:cxnLst>
              <a:cxn ang="0">
                <a:pos x="connsiteX0" y="connsiteY0"/>
              </a:cxn>
              <a:cxn ang="0">
                <a:pos x="connsiteX1" y="connsiteY1"/>
              </a:cxn>
              <a:cxn ang="0">
                <a:pos x="connsiteX2" y="connsiteY2"/>
              </a:cxn>
            </a:cxnLst>
            <a:rect l="l" t="t" r="r" b="b"/>
            <a:pathLst>
              <a:path w="991772" h="239152">
                <a:moveTo>
                  <a:pt x="0" y="239152"/>
                </a:moveTo>
                <a:lnTo>
                  <a:pt x="991772" y="0"/>
                </a:lnTo>
                <a:lnTo>
                  <a:pt x="822960" y="133643"/>
                </a:lnTo>
              </a:path>
            </a:pathLst>
          </a:custGeom>
          <a:noFill/>
          <a:ln w="28575">
            <a:solidFill>
              <a:schemeClr val="bg1"/>
            </a:solidFill>
            <a:miter lim="800000"/>
            <a:headEnd type="triangle" w="med" len="med"/>
            <a:tailEnd type="triangle" w="med" len="me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500" name="Freeform: Shape 499">
            <a:extLst>
              <a:ext uri="{FF2B5EF4-FFF2-40B4-BE49-F238E27FC236}">
                <a16:creationId xmlns:a16="http://schemas.microsoft.com/office/drawing/2014/main" id="{B45C09EE-ED9D-48C7-BB52-00E657B5232E}"/>
              </a:ext>
            </a:extLst>
          </p:cNvPr>
          <p:cNvSpPr/>
          <p:nvPr/>
        </p:nvSpPr>
        <p:spPr bwMode="auto">
          <a:xfrm flipH="1">
            <a:off x="5355651" y="3922847"/>
            <a:ext cx="1083212" cy="225083"/>
          </a:xfrm>
          <a:custGeom>
            <a:avLst/>
            <a:gdLst>
              <a:gd name="connsiteX0" fmla="*/ 0 w 1118381"/>
              <a:gd name="connsiteY0" fmla="*/ 133643 h 133643"/>
              <a:gd name="connsiteX1" fmla="*/ 1118381 w 1118381"/>
              <a:gd name="connsiteY1" fmla="*/ 0 h 133643"/>
              <a:gd name="connsiteX2" fmla="*/ 949569 w 1118381"/>
              <a:gd name="connsiteY2" fmla="*/ 133643 h 133643"/>
              <a:gd name="connsiteX0" fmla="*/ 0 w 1083212"/>
              <a:gd name="connsiteY0" fmla="*/ 225083 h 225083"/>
              <a:gd name="connsiteX1" fmla="*/ 1083212 w 1083212"/>
              <a:gd name="connsiteY1" fmla="*/ 0 h 225083"/>
              <a:gd name="connsiteX2" fmla="*/ 914400 w 1083212"/>
              <a:gd name="connsiteY2" fmla="*/ 133643 h 225083"/>
            </a:gdLst>
            <a:ahLst/>
            <a:cxnLst>
              <a:cxn ang="0">
                <a:pos x="connsiteX0" y="connsiteY0"/>
              </a:cxn>
              <a:cxn ang="0">
                <a:pos x="connsiteX1" y="connsiteY1"/>
              </a:cxn>
              <a:cxn ang="0">
                <a:pos x="connsiteX2" y="connsiteY2"/>
              </a:cxn>
            </a:cxnLst>
            <a:rect l="l" t="t" r="r" b="b"/>
            <a:pathLst>
              <a:path w="1083212" h="225083">
                <a:moveTo>
                  <a:pt x="0" y="225083"/>
                </a:moveTo>
                <a:lnTo>
                  <a:pt x="1083212" y="0"/>
                </a:lnTo>
                <a:lnTo>
                  <a:pt x="914400" y="133643"/>
                </a:lnTo>
              </a:path>
            </a:pathLst>
          </a:custGeom>
          <a:noFill/>
          <a:ln w="28575">
            <a:solidFill>
              <a:schemeClr val="bg1"/>
            </a:solidFill>
            <a:miter lim="800000"/>
            <a:headEnd type="triangle" w="med" len="med"/>
            <a:tailEnd type="triangle" w="med" len="me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cxnSp>
        <p:nvCxnSpPr>
          <p:cNvPr id="502" name="Straight Arrow Connector 501">
            <a:extLst>
              <a:ext uri="{FF2B5EF4-FFF2-40B4-BE49-F238E27FC236}">
                <a16:creationId xmlns:a16="http://schemas.microsoft.com/office/drawing/2014/main" id="{BE445197-03CF-4D5B-A487-09A2C09D1022}"/>
              </a:ext>
            </a:extLst>
          </p:cNvPr>
          <p:cNvCxnSpPr>
            <a:cxnSpLocks/>
          </p:cNvCxnSpPr>
          <p:nvPr/>
        </p:nvCxnSpPr>
        <p:spPr bwMode="auto">
          <a:xfrm>
            <a:off x="5673951" y="4160021"/>
            <a:ext cx="0" cy="118391"/>
          </a:xfrm>
          <a:prstGeom prst="straightConnector1">
            <a:avLst/>
          </a:prstGeom>
          <a:noFill/>
          <a:ln w="19050" cap="flat" cmpd="sng" algn="ctr">
            <a:solidFill>
              <a:schemeClr val="bg1"/>
            </a:solidFill>
            <a:prstDash val="solid"/>
            <a:round/>
            <a:headEnd type="none" w="med" len="med"/>
            <a:tailEnd type="triangle"/>
          </a:ln>
          <a:effectLst/>
        </p:spPr>
      </p:cxnSp>
      <p:cxnSp>
        <p:nvCxnSpPr>
          <p:cNvPr id="504" name="Straight Arrow Connector 503">
            <a:extLst>
              <a:ext uri="{FF2B5EF4-FFF2-40B4-BE49-F238E27FC236}">
                <a16:creationId xmlns:a16="http://schemas.microsoft.com/office/drawing/2014/main" id="{B7411AD4-2A03-47CE-A9AB-4EFF34400986}"/>
              </a:ext>
            </a:extLst>
          </p:cNvPr>
          <p:cNvCxnSpPr>
            <a:cxnSpLocks/>
          </p:cNvCxnSpPr>
          <p:nvPr/>
        </p:nvCxnSpPr>
        <p:spPr bwMode="auto">
          <a:xfrm>
            <a:off x="5673951" y="4461311"/>
            <a:ext cx="0" cy="118391"/>
          </a:xfrm>
          <a:prstGeom prst="straightConnector1">
            <a:avLst/>
          </a:prstGeom>
          <a:noFill/>
          <a:ln w="19050" cap="flat" cmpd="sng" algn="ctr">
            <a:solidFill>
              <a:schemeClr val="bg1"/>
            </a:solidFill>
            <a:prstDash val="solid"/>
            <a:round/>
            <a:headEnd type="none" w="med" len="med"/>
            <a:tailEnd type="triangle"/>
          </a:ln>
          <a:effectLst/>
        </p:spPr>
      </p:cxnSp>
      <p:cxnSp>
        <p:nvCxnSpPr>
          <p:cNvPr id="505" name="Straight Arrow Connector 504">
            <a:extLst>
              <a:ext uri="{FF2B5EF4-FFF2-40B4-BE49-F238E27FC236}">
                <a16:creationId xmlns:a16="http://schemas.microsoft.com/office/drawing/2014/main" id="{0014BC4C-7F0C-4D42-8010-EB6E4A6317A8}"/>
              </a:ext>
            </a:extLst>
          </p:cNvPr>
          <p:cNvCxnSpPr>
            <a:cxnSpLocks/>
          </p:cNvCxnSpPr>
          <p:nvPr/>
        </p:nvCxnSpPr>
        <p:spPr bwMode="auto">
          <a:xfrm>
            <a:off x="5673951" y="4727935"/>
            <a:ext cx="0" cy="118391"/>
          </a:xfrm>
          <a:prstGeom prst="straightConnector1">
            <a:avLst/>
          </a:prstGeom>
          <a:noFill/>
          <a:ln w="19050" cap="flat" cmpd="sng" algn="ctr">
            <a:solidFill>
              <a:schemeClr val="bg1"/>
            </a:solidFill>
            <a:prstDash val="solid"/>
            <a:round/>
            <a:headEnd type="none" w="med" len="med"/>
            <a:tailEnd type="triangle"/>
          </a:ln>
          <a:effectLst/>
        </p:spPr>
      </p:cxnSp>
      <p:cxnSp>
        <p:nvCxnSpPr>
          <p:cNvPr id="506" name="Straight Arrow Connector 505">
            <a:extLst>
              <a:ext uri="{FF2B5EF4-FFF2-40B4-BE49-F238E27FC236}">
                <a16:creationId xmlns:a16="http://schemas.microsoft.com/office/drawing/2014/main" id="{A90465CC-D21D-4735-93B2-2DA00E98372A}"/>
              </a:ext>
            </a:extLst>
          </p:cNvPr>
          <p:cNvCxnSpPr>
            <a:cxnSpLocks/>
          </p:cNvCxnSpPr>
          <p:nvPr/>
        </p:nvCxnSpPr>
        <p:spPr bwMode="auto">
          <a:xfrm>
            <a:off x="6610167" y="4205400"/>
            <a:ext cx="0" cy="118391"/>
          </a:xfrm>
          <a:prstGeom prst="straightConnector1">
            <a:avLst/>
          </a:prstGeom>
          <a:noFill/>
          <a:ln w="19050" cap="flat" cmpd="sng" algn="ctr">
            <a:solidFill>
              <a:schemeClr val="bg1"/>
            </a:solidFill>
            <a:prstDash val="solid"/>
            <a:round/>
            <a:headEnd type="none" w="med" len="med"/>
            <a:tailEnd type="triangle"/>
          </a:ln>
          <a:effectLst/>
        </p:spPr>
      </p:cxnSp>
      <p:cxnSp>
        <p:nvCxnSpPr>
          <p:cNvPr id="507" name="Straight Arrow Connector 506">
            <a:extLst>
              <a:ext uri="{FF2B5EF4-FFF2-40B4-BE49-F238E27FC236}">
                <a16:creationId xmlns:a16="http://schemas.microsoft.com/office/drawing/2014/main" id="{11D7C85C-6199-4544-A7B6-65005960B82C}"/>
              </a:ext>
            </a:extLst>
          </p:cNvPr>
          <p:cNvCxnSpPr>
            <a:cxnSpLocks/>
          </p:cNvCxnSpPr>
          <p:nvPr/>
        </p:nvCxnSpPr>
        <p:spPr bwMode="auto">
          <a:xfrm>
            <a:off x="6610167" y="4485910"/>
            <a:ext cx="0" cy="118391"/>
          </a:xfrm>
          <a:prstGeom prst="straightConnector1">
            <a:avLst/>
          </a:prstGeom>
          <a:noFill/>
          <a:ln w="19050" cap="flat" cmpd="sng" algn="ctr">
            <a:solidFill>
              <a:schemeClr val="bg1"/>
            </a:solidFill>
            <a:prstDash val="solid"/>
            <a:round/>
            <a:headEnd type="none" w="med" len="med"/>
            <a:tailEnd type="triangle"/>
          </a:ln>
          <a:effectLst/>
        </p:spPr>
      </p:cxnSp>
      <p:grpSp>
        <p:nvGrpSpPr>
          <p:cNvPr id="508" name="Group 507">
            <a:extLst>
              <a:ext uri="{FF2B5EF4-FFF2-40B4-BE49-F238E27FC236}">
                <a16:creationId xmlns:a16="http://schemas.microsoft.com/office/drawing/2014/main" id="{7A71B1D6-4D1D-4A57-9578-0767F1BBC92C}"/>
              </a:ext>
            </a:extLst>
          </p:cNvPr>
          <p:cNvGrpSpPr/>
          <p:nvPr/>
        </p:nvGrpSpPr>
        <p:grpSpPr>
          <a:xfrm rot="18242940" flipH="1">
            <a:off x="6135404" y="2403386"/>
            <a:ext cx="312343" cy="176740"/>
            <a:chOff x="7937527" y="3674889"/>
            <a:chExt cx="312343" cy="176740"/>
          </a:xfrm>
        </p:grpSpPr>
        <p:cxnSp>
          <p:nvCxnSpPr>
            <p:cNvPr id="509" name="Straight Connector 508">
              <a:extLst>
                <a:ext uri="{FF2B5EF4-FFF2-40B4-BE49-F238E27FC236}">
                  <a16:creationId xmlns:a16="http://schemas.microsoft.com/office/drawing/2014/main" id="{7B26E42D-509D-4EEE-8AD7-48AEF135B6C6}"/>
                </a:ext>
              </a:extLst>
            </p:cNvPr>
            <p:cNvCxnSpPr/>
            <p:nvPr/>
          </p:nvCxnSpPr>
          <p:spPr bwMode="auto">
            <a:xfrm rot="11970193" flipH="1" flipV="1">
              <a:off x="7937527" y="3706027"/>
              <a:ext cx="140928" cy="145602"/>
            </a:xfrm>
            <a:prstGeom prst="line">
              <a:avLst/>
            </a:prstGeom>
            <a:noFill/>
            <a:ln w="38100" cap="flat" cmpd="sng" algn="ctr">
              <a:solidFill>
                <a:srgbClr val="FF0000"/>
              </a:solidFill>
              <a:prstDash val="solid"/>
              <a:round/>
              <a:headEnd type="none" w="med" len="med"/>
              <a:tailEnd type="none" w="med" len="med"/>
            </a:ln>
            <a:effectLst/>
          </p:spPr>
        </p:cxnSp>
        <p:cxnSp>
          <p:nvCxnSpPr>
            <p:cNvPr id="510" name="Straight Connector 509">
              <a:extLst>
                <a:ext uri="{FF2B5EF4-FFF2-40B4-BE49-F238E27FC236}">
                  <a16:creationId xmlns:a16="http://schemas.microsoft.com/office/drawing/2014/main" id="{0207371E-7B94-4B0E-8722-A48B3CC8F8F4}"/>
                </a:ext>
              </a:extLst>
            </p:cNvPr>
            <p:cNvCxnSpPr>
              <a:cxnSpLocks/>
            </p:cNvCxnSpPr>
            <p:nvPr/>
          </p:nvCxnSpPr>
          <p:spPr bwMode="auto">
            <a:xfrm flipH="1">
              <a:off x="8008445" y="3674889"/>
              <a:ext cx="241425" cy="90598"/>
            </a:xfrm>
            <a:prstGeom prst="line">
              <a:avLst/>
            </a:prstGeom>
            <a:noFill/>
            <a:ln w="38100" cap="flat" cmpd="sng" algn="ctr">
              <a:solidFill>
                <a:srgbClr val="FF0000"/>
              </a:solidFill>
              <a:prstDash val="solid"/>
              <a:round/>
              <a:headEnd type="none" w="med" len="med"/>
              <a:tailEnd type="none" w="med" len="med"/>
            </a:ln>
            <a:effectLst/>
          </p:spPr>
        </p:cxnSp>
      </p:grpSp>
      <p:sp>
        <p:nvSpPr>
          <p:cNvPr id="514" name="Freeform: Shape 513">
            <a:extLst>
              <a:ext uri="{FF2B5EF4-FFF2-40B4-BE49-F238E27FC236}">
                <a16:creationId xmlns:a16="http://schemas.microsoft.com/office/drawing/2014/main" id="{0B910986-64F6-4B26-B93E-9642D36D7A23}"/>
              </a:ext>
            </a:extLst>
          </p:cNvPr>
          <p:cNvSpPr/>
          <p:nvPr/>
        </p:nvSpPr>
        <p:spPr bwMode="auto">
          <a:xfrm rot="1268214">
            <a:off x="6585676" y="2855473"/>
            <a:ext cx="1561460" cy="93550"/>
          </a:xfrm>
          <a:custGeom>
            <a:avLst/>
            <a:gdLst>
              <a:gd name="connsiteX0" fmla="*/ 0 w 1983658"/>
              <a:gd name="connsiteY0" fmla="*/ 0 h 95864"/>
              <a:gd name="connsiteX1" fmla="*/ 0 w 1983658"/>
              <a:gd name="connsiteY1" fmla="*/ 95864 h 95864"/>
              <a:gd name="connsiteX2" fmla="*/ 1983658 w 1983658"/>
              <a:gd name="connsiteY2" fmla="*/ 95864 h 95864"/>
              <a:gd name="connsiteX3" fmla="*/ 1983658 w 1983658"/>
              <a:gd name="connsiteY3" fmla="*/ 7374 h 95864"/>
            </a:gdLst>
            <a:ahLst/>
            <a:cxnLst>
              <a:cxn ang="0">
                <a:pos x="connsiteX0" y="connsiteY0"/>
              </a:cxn>
              <a:cxn ang="0">
                <a:pos x="connsiteX1" y="connsiteY1"/>
              </a:cxn>
              <a:cxn ang="0">
                <a:pos x="connsiteX2" y="connsiteY2"/>
              </a:cxn>
              <a:cxn ang="0">
                <a:pos x="connsiteX3" y="connsiteY3"/>
              </a:cxn>
            </a:cxnLst>
            <a:rect l="l" t="t" r="r" b="b"/>
            <a:pathLst>
              <a:path w="1983658" h="95864">
                <a:moveTo>
                  <a:pt x="0" y="0"/>
                </a:moveTo>
                <a:lnTo>
                  <a:pt x="0" y="95864"/>
                </a:lnTo>
                <a:lnTo>
                  <a:pt x="1983658" y="95864"/>
                </a:lnTo>
                <a:lnTo>
                  <a:pt x="1983658" y="7374"/>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grpSp>
        <p:nvGrpSpPr>
          <p:cNvPr id="528" name="Group 527">
            <a:extLst>
              <a:ext uri="{FF2B5EF4-FFF2-40B4-BE49-F238E27FC236}">
                <a16:creationId xmlns:a16="http://schemas.microsoft.com/office/drawing/2014/main" id="{8264301B-839E-4770-8544-02BFD353473B}"/>
              </a:ext>
            </a:extLst>
          </p:cNvPr>
          <p:cNvGrpSpPr/>
          <p:nvPr/>
        </p:nvGrpSpPr>
        <p:grpSpPr>
          <a:xfrm>
            <a:off x="7132729" y="3148833"/>
            <a:ext cx="423739" cy="187778"/>
            <a:chOff x="9835826" y="3148833"/>
            <a:chExt cx="423739" cy="187778"/>
          </a:xfrm>
        </p:grpSpPr>
        <p:grpSp>
          <p:nvGrpSpPr>
            <p:cNvPr id="522" name="Group 521">
              <a:extLst>
                <a:ext uri="{FF2B5EF4-FFF2-40B4-BE49-F238E27FC236}">
                  <a16:creationId xmlns:a16="http://schemas.microsoft.com/office/drawing/2014/main" id="{2944B6EE-C838-4507-9332-BFCFA10FE8F2}"/>
                </a:ext>
              </a:extLst>
            </p:cNvPr>
            <p:cNvGrpSpPr/>
            <p:nvPr/>
          </p:nvGrpSpPr>
          <p:grpSpPr>
            <a:xfrm rot="16200000">
              <a:off x="9816455" y="3176312"/>
              <a:ext cx="179670" cy="140928"/>
              <a:chOff x="10107898" y="3456898"/>
              <a:chExt cx="179670" cy="140928"/>
            </a:xfrm>
          </p:grpSpPr>
          <p:cxnSp>
            <p:nvCxnSpPr>
              <p:cNvPr id="520" name="Straight Connector 519">
                <a:extLst>
                  <a:ext uri="{FF2B5EF4-FFF2-40B4-BE49-F238E27FC236}">
                    <a16:creationId xmlns:a16="http://schemas.microsoft.com/office/drawing/2014/main" id="{F8661507-6B20-4D5D-A022-54486959E663}"/>
                  </a:ext>
                </a:extLst>
              </p:cNvPr>
              <p:cNvCxnSpPr>
                <a:cxnSpLocks/>
              </p:cNvCxnSpPr>
              <p:nvPr/>
            </p:nvCxnSpPr>
            <p:spPr bwMode="auto">
              <a:xfrm rot="5400000" flipH="1">
                <a:off x="10216350" y="3492493"/>
                <a:ext cx="38627" cy="103808"/>
              </a:xfrm>
              <a:prstGeom prst="line">
                <a:avLst/>
              </a:prstGeom>
              <a:noFill/>
              <a:ln w="38100" cap="flat" cmpd="sng" algn="ctr">
                <a:solidFill>
                  <a:srgbClr val="FF0000"/>
                </a:solidFill>
                <a:prstDash val="solid"/>
                <a:round/>
                <a:headEnd type="none" w="med" len="med"/>
                <a:tailEnd type="none" w="med" len="med"/>
              </a:ln>
              <a:effectLst/>
            </p:spPr>
          </p:cxnSp>
          <p:cxnSp>
            <p:nvCxnSpPr>
              <p:cNvPr id="521" name="Straight Connector 520">
                <a:extLst>
                  <a:ext uri="{FF2B5EF4-FFF2-40B4-BE49-F238E27FC236}">
                    <a16:creationId xmlns:a16="http://schemas.microsoft.com/office/drawing/2014/main" id="{860BAAE3-D934-401D-B16C-04E8032B51B4}"/>
                  </a:ext>
                </a:extLst>
              </p:cNvPr>
              <p:cNvCxnSpPr/>
              <p:nvPr/>
            </p:nvCxnSpPr>
            <p:spPr bwMode="auto">
              <a:xfrm rot="14710386" flipH="1" flipV="1">
                <a:off x="10110235" y="3454561"/>
                <a:ext cx="140928" cy="145602"/>
              </a:xfrm>
              <a:prstGeom prst="line">
                <a:avLst/>
              </a:prstGeom>
              <a:noFill/>
              <a:ln w="38100" cap="flat" cmpd="sng" algn="ctr">
                <a:solidFill>
                  <a:srgbClr val="FF0000"/>
                </a:solidFill>
                <a:prstDash val="solid"/>
                <a:round/>
                <a:headEnd type="none" w="med" len="med"/>
                <a:tailEnd type="none" w="med" len="med"/>
              </a:ln>
              <a:effectLst/>
            </p:spPr>
          </p:cxnSp>
        </p:grpSp>
        <p:cxnSp>
          <p:nvCxnSpPr>
            <p:cNvPr id="525" name="Straight Connector 524">
              <a:extLst>
                <a:ext uri="{FF2B5EF4-FFF2-40B4-BE49-F238E27FC236}">
                  <a16:creationId xmlns:a16="http://schemas.microsoft.com/office/drawing/2014/main" id="{A64B6A97-2C25-4E7A-9A25-7D6927D35880}"/>
                </a:ext>
              </a:extLst>
            </p:cNvPr>
            <p:cNvCxnSpPr>
              <a:cxnSpLocks/>
            </p:cNvCxnSpPr>
            <p:nvPr/>
          </p:nvCxnSpPr>
          <p:spPr bwMode="auto">
            <a:xfrm>
              <a:off x="9929986" y="3148833"/>
              <a:ext cx="329579" cy="127390"/>
            </a:xfrm>
            <a:prstGeom prst="line">
              <a:avLst/>
            </a:prstGeom>
            <a:noFill/>
            <a:ln w="38100" cap="flat" cmpd="sng" algn="ctr">
              <a:solidFill>
                <a:srgbClr val="FF0000"/>
              </a:solidFill>
              <a:prstDash val="solid"/>
              <a:round/>
              <a:headEnd type="none" w="med" len="med"/>
              <a:tailEnd type="none" w="med" len="med"/>
            </a:ln>
            <a:effectLst/>
          </p:spPr>
        </p:cxnSp>
      </p:grpSp>
      <p:sp>
        <p:nvSpPr>
          <p:cNvPr id="529" name="Freeform: Shape 528">
            <a:extLst>
              <a:ext uri="{FF2B5EF4-FFF2-40B4-BE49-F238E27FC236}">
                <a16:creationId xmlns:a16="http://schemas.microsoft.com/office/drawing/2014/main" id="{69CF96F5-68C9-4C1A-A22B-7B02BED38F1F}"/>
              </a:ext>
            </a:extLst>
          </p:cNvPr>
          <p:cNvSpPr/>
          <p:nvPr/>
        </p:nvSpPr>
        <p:spPr bwMode="auto">
          <a:xfrm>
            <a:off x="7884272" y="3179024"/>
            <a:ext cx="1133769" cy="2146601"/>
          </a:xfrm>
          <a:custGeom>
            <a:avLst/>
            <a:gdLst>
              <a:gd name="connsiteX0" fmla="*/ 0 w 1225923"/>
              <a:gd name="connsiteY0" fmla="*/ 2582426 h 2582426"/>
              <a:gd name="connsiteX1" fmla="*/ 562708 w 1225923"/>
              <a:gd name="connsiteY1" fmla="*/ 2421653 h 2582426"/>
              <a:gd name="connsiteX2" fmla="*/ 1055077 w 1225923"/>
              <a:gd name="connsiteY2" fmla="*/ 1909187 h 2582426"/>
              <a:gd name="connsiteX3" fmla="*/ 1225899 w 1225923"/>
              <a:gd name="connsiteY3" fmla="*/ 1045029 h 2582426"/>
              <a:gd name="connsiteX4" fmla="*/ 1065126 w 1225923"/>
              <a:gd name="connsiteY4" fmla="*/ 381837 h 2582426"/>
              <a:gd name="connsiteX5" fmla="*/ 753627 w 1225923"/>
              <a:gd name="connsiteY5" fmla="*/ 0 h 2582426"/>
              <a:gd name="connsiteX0" fmla="*/ 0 w 1238373"/>
              <a:gd name="connsiteY0" fmla="*/ 2582426 h 2582426"/>
              <a:gd name="connsiteX1" fmla="*/ 562708 w 1238373"/>
              <a:gd name="connsiteY1" fmla="*/ 2421653 h 2582426"/>
              <a:gd name="connsiteX2" fmla="*/ 1055077 w 1238373"/>
              <a:gd name="connsiteY2" fmla="*/ 1909187 h 2582426"/>
              <a:gd name="connsiteX3" fmla="*/ 1225899 w 1238373"/>
              <a:gd name="connsiteY3" fmla="*/ 1045029 h 2582426"/>
              <a:gd name="connsiteX4" fmla="*/ 753627 w 1238373"/>
              <a:gd name="connsiteY4" fmla="*/ 0 h 2582426"/>
              <a:gd name="connsiteX0" fmla="*/ 0 w 1238373"/>
              <a:gd name="connsiteY0" fmla="*/ 2582426 h 2582426"/>
              <a:gd name="connsiteX1" fmla="*/ 562708 w 1238373"/>
              <a:gd name="connsiteY1" fmla="*/ 2421653 h 2582426"/>
              <a:gd name="connsiteX2" fmla="*/ 1055077 w 1238373"/>
              <a:gd name="connsiteY2" fmla="*/ 1909187 h 2582426"/>
              <a:gd name="connsiteX3" fmla="*/ 1225899 w 1238373"/>
              <a:gd name="connsiteY3" fmla="*/ 1045029 h 2582426"/>
              <a:gd name="connsiteX4" fmla="*/ 753627 w 1238373"/>
              <a:gd name="connsiteY4" fmla="*/ 0 h 2582426"/>
              <a:gd name="connsiteX0" fmla="*/ 0 w 1229357"/>
              <a:gd name="connsiteY0" fmla="*/ 2582426 h 2582426"/>
              <a:gd name="connsiteX1" fmla="*/ 562708 w 1229357"/>
              <a:gd name="connsiteY1" fmla="*/ 2421653 h 2582426"/>
              <a:gd name="connsiteX2" fmla="*/ 1055077 w 1229357"/>
              <a:gd name="connsiteY2" fmla="*/ 1909187 h 2582426"/>
              <a:gd name="connsiteX3" fmla="*/ 1225899 w 1229357"/>
              <a:gd name="connsiteY3" fmla="*/ 1045029 h 2582426"/>
              <a:gd name="connsiteX4" fmla="*/ 753627 w 1229357"/>
              <a:gd name="connsiteY4" fmla="*/ 0 h 2582426"/>
              <a:gd name="connsiteX0" fmla="*/ 0 w 1229357"/>
              <a:gd name="connsiteY0" fmla="*/ 2582426 h 2582426"/>
              <a:gd name="connsiteX1" fmla="*/ 562708 w 1229357"/>
              <a:gd name="connsiteY1" fmla="*/ 2421653 h 2582426"/>
              <a:gd name="connsiteX2" fmla="*/ 1055077 w 1229357"/>
              <a:gd name="connsiteY2" fmla="*/ 1909187 h 2582426"/>
              <a:gd name="connsiteX3" fmla="*/ 1225899 w 1229357"/>
              <a:gd name="connsiteY3" fmla="*/ 1045029 h 2582426"/>
              <a:gd name="connsiteX4" fmla="*/ 753627 w 1229357"/>
              <a:gd name="connsiteY4" fmla="*/ 0 h 2582426"/>
              <a:gd name="connsiteX0" fmla="*/ 0 w 1229357"/>
              <a:gd name="connsiteY0" fmla="*/ 2582426 h 2582426"/>
              <a:gd name="connsiteX1" fmla="*/ 562708 w 1229357"/>
              <a:gd name="connsiteY1" fmla="*/ 2421653 h 2582426"/>
              <a:gd name="connsiteX2" fmla="*/ 1055077 w 1229357"/>
              <a:gd name="connsiteY2" fmla="*/ 1909187 h 2582426"/>
              <a:gd name="connsiteX3" fmla="*/ 1225899 w 1229357"/>
              <a:gd name="connsiteY3" fmla="*/ 1045029 h 2582426"/>
              <a:gd name="connsiteX4" fmla="*/ 753627 w 1229357"/>
              <a:gd name="connsiteY4" fmla="*/ 0 h 2582426"/>
              <a:gd name="connsiteX0" fmla="*/ 0 w 1229357"/>
              <a:gd name="connsiteY0" fmla="*/ 2582426 h 2582426"/>
              <a:gd name="connsiteX1" fmla="*/ 562708 w 1229357"/>
              <a:gd name="connsiteY1" fmla="*/ 2421653 h 2582426"/>
              <a:gd name="connsiteX2" fmla="*/ 1055077 w 1229357"/>
              <a:gd name="connsiteY2" fmla="*/ 1909187 h 2582426"/>
              <a:gd name="connsiteX3" fmla="*/ 1225899 w 1229357"/>
              <a:gd name="connsiteY3" fmla="*/ 1045029 h 2582426"/>
              <a:gd name="connsiteX4" fmla="*/ 753627 w 1229357"/>
              <a:gd name="connsiteY4" fmla="*/ 0 h 2582426"/>
              <a:gd name="connsiteX0" fmla="*/ 0 w 1238373"/>
              <a:gd name="connsiteY0" fmla="*/ 2582426 h 2582426"/>
              <a:gd name="connsiteX1" fmla="*/ 562708 w 1238373"/>
              <a:gd name="connsiteY1" fmla="*/ 2421653 h 2582426"/>
              <a:gd name="connsiteX2" fmla="*/ 1055077 w 1238373"/>
              <a:gd name="connsiteY2" fmla="*/ 1868745 h 2582426"/>
              <a:gd name="connsiteX3" fmla="*/ 1225899 w 1238373"/>
              <a:gd name="connsiteY3" fmla="*/ 1045029 h 2582426"/>
              <a:gd name="connsiteX4" fmla="*/ 753627 w 1238373"/>
              <a:gd name="connsiteY4" fmla="*/ 0 h 2582426"/>
              <a:gd name="connsiteX0" fmla="*/ 0 w 1238373"/>
              <a:gd name="connsiteY0" fmla="*/ 2582426 h 2582426"/>
              <a:gd name="connsiteX1" fmla="*/ 562708 w 1238373"/>
              <a:gd name="connsiteY1" fmla="*/ 2421653 h 2582426"/>
              <a:gd name="connsiteX2" fmla="*/ 1055077 w 1238373"/>
              <a:gd name="connsiteY2" fmla="*/ 1868745 h 2582426"/>
              <a:gd name="connsiteX3" fmla="*/ 1225899 w 1238373"/>
              <a:gd name="connsiteY3" fmla="*/ 1045029 h 2582426"/>
              <a:gd name="connsiteX4" fmla="*/ 753627 w 1238373"/>
              <a:gd name="connsiteY4" fmla="*/ 0 h 2582426"/>
              <a:gd name="connsiteX0" fmla="*/ 0 w 1238373"/>
              <a:gd name="connsiteY0" fmla="*/ 2582426 h 2582426"/>
              <a:gd name="connsiteX1" fmla="*/ 562708 w 1238373"/>
              <a:gd name="connsiteY1" fmla="*/ 2421653 h 2582426"/>
              <a:gd name="connsiteX2" fmla="*/ 1055077 w 1238373"/>
              <a:gd name="connsiteY2" fmla="*/ 1868745 h 2582426"/>
              <a:gd name="connsiteX3" fmla="*/ 1225899 w 1238373"/>
              <a:gd name="connsiteY3" fmla="*/ 1045029 h 2582426"/>
              <a:gd name="connsiteX4" fmla="*/ 753627 w 1238373"/>
              <a:gd name="connsiteY4" fmla="*/ 0 h 2582426"/>
              <a:gd name="connsiteX0" fmla="*/ 0 w 1238373"/>
              <a:gd name="connsiteY0" fmla="*/ 2582426 h 2582426"/>
              <a:gd name="connsiteX1" fmla="*/ 562708 w 1238373"/>
              <a:gd name="connsiteY1" fmla="*/ 2421653 h 2582426"/>
              <a:gd name="connsiteX2" fmla="*/ 1055077 w 1238373"/>
              <a:gd name="connsiteY2" fmla="*/ 1868745 h 2582426"/>
              <a:gd name="connsiteX3" fmla="*/ 1225899 w 1238373"/>
              <a:gd name="connsiteY3" fmla="*/ 1045029 h 2582426"/>
              <a:gd name="connsiteX4" fmla="*/ 753627 w 1238373"/>
              <a:gd name="connsiteY4" fmla="*/ 0 h 2582426"/>
              <a:gd name="connsiteX0" fmla="*/ 0 w 1238289"/>
              <a:gd name="connsiteY0" fmla="*/ 2582426 h 2582426"/>
              <a:gd name="connsiteX1" fmla="*/ 569701 w 1238289"/>
              <a:gd name="connsiteY1" fmla="*/ 2454007 h 2582426"/>
              <a:gd name="connsiteX2" fmla="*/ 1055077 w 1238289"/>
              <a:gd name="connsiteY2" fmla="*/ 1868745 h 2582426"/>
              <a:gd name="connsiteX3" fmla="*/ 1225899 w 1238289"/>
              <a:gd name="connsiteY3" fmla="*/ 1045029 h 2582426"/>
              <a:gd name="connsiteX4" fmla="*/ 753627 w 1238289"/>
              <a:gd name="connsiteY4" fmla="*/ 0 h 2582426"/>
              <a:gd name="connsiteX0" fmla="*/ 0 w 1239268"/>
              <a:gd name="connsiteY0" fmla="*/ 2582426 h 2582426"/>
              <a:gd name="connsiteX1" fmla="*/ 569701 w 1239268"/>
              <a:gd name="connsiteY1" fmla="*/ 2454007 h 2582426"/>
              <a:gd name="connsiteX2" fmla="*/ 1062070 w 1239268"/>
              <a:gd name="connsiteY2" fmla="*/ 1917277 h 2582426"/>
              <a:gd name="connsiteX3" fmla="*/ 1225899 w 1239268"/>
              <a:gd name="connsiteY3" fmla="*/ 1045029 h 2582426"/>
              <a:gd name="connsiteX4" fmla="*/ 753627 w 1239268"/>
              <a:gd name="connsiteY4" fmla="*/ 0 h 2582426"/>
              <a:gd name="connsiteX0" fmla="*/ 0 w 1188857"/>
              <a:gd name="connsiteY0" fmla="*/ 2582426 h 2582426"/>
              <a:gd name="connsiteX1" fmla="*/ 569701 w 1188857"/>
              <a:gd name="connsiteY1" fmla="*/ 2454007 h 2582426"/>
              <a:gd name="connsiteX2" fmla="*/ 1062070 w 1188857"/>
              <a:gd name="connsiteY2" fmla="*/ 1917277 h 2582426"/>
              <a:gd name="connsiteX3" fmla="*/ 1169958 w 1188857"/>
              <a:gd name="connsiteY3" fmla="*/ 1004587 h 2582426"/>
              <a:gd name="connsiteX4" fmla="*/ 753627 w 1188857"/>
              <a:gd name="connsiteY4" fmla="*/ 0 h 2582426"/>
              <a:gd name="connsiteX0" fmla="*/ 0 w 1174681"/>
              <a:gd name="connsiteY0" fmla="*/ 2582426 h 2582426"/>
              <a:gd name="connsiteX1" fmla="*/ 569701 w 1174681"/>
              <a:gd name="connsiteY1" fmla="*/ 2454007 h 2582426"/>
              <a:gd name="connsiteX2" fmla="*/ 1062070 w 1174681"/>
              <a:gd name="connsiteY2" fmla="*/ 1917277 h 2582426"/>
              <a:gd name="connsiteX3" fmla="*/ 1169958 w 1174681"/>
              <a:gd name="connsiteY3" fmla="*/ 1004587 h 2582426"/>
              <a:gd name="connsiteX4" fmla="*/ 753627 w 1174681"/>
              <a:gd name="connsiteY4" fmla="*/ 0 h 2582426"/>
              <a:gd name="connsiteX0" fmla="*/ 0 w 1184589"/>
              <a:gd name="connsiteY0" fmla="*/ 2582426 h 2582426"/>
              <a:gd name="connsiteX1" fmla="*/ 569701 w 1184589"/>
              <a:gd name="connsiteY1" fmla="*/ 2454007 h 2582426"/>
              <a:gd name="connsiteX2" fmla="*/ 1041093 w 1184589"/>
              <a:gd name="connsiteY2" fmla="*/ 1860656 h 2582426"/>
              <a:gd name="connsiteX3" fmla="*/ 1169958 w 1184589"/>
              <a:gd name="connsiteY3" fmla="*/ 1004587 h 2582426"/>
              <a:gd name="connsiteX4" fmla="*/ 753627 w 1184589"/>
              <a:gd name="connsiteY4" fmla="*/ 0 h 2582426"/>
              <a:gd name="connsiteX0" fmla="*/ 0 w 1184468"/>
              <a:gd name="connsiteY0" fmla="*/ 2582426 h 2582426"/>
              <a:gd name="connsiteX1" fmla="*/ 576693 w 1184468"/>
              <a:gd name="connsiteY1" fmla="*/ 2429741 h 2582426"/>
              <a:gd name="connsiteX2" fmla="*/ 1041093 w 1184468"/>
              <a:gd name="connsiteY2" fmla="*/ 1860656 h 2582426"/>
              <a:gd name="connsiteX3" fmla="*/ 1169958 w 1184468"/>
              <a:gd name="connsiteY3" fmla="*/ 1004587 h 2582426"/>
              <a:gd name="connsiteX4" fmla="*/ 753627 w 1184468"/>
              <a:gd name="connsiteY4" fmla="*/ 0 h 2582426"/>
              <a:gd name="connsiteX0" fmla="*/ 0 w 1184468"/>
              <a:gd name="connsiteY0" fmla="*/ 2582426 h 2582426"/>
              <a:gd name="connsiteX1" fmla="*/ 576693 w 1184468"/>
              <a:gd name="connsiteY1" fmla="*/ 2429741 h 2582426"/>
              <a:gd name="connsiteX2" fmla="*/ 1041093 w 1184468"/>
              <a:gd name="connsiteY2" fmla="*/ 1860656 h 2582426"/>
              <a:gd name="connsiteX3" fmla="*/ 1169958 w 1184468"/>
              <a:gd name="connsiteY3" fmla="*/ 1004587 h 2582426"/>
              <a:gd name="connsiteX4" fmla="*/ 753627 w 1184468"/>
              <a:gd name="connsiteY4" fmla="*/ 0 h 2582426"/>
              <a:gd name="connsiteX0" fmla="*/ 0 w 1179139"/>
              <a:gd name="connsiteY0" fmla="*/ 2582426 h 2582426"/>
              <a:gd name="connsiteX1" fmla="*/ 576693 w 1179139"/>
              <a:gd name="connsiteY1" fmla="*/ 2429741 h 2582426"/>
              <a:gd name="connsiteX2" fmla="*/ 1041093 w 1179139"/>
              <a:gd name="connsiteY2" fmla="*/ 1860656 h 2582426"/>
              <a:gd name="connsiteX3" fmla="*/ 1169958 w 1179139"/>
              <a:gd name="connsiteY3" fmla="*/ 1004587 h 2582426"/>
              <a:gd name="connsiteX4" fmla="*/ 753627 w 1179139"/>
              <a:gd name="connsiteY4" fmla="*/ 0 h 258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9139" h="2582426">
                <a:moveTo>
                  <a:pt x="0" y="2582426"/>
                </a:moveTo>
                <a:cubicBezTo>
                  <a:pt x="193431" y="2558142"/>
                  <a:pt x="396186" y="2550036"/>
                  <a:pt x="576693" y="2429741"/>
                </a:cubicBezTo>
                <a:cubicBezTo>
                  <a:pt x="757200" y="2309446"/>
                  <a:pt x="942216" y="2098182"/>
                  <a:pt x="1041093" y="1860656"/>
                </a:cubicBezTo>
                <a:cubicBezTo>
                  <a:pt x="1139971" y="1623130"/>
                  <a:pt x="1203884" y="1249986"/>
                  <a:pt x="1169958" y="1004587"/>
                </a:cubicBezTo>
                <a:cubicBezTo>
                  <a:pt x="1136032" y="759188"/>
                  <a:pt x="1131778" y="484637"/>
                  <a:pt x="753627" y="0"/>
                </a:cubicBezTo>
              </a:path>
            </a:pathLst>
          </a:custGeom>
          <a:noFill/>
          <a:ln w="28575">
            <a:solidFill>
              <a:schemeClr val="bg1"/>
            </a:solidFill>
            <a:miter lim="800000"/>
            <a:headEnd type="none" w="med" len="med"/>
            <a:tailEnd type="triangle" w="med" len="me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Tree>
    <p:extLst>
      <p:ext uri="{BB962C8B-B14F-4D97-AF65-F5344CB8AC3E}">
        <p14:creationId xmlns:p14="http://schemas.microsoft.com/office/powerpoint/2010/main" val="3481084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67">
            <a:extLst>
              <a:ext uri="{FF2B5EF4-FFF2-40B4-BE49-F238E27FC236}">
                <a16:creationId xmlns:a16="http://schemas.microsoft.com/office/drawing/2014/main" id="{331CA0BE-8EE4-47D0-B32E-DCF1D80DE1DB}"/>
              </a:ext>
            </a:extLst>
          </p:cNvPr>
          <p:cNvSpPr>
            <a:spLocks noGrp="1"/>
          </p:cNvSpPr>
          <p:nvPr>
            <p:ph type="title"/>
          </p:nvPr>
        </p:nvSpPr>
        <p:spPr/>
        <p:txBody>
          <a:bodyPr/>
          <a:lstStyle/>
          <a:p>
            <a:r>
              <a:rPr lang="en-US" dirty="0"/>
              <a:t>Available Data on EGFR-VEGF Combination Therapy </a:t>
            </a:r>
            <a:br>
              <a:rPr lang="en-US" dirty="0"/>
            </a:br>
            <a:r>
              <a:rPr lang="en-US" dirty="0"/>
              <a:t>in </a:t>
            </a:r>
            <a:r>
              <a:rPr lang="en-US" i="1" dirty="0"/>
              <a:t>EGFR</a:t>
            </a:r>
            <a:r>
              <a:rPr lang="en-US" dirty="0"/>
              <a:t>+ Advanced NSCLC</a:t>
            </a:r>
            <a:endParaRPr lang="en-US" altLang="en-US" dirty="0"/>
          </a:p>
        </p:txBody>
      </p:sp>
      <p:graphicFrame>
        <p:nvGraphicFramePr>
          <p:cNvPr id="11" name="Group 3">
            <a:extLst>
              <a:ext uri="{FF2B5EF4-FFF2-40B4-BE49-F238E27FC236}">
                <a16:creationId xmlns:a16="http://schemas.microsoft.com/office/drawing/2014/main" id="{76FA78A6-CB92-48DF-9576-B68A67C50B0C}"/>
              </a:ext>
            </a:extLst>
          </p:cNvPr>
          <p:cNvGraphicFramePr>
            <a:graphicFrameLocks/>
          </p:cNvGraphicFramePr>
          <p:nvPr>
            <p:extLst>
              <p:ext uri="{D42A27DB-BD31-4B8C-83A1-F6EECF244321}">
                <p14:modId xmlns:p14="http://schemas.microsoft.com/office/powerpoint/2010/main" val="4198232030"/>
              </p:ext>
            </p:extLst>
          </p:nvPr>
        </p:nvGraphicFramePr>
        <p:xfrm>
          <a:off x="706599" y="1602347"/>
          <a:ext cx="10799600" cy="3900944"/>
        </p:xfrm>
        <a:graphic>
          <a:graphicData uri="http://schemas.openxmlformats.org/drawingml/2006/table">
            <a:tbl>
              <a:tblPr/>
              <a:tblGrid>
                <a:gridCol w="1619709">
                  <a:extLst>
                    <a:ext uri="{9D8B030D-6E8A-4147-A177-3AD203B41FA5}">
                      <a16:colId xmlns:a16="http://schemas.microsoft.com/office/drawing/2014/main" val="20000"/>
                    </a:ext>
                  </a:extLst>
                </a:gridCol>
                <a:gridCol w="765634">
                  <a:extLst>
                    <a:ext uri="{9D8B030D-6E8A-4147-A177-3AD203B41FA5}">
                      <a16:colId xmlns:a16="http://schemas.microsoft.com/office/drawing/2014/main" val="2100336094"/>
                    </a:ext>
                  </a:extLst>
                </a:gridCol>
                <a:gridCol w="765634">
                  <a:extLst>
                    <a:ext uri="{9D8B030D-6E8A-4147-A177-3AD203B41FA5}">
                      <a16:colId xmlns:a16="http://schemas.microsoft.com/office/drawing/2014/main" val="20001"/>
                    </a:ext>
                  </a:extLst>
                </a:gridCol>
                <a:gridCol w="2789498">
                  <a:extLst>
                    <a:ext uri="{9D8B030D-6E8A-4147-A177-3AD203B41FA5}">
                      <a16:colId xmlns:a16="http://schemas.microsoft.com/office/drawing/2014/main" val="20002"/>
                    </a:ext>
                  </a:extLst>
                </a:gridCol>
                <a:gridCol w="1349757">
                  <a:extLst>
                    <a:ext uri="{9D8B030D-6E8A-4147-A177-3AD203B41FA5}">
                      <a16:colId xmlns:a16="http://schemas.microsoft.com/office/drawing/2014/main" val="3160936285"/>
                    </a:ext>
                  </a:extLst>
                </a:gridCol>
                <a:gridCol w="1799676">
                  <a:extLst>
                    <a:ext uri="{9D8B030D-6E8A-4147-A177-3AD203B41FA5}">
                      <a16:colId xmlns:a16="http://schemas.microsoft.com/office/drawing/2014/main" val="848955602"/>
                    </a:ext>
                  </a:extLst>
                </a:gridCol>
                <a:gridCol w="1709692">
                  <a:extLst>
                    <a:ext uri="{9D8B030D-6E8A-4147-A177-3AD203B41FA5}">
                      <a16:colId xmlns:a16="http://schemas.microsoft.com/office/drawing/2014/main" val="20003"/>
                    </a:ext>
                  </a:extLst>
                </a:gridCol>
              </a:tblGrid>
              <a:tr h="0">
                <a:tc>
                  <a:txBody>
                    <a:bodyPr/>
                    <a:lstStyle/>
                    <a:p>
                      <a:pPr marL="0" marR="0" lvl="0" indent="0" algn="l" defTabSz="914126" rtl="0" eaLnBrk="1" fontAlgn="base" latinLnBrk="0" hangingPunct="1">
                        <a:lnSpc>
                          <a:spcPct val="100000"/>
                        </a:lnSpc>
                        <a:spcBef>
                          <a:spcPts val="0"/>
                        </a:spcBef>
                        <a:spcAft>
                          <a:spcPts val="0"/>
                        </a:spcAft>
                        <a:buClr>
                          <a:schemeClr val="accent2"/>
                        </a:buClr>
                        <a:buSzTx/>
                        <a:buFont typeface="Wingdings" pitchFamily="2" charset="2"/>
                        <a:buNone/>
                        <a:tabLst/>
                      </a:pPr>
                      <a:r>
                        <a:rPr lang="en-GB" sz="1600" b="1" kern="1200" dirty="0">
                          <a:solidFill>
                            <a:schemeClr val="lt1"/>
                          </a:solidFill>
                          <a:effectLst/>
                          <a:latin typeface="Calibri" panose="020F0502020204030204" pitchFamily="34" charset="0"/>
                          <a:ea typeface="+mn-ea"/>
                          <a:cs typeface="Calibri" panose="020F0502020204030204" pitchFamily="34" charset="0"/>
                        </a:rPr>
                        <a:t>Study</a:t>
                      </a:r>
                    </a:p>
                  </a:txBody>
                  <a:tcPr marL="121694" marR="121694" marT="45738" marB="4573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126" rtl="0" eaLnBrk="1" fontAlgn="base" latinLnBrk="0" hangingPunct="1">
                        <a:lnSpc>
                          <a:spcPct val="100000"/>
                        </a:lnSpc>
                        <a:spcBef>
                          <a:spcPts val="0"/>
                        </a:spcBef>
                        <a:spcAft>
                          <a:spcPts val="0"/>
                        </a:spcAft>
                        <a:buClr>
                          <a:schemeClr val="accent2"/>
                        </a:buClr>
                        <a:buSzTx/>
                        <a:buFont typeface="Wingdings" pitchFamily="2" charset="2"/>
                        <a:buNone/>
                        <a:tabLst/>
                        <a:defRPr/>
                      </a:pPr>
                      <a:r>
                        <a:rPr lang="en-US" sz="1600" b="1" kern="1200" dirty="0">
                          <a:solidFill>
                            <a:schemeClr val="lt1"/>
                          </a:solidFill>
                          <a:effectLst/>
                          <a:latin typeface="Calibri" panose="020F0502020204030204" pitchFamily="34" charset="0"/>
                          <a:ea typeface="+mn-ea"/>
                          <a:cs typeface="Calibri" panose="020F0502020204030204" pitchFamily="34" charset="0"/>
                        </a:rPr>
                        <a:t>Phase</a:t>
                      </a:r>
                    </a:p>
                  </a:txBody>
                  <a:tcPr marL="121694" marR="121694" marT="45738" marB="4573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126" rtl="0" eaLnBrk="1" fontAlgn="base" latinLnBrk="0" hangingPunct="1">
                        <a:lnSpc>
                          <a:spcPct val="100000"/>
                        </a:lnSpc>
                        <a:spcBef>
                          <a:spcPts val="0"/>
                        </a:spcBef>
                        <a:spcAft>
                          <a:spcPts val="0"/>
                        </a:spcAft>
                        <a:buClr>
                          <a:schemeClr val="accent2"/>
                        </a:buClr>
                        <a:buSzTx/>
                        <a:buFont typeface="Wingdings" pitchFamily="2" charset="2"/>
                        <a:buNone/>
                        <a:tabLst/>
                      </a:pPr>
                      <a:r>
                        <a:rPr lang="en-US" sz="1600" b="1" kern="1200" dirty="0">
                          <a:solidFill>
                            <a:schemeClr val="lt1"/>
                          </a:solidFill>
                          <a:effectLst/>
                          <a:latin typeface="Calibri" panose="020F0502020204030204" pitchFamily="34" charset="0"/>
                          <a:ea typeface="+mn-ea"/>
                          <a:cs typeface="Calibri" panose="020F0502020204030204" pitchFamily="34" charset="0"/>
                        </a:rPr>
                        <a:t>N</a:t>
                      </a:r>
                    </a:p>
                  </a:txBody>
                  <a:tcPr marL="121694" marR="121694" marT="45738" marB="4573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126" rtl="0" eaLnBrk="1" fontAlgn="auto" latinLnBrk="0" hangingPunct="1">
                        <a:lnSpc>
                          <a:spcPct val="100000"/>
                        </a:lnSpc>
                        <a:spcBef>
                          <a:spcPts val="0"/>
                        </a:spcBef>
                        <a:spcAft>
                          <a:spcPts val="0"/>
                        </a:spcAft>
                        <a:buClrTx/>
                        <a:buSzTx/>
                        <a:buFontTx/>
                        <a:buNone/>
                        <a:tabLst/>
                        <a:defRPr/>
                      </a:pPr>
                      <a:r>
                        <a:rPr lang="en-US" sz="1600" b="1" kern="1200" dirty="0">
                          <a:solidFill>
                            <a:schemeClr val="lt1"/>
                          </a:solidFill>
                          <a:effectLst/>
                          <a:latin typeface="Calibri" panose="020F0502020204030204" pitchFamily="34" charset="0"/>
                          <a:ea typeface="+mn-ea"/>
                          <a:cs typeface="Calibri" panose="020F0502020204030204" pitchFamily="34" charset="0"/>
                        </a:rPr>
                        <a:t>Intervention</a:t>
                      </a:r>
                    </a:p>
                  </a:txBody>
                  <a:tcPr marL="121694" marR="121694" marT="45738" marB="4573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126" rtl="0" eaLnBrk="1" fontAlgn="base" latinLnBrk="0" hangingPunct="1">
                        <a:lnSpc>
                          <a:spcPct val="100000"/>
                        </a:lnSpc>
                        <a:spcBef>
                          <a:spcPts val="0"/>
                        </a:spcBef>
                        <a:spcAft>
                          <a:spcPts val="0"/>
                        </a:spcAft>
                        <a:buClr>
                          <a:schemeClr val="accent2"/>
                        </a:buClr>
                        <a:buSzTx/>
                        <a:buFont typeface="Wingdings" pitchFamily="2" charset="2"/>
                        <a:buNone/>
                        <a:tabLst/>
                        <a:defRPr/>
                      </a:pPr>
                      <a:r>
                        <a:rPr lang="en-US" sz="1600" b="1" kern="1200" dirty="0">
                          <a:solidFill>
                            <a:schemeClr val="lt1"/>
                          </a:solidFill>
                          <a:effectLst/>
                          <a:latin typeface="Calibri" panose="020F0502020204030204" pitchFamily="34" charset="0"/>
                          <a:ea typeface="+mn-ea"/>
                          <a:cs typeface="Calibri" panose="020F0502020204030204" pitchFamily="34" charset="0"/>
                        </a:rPr>
                        <a:t>ORR, %</a:t>
                      </a:r>
                    </a:p>
                  </a:txBody>
                  <a:tcPr marL="121694" marR="121694" marT="45738" marB="4573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126" rtl="0" eaLnBrk="1" fontAlgn="base" latinLnBrk="0" hangingPunct="1">
                        <a:lnSpc>
                          <a:spcPct val="100000"/>
                        </a:lnSpc>
                        <a:spcBef>
                          <a:spcPts val="0"/>
                        </a:spcBef>
                        <a:spcAft>
                          <a:spcPts val="0"/>
                        </a:spcAft>
                        <a:buClr>
                          <a:schemeClr val="accent2"/>
                        </a:buClr>
                        <a:buSzTx/>
                        <a:buFont typeface="Wingdings" pitchFamily="2" charset="2"/>
                        <a:buNone/>
                        <a:tabLst/>
                      </a:pPr>
                      <a:r>
                        <a:rPr lang="en-US" sz="1600" b="1" kern="1200" dirty="0">
                          <a:solidFill>
                            <a:schemeClr val="lt1"/>
                          </a:solidFill>
                          <a:effectLst/>
                          <a:latin typeface="Calibri" panose="020F0502020204030204" pitchFamily="34" charset="0"/>
                          <a:ea typeface="+mn-ea"/>
                          <a:cs typeface="Calibri" panose="020F0502020204030204" pitchFamily="34" charset="0"/>
                        </a:rPr>
                        <a:t>Median PFS, Mo</a:t>
                      </a:r>
                    </a:p>
                  </a:txBody>
                  <a:tcPr marL="121694" marR="121694" marT="45738" marB="4573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126" rtl="0" eaLnBrk="1" fontAlgn="base" latinLnBrk="0" hangingPunct="1">
                        <a:lnSpc>
                          <a:spcPct val="100000"/>
                        </a:lnSpc>
                        <a:spcBef>
                          <a:spcPts val="0"/>
                        </a:spcBef>
                        <a:spcAft>
                          <a:spcPts val="0"/>
                        </a:spcAft>
                        <a:buClr>
                          <a:schemeClr val="accent2"/>
                        </a:buClr>
                        <a:buSzTx/>
                        <a:buFont typeface="Wingdings" pitchFamily="2" charset="2"/>
                        <a:buNone/>
                        <a:tabLst/>
                      </a:pPr>
                      <a:r>
                        <a:rPr lang="en-US" sz="1600" b="1" kern="1200" dirty="0">
                          <a:solidFill>
                            <a:schemeClr val="lt1"/>
                          </a:solidFill>
                          <a:effectLst/>
                          <a:latin typeface="Calibri" panose="020F0502020204030204" pitchFamily="34" charset="0"/>
                          <a:ea typeface="+mn-ea"/>
                          <a:cs typeface="Calibri" panose="020F0502020204030204" pitchFamily="34" charset="0"/>
                        </a:rPr>
                        <a:t>Median OS, Mo</a:t>
                      </a:r>
                    </a:p>
                  </a:txBody>
                  <a:tcPr marL="121694" marR="121694" marT="45738" marB="4573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914126" rtl="0" eaLnBrk="1" fontAlgn="base" latinLnBrk="0" hangingPunct="1">
                        <a:lnSpc>
                          <a:spcPct val="100000"/>
                        </a:lnSpc>
                        <a:spcBef>
                          <a:spcPts val="0"/>
                        </a:spcBef>
                        <a:spcAft>
                          <a:spcPts val="0"/>
                        </a:spcAft>
                        <a:buClrTx/>
                        <a:buSzTx/>
                        <a:buFont typeface="Arial" charset="0"/>
                        <a:buNone/>
                        <a:tabLst/>
                      </a:pPr>
                      <a:r>
                        <a:rPr lang="en-US" sz="1600" b="0" kern="1200" dirty="0">
                          <a:solidFill>
                            <a:schemeClr val="bg1"/>
                          </a:solidFill>
                          <a:effectLst/>
                          <a:latin typeface="Calibri" panose="020F0502020204030204" pitchFamily="34" charset="0"/>
                          <a:ea typeface="+mn-ea"/>
                          <a:cs typeface="Calibri" panose="020F0502020204030204" pitchFamily="34" charset="0"/>
                        </a:rPr>
                        <a:t>BELIEF</a:t>
                      </a:r>
                      <a:r>
                        <a:rPr kumimoji="0" lang="en-US" sz="1600" b="0" i="0" u="none" strike="noStrike" kern="1200" cap="none" normalizeH="0" baseline="30000" dirty="0">
                          <a:ln>
                            <a:noFill/>
                          </a:ln>
                          <a:solidFill>
                            <a:srgbClr val="000000"/>
                          </a:solidFill>
                          <a:effectLst/>
                          <a:latin typeface="Calibri" panose="020F0502020204030204" pitchFamily="34" charset="0"/>
                          <a:ea typeface="+mn-ea"/>
                          <a:cs typeface="Arial" pitchFamily="34" charset="0"/>
                        </a:rPr>
                        <a:t>1,2</a:t>
                      </a:r>
                    </a:p>
                  </a:txBody>
                  <a:tcPr marL="93975" marR="93975" marT="45682" marB="4568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126" rtl="0" eaLnBrk="1" fontAlgn="base" latinLnBrk="0" hangingPunct="1">
                        <a:lnSpc>
                          <a:spcPct val="100000"/>
                        </a:lnSpc>
                        <a:spcBef>
                          <a:spcPts val="0"/>
                        </a:spcBef>
                        <a:spcAft>
                          <a:spcPts val="0"/>
                        </a:spcAft>
                        <a:buClrTx/>
                        <a:buSzTx/>
                        <a:buFont typeface="Arial" charset="0"/>
                        <a:buNone/>
                        <a:tabLst/>
                      </a:pPr>
                      <a:r>
                        <a:rPr lang="en-US" sz="1600" b="0" kern="1200" dirty="0">
                          <a:solidFill>
                            <a:schemeClr val="bg1"/>
                          </a:solidFill>
                          <a:effectLst/>
                          <a:latin typeface="Calibri" panose="020F0502020204030204" pitchFamily="34" charset="0"/>
                          <a:ea typeface="+mn-ea"/>
                          <a:cs typeface="Calibri" panose="020F0502020204030204" pitchFamily="34" charset="0"/>
                        </a:rPr>
                        <a:t>II</a:t>
                      </a:r>
                    </a:p>
                  </a:txBody>
                  <a:tcPr marL="93975" marR="93975" marT="45682" marB="4568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0"/>
                        </a:spcAft>
                        <a:buClrTx/>
                        <a:buSzTx/>
                        <a:buFont typeface="Arial" charset="0"/>
                        <a:buNone/>
                        <a:tabLst/>
                      </a:pPr>
                      <a:r>
                        <a:rPr kumimoji="0" lang="en-US" sz="1600" b="0" i="0" u="none" strike="noStrike" kern="1200" cap="none" normalizeH="0" baseline="0" dirty="0">
                          <a:ln>
                            <a:noFill/>
                          </a:ln>
                          <a:solidFill>
                            <a:srgbClr val="000000"/>
                          </a:solidFill>
                          <a:effectLst/>
                          <a:latin typeface="Calibri" panose="020F0502020204030204" pitchFamily="34" charset="0"/>
                          <a:ea typeface="+mn-ea"/>
                          <a:cs typeface="Arial" pitchFamily="34" charset="0"/>
                        </a:rPr>
                        <a:t>109</a:t>
                      </a:r>
                    </a:p>
                  </a:txBody>
                  <a:tcPr marL="93975" marR="93975" marT="45682" marB="4568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0"/>
                        </a:spcAft>
                        <a:buClrTx/>
                        <a:buSzTx/>
                        <a:buFont typeface="Arial" charset="0"/>
                        <a:buNone/>
                        <a:tabLst/>
                      </a:pPr>
                      <a:r>
                        <a:rPr kumimoji="0" lang="en-US" sz="1600" b="0" i="0" u="none" strike="noStrike" kern="1200" cap="none" normalizeH="0" baseline="0" dirty="0">
                          <a:ln>
                            <a:noFill/>
                          </a:ln>
                          <a:solidFill>
                            <a:srgbClr val="000000"/>
                          </a:solidFill>
                          <a:effectLst/>
                          <a:latin typeface="Calibri" panose="020F0502020204030204" pitchFamily="34" charset="0"/>
                          <a:ea typeface="+mn-ea"/>
                          <a:cs typeface="Arial" pitchFamily="34" charset="0"/>
                        </a:rPr>
                        <a:t>Erlotinib + bevacizumab</a:t>
                      </a:r>
                    </a:p>
                  </a:txBody>
                  <a:tcPr marL="93975" marR="93975" marT="45682" marB="4568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0"/>
                        </a:spcAft>
                        <a:buClrTx/>
                        <a:buSzTx/>
                        <a:buFont typeface="Arial" charset="0"/>
                        <a:buNone/>
                        <a:tabLst/>
                      </a:pPr>
                      <a:r>
                        <a:rPr kumimoji="0" lang="en-US" sz="1600" b="0" i="0" u="none" strike="noStrike" kern="1200" cap="none" normalizeH="0" baseline="0" dirty="0">
                          <a:ln>
                            <a:noFill/>
                          </a:ln>
                          <a:solidFill>
                            <a:srgbClr val="000000"/>
                          </a:solidFill>
                          <a:effectLst/>
                          <a:latin typeface="Calibri" panose="020F0502020204030204" pitchFamily="34" charset="0"/>
                          <a:ea typeface="+mn-ea"/>
                          <a:cs typeface="Arial" pitchFamily="34" charset="0"/>
                        </a:rPr>
                        <a:t>77</a:t>
                      </a:r>
                    </a:p>
                  </a:txBody>
                  <a:tcPr marL="93975" marR="93975" marT="45682" marB="4568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126" rtl="0" eaLnBrk="1" fontAlgn="base" latinLnBrk="0" hangingPunct="1">
                        <a:lnSpc>
                          <a:spcPct val="100000"/>
                        </a:lnSpc>
                        <a:spcBef>
                          <a:spcPts val="0"/>
                        </a:spcBef>
                        <a:spcAft>
                          <a:spcPts val="0"/>
                        </a:spcAft>
                        <a:buClrTx/>
                        <a:buSzTx/>
                        <a:buFont typeface="Arial" charset="0"/>
                        <a:buNone/>
                        <a:tabLst/>
                      </a:pPr>
                      <a:r>
                        <a:rPr lang="en-US" sz="1600" b="0" kern="1200" dirty="0">
                          <a:solidFill>
                            <a:schemeClr val="bg1"/>
                          </a:solidFill>
                          <a:effectLst/>
                          <a:latin typeface="Calibri" panose="020F0502020204030204" pitchFamily="34" charset="0"/>
                          <a:ea typeface="+mn-ea"/>
                          <a:cs typeface="Calibri" panose="020F0502020204030204" pitchFamily="34" charset="0"/>
                        </a:rPr>
                        <a:t>13.2</a:t>
                      </a:r>
                    </a:p>
                  </a:txBody>
                  <a:tcPr marL="93975" marR="93975" marT="45682" marB="4568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126" rtl="0" eaLnBrk="1" fontAlgn="base" latinLnBrk="0" hangingPunct="1">
                        <a:lnSpc>
                          <a:spcPct val="100000"/>
                        </a:lnSpc>
                        <a:spcBef>
                          <a:spcPts val="0"/>
                        </a:spcBef>
                        <a:spcAft>
                          <a:spcPts val="0"/>
                        </a:spcAft>
                        <a:buClrTx/>
                        <a:buSzTx/>
                        <a:buFont typeface="Arial" charset="0"/>
                        <a:buNone/>
                        <a:tabLst/>
                      </a:pPr>
                      <a:r>
                        <a:rPr lang="en-US" sz="1600" b="0" kern="1200" dirty="0">
                          <a:solidFill>
                            <a:schemeClr val="bg1"/>
                          </a:solidFill>
                          <a:effectLst/>
                          <a:latin typeface="Calibri" panose="020F0502020204030204" pitchFamily="34" charset="0"/>
                          <a:ea typeface="+mn-ea"/>
                          <a:cs typeface="Calibri" panose="020F0502020204030204" pitchFamily="34" charset="0"/>
                        </a:rPr>
                        <a:t>28.2</a:t>
                      </a:r>
                    </a:p>
                  </a:txBody>
                  <a:tcPr marL="93975" marR="93975" marT="45682" marB="4568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371225503"/>
                  </a:ext>
                </a:extLst>
              </a:tr>
              <a:tr h="0">
                <a:tc>
                  <a:txBody>
                    <a:bodyPr/>
                    <a:lstStyle/>
                    <a:p>
                      <a:pPr marL="0" marR="0" lvl="0" indent="0" algn="l" defTabSz="914126" rtl="0" eaLnBrk="1" fontAlgn="base" latinLnBrk="0" hangingPunct="1">
                        <a:lnSpc>
                          <a:spcPct val="100000"/>
                        </a:lnSpc>
                        <a:spcBef>
                          <a:spcPts val="0"/>
                        </a:spcBef>
                        <a:spcAft>
                          <a:spcPts val="0"/>
                        </a:spcAft>
                        <a:buClrTx/>
                        <a:buSzTx/>
                        <a:buFont typeface="Arial" charset="0"/>
                        <a:buNone/>
                        <a:tabLst/>
                      </a:pPr>
                      <a:r>
                        <a:rPr lang="en-US" sz="1600" b="0" kern="1200" dirty="0">
                          <a:solidFill>
                            <a:schemeClr val="bg1"/>
                          </a:solidFill>
                          <a:effectLst/>
                          <a:latin typeface="Calibri" panose="020F0502020204030204" pitchFamily="34" charset="0"/>
                          <a:ea typeface="+mn-ea"/>
                          <a:cs typeface="Calibri" panose="020F0502020204030204" pitchFamily="34" charset="0"/>
                        </a:rPr>
                        <a:t>ACCRU</a:t>
                      </a:r>
                      <a:r>
                        <a:rPr kumimoji="0" lang="en-US" sz="1600" b="0" i="0" u="none" strike="noStrike" kern="1200" cap="none" normalizeH="0" baseline="30000" dirty="0">
                          <a:ln>
                            <a:noFill/>
                          </a:ln>
                          <a:solidFill>
                            <a:srgbClr val="000000"/>
                          </a:solidFill>
                          <a:effectLst/>
                          <a:latin typeface="Calibri" panose="020F0502020204030204" pitchFamily="34" charset="0"/>
                          <a:ea typeface="+mn-ea"/>
                          <a:cs typeface="Arial" pitchFamily="34" charset="0"/>
                        </a:rPr>
                        <a:t>1,3</a:t>
                      </a:r>
                    </a:p>
                  </a:txBody>
                  <a:tcPr marL="93975" marR="93975" marT="45682" marB="4568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126" rtl="0" eaLnBrk="1" fontAlgn="base" latinLnBrk="0" hangingPunct="1">
                        <a:lnSpc>
                          <a:spcPct val="100000"/>
                        </a:lnSpc>
                        <a:spcBef>
                          <a:spcPts val="0"/>
                        </a:spcBef>
                        <a:spcAft>
                          <a:spcPts val="0"/>
                        </a:spcAft>
                        <a:buClrTx/>
                        <a:buSzTx/>
                        <a:buFont typeface="Arial" charset="0"/>
                        <a:buNone/>
                        <a:tabLst/>
                      </a:pPr>
                      <a:r>
                        <a:rPr lang="en-US" sz="1600" b="0" kern="1200" dirty="0">
                          <a:solidFill>
                            <a:schemeClr val="bg1"/>
                          </a:solidFill>
                          <a:effectLst/>
                          <a:latin typeface="Calibri" panose="020F0502020204030204" pitchFamily="34" charset="0"/>
                          <a:ea typeface="+mn-ea"/>
                          <a:cs typeface="Calibri" panose="020F0502020204030204" pitchFamily="34" charset="0"/>
                        </a:rPr>
                        <a:t>II</a:t>
                      </a:r>
                    </a:p>
                  </a:txBody>
                  <a:tcPr marL="93975" marR="93975" marT="45682" marB="4568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0"/>
                        </a:spcAft>
                        <a:buClrTx/>
                        <a:buSzTx/>
                        <a:buFont typeface="Arial" charset="0"/>
                        <a:buNone/>
                        <a:tabLst/>
                      </a:pPr>
                      <a:r>
                        <a:rPr kumimoji="0" lang="en-US" sz="1600" b="0" i="0" u="none" strike="noStrike" kern="1200" cap="none" normalizeH="0" baseline="0" dirty="0">
                          <a:ln>
                            <a:noFill/>
                          </a:ln>
                          <a:solidFill>
                            <a:srgbClr val="000000"/>
                          </a:solidFill>
                          <a:effectLst/>
                          <a:latin typeface="Calibri" panose="020F0502020204030204" pitchFamily="34" charset="0"/>
                          <a:ea typeface="+mn-ea"/>
                          <a:cs typeface="Arial" pitchFamily="34" charset="0"/>
                        </a:rPr>
                        <a:t>88</a:t>
                      </a:r>
                    </a:p>
                  </a:txBody>
                  <a:tcPr marL="93975" marR="93975" marT="45682" marB="4568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0"/>
                        </a:spcAft>
                        <a:buClrTx/>
                        <a:buSzTx/>
                        <a:buFont typeface="Arial" charset="0"/>
                        <a:buNone/>
                        <a:tabLst/>
                        <a:defRPr/>
                      </a:pPr>
                      <a:r>
                        <a:rPr kumimoji="0" lang="en-US" sz="1600" b="0" i="0" u="none" strike="noStrike" kern="1200" cap="none" normalizeH="0" baseline="0" dirty="0">
                          <a:ln>
                            <a:noFill/>
                          </a:ln>
                          <a:solidFill>
                            <a:srgbClr val="000000"/>
                          </a:solidFill>
                          <a:effectLst/>
                          <a:latin typeface="Calibri" panose="020F0502020204030204" pitchFamily="34" charset="0"/>
                          <a:ea typeface="+mn-ea"/>
                          <a:cs typeface="Arial" pitchFamily="34" charset="0"/>
                        </a:rPr>
                        <a:t> Erlotinib + bevacizumab vs erlotinib</a:t>
                      </a:r>
                    </a:p>
                  </a:txBody>
                  <a:tcPr marL="93975" marR="93975" marT="45682" marB="4568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0"/>
                        </a:spcAft>
                        <a:buClrTx/>
                        <a:buSzTx/>
                        <a:buFont typeface="Arial" charset="0"/>
                        <a:buNone/>
                        <a:tabLst/>
                      </a:pPr>
                      <a:r>
                        <a:rPr kumimoji="0" lang="en-US" sz="1600" b="0" i="0" u="none" strike="noStrike" kern="1200" cap="none" normalizeH="0" baseline="0" dirty="0">
                          <a:ln>
                            <a:noFill/>
                          </a:ln>
                          <a:solidFill>
                            <a:srgbClr val="000000"/>
                          </a:solidFill>
                          <a:effectLst/>
                          <a:latin typeface="Calibri" panose="020F0502020204030204" pitchFamily="34" charset="0"/>
                          <a:ea typeface="+mn-ea"/>
                          <a:cs typeface="Arial" pitchFamily="34" charset="0"/>
                        </a:rPr>
                        <a:t>81 vs 83</a:t>
                      </a:r>
                    </a:p>
                  </a:txBody>
                  <a:tcPr marL="93975" marR="93975" marT="45682" marB="4568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126" rtl="0" eaLnBrk="1" fontAlgn="base" latinLnBrk="0" hangingPunct="1">
                        <a:lnSpc>
                          <a:spcPct val="100000"/>
                        </a:lnSpc>
                        <a:spcBef>
                          <a:spcPts val="0"/>
                        </a:spcBef>
                        <a:spcAft>
                          <a:spcPts val="0"/>
                        </a:spcAft>
                        <a:buClrTx/>
                        <a:buSzTx/>
                        <a:buFont typeface="Arial" charset="0"/>
                        <a:buNone/>
                        <a:tabLst/>
                      </a:pPr>
                      <a:r>
                        <a:rPr lang="en-US" sz="1600" b="0" kern="1200" dirty="0">
                          <a:solidFill>
                            <a:schemeClr val="bg1"/>
                          </a:solidFill>
                          <a:effectLst/>
                          <a:latin typeface="Calibri" panose="020F0502020204030204" pitchFamily="34" charset="0"/>
                          <a:ea typeface="+mn-ea"/>
                          <a:cs typeface="Calibri" panose="020F0502020204030204" pitchFamily="34" charset="0"/>
                        </a:rPr>
                        <a:t>17.9 vs 13.5</a:t>
                      </a:r>
                    </a:p>
                    <a:p>
                      <a:pPr marL="0" marR="0" lvl="0" indent="0" algn="ctr" defTabSz="914126" rtl="0" eaLnBrk="1" fontAlgn="base" latinLnBrk="0" hangingPunct="1">
                        <a:lnSpc>
                          <a:spcPct val="100000"/>
                        </a:lnSpc>
                        <a:spcBef>
                          <a:spcPts val="0"/>
                        </a:spcBef>
                        <a:spcAft>
                          <a:spcPts val="0"/>
                        </a:spcAft>
                        <a:buClrTx/>
                        <a:buSzTx/>
                        <a:buFont typeface="Arial" charset="0"/>
                        <a:buNone/>
                        <a:tabLst/>
                        <a:defRPr/>
                      </a:pPr>
                      <a:r>
                        <a:rPr kumimoji="0" lang="en-US" sz="1600" b="0" i="0" u="none" strike="noStrike" cap="none" normalizeH="0" baseline="0" dirty="0">
                          <a:ln>
                            <a:noFill/>
                          </a:ln>
                          <a:solidFill>
                            <a:srgbClr val="000000"/>
                          </a:solidFill>
                          <a:effectLst/>
                          <a:latin typeface="Calibri" panose="020F0502020204030204" pitchFamily="34" charset="0"/>
                          <a:cs typeface="Arial" pitchFamily="34" charset="0"/>
                        </a:rPr>
                        <a:t>(HR: 0.81)</a:t>
                      </a:r>
                    </a:p>
                  </a:txBody>
                  <a:tcPr marL="93975" marR="93975" marT="45682" marB="4568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126" rtl="0" eaLnBrk="1" fontAlgn="base" latinLnBrk="0" hangingPunct="1">
                        <a:lnSpc>
                          <a:spcPct val="100000"/>
                        </a:lnSpc>
                        <a:spcBef>
                          <a:spcPts val="0"/>
                        </a:spcBef>
                        <a:spcAft>
                          <a:spcPts val="0"/>
                        </a:spcAft>
                        <a:buClrTx/>
                        <a:buSzTx/>
                        <a:buFont typeface="Arial" charset="0"/>
                        <a:buNone/>
                        <a:tabLst/>
                      </a:pPr>
                      <a:r>
                        <a:rPr lang="en-US" sz="1600" b="0" kern="1200" dirty="0">
                          <a:solidFill>
                            <a:schemeClr val="bg1"/>
                          </a:solidFill>
                          <a:effectLst/>
                          <a:latin typeface="Calibri" panose="020F0502020204030204" pitchFamily="34" charset="0"/>
                          <a:ea typeface="+mn-ea"/>
                          <a:cs typeface="Calibri" panose="020F0502020204030204" pitchFamily="34" charset="0"/>
                        </a:rPr>
                        <a:t>32.4 vs 50.6</a:t>
                      </a:r>
                    </a:p>
                    <a:p>
                      <a:pPr marL="0" marR="0" lvl="0" indent="0" algn="ctr" defTabSz="914126" rtl="0" eaLnBrk="1" fontAlgn="base" latinLnBrk="0" hangingPunct="1">
                        <a:lnSpc>
                          <a:spcPct val="100000"/>
                        </a:lnSpc>
                        <a:spcBef>
                          <a:spcPts val="0"/>
                        </a:spcBef>
                        <a:spcAft>
                          <a:spcPts val="0"/>
                        </a:spcAft>
                        <a:buClrTx/>
                        <a:buSzTx/>
                        <a:buFont typeface="Arial" charset="0"/>
                        <a:buNone/>
                        <a:tabLst/>
                        <a:defRPr/>
                      </a:pPr>
                      <a:r>
                        <a:rPr kumimoji="0" lang="en-US" sz="1600" b="0" i="0" u="none" strike="noStrike" cap="none" normalizeH="0" baseline="0" dirty="0">
                          <a:ln>
                            <a:noFill/>
                          </a:ln>
                          <a:solidFill>
                            <a:srgbClr val="000000"/>
                          </a:solidFill>
                          <a:effectLst/>
                          <a:latin typeface="Calibri" panose="020F0502020204030204" pitchFamily="34" charset="0"/>
                          <a:cs typeface="Arial" pitchFamily="34" charset="0"/>
                        </a:rPr>
                        <a:t>(HR: 1.41; </a:t>
                      </a:r>
                      <a:r>
                        <a:rPr kumimoji="0" lang="en-US" sz="1600" b="0" i="1" u="none" strike="noStrike" cap="none" normalizeH="0" baseline="0" dirty="0">
                          <a:ln>
                            <a:noFill/>
                          </a:ln>
                          <a:solidFill>
                            <a:srgbClr val="000000"/>
                          </a:solidFill>
                          <a:effectLst/>
                          <a:latin typeface="Calibri" panose="020F0502020204030204" pitchFamily="34" charset="0"/>
                          <a:cs typeface="Arial" pitchFamily="34" charset="0"/>
                        </a:rPr>
                        <a:t>P </a:t>
                      </a:r>
                      <a:r>
                        <a:rPr kumimoji="0" lang="en-US" sz="1600" b="0" i="0" u="none" strike="noStrike" cap="none" normalizeH="0" baseline="0" dirty="0">
                          <a:ln>
                            <a:noFill/>
                          </a:ln>
                          <a:solidFill>
                            <a:srgbClr val="000000"/>
                          </a:solidFill>
                          <a:effectLst/>
                          <a:latin typeface="Calibri" panose="020F0502020204030204" pitchFamily="34" charset="0"/>
                          <a:cs typeface="Arial" pitchFamily="34" charset="0"/>
                        </a:rPr>
                        <a:t>= .33)</a:t>
                      </a:r>
                    </a:p>
                  </a:txBody>
                  <a:tcPr marL="93975" marR="93975" marT="45682" marB="4568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538159373"/>
                  </a:ext>
                </a:extLst>
              </a:tr>
              <a:tr h="0">
                <a:tc>
                  <a:txBody>
                    <a:bodyPr/>
                    <a:lstStyle/>
                    <a:p>
                      <a:pPr marL="0" marR="0" lvl="0" indent="0" algn="l" defTabSz="914126" rtl="0" eaLnBrk="1" fontAlgn="base" latinLnBrk="0" hangingPunct="1">
                        <a:lnSpc>
                          <a:spcPct val="100000"/>
                        </a:lnSpc>
                        <a:spcBef>
                          <a:spcPts val="0"/>
                        </a:spcBef>
                        <a:spcAft>
                          <a:spcPts val="0"/>
                        </a:spcAft>
                        <a:buClrTx/>
                        <a:buSzTx/>
                        <a:buFont typeface="Arial" charset="0"/>
                        <a:buNone/>
                        <a:tabLst/>
                      </a:pPr>
                      <a:r>
                        <a:rPr lang="en-US" sz="1600" b="0" kern="1200" dirty="0">
                          <a:solidFill>
                            <a:schemeClr val="bg1"/>
                          </a:solidFill>
                          <a:effectLst/>
                          <a:latin typeface="Calibri" panose="020F0502020204030204" pitchFamily="34" charset="0"/>
                          <a:ea typeface="+mn-ea"/>
                          <a:cs typeface="Calibri" panose="020F0502020204030204" pitchFamily="34" charset="0"/>
                        </a:rPr>
                        <a:t>J025567</a:t>
                      </a:r>
                      <a:r>
                        <a:rPr kumimoji="0" lang="en-US" sz="1600" b="0" i="0" u="none" strike="noStrike" kern="1200" cap="none" normalizeH="0" baseline="30000" dirty="0">
                          <a:ln>
                            <a:noFill/>
                          </a:ln>
                          <a:solidFill>
                            <a:srgbClr val="000000"/>
                          </a:solidFill>
                          <a:effectLst/>
                          <a:latin typeface="Calibri" panose="020F0502020204030204" pitchFamily="34" charset="0"/>
                          <a:ea typeface="+mn-ea"/>
                          <a:cs typeface="Arial" pitchFamily="34" charset="0"/>
                        </a:rPr>
                        <a:t>1,4,5</a:t>
                      </a:r>
                    </a:p>
                  </a:txBody>
                  <a:tcPr marL="93975" marR="93975" marT="45682" marB="4568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126" rtl="0" eaLnBrk="1" fontAlgn="base" latinLnBrk="0" hangingPunct="1">
                        <a:lnSpc>
                          <a:spcPct val="100000"/>
                        </a:lnSpc>
                        <a:spcBef>
                          <a:spcPts val="0"/>
                        </a:spcBef>
                        <a:spcAft>
                          <a:spcPts val="0"/>
                        </a:spcAft>
                        <a:buClrTx/>
                        <a:buSzTx/>
                        <a:buFont typeface="Arial" charset="0"/>
                        <a:buNone/>
                        <a:tabLst/>
                      </a:pPr>
                      <a:r>
                        <a:rPr lang="en-US" sz="1600" b="0" kern="1200" dirty="0">
                          <a:solidFill>
                            <a:schemeClr val="bg1"/>
                          </a:solidFill>
                          <a:effectLst/>
                          <a:latin typeface="Calibri" panose="020F0502020204030204" pitchFamily="34" charset="0"/>
                          <a:ea typeface="+mn-ea"/>
                          <a:cs typeface="Calibri" panose="020F0502020204030204" pitchFamily="34" charset="0"/>
                        </a:rPr>
                        <a:t>II</a:t>
                      </a:r>
                    </a:p>
                  </a:txBody>
                  <a:tcPr marL="93975" marR="93975" marT="45682" marB="4568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0"/>
                        </a:spcAft>
                        <a:buClrTx/>
                        <a:buSzTx/>
                        <a:buFont typeface="Arial" charset="0"/>
                        <a:buNone/>
                        <a:tabLst/>
                      </a:pPr>
                      <a:r>
                        <a:rPr kumimoji="0" lang="en-US" sz="1600" b="0" i="0" u="none" strike="noStrike" kern="1200" cap="none" normalizeH="0" baseline="0" dirty="0">
                          <a:ln>
                            <a:noFill/>
                          </a:ln>
                          <a:solidFill>
                            <a:srgbClr val="000000"/>
                          </a:solidFill>
                          <a:effectLst/>
                          <a:latin typeface="Calibri" panose="020F0502020204030204" pitchFamily="34" charset="0"/>
                          <a:ea typeface="+mn-ea"/>
                          <a:cs typeface="Arial" pitchFamily="34" charset="0"/>
                        </a:rPr>
                        <a:t>154</a:t>
                      </a:r>
                    </a:p>
                  </a:txBody>
                  <a:tcPr marL="93975" marR="93975" marT="45682" marB="4568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0"/>
                        </a:spcAft>
                        <a:buClrTx/>
                        <a:buSzTx/>
                        <a:buFont typeface="Arial" charset="0"/>
                        <a:buNone/>
                        <a:tabLst/>
                      </a:pPr>
                      <a:r>
                        <a:rPr kumimoji="0" lang="en-US" sz="1600" b="0" i="0" u="none" strike="noStrike" kern="1200" cap="none" normalizeH="0" baseline="0" dirty="0">
                          <a:ln>
                            <a:noFill/>
                          </a:ln>
                          <a:solidFill>
                            <a:srgbClr val="000000"/>
                          </a:solidFill>
                          <a:effectLst/>
                          <a:latin typeface="Calibri" panose="020F0502020204030204" pitchFamily="34" charset="0"/>
                          <a:ea typeface="+mn-ea"/>
                          <a:cs typeface="Arial" pitchFamily="34" charset="0"/>
                        </a:rPr>
                        <a:t>Erlotinib + bevacizumab vs erlotinib</a:t>
                      </a:r>
                    </a:p>
                  </a:txBody>
                  <a:tcPr marL="93975" marR="93975" marT="45682" marB="4568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0"/>
                        </a:spcAft>
                        <a:buClrTx/>
                        <a:buSzTx/>
                        <a:buFont typeface="Arial" charset="0"/>
                        <a:buNone/>
                        <a:tabLst/>
                      </a:pPr>
                      <a:r>
                        <a:rPr kumimoji="0" lang="en-US" sz="1600" b="0" i="0" u="none" strike="noStrike" kern="1200" cap="none" normalizeH="0" baseline="0" dirty="0">
                          <a:ln>
                            <a:noFill/>
                          </a:ln>
                          <a:solidFill>
                            <a:srgbClr val="000000"/>
                          </a:solidFill>
                          <a:effectLst/>
                          <a:latin typeface="Calibri" panose="020F0502020204030204" pitchFamily="34" charset="0"/>
                          <a:ea typeface="+mn-ea"/>
                          <a:cs typeface="Arial" pitchFamily="34" charset="0"/>
                        </a:rPr>
                        <a:t>69 vs 64</a:t>
                      </a:r>
                    </a:p>
                  </a:txBody>
                  <a:tcPr marL="93975" marR="93975" marT="45682" marB="4568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126" rtl="0" eaLnBrk="1" fontAlgn="base" latinLnBrk="0" hangingPunct="1">
                        <a:lnSpc>
                          <a:spcPct val="100000"/>
                        </a:lnSpc>
                        <a:spcBef>
                          <a:spcPts val="0"/>
                        </a:spcBef>
                        <a:spcAft>
                          <a:spcPts val="0"/>
                        </a:spcAft>
                        <a:buClrTx/>
                        <a:buSzTx/>
                        <a:buFont typeface="Arial" charset="0"/>
                        <a:buNone/>
                        <a:tabLst/>
                      </a:pPr>
                      <a:r>
                        <a:rPr lang="en-US" sz="1600" b="0" kern="1200" dirty="0">
                          <a:solidFill>
                            <a:schemeClr val="bg1"/>
                          </a:solidFill>
                          <a:effectLst/>
                          <a:latin typeface="Calibri" panose="020F0502020204030204" pitchFamily="34" charset="0"/>
                          <a:ea typeface="+mn-ea"/>
                          <a:cs typeface="Calibri" panose="020F0502020204030204" pitchFamily="34" charset="0"/>
                        </a:rPr>
                        <a:t>16.0 vs 9.7</a:t>
                      </a:r>
                    </a:p>
                    <a:p>
                      <a:pPr marL="0" marR="0" lvl="0" indent="0" algn="ctr" defTabSz="914126" rtl="0" eaLnBrk="1" fontAlgn="base" latinLnBrk="0" hangingPunct="1">
                        <a:lnSpc>
                          <a:spcPct val="100000"/>
                        </a:lnSpc>
                        <a:spcBef>
                          <a:spcPts val="0"/>
                        </a:spcBef>
                        <a:spcAft>
                          <a:spcPts val="0"/>
                        </a:spcAft>
                        <a:buClrTx/>
                        <a:buSzTx/>
                        <a:buFont typeface="Arial" charset="0"/>
                        <a:buNone/>
                        <a:tabLst/>
                        <a:defRPr/>
                      </a:pPr>
                      <a:r>
                        <a:rPr kumimoji="0" lang="en-US" sz="1600" b="0" i="0" u="none" strike="noStrike" cap="none" normalizeH="0" baseline="0" dirty="0">
                          <a:ln>
                            <a:noFill/>
                          </a:ln>
                          <a:solidFill>
                            <a:srgbClr val="000000"/>
                          </a:solidFill>
                          <a:effectLst/>
                          <a:latin typeface="Calibri" panose="020F0502020204030204" pitchFamily="34" charset="0"/>
                          <a:cs typeface="Arial" pitchFamily="34" charset="0"/>
                        </a:rPr>
                        <a:t>(HR: 0.54)</a:t>
                      </a:r>
                    </a:p>
                  </a:txBody>
                  <a:tcPr marL="93975" marR="93975" marT="45682" marB="4568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342900" algn="ctr" defTabSz="914126" rtl="0" eaLnBrk="1" fontAlgn="base" latinLnBrk="0" hangingPunct="1">
                        <a:lnSpc>
                          <a:spcPct val="100000"/>
                        </a:lnSpc>
                        <a:spcBef>
                          <a:spcPts val="0"/>
                        </a:spcBef>
                        <a:spcAft>
                          <a:spcPts val="0"/>
                        </a:spcAft>
                        <a:buClrTx/>
                        <a:buSzTx/>
                        <a:buFont typeface="Arial" charset="0"/>
                        <a:buNone/>
                        <a:tabLst/>
                      </a:pPr>
                      <a:r>
                        <a:rPr lang="en-US" sz="1600" b="0" kern="1200" dirty="0">
                          <a:solidFill>
                            <a:schemeClr val="bg1"/>
                          </a:solidFill>
                          <a:effectLst/>
                          <a:latin typeface="Calibri" panose="020F0502020204030204" pitchFamily="34" charset="0"/>
                          <a:ea typeface="+mn-ea"/>
                          <a:cs typeface="Calibri" panose="020F0502020204030204" pitchFamily="34" charset="0"/>
                        </a:rPr>
                        <a:t>47.0 vs 47.4</a:t>
                      </a:r>
                    </a:p>
                    <a:p>
                      <a:pPr marL="0" marR="0" lvl="0" indent="-342900" algn="ctr" defTabSz="914126" rtl="0" eaLnBrk="1" fontAlgn="base" latinLnBrk="0" hangingPunct="1">
                        <a:lnSpc>
                          <a:spcPct val="100000"/>
                        </a:lnSpc>
                        <a:spcBef>
                          <a:spcPts val="0"/>
                        </a:spcBef>
                        <a:spcAft>
                          <a:spcPts val="0"/>
                        </a:spcAft>
                        <a:buClrTx/>
                        <a:buSzTx/>
                        <a:buFont typeface="Arial" charset="0"/>
                        <a:buNone/>
                        <a:tabLst/>
                        <a:defRPr/>
                      </a:pPr>
                      <a:r>
                        <a:rPr kumimoji="0" lang="en-US" sz="1600" b="0" i="0" u="none" strike="noStrike" cap="none" normalizeH="0" baseline="0" dirty="0">
                          <a:ln>
                            <a:noFill/>
                          </a:ln>
                          <a:solidFill>
                            <a:srgbClr val="000000"/>
                          </a:solidFill>
                          <a:effectLst/>
                          <a:latin typeface="Calibri" panose="020F0502020204030204" pitchFamily="34" charset="0"/>
                          <a:cs typeface="Arial" pitchFamily="34" charset="0"/>
                        </a:rPr>
                        <a:t>(HR: 0.81; </a:t>
                      </a:r>
                      <a:r>
                        <a:rPr kumimoji="0" lang="en-US" sz="1600" b="0" i="1" u="none" strike="noStrike" cap="none" normalizeH="0" baseline="0" dirty="0">
                          <a:ln>
                            <a:noFill/>
                          </a:ln>
                          <a:solidFill>
                            <a:srgbClr val="000000"/>
                          </a:solidFill>
                          <a:effectLst/>
                          <a:latin typeface="Calibri" panose="020F0502020204030204" pitchFamily="34" charset="0"/>
                          <a:cs typeface="Arial" pitchFamily="34" charset="0"/>
                        </a:rPr>
                        <a:t>P </a:t>
                      </a:r>
                      <a:r>
                        <a:rPr kumimoji="0" lang="en-US" sz="1600" b="0" i="0" u="none" strike="noStrike" cap="none" normalizeH="0" baseline="0" dirty="0">
                          <a:ln>
                            <a:noFill/>
                          </a:ln>
                          <a:solidFill>
                            <a:srgbClr val="000000"/>
                          </a:solidFill>
                          <a:effectLst/>
                          <a:latin typeface="Calibri" panose="020F0502020204030204" pitchFamily="34" charset="0"/>
                          <a:cs typeface="Arial" pitchFamily="34" charset="0"/>
                        </a:rPr>
                        <a:t>= .33)</a:t>
                      </a:r>
                    </a:p>
                  </a:txBody>
                  <a:tcPr marL="93975" marR="93975" marT="45682" marB="4568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761911258"/>
                  </a:ext>
                </a:extLst>
              </a:tr>
              <a:tr h="0">
                <a:tc>
                  <a:txBody>
                    <a:bodyPr/>
                    <a:lstStyle/>
                    <a:p>
                      <a:pPr marL="0" marR="0" lvl="0" indent="0" algn="l" defTabSz="914126" rtl="0" eaLnBrk="1" fontAlgn="base" latinLnBrk="0" hangingPunct="1">
                        <a:lnSpc>
                          <a:spcPct val="100000"/>
                        </a:lnSpc>
                        <a:spcBef>
                          <a:spcPts val="0"/>
                        </a:spcBef>
                        <a:spcAft>
                          <a:spcPts val="0"/>
                        </a:spcAft>
                        <a:buClrTx/>
                        <a:buSzTx/>
                        <a:buFont typeface="Arial" charset="0"/>
                        <a:buNone/>
                        <a:tabLst/>
                      </a:pPr>
                      <a:r>
                        <a:rPr lang="en-US" sz="1600" b="0" kern="1200" dirty="0">
                          <a:solidFill>
                            <a:schemeClr val="bg1"/>
                          </a:solidFill>
                          <a:effectLst/>
                          <a:latin typeface="Calibri" panose="020F0502020204030204" pitchFamily="34" charset="0"/>
                          <a:ea typeface="+mn-ea"/>
                          <a:cs typeface="Calibri" panose="020F0502020204030204" pitchFamily="34" charset="0"/>
                        </a:rPr>
                        <a:t>NEJ026</a:t>
                      </a:r>
                      <a:r>
                        <a:rPr kumimoji="0" lang="en-US" sz="1600" b="0" i="0" u="none" strike="noStrike" kern="1200" cap="none" normalizeH="0" baseline="30000" dirty="0">
                          <a:ln>
                            <a:noFill/>
                          </a:ln>
                          <a:solidFill>
                            <a:srgbClr val="000000"/>
                          </a:solidFill>
                          <a:effectLst/>
                          <a:latin typeface="Calibri" panose="020F0502020204030204" pitchFamily="34" charset="0"/>
                          <a:ea typeface="+mn-ea"/>
                          <a:cs typeface="Arial" pitchFamily="34" charset="0"/>
                        </a:rPr>
                        <a:t>1,6,7</a:t>
                      </a:r>
                    </a:p>
                  </a:txBody>
                  <a:tcPr marL="93975" marR="93975" marT="45682" marB="4568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126" rtl="0" eaLnBrk="1" fontAlgn="base" latinLnBrk="0" hangingPunct="1">
                        <a:lnSpc>
                          <a:spcPct val="100000"/>
                        </a:lnSpc>
                        <a:spcBef>
                          <a:spcPts val="0"/>
                        </a:spcBef>
                        <a:spcAft>
                          <a:spcPts val="0"/>
                        </a:spcAft>
                        <a:buClrTx/>
                        <a:buSzTx/>
                        <a:buFont typeface="Arial" charset="0"/>
                        <a:buNone/>
                        <a:tabLst/>
                      </a:pPr>
                      <a:r>
                        <a:rPr lang="en-US" sz="1600" b="0" kern="1200" dirty="0">
                          <a:solidFill>
                            <a:schemeClr val="bg1"/>
                          </a:solidFill>
                          <a:effectLst/>
                          <a:latin typeface="Calibri" panose="020F0502020204030204" pitchFamily="34" charset="0"/>
                          <a:ea typeface="+mn-ea"/>
                          <a:cs typeface="Calibri" panose="020F0502020204030204" pitchFamily="34" charset="0"/>
                        </a:rPr>
                        <a:t>III</a:t>
                      </a:r>
                    </a:p>
                  </a:txBody>
                  <a:tcPr marL="93975" marR="93975" marT="45682" marB="4568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0"/>
                        </a:spcAft>
                        <a:buClrTx/>
                        <a:buSzTx/>
                        <a:buFont typeface="Arial" charset="0"/>
                        <a:buNone/>
                        <a:tabLst/>
                      </a:pPr>
                      <a:r>
                        <a:rPr kumimoji="0" lang="en-US" sz="1600" b="0" i="0" u="none" strike="noStrike" kern="1200" cap="none" normalizeH="0" baseline="0" dirty="0">
                          <a:ln>
                            <a:noFill/>
                          </a:ln>
                          <a:solidFill>
                            <a:srgbClr val="000000"/>
                          </a:solidFill>
                          <a:effectLst/>
                          <a:latin typeface="Calibri" panose="020F0502020204030204" pitchFamily="34" charset="0"/>
                          <a:ea typeface="+mn-ea"/>
                          <a:cs typeface="Arial" pitchFamily="34" charset="0"/>
                        </a:rPr>
                        <a:t>228</a:t>
                      </a:r>
                    </a:p>
                  </a:txBody>
                  <a:tcPr marL="93975" marR="93975" marT="45682" marB="4568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0"/>
                        </a:spcAft>
                        <a:buClrTx/>
                        <a:buSzTx/>
                        <a:buFont typeface="Arial" charset="0"/>
                        <a:buNone/>
                        <a:tabLst/>
                      </a:pPr>
                      <a:r>
                        <a:rPr kumimoji="0" lang="en-US" sz="1600" b="0" i="0" u="none" strike="noStrike" kern="1200" cap="none" normalizeH="0" baseline="0" dirty="0">
                          <a:ln>
                            <a:noFill/>
                          </a:ln>
                          <a:solidFill>
                            <a:srgbClr val="000000"/>
                          </a:solidFill>
                          <a:effectLst/>
                          <a:latin typeface="Calibri" panose="020F0502020204030204" pitchFamily="34" charset="0"/>
                          <a:ea typeface="+mn-ea"/>
                          <a:cs typeface="Arial" pitchFamily="34" charset="0"/>
                        </a:rPr>
                        <a:t>Erlotinib + bevacizumab vs </a:t>
                      </a:r>
                    </a:p>
                    <a:p>
                      <a:pPr marL="0" marR="0" lvl="0" indent="0" algn="ctr" defTabSz="914400" rtl="0" eaLnBrk="1" fontAlgn="base" latinLnBrk="0" hangingPunct="1">
                        <a:lnSpc>
                          <a:spcPct val="100000"/>
                        </a:lnSpc>
                        <a:spcBef>
                          <a:spcPts val="0"/>
                        </a:spcBef>
                        <a:spcAft>
                          <a:spcPct val="0"/>
                        </a:spcAft>
                        <a:buClrTx/>
                        <a:buSzTx/>
                        <a:buFont typeface="Arial" charset="0"/>
                        <a:buNone/>
                        <a:tabLst/>
                      </a:pPr>
                      <a:r>
                        <a:rPr kumimoji="0" lang="en-US" sz="1600" b="0" i="0" u="none" strike="noStrike" kern="1200" cap="none" normalizeH="0" baseline="0" dirty="0">
                          <a:ln>
                            <a:noFill/>
                          </a:ln>
                          <a:solidFill>
                            <a:srgbClr val="000000"/>
                          </a:solidFill>
                          <a:effectLst/>
                          <a:latin typeface="Calibri" panose="020F0502020204030204" pitchFamily="34" charset="0"/>
                          <a:ea typeface="+mn-ea"/>
                          <a:cs typeface="Arial" pitchFamily="34" charset="0"/>
                        </a:rPr>
                        <a:t>erlotinib</a:t>
                      </a:r>
                    </a:p>
                  </a:txBody>
                  <a:tcPr marL="93975" marR="93975" marT="45682" marB="4568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0"/>
                        </a:spcAft>
                        <a:buClrTx/>
                        <a:buSzTx/>
                        <a:buFont typeface="Arial" charset="0"/>
                        <a:buNone/>
                        <a:tabLst/>
                      </a:pPr>
                      <a:r>
                        <a:rPr kumimoji="0" lang="en-US" sz="1600" b="0" i="0" u="none" strike="noStrike" kern="1200" cap="none" normalizeH="0" baseline="0" dirty="0">
                          <a:ln>
                            <a:noFill/>
                          </a:ln>
                          <a:solidFill>
                            <a:srgbClr val="000000"/>
                          </a:solidFill>
                          <a:effectLst/>
                          <a:latin typeface="Calibri" panose="020F0502020204030204" pitchFamily="34" charset="0"/>
                          <a:ea typeface="+mn-ea"/>
                          <a:cs typeface="Arial" pitchFamily="34" charset="0"/>
                        </a:rPr>
                        <a:t>72 vs 66</a:t>
                      </a:r>
                    </a:p>
                  </a:txBody>
                  <a:tcPr marL="93975" marR="93975" marT="45682" marB="4568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126" rtl="0" eaLnBrk="1" fontAlgn="base" latinLnBrk="0" hangingPunct="1">
                        <a:lnSpc>
                          <a:spcPct val="100000"/>
                        </a:lnSpc>
                        <a:spcBef>
                          <a:spcPts val="0"/>
                        </a:spcBef>
                        <a:spcAft>
                          <a:spcPts val="0"/>
                        </a:spcAft>
                        <a:buClrTx/>
                        <a:buSzTx/>
                        <a:buFont typeface="Arial" charset="0"/>
                        <a:buNone/>
                        <a:tabLst/>
                      </a:pPr>
                      <a:r>
                        <a:rPr lang="en-US" sz="1600" b="0" kern="1200" dirty="0">
                          <a:solidFill>
                            <a:schemeClr val="bg1"/>
                          </a:solidFill>
                          <a:effectLst/>
                          <a:latin typeface="Calibri" panose="020F0502020204030204" pitchFamily="34" charset="0"/>
                          <a:ea typeface="+mn-ea"/>
                          <a:cs typeface="Calibri" panose="020F0502020204030204" pitchFamily="34" charset="0"/>
                        </a:rPr>
                        <a:t>16.9 vs 13.3</a:t>
                      </a:r>
                    </a:p>
                    <a:p>
                      <a:pPr marL="0" marR="0" lvl="0" indent="0" algn="ctr" defTabSz="914126" rtl="0" eaLnBrk="1" fontAlgn="base" latinLnBrk="0" hangingPunct="1">
                        <a:lnSpc>
                          <a:spcPct val="100000"/>
                        </a:lnSpc>
                        <a:spcBef>
                          <a:spcPts val="0"/>
                        </a:spcBef>
                        <a:spcAft>
                          <a:spcPts val="0"/>
                        </a:spcAft>
                        <a:buClrTx/>
                        <a:buSzTx/>
                        <a:buFont typeface="Arial" charset="0"/>
                        <a:buNone/>
                        <a:tabLst/>
                        <a:defRPr/>
                      </a:pPr>
                      <a:r>
                        <a:rPr kumimoji="0" lang="en-US" sz="1600" b="0" i="0" u="none" strike="noStrike" cap="none" normalizeH="0" baseline="0" dirty="0">
                          <a:ln>
                            <a:noFill/>
                          </a:ln>
                          <a:solidFill>
                            <a:srgbClr val="000000"/>
                          </a:solidFill>
                          <a:effectLst/>
                          <a:latin typeface="Calibri" panose="020F0502020204030204" pitchFamily="34" charset="0"/>
                          <a:cs typeface="Arial" pitchFamily="34" charset="0"/>
                        </a:rPr>
                        <a:t>(HR: 0.63)</a:t>
                      </a:r>
                    </a:p>
                  </a:txBody>
                  <a:tcPr marL="93975" marR="93975" marT="45682" marB="4568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126" rtl="0" eaLnBrk="1" fontAlgn="base" latinLnBrk="0" hangingPunct="1">
                        <a:lnSpc>
                          <a:spcPct val="100000"/>
                        </a:lnSpc>
                        <a:spcBef>
                          <a:spcPts val="0"/>
                        </a:spcBef>
                        <a:spcAft>
                          <a:spcPts val="0"/>
                        </a:spcAft>
                        <a:buClrTx/>
                        <a:buSzTx/>
                        <a:buFont typeface="Arial" charset="0"/>
                        <a:buNone/>
                        <a:tabLst/>
                      </a:pPr>
                      <a:r>
                        <a:rPr lang="en-US" sz="1600" b="0" kern="1200" dirty="0">
                          <a:solidFill>
                            <a:schemeClr val="bg1"/>
                          </a:solidFill>
                          <a:effectLst/>
                          <a:latin typeface="Calibri" panose="020F0502020204030204" pitchFamily="34" charset="0"/>
                          <a:ea typeface="+mn-ea"/>
                          <a:cs typeface="Calibri" panose="020F0502020204030204" pitchFamily="34" charset="0"/>
                        </a:rPr>
                        <a:t>50.7 vs 46.2</a:t>
                      </a:r>
                    </a:p>
                    <a:p>
                      <a:pPr marL="0" marR="0" lvl="0" indent="0" algn="ctr" defTabSz="914126" rtl="0" eaLnBrk="1" fontAlgn="base" latinLnBrk="0" hangingPunct="1">
                        <a:lnSpc>
                          <a:spcPct val="100000"/>
                        </a:lnSpc>
                        <a:spcBef>
                          <a:spcPts val="0"/>
                        </a:spcBef>
                        <a:spcAft>
                          <a:spcPts val="0"/>
                        </a:spcAft>
                        <a:buClrTx/>
                        <a:buSzTx/>
                        <a:buFont typeface="Arial" charset="0"/>
                        <a:buNone/>
                        <a:tabLst/>
                        <a:defRPr/>
                      </a:pPr>
                      <a:r>
                        <a:rPr kumimoji="0" lang="en-US" sz="1600" b="0" i="0" u="none" strike="noStrike" cap="none" normalizeH="0" baseline="0" dirty="0">
                          <a:ln>
                            <a:noFill/>
                          </a:ln>
                          <a:solidFill>
                            <a:srgbClr val="000000"/>
                          </a:solidFill>
                          <a:effectLst/>
                          <a:latin typeface="Calibri" panose="020F0502020204030204" pitchFamily="34" charset="0"/>
                          <a:cs typeface="Arial" pitchFamily="34" charset="0"/>
                        </a:rPr>
                        <a:t>(HR: 1.00; </a:t>
                      </a:r>
                      <a:r>
                        <a:rPr kumimoji="0" lang="en-US" sz="1600" b="0" i="1" u="none" strike="noStrike" cap="none" normalizeH="0" baseline="0" dirty="0">
                          <a:ln>
                            <a:noFill/>
                          </a:ln>
                          <a:solidFill>
                            <a:srgbClr val="000000"/>
                          </a:solidFill>
                          <a:effectLst/>
                          <a:latin typeface="Calibri" panose="020F0502020204030204" pitchFamily="34" charset="0"/>
                          <a:cs typeface="Arial" pitchFamily="34" charset="0"/>
                        </a:rPr>
                        <a:t>P </a:t>
                      </a:r>
                      <a:r>
                        <a:rPr kumimoji="0" lang="en-US" sz="1600" b="0" i="0" u="none" strike="noStrike" cap="none" normalizeH="0" baseline="0" dirty="0">
                          <a:ln>
                            <a:noFill/>
                          </a:ln>
                          <a:solidFill>
                            <a:srgbClr val="000000"/>
                          </a:solidFill>
                          <a:effectLst/>
                          <a:latin typeface="Calibri" panose="020F0502020204030204" pitchFamily="34" charset="0"/>
                          <a:cs typeface="Arial" pitchFamily="34" charset="0"/>
                        </a:rPr>
                        <a:t>= .97)</a:t>
                      </a:r>
                    </a:p>
                  </a:txBody>
                  <a:tcPr marL="93975" marR="93975" marT="45682" marB="4568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391952525"/>
                  </a:ext>
                </a:extLst>
              </a:tr>
              <a:tr h="0">
                <a:tc>
                  <a:txBody>
                    <a:bodyPr/>
                    <a:lstStyle/>
                    <a:p>
                      <a:pPr marL="0" marR="0" lvl="0" indent="0" algn="l" defTabSz="914126" rtl="0" eaLnBrk="1" fontAlgn="base" latinLnBrk="0" hangingPunct="1">
                        <a:lnSpc>
                          <a:spcPct val="100000"/>
                        </a:lnSpc>
                        <a:spcBef>
                          <a:spcPts val="0"/>
                        </a:spcBef>
                        <a:spcAft>
                          <a:spcPts val="0"/>
                        </a:spcAft>
                        <a:buClrTx/>
                        <a:buSzTx/>
                        <a:buFont typeface="Arial" charset="0"/>
                        <a:buNone/>
                        <a:tabLst/>
                        <a:defRPr/>
                      </a:pPr>
                      <a:r>
                        <a:rPr kumimoji="0" lang="en-US" sz="1600" b="0" i="0" u="none" strike="noStrike" kern="1200" cap="none" normalizeH="0" baseline="0" dirty="0">
                          <a:ln>
                            <a:noFill/>
                          </a:ln>
                          <a:solidFill>
                            <a:srgbClr val="000000"/>
                          </a:solidFill>
                          <a:effectLst/>
                          <a:latin typeface="Calibri" panose="020F0502020204030204" pitchFamily="34" charset="0"/>
                          <a:ea typeface="+mn-ea"/>
                          <a:cs typeface="Arial" pitchFamily="34" charset="0"/>
                        </a:rPr>
                        <a:t>ARTemis </a:t>
                      </a:r>
                      <a:br>
                        <a:rPr kumimoji="0" lang="en-US" sz="1600" b="0" i="0" u="none" strike="noStrike" kern="1200" cap="none" normalizeH="0" baseline="0" dirty="0">
                          <a:ln>
                            <a:noFill/>
                          </a:ln>
                          <a:solidFill>
                            <a:srgbClr val="000000"/>
                          </a:solidFill>
                          <a:effectLst/>
                          <a:latin typeface="Calibri" panose="020F0502020204030204" pitchFamily="34" charset="0"/>
                          <a:ea typeface="+mn-ea"/>
                          <a:cs typeface="Arial" pitchFamily="34" charset="0"/>
                        </a:rPr>
                      </a:br>
                      <a:r>
                        <a:rPr kumimoji="0" lang="en-US" sz="1600" b="0" i="0" u="none" strike="noStrike" kern="1200" cap="none" normalizeH="0" baseline="0" dirty="0">
                          <a:ln>
                            <a:noFill/>
                          </a:ln>
                          <a:solidFill>
                            <a:srgbClr val="000000"/>
                          </a:solidFill>
                          <a:effectLst/>
                          <a:latin typeface="Calibri" panose="020F0502020204030204" pitchFamily="34" charset="0"/>
                          <a:ea typeface="+mn-ea"/>
                          <a:cs typeface="Arial" pitchFamily="34" charset="0"/>
                        </a:rPr>
                        <a:t>(CTONG 1509)</a:t>
                      </a:r>
                      <a:r>
                        <a:rPr kumimoji="0" lang="en-US" sz="1600" b="0" i="0" u="none" strike="noStrike" kern="1200" cap="none" normalizeH="0" baseline="30000" dirty="0">
                          <a:ln>
                            <a:noFill/>
                          </a:ln>
                          <a:solidFill>
                            <a:srgbClr val="000000"/>
                          </a:solidFill>
                          <a:effectLst/>
                          <a:latin typeface="Calibri" panose="020F0502020204030204" pitchFamily="34" charset="0"/>
                          <a:ea typeface="+mn-ea"/>
                          <a:cs typeface="Arial" pitchFamily="34" charset="0"/>
                        </a:rPr>
                        <a:t>1,8</a:t>
                      </a:r>
                    </a:p>
                  </a:txBody>
                  <a:tcPr marL="93975" marR="93975" marT="45682" marB="4568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126" rtl="0" eaLnBrk="1" fontAlgn="base" latinLnBrk="0" hangingPunct="1">
                        <a:lnSpc>
                          <a:spcPct val="100000"/>
                        </a:lnSpc>
                        <a:spcBef>
                          <a:spcPts val="0"/>
                        </a:spcBef>
                        <a:spcAft>
                          <a:spcPts val="0"/>
                        </a:spcAft>
                        <a:buClrTx/>
                        <a:buSzTx/>
                        <a:buFont typeface="Arial" charset="0"/>
                        <a:buNone/>
                        <a:tabLst/>
                      </a:pPr>
                      <a:r>
                        <a:rPr lang="en-US" sz="1600" b="0" kern="1200" dirty="0">
                          <a:solidFill>
                            <a:schemeClr val="bg1"/>
                          </a:solidFill>
                          <a:effectLst/>
                          <a:latin typeface="Calibri" panose="020F0502020204030204" pitchFamily="34" charset="0"/>
                          <a:ea typeface="+mn-ea"/>
                          <a:cs typeface="Calibri" panose="020F0502020204030204" pitchFamily="34" charset="0"/>
                        </a:rPr>
                        <a:t>III</a:t>
                      </a:r>
                    </a:p>
                  </a:txBody>
                  <a:tcPr marL="93975" marR="93975" marT="45682" marB="4568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0"/>
                        </a:spcAft>
                        <a:buClrTx/>
                        <a:buSzTx/>
                        <a:buFont typeface="Arial" charset="0"/>
                        <a:buNone/>
                        <a:tabLst/>
                      </a:pPr>
                      <a:r>
                        <a:rPr kumimoji="0" lang="en-US" sz="1600" b="0" i="0" u="none" strike="noStrike" kern="1200" cap="none" normalizeH="0" baseline="0" dirty="0">
                          <a:ln>
                            <a:noFill/>
                          </a:ln>
                          <a:solidFill>
                            <a:srgbClr val="000000"/>
                          </a:solidFill>
                          <a:effectLst/>
                          <a:latin typeface="Calibri" panose="020F0502020204030204" pitchFamily="34" charset="0"/>
                          <a:ea typeface="+mn-ea"/>
                          <a:cs typeface="Arial" pitchFamily="34" charset="0"/>
                        </a:rPr>
                        <a:t>311</a:t>
                      </a:r>
                    </a:p>
                  </a:txBody>
                  <a:tcPr marL="93975" marR="93975" marT="45682" marB="4568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0"/>
                        </a:spcAft>
                        <a:buClrTx/>
                        <a:buSzTx/>
                        <a:buFont typeface="Arial" charset="0"/>
                        <a:buNone/>
                        <a:tabLst/>
                      </a:pPr>
                      <a:r>
                        <a:rPr kumimoji="0" lang="en-US" sz="1600" b="0" i="0" u="none" strike="noStrike" kern="1200" cap="none" normalizeH="0" baseline="0" dirty="0">
                          <a:ln>
                            <a:noFill/>
                          </a:ln>
                          <a:solidFill>
                            <a:srgbClr val="000000"/>
                          </a:solidFill>
                          <a:effectLst/>
                          <a:latin typeface="Calibri" panose="020F0502020204030204" pitchFamily="34" charset="0"/>
                          <a:ea typeface="+mn-ea"/>
                          <a:cs typeface="Arial" pitchFamily="34" charset="0"/>
                        </a:rPr>
                        <a:t>Erlotinib + bevacizumab vs </a:t>
                      </a:r>
                    </a:p>
                    <a:p>
                      <a:pPr marL="0" marR="0" lvl="0" indent="0" algn="ctr" defTabSz="914400" rtl="0" eaLnBrk="1" fontAlgn="base" latinLnBrk="0" hangingPunct="1">
                        <a:lnSpc>
                          <a:spcPct val="100000"/>
                        </a:lnSpc>
                        <a:spcBef>
                          <a:spcPts val="0"/>
                        </a:spcBef>
                        <a:spcAft>
                          <a:spcPct val="0"/>
                        </a:spcAft>
                        <a:buClrTx/>
                        <a:buSzTx/>
                        <a:buFont typeface="Arial" charset="0"/>
                        <a:buNone/>
                        <a:tabLst/>
                      </a:pPr>
                      <a:r>
                        <a:rPr kumimoji="0" lang="en-US" sz="1600" b="0" i="0" u="none" strike="noStrike" kern="1200" cap="none" normalizeH="0" baseline="0" dirty="0">
                          <a:ln>
                            <a:noFill/>
                          </a:ln>
                          <a:solidFill>
                            <a:srgbClr val="000000"/>
                          </a:solidFill>
                          <a:effectLst/>
                          <a:latin typeface="Calibri" panose="020F0502020204030204" pitchFamily="34" charset="0"/>
                          <a:ea typeface="+mn-ea"/>
                          <a:cs typeface="Arial" pitchFamily="34" charset="0"/>
                        </a:rPr>
                        <a:t>erlotinib</a:t>
                      </a:r>
                    </a:p>
                  </a:txBody>
                  <a:tcPr marL="93975" marR="93975" marT="45682" marB="4568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0"/>
                        </a:spcAft>
                        <a:buClrTx/>
                        <a:buSzTx/>
                        <a:buFont typeface="Arial" charset="0"/>
                        <a:buNone/>
                        <a:tabLst/>
                      </a:pPr>
                      <a:r>
                        <a:rPr kumimoji="0" lang="en-US" sz="1600" b="0" i="0" u="none" strike="noStrike" kern="1200" cap="none" normalizeH="0" baseline="0" dirty="0">
                          <a:ln>
                            <a:noFill/>
                          </a:ln>
                          <a:solidFill>
                            <a:srgbClr val="000000"/>
                          </a:solidFill>
                          <a:effectLst/>
                          <a:latin typeface="Calibri" panose="020F0502020204030204" pitchFamily="34" charset="0"/>
                          <a:ea typeface="+mn-ea"/>
                          <a:cs typeface="Arial" pitchFamily="34" charset="0"/>
                        </a:rPr>
                        <a:t>86 vs 85</a:t>
                      </a:r>
                    </a:p>
                  </a:txBody>
                  <a:tcPr marL="93975" marR="93975" marT="45682" marB="4568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126" rtl="0" eaLnBrk="1" fontAlgn="base" latinLnBrk="0" hangingPunct="1">
                        <a:lnSpc>
                          <a:spcPct val="100000"/>
                        </a:lnSpc>
                        <a:spcBef>
                          <a:spcPts val="0"/>
                        </a:spcBef>
                        <a:spcAft>
                          <a:spcPts val="0"/>
                        </a:spcAft>
                        <a:buClrTx/>
                        <a:buSzTx/>
                        <a:buFont typeface="Arial" charset="0"/>
                        <a:buNone/>
                        <a:tabLst/>
                      </a:pPr>
                      <a:r>
                        <a:rPr lang="en-US" sz="1600" b="0" kern="1200" dirty="0">
                          <a:solidFill>
                            <a:schemeClr val="bg1"/>
                          </a:solidFill>
                          <a:effectLst/>
                          <a:latin typeface="Calibri" panose="020F0502020204030204" pitchFamily="34" charset="0"/>
                          <a:ea typeface="+mn-ea"/>
                          <a:cs typeface="Calibri" panose="020F0502020204030204" pitchFamily="34" charset="0"/>
                        </a:rPr>
                        <a:t>18.0 vs 11.3</a:t>
                      </a:r>
                    </a:p>
                    <a:p>
                      <a:pPr marL="0" marR="0" lvl="0" indent="0" algn="ctr" defTabSz="914126" rtl="0" eaLnBrk="1" fontAlgn="base" latinLnBrk="0" hangingPunct="1">
                        <a:lnSpc>
                          <a:spcPct val="100000"/>
                        </a:lnSpc>
                        <a:spcBef>
                          <a:spcPts val="0"/>
                        </a:spcBef>
                        <a:spcAft>
                          <a:spcPts val="0"/>
                        </a:spcAft>
                        <a:buClrTx/>
                        <a:buSzTx/>
                        <a:buFont typeface="Arial" charset="0"/>
                        <a:buNone/>
                        <a:tabLst/>
                      </a:pPr>
                      <a:r>
                        <a:rPr lang="en-US" sz="1600" b="0" kern="1200" dirty="0">
                          <a:solidFill>
                            <a:schemeClr val="bg1"/>
                          </a:solidFill>
                          <a:effectLst/>
                          <a:latin typeface="Calibri" panose="020F0502020204030204" pitchFamily="34" charset="0"/>
                          <a:ea typeface="+mn-ea"/>
                          <a:cs typeface="Calibri" panose="020F0502020204030204" pitchFamily="34" charset="0"/>
                        </a:rPr>
                        <a:t>(HR: 0.55)</a:t>
                      </a:r>
                    </a:p>
                  </a:txBody>
                  <a:tcPr marL="93975" marR="93975" marT="45682" marB="4568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126" rtl="0" eaLnBrk="1" fontAlgn="base" latinLnBrk="0" hangingPunct="1">
                        <a:lnSpc>
                          <a:spcPct val="100000"/>
                        </a:lnSpc>
                        <a:spcBef>
                          <a:spcPts val="0"/>
                        </a:spcBef>
                        <a:spcAft>
                          <a:spcPts val="0"/>
                        </a:spcAft>
                        <a:buClrTx/>
                        <a:buSzTx/>
                        <a:buFont typeface="Arial" charset="0"/>
                        <a:buNone/>
                        <a:tabLst/>
                      </a:pPr>
                      <a:r>
                        <a:rPr lang="en-US" sz="1600" b="0" kern="1200" dirty="0">
                          <a:solidFill>
                            <a:schemeClr val="bg1"/>
                          </a:solidFill>
                          <a:effectLst/>
                          <a:latin typeface="Calibri" panose="020F0502020204030204" pitchFamily="34" charset="0"/>
                          <a:ea typeface="+mn-ea"/>
                          <a:cs typeface="Calibri" panose="020F0502020204030204" pitchFamily="34" charset="0"/>
                        </a:rPr>
                        <a:t>Not reached</a:t>
                      </a:r>
                    </a:p>
                  </a:txBody>
                  <a:tcPr marL="93975" marR="93975" marT="45682" marB="4568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565222512"/>
                  </a:ext>
                </a:extLst>
              </a:tr>
              <a:tr h="0">
                <a:tc>
                  <a:txBody>
                    <a:bodyPr/>
                    <a:lstStyle/>
                    <a:p>
                      <a:pPr marL="0" marR="0" lvl="0" indent="0" algn="l" defTabSz="914126" rtl="0" eaLnBrk="1" fontAlgn="base" latinLnBrk="0" hangingPunct="1">
                        <a:lnSpc>
                          <a:spcPct val="100000"/>
                        </a:lnSpc>
                        <a:spcBef>
                          <a:spcPts val="0"/>
                        </a:spcBef>
                        <a:spcAft>
                          <a:spcPts val="0"/>
                        </a:spcAft>
                        <a:buClrTx/>
                        <a:buSzTx/>
                        <a:buFont typeface="Arial" charset="0"/>
                        <a:buNone/>
                        <a:tabLst/>
                      </a:pPr>
                      <a:r>
                        <a:rPr lang="en-US" sz="1600" b="0" kern="1200" dirty="0">
                          <a:solidFill>
                            <a:schemeClr val="bg1"/>
                          </a:solidFill>
                          <a:effectLst/>
                          <a:latin typeface="Calibri" panose="020F0502020204030204" pitchFamily="34" charset="0"/>
                          <a:ea typeface="+mn-ea"/>
                          <a:cs typeface="Calibri" panose="020F0502020204030204" pitchFamily="34" charset="0"/>
                        </a:rPr>
                        <a:t>RELAY</a:t>
                      </a:r>
                      <a:r>
                        <a:rPr kumimoji="0" lang="en-US" sz="1600" b="0" i="0" u="none" strike="noStrike" kern="1200" cap="none" normalizeH="0" baseline="30000" dirty="0">
                          <a:ln>
                            <a:noFill/>
                          </a:ln>
                          <a:solidFill>
                            <a:srgbClr val="000000"/>
                          </a:solidFill>
                          <a:effectLst/>
                          <a:latin typeface="Calibri" panose="020F0502020204030204" pitchFamily="34" charset="0"/>
                          <a:ea typeface="+mn-ea"/>
                          <a:cs typeface="Arial" pitchFamily="34" charset="0"/>
                        </a:rPr>
                        <a:t>1,9</a:t>
                      </a:r>
                    </a:p>
                  </a:txBody>
                  <a:tcPr marL="93975" marR="93975" marT="45682" marB="4568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126" rtl="0" eaLnBrk="1" fontAlgn="base" latinLnBrk="0" hangingPunct="1">
                        <a:lnSpc>
                          <a:spcPct val="100000"/>
                        </a:lnSpc>
                        <a:spcBef>
                          <a:spcPts val="0"/>
                        </a:spcBef>
                        <a:spcAft>
                          <a:spcPts val="0"/>
                        </a:spcAft>
                        <a:buClrTx/>
                        <a:buSzTx/>
                        <a:buFont typeface="Arial" charset="0"/>
                        <a:buNone/>
                        <a:tabLst/>
                      </a:pPr>
                      <a:r>
                        <a:rPr lang="en-US" sz="1600" b="0" kern="1200" dirty="0">
                          <a:solidFill>
                            <a:schemeClr val="bg1"/>
                          </a:solidFill>
                          <a:effectLst/>
                          <a:latin typeface="Calibri" panose="020F0502020204030204" pitchFamily="34" charset="0"/>
                          <a:ea typeface="+mn-ea"/>
                          <a:cs typeface="Calibri" panose="020F0502020204030204" pitchFamily="34" charset="0"/>
                        </a:rPr>
                        <a:t>III</a:t>
                      </a:r>
                    </a:p>
                  </a:txBody>
                  <a:tcPr marL="93975" marR="93975" marT="45682" marB="4568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0"/>
                        </a:spcAft>
                        <a:buClrTx/>
                        <a:buSzTx/>
                        <a:buFont typeface="Arial" charset="0"/>
                        <a:buNone/>
                        <a:tabLst/>
                      </a:pPr>
                      <a:r>
                        <a:rPr kumimoji="0" lang="en-US" sz="1600" b="0" i="0" u="none" strike="noStrike" kern="1200" cap="none" normalizeH="0" baseline="0" dirty="0">
                          <a:ln>
                            <a:noFill/>
                          </a:ln>
                          <a:solidFill>
                            <a:srgbClr val="000000"/>
                          </a:solidFill>
                          <a:effectLst/>
                          <a:latin typeface="Calibri" panose="020F0502020204030204" pitchFamily="34" charset="0"/>
                          <a:ea typeface="+mn-ea"/>
                          <a:cs typeface="Arial" pitchFamily="34" charset="0"/>
                        </a:rPr>
                        <a:t>449</a:t>
                      </a:r>
                    </a:p>
                  </a:txBody>
                  <a:tcPr marL="93975" marR="93975" marT="45682" marB="4568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0"/>
                        </a:spcAft>
                        <a:buClrTx/>
                        <a:buSzTx/>
                        <a:buFont typeface="Arial" charset="0"/>
                        <a:buNone/>
                        <a:tabLst/>
                      </a:pPr>
                      <a:r>
                        <a:rPr kumimoji="0" lang="en-US" sz="1600" b="0" i="0" u="none" strike="noStrike" kern="1200" cap="none" normalizeH="0" baseline="0" dirty="0">
                          <a:ln>
                            <a:noFill/>
                          </a:ln>
                          <a:solidFill>
                            <a:srgbClr val="000000"/>
                          </a:solidFill>
                          <a:effectLst/>
                          <a:latin typeface="Calibri" panose="020F0502020204030204" pitchFamily="34" charset="0"/>
                          <a:ea typeface="+mn-ea"/>
                          <a:cs typeface="Arial" pitchFamily="34" charset="0"/>
                        </a:rPr>
                        <a:t>Erlotinib + ramucirumab vs erlotinib + placebo</a:t>
                      </a:r>
                    </a:p>
                  </a:txBody>
                  <a:tcPr marL="93975" marR="93975" marT="45682" marB="4568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0"/>
                        </a:spcAft>
                        <a:buClrTx/>
                        <a:buSzTx/>
                        <a:buFont typeface="Arial" charset="0"/>
                        <a:buNone/>
                        <a:tabLst/>
                      </a:pPr>
                      <a:r>
                        <a:rPr kumimoji="0" lang="en-US" sz="1600" b="0" i="0" u="none" strike="noStrike" kern="1200" cap="none" normalizeH="0" baseline="0" dirty="0">
                          <a:ln>
                            <a:noFill/>
                          </a:ln>
                          <a:solidFill>
                            <a:srgbClr val="000000"/>
                          </a:solidFill>
                          <a:effectLst/>
                          <a:latin typeface="Calibri" panose="020F0502020204030204" pitchFamily="34" charset="0"/>
                          <a:ea typeface="+mn-ea"/>
                          <a:cs typeface="Arial" pitchFamily="34" charset="0"/>
                        </a:rPr>
                        <a:t>76 vs 75</a:t>
                      </a:r>
                    </a:p>
                  </a:txBody>
                  <a:tcPr marL="93975" marR="93975" marT="45682" marB="4568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126" rtl="0" eaLnBrk="1" fontAlgn="base" latinLnBrk="0" hangingPunct="1">
                        <a:lnSpc>
                          <a:spcPct val="100000"/>
                        </a:lnSpc>
                        <a:spcBef>
                          <a:spcPts val="0"/>
                        </a:spcBef>
                        <a:spcAft>
                          <a:spcPts val="0"/>
                        </a:spcAft>
                        <a:buClrTx/>
                        <a:buSzTx/>
                        <a:buFont typeface="Arial" charset="0"/>
                        <a:buNone/>
                        <a:tabLst/>
                      </a:pPr>
                      <a:r>
                        <a:rPr lang="en-US" sz="1600" b="0" kern="1200" dirty="0">
                          <a:solidFill>
                            <a:schemeClr val="bg1"/>
                          </a:solidFill>
                          <a:effectLst/>
                          <a:latin typeface="Calibri" panose="020F0502020204030204" pitchFamily="34" charset="0"/>
                          <a:ea typeface="+mn-ea"/>
                          <a:cs typeface="Calibri" panose="020F0502020204030204" pitchFamily="34" charset="0"/>
                        </a:rPr>
                        <a:t>19.4 vs 12.4</a:t>
                      </a:r>
                    </a:p>
                    <a:p>
                      <a:pPr marL="0" marR="0" lvl="0" indent="0" algn="ctr" defTabSz="914126" rtl="0" eaLnBrk="1" fontAlgn="base" latinLnBrk="0" hangingPunct="1">
                        <a:lnSpc>
                          <a:spcPct val="100000"/>
                        </a:lnSpc>
                        <a:spcBef>
                          <a:spcPts val="0"/>
                        </a:spcBef>
                        <a:spcAft>
                          <a:spcPts val="0"/>
                        </a:spcAft>
                        <a:buClrTx/>
                        <a:buSzTx/>
                        <a:buFont typeface="Arial" charset="0"/>
                        <a:buNone/>
                        <a:tabLst/>
                      </a:pPr>
                      <a:r>
                        <a:rPr lang="en-US" sz="1600" b="0" kern="1200" dirty="0">
                          <a:solidFill>
                            <a:schemeClr val="bg1"/>
                          </a:solidFill>
                          <a:effectLst/>
                          <a:latin typeface="Calibri" panose="020F0502020204030204" pitchFamily="34" charset="0"/>
                          <a:ea typeface="+mn-ea"/>
                          <a:cs typeface="Calibri" panose="020F0502020204030204" pitchFamily="34" charset="0"/>
                        </a:rPr>
                        <a:t>(HR: 0.59)</a:t>
                      </a:r>
                    </a:p>
                  </a:txBody>
                  <a:tcPr marL="93975" marR="93975" marT="45682" marB="4568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126" rtl="0" eaLnBrk="1" fontAlgn="base" latinLnBrk="0" hangingPunct="1">
                        <a:lnSpc>
                          <a:spcPct val="100000"/>
                        </a:lnSpc>
                        <a:spcBef>
                          <a:spcPts val="0"/>
                        </a:spcBef>
                        <a:spcAft>
                          <a:spcPts val="0"/>
                        </a:spcAft>
                        <a:buClrTx/>
                        <a:buSzTx/>
                        <a:buFont typeface="Arial" charset="0"/>
                        <a:buNone/>
                        <a:tabLst/>
                      </a:pPr>
                      <a:r>
                        <a:rPr lang="en-US" sz="1600" b="0" kern="1200" dirty="0">
                          <a:solidFill>
                            <a:schemeClr val="bg1"/>
                          </a:solidFill>
                          <a:effectLst/>
                          <a:latin typeface="Calibri" panose="020F0502020204030204" pitchFamily="34" charset="0"/>
                          <a:ea typeface="+mn-ea"/>
                          <a:cs typeface="Calibri" panose="020F0502020204030204" pitchFamily="34" charset="0"/>
                        </a:rPr>
                        <a:t>Not reached</a:t>
                      </a:r>
                    </a:p>
                  </a:txBody>
                  <a:tcPr marL="93975" marR="93975" marT="45682" marB="4568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480215819"/>
                  </a:ext>
                </a:extLst>
              </a:tr>
              <a:tr h="0">
                <a:tc>
                  <a:txBody>
                    <a:bodyPr/>
                    <a:lstStyle/>
                    <a:p>
                      <a:pPr marL="0" marR="0" lvl="0" indent="0" algn="l" defTabSz="914126" rtl="0" eaLnBrk="1" fontAlgn="base" latinLnBrk="0" hangingPunct="1">
                        <a:lnSpc>
                          <a:spcPct val="100000"/>
                        </a:lnSpc>
                        <a:spcBef>
                          <a:spcPts val="0"/>
                        </a:spcBef>
                        <a:spcAft>
                          <a:spcPts val="0"/>
                        </a:spcAft>
                        <a:buClrTx/>
                        <a:buSzTx/>
                        <a:buFont typeface="Arial" charset="0"/>
                        <a:buNone/>
                        <a:tabLst/>
                      </a:pPr>
                      <a:r>
                        <a:rPr lang="en-US" sz="1600" b="0" kern="1200" dirty="0">
                          <a:solidFill>
                            <a:schemeClr val="bg1"/>
                          </a:solidFill>
                          <a:effectLst/>
                          <a:latin typeface="Calibri" panose="020F0502020204030204" pitchFamily="34" charset="0"/>
                          <a:ea typeface="+mn-ea"/>
                          <a:cs typeface="Calibri" panose="020F0502020204030204" pitchFamily="34" charset="0"/>
                        </a:rPr>
                        <a:t>MSKCC</a:t>
                      </a:r>
                      <a:r>
                        <a:rPr kumimoji="0" lang="en-US" sz="1600" b="0" i="0" u="none" strike="noStrike" kern="1200" cap="none" normalizeH="0" baseline="30000" dirty="0">
                          <a:ln>
                            <a:noFill/>
                          </a:ln>
                          <a:solidFill>
                            <a:srgbClr val="000000"/>
                          </a:solidFill>
                          <a:effectLst/>
                          <a:latin typeface="Calibri" panose="020F0502020204030204" pitchFamily="34" charset="0"/>
                          <a:ea typeface="+mn-ea"/>
                          <a:cs typeface="Arial" pitchFamily="34" charset="0"/>
                        </a:rPr>
                        <a:t>1,10</a:t>
                      </a:r>
                    </a:p>
                  </a:txBody>
                  <a:tcPr marL="93975" marR="93975" marT="45682" marB="4568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126" rtl="0" eaLnBrk="1" fontAlgn="base" latinLnBrk="0" hangingPunct="1">
                        <a:lnSpc>
                          <a:spcPct val="100000"/>
                        </a:lnSpc>
                        <a:spcBef>
                          <a:spcPts val="0"/>
                        </a:spcBef>
                        <a:spcAft>
                          <a:spcPts val="0"/>
                        </a:spcAft>
                        <a:buClrTx/>
                        <a:buSzTx/>
                        <a:buFont typeface="Arial" charset="0"/>
                        <a:buNone/>
                        <a:tabLst/>
                      </a:pPr>
                      <a:r>
                        <a:rPr lang="en-US" sz="1600" b="0" kern="1200" dirty="0">
                          <a:solidFill>
                            <a:schemeClr val="bg1"/>
                          </a:solidFill>
                          <a:effectLst/>
                          <a:latin typeface="Calibri" panose="020F0502020204030204" pitchFamily="34" charset="0"/>
                          <a:ea typeface="+mn-ea"/>
                          <a:cs typeface="Calibri" panose="020F0502020204030204" pitchFamily="34" charset="0"/>
                        </a:rPr>
                        <a:t>I/II</a:t>
                      </a:r>
                    </a:p>
                  </a:txBody>
                  <a:tcPr marL="93975" marR="93975" marT="45682" marB="4568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0"/>
                        </a:spcAft>
                        <a:buClrTx/>
                        <a:buSzTx/>
                        <a:buFont typeface="Arial" charset="0"/>
                        <a:buNone/>
                        <a:tabLst/>
                      </a:pPr>
                      <a:r>
                        <a:rPr kumimoji="0" lang="en-US" sz="1600" b="0" i="0" u="none" strike="noStrike" kern="1200" cap="none" normalizeH="0" baseline="0" dirty="0">
                          <a:ln>
                            <a:noFill/>
                          </a:ln>
                          <a:solidFill>
                            <a:srgbClr val="000000"/>
                          </a:solidFill>
                          <a:effectLst/>
                          <a:latin typeface="Calibri" panose="020F0502020204030204" pitchFamily="34" charset="0"/>
                          <a:ea typeface="+mn-ea"/>
                          <a:cs typeface="Arial" pitchFamily="34" charset="0"/>
                        </a:rPr>
                        <a:t>49</a:t>
                      </a:r>
                    </a:p>
                  </a:txBody>
                  <a:tcPr marL="93975" marR="93975" marT="45682" marB="4568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0"/>
                        </a:spcAft>
                        <a:buClrTx/>
                        <a:buSzTx/>
                        <a:buFont typeface="Arial" charset="0"/>
                        <a:buNone/>
                        <a:tabLst/>
                      </a:pPr>
                      <a:r>
                        <a:rPr kumimoji="0" lang="en-US" sz="1600" b="0" i="0" u="none" strike="noStrike" kern="1200" cap="none" normalizeH="0" baseline="0" dirty="0">
                          <a:ln>
                            <a:noFill/>
                          </a:ln>
                          <a:solidFill>
                            <a:srgbClr val="000000"/>
                          </a:solidFill>
                          <a:effectLst/>
                          <a:latin typeface="Calibri" panose="020F0502020204030204" pitchFamily="34" charset="0"/>
                          <a:ea typeface="+mn-ea"/>
                          <a:cs typeface="Arial" pitchFamily="34" charset="0"/>
                        </a:rPr>
                        <a:t>Osimertinib + bevacizumab</a:t>
                      </a:r>
                    </a:p>
                  </a:txBody>
                  <a:tcPr marL="93975" marR="93975" marT="45682" marB="4568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0"/>
                        </a:spcAft>
                        <a:buClrTx/>
                        <a:buSzTx/>
                        <a:buFont typeface="Arial" charset="0"/>
                        <a:buNone/>
                        <a:tabLst/>
                      </a:pPr>
                      <a:r>
                        <a:rPr kumimoji="0" lang="en-US" sz="1600" b="0" i="0" u="none" strike="noStrike" kern="1200" cap="none" normalizeH="0" baseline="0" dirty="0">
                          <a:ln>
                            <a:noFill/>
                          </a:ln>
                          <a:solidFill>
                            <a:srgbClr val="000000"/>
                          </a:solidFill>
                          <a:effectLst/>
                          <a:latin typeface="Calibri" panose="020F0502020204030204" pitchFamily="34" charset="0"/>
                          <a:ea typeface="+mn-ea"/>
                          <a:cs typeface="Arial" pitchFamily="34" charset="0"/>
                        </a:rPr>
                        <a:t>80</a:t>
                      </a:r>
                    </a:p>
                  </a:txBody>
                  <a:tcPr marL="93975" marR="93975" marT="45682" marB="4568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126" rtl="0" eaLnBrk="1" fontAlgn="base" latinLnBrk="0" hangingPunct="1">
                        <a:lnSpc>
                          <a:spcPct val="100000"/>
                        </a:lnSpc>
                        <a:spcBef>
                          <a:spcPts val="0"/>
                        </a:spcBef>
                        <a:spcAft>
                          <a:spcPts val="0"/>
                        </a:spcAft>
                        <a:buClrTx/>
                        <a:buSzTx/>
                        <a:buFont typeface="Arial" charset="0"/>
                        <a:buNone/>
                        <a:tabLst/>
                      </a:pPr>
                      <a:r>
                        <a:rPr lang="en-US" sz="1600" b="0" kern="1200" dirty="0">
                          <a:solidFill>
                            <a:schemeClr val="bg1"/>
                          </a:solidFill>
                          <a:effectLst/>
                          <a:latin typeface="Calibri" panose="020F0502020204030204" pitchFamily="34" charset="0"/>
                          <a:ea typeface="+mn-ea"/>
                          <a:cs typeface="Calibri" panose="020F0502020204030204" pitchFamily="34" charset="0"/>
                        </a:rPr>
                        <a:t>19</a:t>
                      </a:r>
                    </a:p>
                  </a:txBody>
                  <a:tcPr marL="93975" marR="93975" marT="45682" marB="4568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126" rtl="0" eaLnBrk="1" fontAlgn="base" latinLnBrk="0" hangingPunct="1">
                        <a:lnSpc>
                          <a:spcPct val="100000"/>
                        </a:lnSpc>
                        <a:spcBef>
                          <a:spcPts val="0"/>
                        </a:spcBef>
                        <a:spcAft>
                          <a:spcPts val="0"/>
                        </a:spcAft>
                        <a:buClrTx/>
                        <a:buSzTx/>
                        <a:buFont typeface="Arial" charset="0"/>
                        <a:buNone/>
                        <a:tabLst/>
                      </a:pPr>
                      <a:r>
                        <a:rPr lang="en-US" sz="1600" b="0" kern="1200" dirty="0">
                          <a:solidFill>
                            <a:schemeClr val="bg1"/>
                          </a:solidFill>
                          <a:effectLst/>
                          <a:latin typeface="Calibri" panose="020F0502020204030204" pitchFamily="34" charset="0"/>
                          <a:ea typeface="+mn-ea"/>
                          <a:cs typeface="Calibri" panose="020F0502020204030204" pitchFamily="34" charset="0"/>
                        </a:rPr>
                        <a:t>Not reached</a:t>
                      </a:r>
                    </a:p>
                  </a:txBody>
                  <a:tcPr marL="93975" marR="93975" marT="45682" marB="4568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401328903"/>
                  </a:ext>
                </a:extLst>
              </a:tr>
            </a:tbl>
          </a:graphicData>
        </a:graphic>
      </p:graphicFrame>
      <p:sp>
        <p:nvSpPr>
          <p:cNvPr id="3" name="Text Box 11">
            <a:extLst>
              <a:ext uri="{FF2B5EF4-FFF2-40B4-BE49-F238E27FC236}">
                <a16:creationId xmlns:a16="http://schemas.microsoft.com/office/drawing/2014/main" id="{6244F3CD-A54B-6001-3427-0D111C5AAB6A}"/>
              </a:ext>
            </a:extLst>
          </p:cNvPr>
          <p:cNvSpPr txBox="1">
            <a:spLocks noChangeArrowheads="1"/>
          </p:cNvSpPr>
          <p:nvPr/>
        </p:nvSpPr>
        <p:spPr bwMode="auto">
          <a:xfrm>
            <a:off x="423927" y="5825281"/>
            <a:ext cx="8354276" cy="8309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fontAlgn="base">
              <a:lnSpc>
                <a:spcPct val="100000"/>
              </a:lnSpc>
              <a:spcBef>
                <a:spcPct val="0"/>
              </a:spcBef>
              <a:spcAft>
                <a:spcPct val="0"/>
              </a:spcAft>
              <a:buClrTx/>
              <a:buNone/>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Le. J Thorac Oncol. 2021;16:205. 2</a:t>
            </a:r>
            <a:r>
              <a:rPr lang="en-US" altLang="en-US" sz="1200" b="0" dirty="0">
                <a:solidFill>
                  <a:srgbClr val="455560"/>
                </a:solidFill>
                <a:latin typeface="Calibri" panose="020F0502020204030204" pitchFamily="34" charset="0"/>
                <a:cs typeface="Arial" panose="020B0604020202020204" pitchFamily="34" charset="0"/>
              </a:rPr>
              <a:t>. Rosell. Lancet Respir Med. 2017;5:435. 3. Stinchcombe. JAMA Oncol. 2019;5:1448.</a:t>
            </a:r>
            <a:r>
              <a:rPr lang="it-IT" altLang="en-US" sz="1200" b="0" dirty="0">
                <a:solidFill>
                  <a:srgbClr val="455560"/>
                </a:solidFill>
                <a:latin typeface="Calibri" panose="020F0502020204030204" pitchFamily="34" charset="0"/>
                <a:cs typeface="Arial" panose="020B0604020202020204" pitchFamily="34" charset="0"/>
              </a:rPr>
              <a:t> </a:t>
            </a:r>
            <a:br>
              <a:rPr lang="it-IT" altLang="en-US" sz="1200" b="0" dirty="0">
                <a:solidFill>
                  <a:srgbClr val="455560"/>
                </a:solidFill>
                <a:latin typeface="Calibri" panose="020F0502020204030204" pitchFamily="34" charset="0"/>
                <a:cs typeface="Arial" panose="020B0604020202020204" pitchFamily="34" charset="0"/>
              </a:rPr>
            </a:br>
            <a:r>
              <a:rPr lang="it-IT" altLang="en-US" sz="1200" b="0" dirty="0">
                <a:solidFill>
                  <a:srgbClr val="455560"/>
                </a:solidFill>
                <a:latin typeface="Calibri" panose="020F0502020204030204" pitchFamily="34" charset="0"/>
                <a:cs typeface="Arial" panose="020B0604020202020204" pitchFamily="34" charset="0"/>
              </a:rPr>
              <a:t>4. Seto. Lancet Oncol. 2014;15:1236.</a:t>
            </a:r>
            <a:r>
              <a:rPr lang="en-US" altLang="en-US" sz="1200" b="0" dirty="0">
                <a:solidFill>
                  <a:srgbClr val="455560"/>
                </a:solidFill>
                <a:latin typeface="Calibri" panose="020F0502020204030204" pitchFamily="34" charset="0"/>
                <a:cs typeface="Arial" panose="020B0604020202020204" pitchFamily="34" charset="0"/>
              </a:rPr>
              <a:t> 5. Yamamoto. Lung Cancer. 2021;151:20. 6. Saito. Lancet Oncol. 2019;20:625. </a:t>
            </a:r>
            <a:br>
              <a:rPr lang="en-US" altLang="en-US" sz="1200" b="0" dirty="0">
                <a:solidFill>
                  <a:srgbClr val="455560"/>
                </a:solidFill>
                <a:latin typeface="Calibri" panose="020F0502020204030204" pitchFamily="34" charset="0"/>
                <a:cs typeface="Arial" panose="020B0604020202020204" pitchFamily="34" charset="0"/>
              </a:rPr>
            </a:br>
            <a:r>
              <a:rPr lang="en-US" altLang="en-US" sz="1200" b="0" dirty="0">
                <a:solidFill>
                  <a:srgbClr val="455560"/>
                </a:solidFill>
                <a:latin typeface="Calibri" panose="020F0502020204030204" pitchFamily="34" charset="0"/>
                <a:cs typeface="Arial" panose="020B0604020202020204" pitchFamily="34" charset="0"/>
              </a:rPr>
              <a:t>7. Maemondo. ASCO 2022. Abstr 9506. 8</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t>
            </a:r>
            <a:r>
              <a:rPr lang="en-US" altLang="en-US" sz="1200" b="0" dirty="0">
                <a:solidFill>
                  <a:srgbClr val="455560"/>
                </a:solidFill>
                <a:latin typeface="Calibri" panose="020F0502020204030204" pitchFamily="34" charset="0"/>
                <a:cs typeface="Arial" panose="020B0604020202020204" pitchFamily="34" charset="0"/>
              </a:rPr>
              <a:t>Zhou. ESMO 2019. Abstr 1480O.</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9. Nakagawa. Lancet Oncol. 2019;20:1655. </a:t>
            </a:r>
            <a:b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b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10. Yu. JAMA Oncol. 2020;6:1048</a:t>
            </a:r>
            <a:r>
              <a:rPr lang="en-US" altLang="en-US" sz="1200" b="0" dirty="0">
                <a:solidFill>
                  <a:srgbClr val="455560"/>
                </a:solidFill>
                <a:latin typeface="Calibri" panose="020F0502020204030204" pitchFamily="34" charset="0"/>
                <a:cs typeface="Arial" panose="020B0604020202020204" pitchFamily="34" charset="0"/>
              </a:rPr>
              <a:t>.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1036460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523AA3-F4E8-4835-9979-EB3DF27CB7C8}"/>
              </a:ext>
            </a:extLst>
          </p:cNvPr>
          <p:cNvSpPr>
            <a:spLocks noGrp="1"/>
          </p:cNvSpPr>
          <p:nvPr>
            <p:ph type="title"/>
          </p:nvPr>
        </p:nvSpPr>
        <p:spPr/>
        <p:txBody>
          <a:bodyPr/>
          <a:lstStyle/>
          <a:p>
            <a:r>
              <a:rPr lang="en-US" dirty="0"/>
              <a:t>RAMOSE (HRCN LUN18-335): Osimertinib ± Ramucirumab in Advanced </a:t>
            </a:r>
            <a:r>
              <a:rPr lang="en-US" i="1" dirty="0"/>
              <a:t>EGFR</a:t>
            </a:r>
            <a:r>
              <a:rPr lang="en-US" dirty="0"/>
              <a:t>+</a:t>
            </a:r>
            <a:r>
              <a:rPr lang="en-US" i="1" dirty="0"/>
              <a:t> </a:t>
            </a:r>
            <a:r>
              <a:rPr lang="en-US" dirty="0"/>
              <a:t>NSCLC</a:t>
            </a:r>
          </a:p>
        </p:txBody>
      </p:sp>
      <p:sp>
        <p:nvSpPr>
          <p:cNvPr id="9" name="Content Placeholder 8">
            <a:extLst>
              <a:ext uri="{FF2B5EF4-FFF2-40B4-BE49-F238E27FC236}">
                <a16:creationId xmlns:a16="http://schemas.microsoft.com/office/drawing/2014/main" id="{498F1360-3801-4ADA-B546-1A24525A4521}"/>
              </a:ext>
            </a:extLst>
          </p:cNvPr>
          <p:cNvSpPr>
            <a:spLocks noGrp="1"/>
          </p:cNvSpPr>
          <p:nvPr>
            <p:ph idx="1"/>
          </p:nvPr>
        </p:nvSpPr>
        <p:spPr/>
        <p:txBody>
          <a:bodyPr/>
          <a:lstStyle/>
          <a:p>
            <a:r>
              <a:rPr lang="en-US" sz="2200" dirty="0"/>
              <a:t>Open-label, randomized phase II trial</a:t>
            </a:r>
          </a:p>
        </p:txBody>
      </p:sp>
      <p:sp>
        <p:nvSpPr>
          <p:cNvPr id="8" name="Text Box 11">
            <a:extLst>
              <a:ext uri="{FF2B5EF4-FFF2-40B4-BE49-F238E27FC236}">
                <a16:creationId xmlns:a16="http://schemas.microsoft.com/office/drawing/2014/main" id="{7529A6B5-C6C2-486F-B7D7-15FC1860611A}"/>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fontAlgn="base">
              <a:lnSpc>
                <a:spcPct val="100000"/>
              </a:lnSpc>
              <a:spcBef>
                <a:spcPct val="0"/>
              </a:spcBef>
              <a:spcAft>
                <a:spcPct val="0"/>
              </a:spcAft>
              <a:buClrTx/>
              <a:buNone/>
              <a:defRPr/>
            </a:pPr>
            <a:r>
              <a:rPr lang="en-US" altLang="en-US" sz="1200" b="0" dirty="0">
                <a:solidFill>
                  <a:srgbClr val="455560"/>
                </a:solidFill>
                <a:latin typeface="Calibri" panose="020F0502020204030204" pitchFamily="34" charset="0"/>
                <a:cs typeface="Arial" panose="020B0604020202020204" pitchFamily="34" charset="0"/>
              </a:rPr>
              <a:t>NCT03909334. Saltos</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WCLC 2020. Abstr P76.62. </a:t>
            </a:r>
          </a:p>
        </p:txBody>
      </p:sp>
      <p:sp>
        <p:nvSpPr>
          <p:cNvPr id="10" name="Text Box 45">
            <a:extLst>
              <a:ext uri="{FF2B5EF4-FFF2-40B4-BE49-F238E27FC236}">
                <a16:creationId xmlns:a16="http://schemas.microsoft.com/office/drawing/2014/main" id="{2134932D-E17D-49CB-A518-D6B41060551E}"/>
              </a:ext>
            </a:extLst>
          </p:cNvPr>
          <p:cNvSpPr txBox="1">
            <a:spLocks noChangeArrowheads="1"/>
          </p:cNvSpPr>
          <p:nvPr/>
        </p:nvSpPr>
        <p:spPr bwMode="auto">
          <a:xfrm>
            <a:off x="604676" y="2432610"/>
            <a:ext cx="3247820"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with locally advanced or metastatic nonsquamous NSCLC with an ex19del or ex21 L858R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EGFR </a:t>
            </a: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mutation; asymptomatic brain mets allowed; no prior anti-EGFR or anti-VEGF therapy allowed; ECOG PS 0/1</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(planned N = 150)</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1" name="Rectangle 46">
            <a:extLst>
              <a:ext uri="{FF2B5EF4-FFF2-40B4-BE49-F238E27FC236}">
                <a16:creationId xmlns:a16="http://schemas.microsoft.com/office/drawing/2014/main" id="{D780A208-7114-48CD-B260-F00995BC5A6B}"/>
              </a:ext>
            </a:extLst>
          </p:cNvPr>
          <p:cNvSpPr>
            <a:spLocks noChangeArrowheads="1"/>
          </p:cNvSpPr>
          <p:nvPr/>
        </p:nvSpPr>
        <p:spPr bwMode="auto">
          <a:xfrm>
            <a:off x="9040360" y="2997084"/>
            <a:ext cx="2006825"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Until PD</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or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unacceptable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toxicity</a:t>
            </a:r>
          </a:p>
        </p:txBody>
      </p:sp>
      <p:sp>
        <p:nvSpPr>
          <p:cNvPr id="12" name="Rectangle 49">
            <a:extLst>
              <a:ext uri="{FF2B5EF4-FFF2-40B4-BE49-F238E27FC236}">
                <a16:creationId xmlns:a16="http://schemas.microsoft.com/office/drawing/2014/main" id="{CA5CB442-CDA1-42D9-9947-8BD9C23ED549}"/>
              </a:ext>
            </a:extLst>
          </p:cNvPr>
          <p:cNvSpPr>
            <a:spLocks noChangeArrowheads="1"/>
          </p:cNvSpPr>
          <p:nvPr/>
        </p:nvSpPr>
        <p:spPr bwMode="auto">
          <a:xfrm>
            <a:off x="4720997" y="2634428"/>
            <a:ext cx="3931920" cy="91440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Osimertinib </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80 mg PO daily +</a:t>
            </a:r>
          </a:p>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Ramucirumab </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10 mg/kg IV Q3W</a:t>
            </a:r>
          </a:p>
        </p:txBody>
      </p:sp>
      <p:sp>
        <p:nvSpPr>
          <p:cNvPr id="13" name="Rectangle 50">
            <a:extLst>
              <a:ext uri="{FF2B5EF4-FFF2-40B4-BE49-F238E27FC236}">
                <a16:creationId xmlns:a16="http://schemas.microsoft.com/office/drawing/2014/main" id="{650E7A50-554D-40CE-9B43-2AF4980F1A47}"/>
              </a:ext>
            </a:extLst>
          </p:cNvPr>
          <p:cNvSpPr>
            <a:spLocks noChangeArrowheads="1"/>
          </p:cNvSpPr>
          <p:nvPr/>
        </p:nvSpPr>
        <p:spPr bwMode="auto">
          <a:xfrm>
            <a:off x="4720997" y="3645668"/>
            <a:ext cx="3931920" cy="914400"/>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Osimertinib </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80 mg PO daily</a:t>
            </a:r>
          </a:p>
        </p:txBody>
      </p:sp>
      <p:sp>
        <p:nvSpPr>
          <p:cNvPr id="14" name="Line 52">
            <a:extLst>
              <a:ext uri="{FF2B5EF4-FFF2-40B4-BE49-F238E27FC236}">
                <a16:creationId xmlns:a16="http://schemas.microsoft.com/office/drawing/2014/main" id="{C42F3B91-1EB9-4D4C-8EED-9EBE00D44DC6}"/>
              </a:ext>
            </a:extLst>
          </p:cNvPr>
          <p:cNvSpPr>
            <a:spLocks noChangeShapeType="1"/>
          </p:cNvSpPr>
          <p:nvPr/>
        </p:nvSpPr>
        <p:spPr bwMode="auto">
          <a:xfrm>
            <a:off x="8818789" y="3597248"/>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5" name="Line 53">
            <a:extLst>
              <a:ext uri="{FF2B5EF4-FFF2-40B4-BE49-F238E27FC236}">
                <a16:creationId xmlns:a16="http://schemas.microsoft.com/office/drawing/2014/main" id="{6FA79F0F-A9D3-4276-9B23-D27FEEF8D86C}"/>
              </a:ext>
            </a:extLst>
          </p:cNvPr>
          <p:cNvSpPr>
            <a:spLocks noChangeShapeType="1"/>
          </p:cNvSpPr>
          <p:nvPr/>
        </p:nvSpPr>
        <p:spPr bwMode="auto">
          <a:xfrm>
            <a:off x="3984397" y="3752031"/>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6" name="Line 54">
            <a:extLst>
              <a:ext uri="{FF2B5EF4-FFF2-40B4-BE49-F238E27FC236}">
                <a16:creationId xmlns:a16="http://schemas.microsoft.com/office/drawing/2014/main" id="{DFED4BFE-9923-4742-B2F0-C538EBF466D6}"/>
              </a:ext>
            </a:extLst>
          </p:cNvPr>
          <p:cNvSpPr>
            <a:spLocks noChangeShapeType="1"/>
          </p:cNvSpPr>
          <p:nvPr/>
        </p:nvSpPr>
        <p:spPr bwMode="auto">
          <a:xfrm flipV="1">
            <a:off x="3984397" y="3091628"/>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7" name="TextBox 16">
            <a:extLst>
              <a:ext uri="{FF2B5EF4-FFF2-40B4-BE49-F238E27FC236}">
                <a16:creationId xmlns:a16="http://schemas.microsoft.com/office/drawing/2014/main" id="{7F082BA6-0F43-44A9-891C-94A0309104FF}"/>
              </a:ext>
            </a:extLst>
          </p:cNvPr>
          <p:cNvSpPr txBox="1"/>
          <p:nvPr/>
        </p:nvSpPr>
        <p:spPr bwMode="auto">
          <a:xfrm>
            <a:off x="4083926" y="3412582"/>
            <a:ext cx="4812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2:1</a:t>
            </a:r>
          </a:p>
        </p:txBody>
      </p:sp>
      <p:cxnSp>
        <p:nvCxnSpPr>
          <p:cNvPr id="18" name="Straight Arrow Connector 17">
            <a:extLst>
              <a:ext uri="{FF2B5EF4-FFF2-40B4-BE49-F238E27FC236}">
                <a16:creationId xmlns:a16="http://schemas.microsoft.com/office/drawing/2014/main" id="{49403D20-EFEB-473C-AC68-1769DD8E58DF}"/>
              </a:ext>
            </a:extLst>
          </p:cNvPr>
          <p:cNvCxnSpPr>
            <a:cxnSpLocks/>
          </p:cNvCxnSpPr>
          <p:nvPr/>
        </p:nvCxnSpPr>
        <p:spPr bwMode="auto">
          <a:xfrm>
            <a:off x="4295547" y="2434533"/>
            <a:ext cx="0" cy="585997"/>
          </a:xfrm>
          <a:prstGeom prst="straightConnector1">
            <a:avLst/>
          </a:prstGeom>
          <a:noFill/>
          <a:ln w="28575" cap="flat" cmpd="sng" algn="ctr">
            <a:solidFill>
              <a:schemeClr val="bg1"/>
            </a:solidFill>
            <a:prstDash val="sysDot"/>
            <a:round/>
            <a:headEnd type="none" w="med" len="med"/>
            <a:tailEnd type="triangle"/>
          </a:ln>
          <a:effectLst/>
        </p:spPr>
      </p:cxnSp>
      <p:sp>
        <p:nvSpPr>
          <p:cNvPr id="19" name="TextBox 18">
            <a:extLst>
              <a:ext uri="{FF2B5EF4-FFF2-40B4-BE49-F238E27FC236}">
                <a16:creationId xmlns:a16="http://schemas.microsoft.com/office/drawing/2014/main" id="{3D2EF114-1358-401B-86B8-95731C599410}"/>
              </a:ext>
            </a:extLst>
          </p:cNvPr>
          <p:cNvSpPr txBox="1"/>
          <p:nvPr/>
        </p:nvSpPr>
        <p:spPr bwMode="auto">
          <a:xfrm>
            <a:off x="1357168" y="2003730"/>
            <a:ext cx="58653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Stratified by EGFR mutation type and presence of CNS metastases</a:t>
            </a:r>
          </a:p>
        </p:txBody>
      </p:sp>
      <p:sp>
        <p:nvSpPr>
          <p:cNvPr id="20" name="Content Placeholder 12">
            <a:extLst>
              <a:ext uri="{FF2B5EF4-FFF2-40B4-BE49-F238E27FC236}">
                <a16:creationId xmlns:a16="http://schemas.microsoft.com/office/drawing/2014/main" id="{AA05E685-E60A-46CB-B57C-EA0860744F67}"/>
              </a:ext>
            </a:extLst>
          </p:cNvPr>
          <p:cNvSpPr txBox="1">
            <a:spLocks/>
          </p:cNvSpPr>
          <p:nvPr/>
        </p:nvSpPr>
        <p:spPr bwMode="auto">
          <a:xfrm>
            <a:off x="604675" y="4966121"/>
            <a:ext cx="10877529" cy="900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Autofit/>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200" b="1" i="0" u="none" strike="noStrike" kern="1200" cap="none" spc="0" normalizeH="0" baseline="0" noProof="0" dirty="0">
                <a:ln>
                  <a:noFill/>
                </a:ln>
                <a:solidFill>
                  <a:srgbClr val="000000"/>
                </a:solidFill>
                <a:effectLst/>
                <a:uLnTx/>
                <a:uFillTx/>
              </a:rPr>
              <a:t>Primary endpoint: </a:t>
            </a:r>
            <a:r>
              <a:rPr kumimoji="0" lang="en-US" sz="2200" b="0" i="0" u="none" strike="noStrike" kern="1200" cap="none" spc="0" normalizeH="0" baseline="0" noProof="0" dirty="0">
                <a:ln>
                  <a:noFill/>
                </a:ln>
                <a:solidFill>
                  <a:srgbClr val="000000"/>
                </a:solidFill>
                <a:effectLst/>
                <a:uLnTx/>
                <a:uFillTx/>
              </a:rPr>
              <a:t>PFS</a:t>
            </a:r>
          </a:p>
          <a:p>
            <a:pPr lvl="1" indent="-342900">
              <a:buClr>
                <a:srgbClr val="000000"/>
              </a:buClr>
              <a:buFont typeface="Calibri" panose="020F0502020204030204" pitchFamily="34" charset="0"/>
              <a:buChar char="–"/>
              <a:defRPr/>
            </a:pPr>
            <a:r>
              <a:rPr lang="en-US" sz="2000" b="0" dirty="0">
                <a:latin typeface="Calibri"/>
                <a:cs typeface="Calibri"/>
              </a:rPr>
              <a:t>Hypothesis: PFS improvement from 18.9 to 29.7 mo (HR: 0.65)</a:t>
            </a:r>
            <a:endParaRPr kumimoji="0" lang="en-US" sz="2200" b="0" i="0" u="none" strike="noStrike" kern="1200" cap="none" spc="0" normalizeH="0" baseline="0" noProof="0" dirty="0">
              <a:ln>
                <a:noFill/>
              </a:ln>
              <a:solidFill>
                <a:srgbClr val="000000"/>
              </a:solidFill>
              <a:effectLst/>
              <a:uLnTx/>
              <a:uFillTx/>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200" b="1" i="0" u="none" strike="noStrike" kern="1200" cap="none" spc="0" normalizeH="0" baseline="0" noProof="0" dirty="0">
                <a:ln>
                  <a:noFill/>
                </a:ln>
                <a:solidFill>
                  <a:srgbClr val="000000"/>
                </a:solidFill>
                <a:effectLst/>
                <a:uLnTx/>
                <a:uFillTx/>
              </a:rPr>
              <a:t>Secondary endpoints: </a:t>
            </a:r>
            <a:r>
              <a:rPr kumimoji="0" lang="en-US" sz="2200" b="0" i="0" u="none" strike="noStrike" kern="1200" cap="none" spc="0" normalizeH="0" baseline="0" noProof="0" dirty="0">
                <a:ln>
                  <a:noFill/>
                </a:ln>
                <a:solidFill>
                  <a:srgbClr val="000000"/>
                </a:solidFill>
                <a:effectLst/>
                <a:uLnTx/>
                <a:uFillTx/>
              </a:rPr>
              <a:t>ORR, OS, DCR, safety/toxicity</a:t>
            </a:r>
          </a:p>
        </p:txBody>
      </p:sp>
      <p:sp>
        <p:nvSpPr>
          <p:cNvPr id="3" name="TextBox 2">
            <a:extLst>
              <a:ext uri="{FF2B5EF4-FFF2-40B4-BE49-F238E27FC236}">
                <a16:creationId xmlns:a16="http://schemas.microsoft.com/office/drawing/2014/main" id="{63756967-B05C-2833-9791-F14625FF5616}"/>
              </a:ext>
            </a:extLst>
          </p:cNvPr>
          <p:cNvSpPr txBox="1"/>
          <p:nvPr/>
        </p:nvSpPr>
        <p:spPr bwMode="auto">
          <a:xfrm>
            <a:off x="4720997" y="4572494"/>
            <a:ext cx="134492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Restaging QW9.</a:t>
            </a:r>
          </a:p>
        </p:txBody>
      </p:sp>
    </p:spTree>
    <p:extLst>
      <p:ext uri="{BB962C8B-B14F-4D97-AF65-F5344CB8AC3E}">
        <p14:creationId xmlns:p14="http://schemas.microsoft.com/office/powerpoint/2010/main" val="22259855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0294CA-2E97-FE7E-740C-50E60F416100}"/>
              </a:ext>
            </a:extLst>
          </p:cNvPr>
          <p:cNvSpPr>
            <a:spLocks noGrp="1"/>
          </p:cNvSpPr>
          <p:nvPr>
            <p:ph type="title"/>
          </p:nvPr>
        </p:nvSpPr>
        <p:spPr/>
        <p:txBody>
          <a:bodyPr/>
          <a:lstStyle/>
          <a:p>
            <a:r>
              <a:rPr lang="en-US" dirty="0"/>
              <a:t>RAMOSE: Current Status and Preliminary Safety Data</a:t>
            </a:r>
          </a:p>
        </p:txBody>
      </p:sp>
      <p:sp>
        <p:nvSpPr>
          <p:cNvPr id="8" name="Content Placeholder 7">
            <a:extLst>
              <a:ext uri="{FF2B5EF4-FFF2-40B4-BE49-F238E27FC236}">
                <a16:creationId xmlns:a16="http://schemas.microsoft.com/office/drawing/2014/main" id="{DDE305D2-5C58-D164-3585-FF4ABB90AC3E}"/>
              </a:ext>
            </a:extLst>
          </p:cNvPr>
          <p:cNvSpPr>
            <a:spLocks noGrp="1"/>
          </p:cNvSpPr>
          <p:nvPr>
            <p:ph idx="1"/>
          </p:nvPr>
        </p:nvSpPr>
        <p:spPr>
          <a:xfrm>
            <a:off x="604676" y="1513047"/>
            <a:ext cx="5854530" cy="4650686"/>
          </a:xfrm>
        </p:spPr>
        <p:txBody>
          <a:bodyPr/>
          <a:lstStyle/>
          <a:p>
            <a:r>
              <a:rPr lang="en-US" sz="2400" dirty="0"/>
              <a:t>Opened to accrual in July 2019, now available at 12 sites in US</a:t>
            </a:r>
            <a:r>
              <a:rPr lang="en-US" sz="2400" baseline="30000" dirty="0"/>
              <a:t>1,2</a:t>
            </a:r>
            <a:endParaRPr lang="en-US" sz="2400" dirty="0"/>
          </a:p>
        </p:txBody>
      </p:sp>
      <p:sp>
        <p:nvSpPr>
          <p:cNvPr id="12" name="Content Placeholder 11">
            <a:extLst>
              <a:ext uri="{FF2B5EF4-FFF2-40B4-BE49-F238E27FC236}">
                <a16:creationId xmlns:a16="http://schemas.microsoft.com/office/drawing/2014/main" id="{1F758546-E95F-A345-8B3A-5CA9D582F45B}"/>
              </a:ext>
            </a:extLst>
          </p:cNvPr>
          <p:cNvSpPr>
            <a:spLocks noGrp="1"/>
          </p:cNvSpPr>
          <p:nvPr>
            <p:ph sz="half" idx="4294967295"/>
          </p:nvPr>
        </p:nvSpPr>
        <p:spPr>
          <a:xfrm>
            <a:off x="6252978" y="1498415"/>
            <a:ext cx="5229225" cy="4679950"/>
          </a:xfrm>
        </p:spPr>
        <p:txBody>
          <a:bodyPr/>
          <a:lstStyle/>
          <a:p>
            <a:pPr>
              <a:spcAft>
                <a:spcPts val="0"/>
              </a:spcAft>
            </a:pPr>
            <a:r>
              <a:rPr lang="en-US" sz="2400" dirty="0"/>
              <a:t>As of December 10, 2020, 47 patients had been accrued, 43 of whom were randomized</a:t>
            </a:r>
            <a:r>
              <a:rPr lang="en-US" sz="2400" baseline="30000" dirty="0"/>
              <a:t>2</a:t>
            </a:r>
          </a:p>
          <a:p>
            <a:pPr lvl="1">
              <a:spcAft>
                <a:spcPts val="0"/>
              </a:spcAft>
            </a:pPr>
            <a:r>
              <a:rPr lang="en-US" sz="2200" dirty="0"/>
              <a:t>O+R arm, n = 29; O arm, n = 14</a:t>
            </a:r>
          </a:p>
          <a:p>
            <a:pPr lvl="1">
              <a:spcAft>
                <a:spcPts val="0"/>
              </a:spcAft>
            </a:pPr>
            <a:r>
              <a:rPr lang="en-US" sz="2200" dirty="0"/>
              <a:t>n = 39 evaluable for safety</a:t>
            </a:r>
          </a:p>
          <a:p>
            <a:endParaRPr lang="en-US" dirty="0"/>
          </a:p>
        </p:txBody>
      </p:sp>
      <p:sp>
        <p:nvSpPr>
          <p:cNvPr id="7" name="Text Box 11">
            <a:extLst>
              <a:ext uri="{FF2B5EF4-FFF2-40B4-BE49-F238E27FC236}">
                <a16:creationId xmlns:a16="http://schemas.microsoft.com/office/drawing/2014/main" id="{CED8A21A-6902-37B7-8E63-1F6442999264}"/>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NCT03909334. 2. Saltos. WCLC 2020. Abstr P76.62. 3. </a:t>
            </a:r>
            <a:r>
              <a:rPr lang="en-US" altLang="en-US" sz="1200" b="0" dirty="0">
                <a:solidFill>
                  <a:srgbClr val="455560"/>
                </a:solidFill>
                <a:latin typeface="Calibri" panose="020F0502020204030204" pitchFamily="34" charset="0"/>
                <a:cs typeface="Arial" panose="020B0604020202020204" pitchFamily="34" charset="0"/>
              </a:rPr>
              <a:t>Personal communication, Dr. Xiuning Le</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t>
            </a:r>
            <a:r>
              <a:rPr lang="en-US" altLang="en-US" sz="1200" b="0" dirty="0">
                <a:solidFill>
                  <a:srgbClr val="455560"/>
                </a:solidFill>
                <a:latin typeface="Calibri" panose="020F0502020204030204" pitchFamily="34" charset="0"/>
                <a:cs typeface="Arial" panose="020B0604020202020204" pitchFamily="34" charset="0"/>
              </a:rPr>
              <a:t>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10" name="Table 6">
            <a:extLst>
              <a:ext uri="{FF2B5EF4-FFF2-40B4-BE49-F238E27FC236}">
                <a16:creationId xmlns:a16="http://schemas.microsoft.com/office/drawing/2014/main" id="{A5864900-2E89-8763-6359-B09AD8E7D948}"/>
              </a:ext>
            </a:extLst>
          </p:cNvPr>
          <p:cNvGraphicFramePr>
            <a:graphicFrameLocks noGrp="1"/>
          </p:cNvGraphicFramePr>
          <p:nvPr>
            <p:extLst>
              <p:ext uri="{D42A27DB-BD31-4B8C-83A1-F6EECF244321}">
                <p14:modId xmlns:p14="http://schemas.microsoft.com/office/powerpoint/2010/main" val="2323139813"/>
              </p:ext>
            </p:extLst>
          </p:nvPr>
        </p:nvGraphicFramePr>
        <p:xfrm>
          <a:off x="6381941" y="3558293"/>
          <a:ext cx="5376672" cy="1737360"/>
        </p:xfrm>
        <a:graphic>
          <a:graphicData uri="http://schemas.openxmlformats.org/drawingml/2006/table">
            <a:tbl>
              <a:tblPr firstRow="1" bandRow="1">
                <a:tableStyleId>{5C22544A-7EE6-4342-B048-85BDC9FD1C3A}</a:tableStyleId>
              </a:tblPr>
              <a:tblGrid>
                <a:gridCol w="1199959">
                  <a:extLst>
                    <a:ext uri="{9D8B030D-6E8A-4147-A177-3AD203B41FA5}">
                      <a16:colId xmlns:a16="http://schemas.microsoft.com/office/drawing/2014/main" val="176507893"/>
                    </a:ext>
                  </a:extLst>
                </a:gridCol>
                <a:gridCol w="2724701">
                  <a:extLst>
                    <a:ext uri="{9D8B030D-6E8A-4147-A177-3AD203B41FA5}">
                      <a16:colId xmlns:a16="http://schemas.microsoft.com/office/drawing/2014/main" val="3369745465"/>
                    </a:ext>
                  </a:extLst>
                </a:gridCol>
                <a:gridCol w="1452012">
                  <a:extLst>
                    <a:ext uri="{9D8B030D-6E8A-4147-A177-3AD203B41FA5}">
                      <a16:colId xmlns:a16="http://schemas.microsoft.com/office/drawing/2014/main" val="1960070067"/>
                    </a:ext>
                  </a:extLst>
                </a:gridCol>
              </a:tblGrid>
              <a:tr h="508132">
                <a:tc>
                  <a:txBody>
                    <a:bodyPr/>
                    <a:lstStyle/>
                    <a:p>
                      <a:pPr algn="l"/>
                      <a:r>
                        <a:rPr lang="en-US" sz="1800" dirty="0">
                          <a:latin typeface="Calibri"/>
                          <a:cs typeface="Calibri"/>
                        </a:rPr>
                        <a:t>AEs, n (%)</a:t>
                      </a:r>
                      <a:endParaRPr lang="en-IN" sz="1800" dirty="0">
                        <a:latin typeface="Calibri"/>
                        <a:cs typeface="Calibri"/>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IN" sz="1800" dirty="0">
                          <a:solidFill>
                            <a:schemeClr val="tx1"/>
                          </a:solidFill>
                          <a:latin typeface="Calibri"/>
                          <a:cs typeface="Calibri"/>
                        </a:rPr>
                        <a:t>Osimertinib + Ramucirumab (n = 27)</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800" dirty="0">
                          <a:solidFill>
                            <a:schemeClr val="tx1"/>
                          </a:solidFill>
                          <a:latin typeface="Calibri"/>
                          <a:cs typeface="Calibri"/>
                        </a:rPr>
                        <a:t>Osimertinib</a:t>
                      </a:r>
                    </a:p>
                    <a:p>
                      <a:pPr marL="0" marR="0" lvl="0" indent="0" algn="ctr" defTabSz="914400" rtl="0" eaLnBrk="1" fontAlgn="auto" latinLnBrk="0" hangingPunct="1">
                        <a:lnSpc>
                          <a:spcPct val="100000"/>
                        </a:lnSpc>
                        <a:spcBef>
                          <a:spcPts val="0"/>
                        </a:spcBef>
                        <a:spcAft>
                          <a:spcPts val="0"/>
                        </a:spcAft>
                        <a:buClrTx/>
                        <a:buSzTx/>
                        <a:buFontTx/>
                        <a:buNone/>
                        <a:tabLst/>
                        <a:defRPr/>
                      </a:pPr>
                      <a:r>
                        <a:rPr lang="en-IN" sz="1800" dirty="0">
                          <a:solidFill>
                            <a:schemeClr val="tx1"/>
                          </a:solidFill>
                          <a:latin typeface="Calibri"/>
                          <a:cs typeface="Calibri"/>
                        </a:rPr>
                        <a:t>(n = 12)</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761793588"/>
                  </a:ext>
                </a:extLst>
              </a:tr>
              <a:tr h="298901">
                <a:tc>
                  <a:txBody>
                    <a:bodyPr/>
                    <a:lstStyle/>
                    <a:p>
                      <a:pPr algn="l"/>
                      <a:r>
                        <a:rPr lang="en-IN" sz="1800" dirty="0">
                          <a:solidFill>
                            <a:schemeClr val="bg1"/>
                          </a:solidFill>
                          <a:latin typeface="Calibri"/>
                          <a:cs typeface="Calibri"/>
                        </a:rPr>
                        <a:t>Grade 1 </a:t>
                      </a:r>
                      <a:endParaRPr lang="en-IN" sz="1800" dirty="0">
                        <a:latin typeface="Calibri" panose="020F0502020204030204" pitchFamily="34" charset="0"/>
                        <a:cs typeface="Calibri" panose="020F0502020204030204" pitchFamily="34" charset="0"/>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DCDCF"/>
                    </a:solidFill>
                  </a:tcPr>
                </a:tc>
                <a:tc>
                  <a:txBody>
                    <a:bodyPr/>
                    <a:lstStyle/>
                    <a:p>
                      <a:pPr algn="ctr"/>
                      <a:r>
                        <a:rPr lang="en-IN" sz="1800" dirty="0">
                          <a:solidFill>
                            <a:schemeClr val="bg1"/>
                          </a:solidFill>
                          <a:latin typeface="Calibri"/>
                          <a:cs typeface="Calibri"/>
                        </a:rPr>
                        <a:t>5 (18.5) </a:t>
                      </a:r>
                      <a:endParaRPr lang="en-IN" sz="1800" dirty="0">
                        <a:solidFill>
                          <a:schemeClr val="tx1"/>
                        </a:solidFill>
                        <a:latin typeface="Calibri" panose="020F0502020204030204" pitchFamily="34" charset="0"/>
                        <a:cs typeface="Calibri" panose="020F0502020204030204" pitchFamily="34" charset="0"/>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DCDCF"/>
                    </a:solidFill>
                  </a:tcPr>
                </a:tc>
                <a:tc>
                  <a:txBody>
                    <a:bodyPr/>
                    <a:lstStyle/>
                    <a:p>
                      <a:pPr algn="ctr"/>
                      <a:r>
                        <a:rPr lang="en-IN" sz="1800" dirty="0">
                          <a:solidFill>
                            <a:schemeClr val="bg1"/>
                          </a:solidFill>
                          <a:latin typeface="Calibri"/>
                          <a:cs typeface="Calibri"/>
                        </a:rPr>
                        <a:t>5 (41.7)</a:t>
                      </a:r>
                      <a:endParaRPr lang="en-IN" sz="1800" dirty="0">
                        <a:latin typeface="Calibri"/>
                        <a:cs typeface="Calibri"/>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2898749837"/>
                  </a:ext>
                </a:extLst>
              </a:tr>
              <a:tr h="298901">
                <a:tc>
                  <a:txBody>
                    <a:bodyPr/>
                    <a:lstStyle/>
                    <a:p>
                      <a:pPr algn="l"/>
                      <a:r>
                        <a:rPr lang="en-IN" sz="1800" dirty="0">
                          <a:solidFill>
                            <a:schemeClr val="bg1"/>
                          </a:solidFill>
                          <a:latin typeface="Calibri"/>
                          <a:cs typeface="Calibri"/>
                        </a:rPr>
                        <a:t>Grade 2 </a:t>
                      </a:r>
                      <a:endParaRPr lang="en-IN" sz="1800" dirty="0">
                        <a:latin typeface="Calibri" panose="020F0502020204030204" pitchFamily="34" charset="0"/>
                        <a:cs typeface="Calibri" panose="020F050202020403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r>
                        <a:rPr lang="en-IN" sz="1800" dirty="0">
                          <a:solidFill>
                            <a:schemeClr val="bg1"/>
                          </a:solidFill>
                          <a:latin typeface="Calibri"/>
                          <a:cs typeface="Calibri"/>
                        </a:rPr>
                        <a:t>10 (37) </a:t>
                      </a:r>
                      <a:endParaRPr lang="en-IN" sz="1800" dirty="0">
                        <a:solidFill>
                          <a:schemeClr val="tx1"/>
                        </a:solidFill>
                        <a:latin typeface="Calibri" panose="020F0502020204030204" pitchFamily="34" charset="0"/>
                        <a:cs typeface="Calibri" panose="020F050202020403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r>
                        <a:rPr lang="en-IN" sz="1800" dirty="0">
                          <a:solidFill>
                            <a:schemeClr val="bg1"/>
                          </a:solidFill>
                          <a:latin typeface="Calibri"/>
                          <a:cs typeface="Calibri"/>
                        </a:rPr>
                        <a:t>5 (41.7)</a:t>
                      </a:r>
                      <a:endParaRPr lang="en-IN" sz="1800" dirty="0">
                        <a:latin typeface="Calibri"/>
                        <a:cs typeface="Calibri"/>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3076772456"/>
                  </a:ext>
                </a:extLst>
              </a:tr>
              <a:tr h="298901">
                <a:tc>
                  <a:txBody>
                    <a:bodyPr/>
                    <a:lstStyle/>
                    <a:p>
                      <a:pPr algn="l"/>
                      <a:r>
                        <a:rPr lang="en-IN" sz="1800" dirty="0">
                          <a:solidFill>
                            <a:schemeClr val="bg1"/>
                          </a:solidFill>
                          <a:latin typeface="Calibri"/>
                          <a:cs typeface="Calibri"/>
                        </a:rPr>
                        <a:t>Grade 3</a:t>
                      </a:r>
                      <a:endParaRPr lang="en-IN" sz="1800" dirty="0">
                        <a:latin typeface="Calibri" panose="020F0502020204030204" pitchFamily="34" charset="0"/>
                        <a:cs typeface="Calibri" panose="020F050202020403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algn="ctr"/>
                      <a:r>
                        <a:rPr lang="en-IN" sz="1800" dirty="0">
                          <a:solidFill>
                            <a:schemeClr val="bg1"/>
                          </a:solidFill>
                          <a:latin typeface="Calibri"/>
                          <a:cs typeface="Calibri"/>
                        </a:rPr>
                        <a:t>10 (37)*</a:t>
                      </a:r>
                      <a:endParaRPr lang="en-IN" sz="1800" dirty="0">
                        <a:solidFill>
                          <a:schemeClr val="tx1"/>
                        </a:solidFill>
                        <a:latin typeface="Calibri" panose="020F0502020204030204" pitchFamily="34" charset="0"/>
                        <a:cs typeface="Calibri" panose="020F050202020403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algn="ctr"/>
                      <a:r>
                        <a:rPr lang="en-IN" sz="1800" dirty="0">
                          <a:solidFill>
                            <a:schemeClr val="bg1"/>
                          </a:solidFill>
                          <a:latin typeface="Calibri"/>
                          <a:cs typeface="Calibri"/>
                        </a:rPr>
                        <a:t>2 (16.7)</a:t>
                      </a:r>
                      <a:endParaRPr lang="en-IN" sz="1800" dirty="0">
                        <a:latin typeface="Calibri"/>
                        <a:cs typeface="Calibri"/>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1538838062"/>
                  </a:ext>
                </a:extLst>
              </a:tr>
            </a:tbl>
          </a:graphicData>
        </a:graphic>
      </p:graphicFrame>
      <p:sp>
        <p:nvSpPr>
          <p:cNvPr id="11" name="TextBox 10">
            <a:extLst>
              <a:ext uri="{FF2B5EF4-FFF2-40B4-BE49-F238E27FC236}">
                <a16:creationId xmlns:a16="http://schemas.microsoft.com/office/drawing/2014/main" id="{FEA4462F-A8B8-601C-B20E-9F99DA02C135}"/>
              </a:ext>
            </a:extLst>
          </p:cNvPr>
          <p:cNvSpPr txBox="1"/>
          <p:nvPr/>
        </p:nvSpPr>
        <p:spPr bwMode="auto">
          <a:xfrm>
            <a:off x="6381941" y="5304827"/>
            <a:ext cx="5423995"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Aft>
                <a:spcPct val="0"/>
              </a:spcAft>
              <a:buClrTx/>
              <a:buFontTx/>
              <a:buNone/>
            </a:pPr>
            <a:r>
              <a:rPr lang="en-US" sz="1400" b="0" dirty="0">
                <a:solidFill>
                  <a:schemeClr val="bg1"/>
                </a:solidFill>
                <a:latin typeface="Calibri" panose="020F0502020204030204" pitchFamily="34" charset="0"/>
              </a:rPr>
              <a:t>No grade 4/5 AEs in this analysis. </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 Included hypertension (n = 7), dyspnea (n = 1), pneumonia (n = 1), pleural catheter infection (n = 1), musculoskeletal pain (n = 2), neutropenia (n = 1), vasovagal reaction (n = 2).  </a:t>
            </a:r>
          </a:p>
        </p:txBody>
      </p:sp>
      <p:graphicFrame>
        <p:nvGraphicFramePr>
          <p:cNvPr id="14" name="Table 6">
            <a:extLst>
              <a:ext uri="{FF2B5EF4-FFF2-40B4-BE49-F238E27FC236}">
                <a16:creationId xmlns:a16="http://schemas.microsoft.com/office/drawing/2014/main" id="{D8D60F1E-9864-2681-0DE7-8A87519B3CA1}"/>
              </a:ext>
            </a:extLst>
          </p:cNvPr>
          <p:cNvGraphicFramePr>
            <a:graphicFrameLocks noGrp="1"/>
          </p:cNvGraphicFramePr>
          <p:nvPr/>
        </p:nvGraphicFramePr>
        <p:xfrm>
          <a:off x="522288" y="2250407"/>
          <a:ext cx="5376672" cy="3383280"/>
        </p:xfrm>
        <a:graphic>
          <a:graphicData uri="http://schemas.openxmlformats.org/drawingml/2006/table">
            <a:tbl>
              <a:tblPr firstRow="1" bandRow="1">
                <a:tableStyleId>{5C22544A-7EE6-4342-B048-85BDC9FD1C3A}</a:tableStyleId>
              </a:tblPr>
              <a:tblGrid>
                <a:gridCol w="2688336">
                  <a:extLst>
                    <a:ext uri="{9D8B030D-6E8A-4147-A177-3AD203B41FA5}">
                      <a16:colId xmlns:a16="http://schemas.microsoft.com/office/drawing/2014/main" val="3369745465"/>
                    </a:ext>
                  </a:extLst>
                </a:gridCol>
                <a:gridCol w="2688336">
                  <a:extLst>
                    <a:ext uri="{9D8B030D-6E8A-4147-A177-3AD203B41FA5}">
                      <a16:colId xmlns:a16="http://schemas.microsoft.com/office/drawing/2014/main" val="1960070067"/>
                    </a:ext>
                  </a:extLst>
                </a:gridCol>
              </a:tblGrid>
              <a:tr h="298901">
                <a:tc>
                  <a:txBody>
                    <a:bodyPr/>
                    <a:lstStyle/>
                    <a:p>
                      <a:pPr marL="173038" lvl="0" indent="-173038">
                        <a:buFont typeface="Wingdings" panose="05000000000000000000" pitchFamily="2" charset="2"/>
                        <a:buChar char="§"/>
                        <a:defRPr/>
                      </a:pPr>
                      <a:r>
                        <a:rPr lang="en-IN" sz="1800" b="0" dirty="0">
                          <a:solidFill>
                            <a:schemeClr val="bg1"/>
                          </a:solidFill>
                          <a:latin typeface="Calibri" panose="020F0502020204030204" pitchFamily="34" charset="0"/>
                        </a:rPr>
                        <a:t>MD Anderson Cancer Center</a:t>
                      </a:r>
                    </a:p>
                    <a:p>
                      <a:pPr marL="173038" lvl="0" indent="-173038">
                        <a:buFont typeface="Wingdings" panose="05000000000000000000" pitchFamily="2" charset="2"/>
                        <a:buChar char="§"/>
                        <a:defRPr/>
                      </a:pPr>
                      <a:r>
                        <a:rPr lang="en-IN" sz="1800" b="0" dirty="0">
                          <a:solidFill>
                            <a:schemeClr val="bg1"/>
                          </a:solidFill>
                          <a:latin typeface="Calibri" panose="020F0502020204030204" pitchFamily="34" charset="0"/>
                        </a:rPr>
                        <a:t>Fred Hutchinson Cancer Research Center</a:t>
                      </a:r>
                    </a:p>
                    <a:p>
                      <a:pPr marL="173038" lvl="0" indent="-173038">
                        <a:buFont typeface="Wingdings" panose="05000000000000000000" pitchFamily="2" charset="2"/>
                        <a:buChar char="§"/>
                        <a:defRPr/>
                      </a:pPr>
                      <a:r>
                        <a:rPr lang="en-IN" sz="1800" b="0" dirty="0">
                          <a:solidFill>
                            <a:schemeClr val="bg1"/>
                          </a:solidFill>
                          <a:latin typeface="Calibri" panose="020F0502020204030204" pitchFamily="34" charset="0"/>
                        </a:rPr>
                        <a:t>Providence Portland Cancer Institute</a:t>
                      </a:r>
                    </a:p>
                    <a:p>
                      <a:pPr marL="173038" lvl="0" indent="-173038">
                        <a:buFont typeface="Wingdings" panose="05000000000000000000" pitchFamily="2" charset="2"/>
                        <a:buChar char="§"/>
                        <a:defRPr/>
                      </a:pPr>
                      <a:r>
                        <a:rPr lang="en-IN" sz="1800" b="0" dirty="0">
                          <a:solidFill>
                            <a:schemeClr val="bg1"/>
                          </a:solidFill>
                          <a:latin typeface="Calibri" panose="020F0502020204030204" pitchFamily="34" charset="0"/>
                        </a:rPr>
                        <a:t>Indiana University Melvin and Bren Simon Cancer Center </a:t>
                      </a:r>
                    </a:p>
                    <a:p>
                      <a:pPr marL="173038" marR="0" lvl="0" indent="-173038"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IN" sz="1800" b="0" dirty="0">
                          <a:solidFill>
                            <a:schemeClr val="bg1"/>
                          </a:solidFill>
                          <a:latin typeface="Calibri" panose="020F0502020204030204" pitchFamily="34" charset="0"/>
                        </a:rPr>
                        <a:t>University of Virginia Cancer Center</a:t>
                      </a:r>
                    </a:p>
                    <a:p>
                      <a:pPr marL="173038" marR="0" lvl="0" indent="-173038"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IN" sz="1800" b="0" kern="1200" dirty="0">
                          <a:solidFill>
                            <a:schemeClr val="bg1"/>
                          </a:solidFill>
                          <a:latin typeface="Calibri" panose="020F0502020204030204" pitchFamily="34" charset="0"/>
                          <a:ea typeface="+mn-ea"/>
                          <a:cs typeface="+mn-cs"/>
                        </a:rPr>
                        <a:t>Moffitt Cancer Center</a:t>
                      </a:r>
                      <a:endParaRPr lang="en-IN" sz="1800" b="0" dirty="0">
                        <a:solidFill>
                          <a:schemeClr val="bg1"/>
                        </a:solidFill>
                        <a:latin typeface="Calibri" panose="020F0502020204030204" pitchFamily="34" charset="0"/>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173038" lvl="0" indent="-173038" algn="l" defTabSz="914400" rtl="0" eaLnBrk="1" latinLnBrk="0" hangingPunct="1">
                        <a:buFont typeface="Wingdings" panose="05000000000000000000" pitchFamily="2" charset="2"/>
                        <a:buChar char="§"/>
                        <a:defRPr/>
                      </a:pPr>
                      <a:r>
                        <a:rPr lang="en-IN" sz="1800" b="0" kern="1200" dirty="0">
                          <a:solidFill>
                            <a:schemeClr val="bg1"/>
                          </a:solidFill>
                          <a:latin typeface="Calibri" panose="020F0502020204030204" pitchFamily="34" charset="0"/>
                          <a:ea typeface="+mn-ea"/>
                          <a:cs typeface="+mn-cs"/>
                        </a:rPr>
                        <a:t>New York University Cancer Institute</a:t>
                      </a:r>
                    </a:p>
                    <a:p>
                      <a:pPr marL="173038" marR="0" lvl="0" indent="-173038"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IN" sz="1800" b="0" kern="1200" dirty="0">
                          <a:solidFill>
                            <a:schemeClr val="bg1"/>
                          </a:solidFill>
                          <a:latin typeface="Calibri" panose="020F0502020204030204" pitchFamily="34" charset="0"/>
                          <a:ea typeface="+mn-ea"/>
                          <a:cs typeface="+mn-cs"/>
                        </a:rPr>
                        <a:t>Columbia University Irving Medical Center</a:t>
                      </a:r>
                    </a:p>
                    <a:p>
                      <a:pPr marL="173038" lvl="0" indent="-173038" algn="l" defTabSz="914400" rtl="0" eaLnBrk="1" latinLnBrk="0" hangingPunct="1">
                        <a:buFont typeface="Wingdings" panose="05000000000000000000" pitchFamily="2" charset="2"/>
                        <a:buChar char="§"/>
                        <a:defRPr/>
                      </a:pPr>
                      <a:r>
                        <a:rPr lang="en-IN" sz="1800" b="0" kern="1200" dirty="0">
                          <a:solidFill>
                            <a:schemeClr val="bg1"/>
                          </a:solidFill>
                          <a:latin typeface="Calibri" panose="020F0502020204030204" pitchFamily="34" charset="0"/>
                          <a:ea typeface="+mn-ea"/>
                          <a:cs typeface="+mn-cs"/>
                        </a:rPr>
                        <a:t>Georgetown Lombardi Cancer Center</a:t>
                      </a:r>
                    </a:p>
                    <a:p>
                      <a:pPr marL="173038" lvl="0" indent="-173038" algn="l" defTabSz="914400" rtl="0" eaLnBrk="1" latinLnBrk="0" hangingPunct="1">
                        <a:buFont typeface="Wingdings" panose="05000000000000000000" pitchFamily="2" charset="2"/>
                        <a:buChar char="§"/>
                        <a:defRPr/>
                      </a:pPr>
                      <a:r>
                        <a:rPr lang="en-IN" sz="1800" b="0" kern="1200" dirty="0">
                          <a:solidFill>
                            <a:schemeClr val="bg1"/>
                          </a:solidFill>
                          <a:latin typeface="Calibri" panose="020F0502020204030204" pitchFamily="34" charset="0"/>
                          <a:ea typeface="+mn-ea"/>
                          <a:cs typeface="+mn-cs"/>
                        </a:rPr>
                        <a:t>Northwestern University Feinberg School of Medicine</a:t>
                      </a:r>
                    </a:p>
                    <a:p>
                      <a:pPr marL="173038" lvl="0" indent="-173038" algn="l" defTabSz="914400" rtl="0" eaLnBrk="1" latinLnBrk="0" hangingPunct="1">
                        <a:buFont typeface="Wingdings" panose="05000000000000000000" pitchFamily="2" charset="2"/>
                        <a:buChar char="§"/>
                        <a:defRPr/>
                      </a:pPr>
                      <a:r>
                        <a:rPr lang="en-IN" sz="1800" b="0" kern="1200" dirty="0">
                          <a:solidFill>
                            <a:schemeClr val="bg1"/>
                          </a:solidFill>
                          <a:latin typeface="Calibri" panose="020F0502020204030204" pitchFamily="34" charset="0"/>
                          <a:ea typeface="+mn-ea"/>
                          <a:cs typeface="+mn-cs"/>
                        </a:rPr>
                        <a:t>Rush University Cancer Center</a:t>
                      </a:r>
                    </a:p>
                    <a:p>
                      <a:pPr marL="173038" lvl="0" indent="-173038" algn="l" defTabSz="914400" rtl="0" eaLnBrk="1" latinLnBrk="0" hangingPunct="1">
                        <a:buFont typeface="Wingdings" panose="05000000000000000000" pitchFamily="2" charset="2"/>
                        <a:buChar char="§"/>
                        <a:defRPr/>
                      </a:pPr>
                      <a:r>
                        <a:rPr lang="en-IN" sz="1800" b="0" kern="1200" dirty="0">
                          <a:solidFill>
                            <a:schemeClr val="bg1"/>
                          </a:solidFill>
                          <a:latin typeface="Calibri" panose="020F0502020204030204" pitchFamily="34" charset="0"/>
                          <a:ea typeface="+mn-ea"/>
                          <a:cs typeface="+mn-cs"/>
                        </a:rPr>
                        <a:t>Summit Medical Group</a:t>
                      </a:r>
                      <a:endParaRPr lang="en-IN" sz="1800" b="0" dirty="0">
                        <a:latin typeface="Calibri"/>
                        <a:cs typeface="Calibri"/>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898749837"/>
                  </a:ext>
                </a:extLst>
              </a:tr>
            </a:tbl>
          </a:graphicData>
        </a:graphic>
      </p:graphicFrame>
      <p:sp>
        <p:nvSpPr>
          <p:cNvPr id="13" name="Content Placeholder 7">
            <a:extLst>
              <a:ext uri="{FF2B5EF4-FFF2-40B4-BE49-F238E27FC236}">
                <a16:creationId xmlns:a16="http://schemas.microsoft.com/office/drawing/2014/main" id="{C2E15883-8CDF-9FB4-55BF-8011032F829B}"/>
              </a:ext>
            </a:extLst>
          </p:cNvPr>
          <p:cNvSpPr txBox="1">
            <a:spLocks/>
          </p:cNvSpPr>
          <p:nvPr/>
        </p:nvSpPr>
        <p:spPr bwMode="auto">
          <a:xfrm>
            <a:off x="601819" y="5672175"/>
            <a:ext cx="5374405" cy="767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pPr>
              <a:spcBef>
                <a:spcPts val="0"/>
              </a:spcBef>
              <a:spcAft>
                <a:spcPts val="0"/>
              </a:spcAft>
            </a:pPr>
            <a:r>
              <a:rPr lang="en-US" sz="2400" b="0" kern="0" dirty="0"/>
              <a:t>n = 110 currently enrolled in 2022; interim analysis projected for Q2 2023</a:t>
            </a:r>
            <a:r>
              <a:rPr lang="en-US" sz="2400" b="0" kern="0" baseline="30000" dirty="0"/>
              <a:t>3</a:t>
            </a:r>
            <a:endParaRPr lang="en-US" sz="2400" b="0" kern="0" dirty="0"/>
          </a:p>
        </p:txBody>
      </p:sp>
    </p:spTree>
    <p:extLst>
      <p:ext uri="{BB962C8B-B14F-4D97-AF65-F5344CB8AC3E}">
        <p14:creationId xmlns:p14="http://schemas.microsoft.com/office/powerpoint/2010/main" val="39549194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5D4E5D-113D-C27E-4BCB-A79766D22B8B}"/>
              </a:ext>
            </a:extLst>
          </p:cNvPr>
          <p:cNvSpPr>
            <a:spLocks noGrp="1"/>
          </p:cNvSpPr>
          <p:nvPr>
            <p:ph type="title"/>
          </p:nvPr>
        </p:nvSpPr>
        <p:spPr/>
        <p:txBody>
          <a:bodyPr/>
          <a:lstStyle/>
          <a:p>
            <a:r>
              <a:rPr lang="en-US" dirty="0">
                <a:effectLst/>
                <a:cs typeface="Calibri" panose="020F0502020204030204" pitchFamily="34" charset="0"/>
              </a:rPr>
              <a:t>Second-line Clinical </a:t>
            </a:r>
            <a:r>
              <a:rPr lang="en-US" dirty="0">
                <a:cs typeface="Calibri" panose="020F0502020204030204" pitchFamily="34" charset="0"/>
              </a:rPr>
              <a:t>T</a:t>
            </a:r>
            <a:r>
              <a:rPr lang="en-US" dirty="0">
                <a:effectLst/>
                <a:cs typeface="Calibri" panose="020F0502020204030204" pitchFamily="34" charset="0"/>
              </a:rPr>
              <a:t>rials</a:t>
            </a:r>
          </a:p>
        </p:txBody>
      </p:sp>
    </p:spTree>
    <p:extLst>
      <p:ext uri="{BB962C8B-B14F-4D97-AF65-F5344CB8AC3E}">
        <p14:creationId xmlns:p14="http://schemas.microsoft.com/office/powerpoint/2010/main" val="16989466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latin typeface="Calibri"/>
                <a:cs typeface="Calibri"/>
              </a:rPr>
              <a:t>Mechanisms of Resistance to Osimertinib</a:t>
            </a:r>
          </a:p>
        </p:txBody>
      </p:sp>
      <p:sp>
        <p:nvSpPr>
          <p:cNvPr id="12" name="Content Placeholder 2">
            <a:extLst>
              <a:ext uri="{FF2B5EF4-FFF2-40B4-BE49-F238E27FC236}">
                <a16:creationId xmlns:a16="http://schemas.microsoft.com/office/drawing/2014/main" id="{29D8E0EE-345C-E10B-70CE-E4D26AC66071}"/>
              </a:ext>
            </a:extLst>
          </p:cNvPr>
          <p:cNvSpPr>
            <a:spLocks noGrp="1"/>
          </p:cNvSpPr>
          <p:nvPr>
            <p:ph idx="1"/>
          </p:nvPr>
        </p:nvSpPr>
        <p:spPr>
          <a:xfrm>
            <a:off x="604676" y="1513047"/>
            <a:ext cx="3703928" cy="4650686"/>
          </a:xfrm>
        </p:spPr>
        <p:txBody>
          <a:bodyPr/>
          <a:lstStyle/>
          <a:p>
            <a:r>
              <a:rPr lang="en-US" sz="2000" dirty="0"/>
              <a:t>Development of better EGFR TKIs has led to more off-target resistance</a:t>
            </a:r>
          </a:p>
          <a:p>
            <a:endParaRPr lang="en-US" dirty="0"/>
          </a:p>
        </p:txBody>
      </p:sp>
      <p:sp>
        <p:nvSpPr>
          <p:cNvPr id="3" name="TextBox 2">
            <a:extLst>
              <a:ext uri="{FF2B5EF4-FFF2-40B4-BE49-F238E27FC236}">
                <a16:creationId xmlns:a16="http://schemas.microsoft.com/office/drawing/2014/main" id="{AD5955DA-A958-4366-A02B-C58ADB5E4255}"/>
              </a:ext>
            </a:extLst>
          </p:cNvPr>
          <p:cNvSpPr txBox="1"/>
          <p:nvPr/>
        </p:nvSpPr>
        <p:spPr>
          <a:xfrm>
            <a:off x="4592626" y="1493338"/>
            <a:ext cx="2415856"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Later-Line Osimertinib</a:t>
            </a:r>
          </a:p>
        </p:txBody>
      </p:sp>
      <p:sp>
        <p:nvSpPr>
          <p:cNvPr id="13" name="TextBox 12">
            <a:extLst>
              <a:ext uri="{FF2B5EF4-FFF2-40B4-BE49-F238E27FC236}">
                <a16:creationId xmlns:a16="http://schemas.microsoft.com/office/drawing/2014/main" id="{6ED82108-5704-42A0-8908-EAB6BA119BA9}"/>
              </a:ext>
            </a:extLst>
          </p:cNvPr>
          <p:cNvSpPr txBox="1"/>
          <p:nvPr/>
        </p:nvSpPr>
        <p:spPr>
          <a:xfrm>
            <a:off x="8845573" y="1493338"/>
            <a:ext cx="2599660"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First-line Osimertinib</a:t>
            </a:r>
          </a:p>
        </p:txBody>
      </p:sp>
      <p:sp>
        <p:nvSpPr>
          <p:cNvPr id="9" name="Text Box 11">
            <a:extLst>
              <a:ext uri="{FF2B5EF4-FFF2-40B4-BE49-F238E27FC236}">
                <a16:creationId xmlns:a16="http://schemas.microsoft.com/office/drawing/2014/main" id="{4A2611C4-5443-4BAA-8248-5D55BF97CF06}"/>
              </a:ext>
            </a:extLst>
          </p:cNvPr>
          <p:cNvSpPr txBox="1">
            <a:spLocks noChangeArrowheads="1"/>
          </p:cNvSpPr>
          <p:nvPr/>
        </p:nvSpPr>
        <p:spPr bwMode="auto">
          <a:xfrm>
            <a:off x="446238" y="6406064"/>
            <a:ext cx="8556625"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b">
            <a:spAutoFit/>
          </a:bodyPr>
          <a:lstStyle>
            <a:lvl1pPr defTabSz="91281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91281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91281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91281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91281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91281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91281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91281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91281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2813"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da-DK" altLang="en-US" sz="12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Arial" panose="020B0604020202020204" pitchFamily="34" charset="0"/>
              </a:rPr>
              <a:t>Schoenfeld. Clin Cancer Res. 2020;26:2654. </a:t>
            </a:r>
            <a:endParaRPr kumimoji="0" lang="pt-BR" altLang="en-US" sz="12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Arial" panose="020B0604020202020204" pitchFamily="34" charset="0"/>
            </a:endParaRPr>
          </a:p>
        </p:txBody>
      </p:sp>
      <p:grpSp>
        <p:nvGrpSpPr>
          <p:cNvPr id="6" name="Group 5">
            <a:extLst>
              <a:ext uri="{FF2B5EF4-FFF2-40B4-BE49-F238E27FC236}">
                <a16:creationId xmlns:a16="http://schemas.microsoft.com/office/drawing/2014/main" id="{10DCD93B-0D7F-40CB-A5B1-67A244FE575B}"/>
              </a:ext>
            </a:extLst>
          </p:cNvPr>
          <p:cNvGrpSpPr/>
          <p:nvPr/>
        </p:nvGrpSpPr>
        <p:grpSpPr>
          <a:xfrm>
            <a:off x="4864993" y="2973974"/>
            <a:ext cx="2201993" cy="2211066"/>
            <a:chOff x="4704804" y="2928202"/>
            <a:chExt cx="2201993" cy="2211066"/>
          </a:xfrm>
        </p:grpSpPr>
        <p:sp>
          <p:nvSpPr>
            <p:cNvPr id="5" name="Partial Circle 4">
              <a:extLst>
                <a:ext uri="{FF2B5EF4-FFF2-40B4-BE49-F238E27FC236}">
                  <a16:creationId xmlns:a16="http://schemas.microsoft.com/office/drawing/2014/main" id="{521B2292-A29C-45E7-98BF-384995948BB0}"/>
                </a:ext>
              </a:extLst>
            </p:cNvPr>
            <p:cNvSpPr/>
            <p:nvPr/>
          </p:nvSpPr>
          <p:spPr bwMode="auto">
            <a:xfrm>
              <a:off x="4704876" y="2937346"/>
              <a:ext cx="2201921" cy="2201921"/>
            </a:xfrm>
            <a:prstGeom prst="pie">
              <a:avLst>
                <a:gd name="adj1" fmla="val 19611452"/>
                <a:gd name="adj2" fmla="val 4193281"/>
              </a:avLst>
            </a:prstGeom>
            <a:solidFill>
              <a:schemeClr val="tx2"/>
            </a:solidFill>
            <a:ln w="9525">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6" name="Partial Circle 45">
              <a:extLst>
                <a:ext uri="{FF2B5EF4-FFF2-40B4-BE49-F238E27FC236}">
                  <a16:creationId xmlns:a16="http://schemas.microsoft.com/office/drawing/2014/main" id="{37597C03-D3C8-45D1-82C3-D617FD964DDB}"/>
                </a:ext>
              </a:extLst>
            </p:cNvPr>
            <p:cNvSpPr/>
            <p:nvPr/>
          </p:nvSpPr>
          <p:spPr bwMode="auto">
            <a:xfrm>
              <a:off x="4704876" y="2937346"/>
              <a:ext cx="2201921" cy="2201921"/>
            </a:xfrm>
            <a:prstGeom prst="pie">
              <a:avLst>
                <a:gd name="adj1" fmla="val 4200898"/>
                <a:gd name="adj2" fmla="val 10358751"/>
              </a:avLst>
            </a:prstGeom>
            <a:solidFill>
              <a:schemeClr val="accent1"/>
            </a:solidFill>
            <a:ln w="9525">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7" name="Partial Circle 46">
              <a:extLst>
                <a:ext uri="{FF2B5EF4-FFF2-40B4-BE49-F238E27FC236}">
                  <a16:creationId xmlns:a16="http://schemas.microsoft.com/office/drawing/2014/main" id="{10EC3206-966F-48BC-AB2F-AAC9B2F1DCAD}"/>
                </a:ext>
              </a:extLst>
            </p:cNvPr>
            <p:cNvSpPr/>
            <p:nvPr/>
          </p:nvSpPr>
          <p:spPr bwMode="auto">
            <a:xfrm>
              <a:off x="4704876" y="2937346"/>
              <a:ext cx="2201921" cy="2201921"/>
            </a:xfrm>
            <a:prstGeom prst="pie">
              <a:avLst>
                <a:gd name="adj1" fmla="val 10352358"/>
                <a:gd name="adj2" fmla="val 10971262"/>
              </a:avLst>
            </a:prstGeom>
            <a:solidFill>
              <a:schemeClr val="accent2"/>
            </a:solidFill>
            <a:ln w="9525">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8" name="Partial Circle 47">
              <a:extLst>
                <a:ext uri="{FF2B5EF4-FFF2-40B4-BE49-F238E27FC236}">
                  <a16:creationId xmlns:a16="http://schemas.microsoft.com/office/drawing/2014/main" id="{EAA6A3C7-FCC9-4EF4-8047-F8E3C0EF146F}"/>
                </a:ext>
              </a:extLst>
            </p:cNvPr>
            <p:cNvSpPr/>
            <p:nvPr/>
          </p:nvSpPr>
          <p:spPr bwMode="auto">
            <a:xfrm>
              <a:off x="4704875" y="2937346"/>
              <a:ext cx="2201921" cy="2201921"/>
            </a:xfrm>
            <a:prstGeom prst="pie">
              <a:avLst>
                <a:gd name="adj1" fmla="val 10970924"/>
                <a:gd name="adj2" fmla="val 11613495"/>
              </a:avLst>
            </a:prstGeom>
            <a:solidFill>
              <a:schemeClr val="accent2">
                <a:lumMod val="20000"/>
                <a:lumOff val="80000"/>
              </a:schemeClr>
            </a:solidFill>
            <a:ln w="9525">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9" name="Partial Circle 48">
              <a:extLst>
                <a:ext uri="{FF2B5EF4-FFF2-40B4-BE49-F238E27FC236}">
                  <a16:creationId xmlns:a16="http://schemas.microsoft.com/office/drawing/2014/main" id="{68D36610-DFCB-47C0-9522-971A183374CD}"/>
                </a:ext>
              </a:extLst>
            </p:cNvPr>
            <p:cNvSpPr/>
            <p:nvPr/>
          </p:nvSpPr>
          <p:spPr bwMode="auto">
            <a:xfrm>
              <a:off x="4704874" y="2932775"/>
              <a:ext cx="2201921" cy="2201921"/>
            </a:xfrm>
            <a:prstGeom prst="pie">
              <a:avLst>
                <a:gd name="adj1" fmla="val 11590425"/>
                <a:gd name="adj2" fmla="val 12822387"/>
              </a:avLst>
            </a:prstGeom>
            <a:solidFill>
              <a:schemeClr val="accent4">
                <a:lumMod val="50000"/>
              </a:schemeClr>
            </a:solidFill>
            <a:ln w="9525">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0" name="Partial Circle 49">
              <a:extLst>
                <a:ext uri="{FF2B5EF4-FFF2-40B4-BE49-F238E27FC236}">
                  <a16:creationId xmlns:a16="http://schemas.microsoft.com/office/drawing/2014/main" id="{3E3266B6-9E7D-4506-B867-5FA053DD485B}"/>
                </a:ext>
              </a:extLst>
            </p:cNvPr>
            <p:cNvSpPr/>
            <p:nvPr/>
          </p:nvSpPr>
          <p:spPr bwMode="auto">
            <a:xfrm>
              <a:off x="4704873" y="2928204"/>
              <a:ext cx="2201921" cy="2201921"/>
            </a:xfrm>
            <a:prstGeom prst="pie">
              <a:avLst>
                <a:gd name="adj1" fmla="val 12822735"/>
                <a:gd name="adj2" fmla="val 13442557"/>
              </a:avLst>
            </a:prstGeom>
            <a:solidFill>
              <a:schemeClr val="accent4">
                <a:lumMod val="75000"/>
              </a:schemeClr>
            </a:solidFill>
            <a:ln w="9525">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2" name="Partial Circle 51">
              <a:extLst>
                <a:ext uri="{FF2B5EF4-FFF2-40B4-BE49-F238E27FC236}">
                  <a16:creationId xmlns:a16="http://schemas.microsoft.com/office/drawing/2014/main" id="{C6C6B1AA-C6FD-4AC9-B3D1-390BF1840A14}"/>
                </a:ext>
              </a:extLst>
            </p:cNvPr>
            <p:cNvSpPr/>
            <p:nvPr/>
          </p:nvSpPr>
          <p:spPr bwMode="auto">
            <a:xfrm>
              <a:off x="4704870" y="2928203"/>
              <a:ext cx="2201921" cy="2201921"/>
            </a:xfrm>
            <a:prstGeom prst="pie">
              <a:avLst>
                <a:gd name="adj1" fmla="val 13442587"/>
                <a:gd name="adj2" fmla="val 14084047"/>
              </a:avLst>
            </a:prstGeom>
            <a:solidFill>
              <a:schemeClr val="accent4"/>
            </a:solidFill>
            <a:ln w="9525">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3" name="Partial Circle 52">
              <a:extLst>
                <a:ext uri="{FF2B5EF4-FFF2-40B4-BE49-F238E27FC236}">
                  <a16:creationId xmlns:a16="http://schemas.microsoft.com/office/drawing/2014/main" id="{4583CD8B-BFCE-4CDA-A16A-9E19570F4E33}"/>
                </a:ext>
              </a:extLst>
            </p:cNvPr>
            <p:cNvSpPr/>
            <p:nvPr/>
          </p:nvSpPr>
          <p:spPr bwMode="auto">
            <a:xfrm>
              <a:off x="4704864" y="2928203"/>
              <a:ext cx="2201921" cy="2201921"/>
            </a:xfrm>
            <a:prstGeom prst="pie">
              <a:avLst>
                <a:gd name="adj1" fmla="val 14093932"/>
                <a:gd name="adj2" fmla="val 14685801"/>
              </a:avLst>
            </a:prstGeom>
            <a:solidFill>
              <a:schemeClr val="accent4">
                <a:lumMod val="60000"/>
                <a:lumOff val="40000"/>
              </a:schemeClr>
            </a:solidFill>
            <a:ln w="9525">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4" name="Partial Circle 53">
              <a:extLst>
                <a:ext uri="{FF2B5EF4-FFF2-40B4-BE49-F238E27FC236}">
                  <a16:creationId xmlns:a16="http://schemas.microsoft.com/office/drawing/2014/main" id="{6038D466-FA72-4A6A-9F85-8730087BF7A3}"/>
                </a:ext>
              </a:extLst>
            </p:cNvPr>
            <p:cNvSpPr/>
            <p:nvPr/>
          </p:nvSpPr>
          <p:spPr bwMode="auto">
            <a:xfrm>
              <a:off x="4704858" y="2932775"/>
              <a:ext cx="2201921" cy="2201921"/>
            </a:xfrm>
            <a:prstGeom prst="pie">
              <a:avLst>
                <a:gd name="adj1" fmla="val 14686469"/>
                <a:gd name="adj2" fmla="val 15299680"/>
              </a:avLst>
            </a:prstGeom>
            <a:solidFill>
              <a:schemeClr val="accent4">
                <a:lumMod val="40000"/>
                <a:lumOff val="60000"/>
              </a:schemeClr>
            </a:solidFill>
            <a:ln w="9525">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5" name="Partial Circle 54">
              <a:extLst>
                <a:ext uri="{FF2B5EF4-FFF2-40B4-BE49-F238E27FC236}">
                  <a16:creationId xmlns:a16="http://schemas.microsoft.com/office/drawing/2014/main" id="{5FF543B2-AB01-4D86-A971-5308AC17F58A}"/>
                </a:ext>
              </a:extLst>
            </p:cNvPr>
            <p:cNvSpPr/>
            <p:nvPr/>
          </p:nvSpPr>
          <p:spPr bwMode="auto">
            <a:xfrm>
              <a:off x="4704852" y="2937347"/>
              <a:ext cx="2201921" cy="2201921"/>
            </a:xfrm>
            <a:prstGeom prst="pie">
              <a:avLst>
                <a:gd name="adj1" fmla="val 15309648"/>
                <a:gd name="adj2" fmla="val 16539294"/>
              </a:avLst>
            </a:prstGeom>
            <a:solidFill>
              <a:schemeClr val="accent4">
                <a:lumMod val="20000"/>
                <a:lumOff val="80000"/>
              </a:schemeClr>
            </a:solidFill>
            <a:ln w="9525">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6" name="Partial Circle 55">
              <a:extLst>
                <a:ext uri="{FF2B5EF4-FFF2-40B4-BE49-F238E27FC236}">
                  <a16:creationId xmlns:a16="http://schemas.microsoft.com/office/drawing/2014/main" id="{15CFFE92-8523-4204-9953-26DA9325B282}"/>
                </a:ext>
              </a:extLst>
            </p:cNvPr>
            <p:cNvSpPr/>
            <p:nvPr/>
          </p:nvSpPr>
          <p:spPr bwMode="auto">
            <a:xfrm>
              <a:off x="4704828" y="2928202"/>
              <a:ext cx="2201921" cy="2201921"/>
            </a:xfrm>
            <a:prstGeom prst="pie">
              <a:avLst>
                <a:gd name="adj1" fmla="val 16551584"/>
                <a:gd name="adj2" fmla="val 18413342"/>
              </a:avLst>
            </a:prstGeom>
            <a:solidFill>
              <a:schemeClr val="accent3"/>
            </a:solidFill>
            <a:ln w="9525">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7" name="Partial Circle 56">
              <a:extLst>
                <a:ext uri="{FF2B5EF4-FFF2-40B4-BE49-F238E27FC236}">
                  <a16:creationId xmlns:a16="http://schemas.microsoft.com/office/drawing/2014/main" id="{455DE87F-FFA8-4ED0-B396-BB651A4253EA}"/>
                </a:ext>
              </a:extLst>
            </p:cNvPr>
            <p:cNvSpPr/>
            <p:nvPr/>
          </p:nvSpPr>
          <p:spPr bwMode="auto">
            <a:xfrm>
              <a:off x="4704804" y="2932775"/>
              <a:ext cx="2201921" cy="2201921"/>
            </a:xfrm>
            <a:prstGeom prst="pie">
              <a:avLst>
                <a:gd name="adj1" fmla="val 18411588"/>
                <a:gd name="adj2" fmla="val 19613615"/>
              </a:avLst>
            </a:prstGeom>
            <a:solidFill>
              <a:schemeClr val="accent3">
                <a:lumMod val="60000"/>
                <a:lumOff val="40000"/>
              </a:schemeClr>
            </a:solidFill>
            <a:ln w="9525">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7" name="TextBox 6">
            <a:extLst>
              <a:ext uri="{FF2B5EF4-FFF2-40B4-BE49-F238E27FC236}">
                <a16:creationId xmlns:a16="http://schemas.microsoft.com/office/drawing/2014/main" id="{C36377AB-F16B-42FF-9797-F89B603020B3}"/>
              </a:ext>
            </a:extLst>
          </p:cNvPr>
          <p:cNvSpPr txBox="1"/>
          <p:nvPr/>
        </p:nvSpPr>
        <p:spPr bwMode="auto">
          <a:xfrm>
            <a:off x="6107838" y="4030141"/>
            <a:ext cx="90192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Unknown 26%</a:t>
            </a:r>
          </a:p>
        </p:txBody>
      </p:sp>
      <p:sp>
        <p:nvSpPr>
          <p:cNvPr id="58" name="TextBox 57">
            <a:extLst>
              <a:ext uri="{FF2B5EF4-FFF2-40B4-BE49-F238E27FC236}">
                <a16:creationId xmlns:a16="http://schemas.microsoft.com/office/drawing/2014/main" id="{D7903EA8-02ED-4B2C-A69F-13204DFE5156}"/>
              </a:ext>
            </a:extLst>
          </p:cNvPr>
          <p:cNvSpPr txBox="1"/>
          <p:nvPr/>
        </p:nvSpPr>
        <p:spPr bwMode="auto">
          <a:xfrm>
            <a:off x="4917285" y="4391066"/>
            <a:ext cx="134374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91440" tIns="45720" rIns="91440" bIns="45720" rtlCol="0" anchor="t">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400" b="1" i="1" u="none" strike="noStrike" kern="1200" cap="none" spc="0" normalizeH="0" baseline="0" noProof="0" dirty="0">
                <a:ln>
                  <a:noFill/>
                </a:ln>
                <a:solidFill>
                  <a:srgbClr val="FFFFFF"/>
                </a:solidFill>
                <a:effectLst/>
                <a:uLnTx/>
                <a:uFillTx/>
                <a:latin typeface="Calibri"/>
                <a:cs typeface="Arial"/>
              </a:rPr>
              <a:t>EGFR</a:t>
            </a:r>
            <a:r>
              <a:rPr kumimoji="0" lang="en-US" sz="1400" b="1" i="0" u="none" strike="noStrike" kern="1200" cap="none" spc="0" normalizeH="0" baseline="0" noProof="0" dirty="0">
                <a:ln>
                  <a:noFill/>
                </a:ln>
                <a:solidFill>
                  <a:srgbClr val="FFFFFF"/>
                </a:solidFill>
                <a:effectLst/>
                <a:uLnTx/>
                <a:uFillTx/>
                <a:latin typeface="Calibri"/>
                <a:cs typeface="Arial"/>
              </a:rPr>
              <a:t> </a:t>
            </a:r>
            <a:r>
              <a:rPr lang="en-US" sz="1400" b="1" dirty="0">
                <a:solidFill>
                  <a:srgbClr val="FFFFFF"/>
                </a:solidFill>
                <a:latin typeface="Calibri"/>
                <a:cs typeface="Arial"/>
              </a:rPr>
              <a:t>C797X</a:t>
            </a:r>
            <a:r>
              <a:rPr kumimoji="0" lang="en-US" sz="1400" b="1" i="0" u="none" strike="noStrike" kern="1200" cap="none" spc="0" normalizeH="0" baseline="0" noProof="0" dirty="0">
                <a:ln>
                  <a:noFill/>
                </a:ln>
                <a:solidFill>
                  <a:srgbClr val="FFFFFF"/>
                </a:solidFill>
                <a:effectLst/>
                <a:uLnTx/>
                <a:uFillTx/>
                <a:latin typeface="Calibri"/>
                <a:cs typeface="Arial"/>
              </a:rPr>
              <a:t>* 29%</a:t>
            </a:r>
          </a:p>
        </p:txBody>
      </p:sp>
      <p:sp>
        <p:nvSpPr>
          <p:cNvPr id="59" name="TextBox 58">
            <a:extLst>
              <a:ext uri="{FF2B5EF4-FFF2-40B4-BE49-F238E27FC236}">
                <a16:creationId xmlns:a16="http://schemas.microsoft.com/office/drawing/2014/main" id="{C8F3D6A3-F887-43B8-AF29-DBAB94A54669}"/>
              </a:ext>
            </a:extLst>
          </p:cNvPr>
          <p:cNvSpPr txBox="1"/>
          <p:nvPr/>
        </p:nvSpPr>
        <p:spPr bwMode="auto">
          <a:xfrm>
            <a:off x="3047066" y="4127737"/>
            <a:ext cx="1486331"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457200" rtl="0" eaLnBrk="1" fontAlgn="auto" latinLnBrk="0" hangingPunct="1">
              <a:lnSpc>
                <a:spcPct val="90000"/>
              </a:lnSpc>
              <a:spcBef>
                <a:spcPts val="0"/>
              </a:spcBef>
              <a:spcAft>
                <a:spcPct val="0"/>
              </a:spcAft>
              <a:buClrTx/>
              <a:buSzTx/>
              <a:buFontTx/>
              <a:buNone/>
              <a:tabLst/>
              <a:defRPr/>
            </a:pPr>
            <a:r>
              <a:rPr kumimoji="0" lang="en-US" sz="1400" b="1" i="1"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EGFR </a:t>
            </a:r>
            <a:r>
              <a:rPr kumimoji="0" lang="en-US" sz="1400" b="1"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SV768IL</a:t>
            </a:r>
            <a:r>
              <a:rPr kumimoji="0" lang="en-US" sz="1400" b="1" i="1"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 </a:t>
            </a:r>
            <a: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3%</a:t>
            </a:r>
          </a:p>
        </p:txBody>
      </p:sp>
      <p:sp>
        <p:nvSpPr>
          <p:cNvPr id="60" name="TextBox 59">
            <a:extLst>
              <a:ext uri="{FF2B5EF4-FFF2-40B4-BE49-F238E27FC236}">
                <a16:creationId xmlns:a16="http://schemas.microsoft.com/office/drawing/2014/main" id="{15AA5EA1-CE25-44A2-A7B4-C7C63EB4C282}"/>
              </a:ext>
            </a:extLst>
          </p:cNvPr>
          <p:cNvSpPr txBox="1"/>
          <p:nvPr/>
        </p:nvSpPr>
        <p:spPr bwMode="auto">
          <a:xfrm>
            <a:off x="3387330" y="3801614"/>
            <a:ext cx="1282270"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457200" rtl="0" eaLnBrk="1" fontAlgn="auto" latinLnBrk="0" hangingPunct="1">
              <a:lnSpc>
                <a:spcPct val="90000"/>
              </a:lnSpc>
              <a:spcBef>
                <a:spcPts val="0"/>
              </a:spcBef>
              <a:spcAft>
                <a:spcPct val="0"/>
              </a:spcAft>
              <a:buClrTx/>
              <a:buSzTx/>
              <a:buFontTx/>
              <a:buNone/>
              <a:tabLst/>
              <a:defRPr/>
            </a:pPr>
            <a:r>
              <a:rPr kumimoji="0" lang="en-US" sz="1400" b="1" i="1"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EGFR</a:t>
            </a:r>
            <a: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 amp 6%</a:t>
            </a:r>
          </a:p>
        </p:txBody>
      </p:sp>
      <p:sp>
        <p:nvSpPr>
          <p:cNvPr id="61" name="TextBox 60">
            <a:extLst>
              <a:ext uri="{FF2B5EF4-FFF2-40B4-BE49-F238E27FC236}">
                <a16:creationId xmlns:a16="http://schemas.microsoft.com/office/drawing/2014/main" id="{8E5BD59B-1E1E-4C6B-83D2-A306AD192216}"/>
              </a:ext>
            </a:extLst>
          </p:cNvPr>
          <p:cNvSpPr txBox="1"/>
          <p:nvPr/>
        </p:nvSpPr>
        <p:spPr bwMode="auto">
          <a:xfrm>
            <a:off x="3267034" y="3455551"/>
            <a:ext cx="1486331"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457200" rtl="0" eaLnBrk="1" fontAlgn="auto" latinLnBrk="0" hangingPunct="1">
              <a:lnSpc>
                <a:spcPct val="90000"/>
              </a:lnSpc>
              <a:spcBef>
                <a:spcPts val="0"/>
              </a:spcBef>
              <a:spcAft>
                <a:spcPct val="0"/>
              </a:spcAft>
              <a:buClrTx/>
              <a:buSzTx/>
              <a:buFontTx/>
              <a:buNone/>
              <a:tabLst/>
              <a:defRPr/>
            </a:pPr>
            <a:r>
              <a:rPr kumimoji="0" lang="en-US" sz="1400" b="1" i="1"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ALK</a:t>
            </a:r>
            <a:r>
              <a:rPr kumimoji="0" lang="en-US" sz="1400" b="1"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 fusion* 6%</a:t>
            </a:r>
          </a:p>
        </p:txBody>
      </p:sp>
      <p:sp>
        <p:nvSpPr>
          <p:cNvPr id="62" name="TextBox 61">
            <a:extLst>
              <a:ext uri="{FF2B5EF4-FFF2-40B4-BE49-F238E27FC236}">
                <a16:creationId xmlns:a16="http://schemas.microsoft.com/office/drawing/2014/main" id="{6DD5A999-12C6-4D51-82B2-C449AA1F3456}"/>
              </a:ext>
            </a:extLst>
          </p:cNvPr>
          <p:cNvSpPr txBox="1"/>
          <p:nvPr/>
        </p:nvSpPr>
        <p:spPr bwMode="auto">
          <a:xfrm>
            <a:off x="3202679" y="3121145"/>
            <a:ext cx="1569936"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457200" rtl="0" eaLnBrk="1" fontAlgn="auto" latinLnBrk="0" hangingPunct="1">
              <a:lnSpc>
                <a:spcPct val="90000"/>
              </a:lnSpc>
              <a:spcBef>
                <a:spcPts val="0"/>
              </a:spcBef>
              <a:spcAft>
                <a:spcPct val="0"/>
              </a:spcAft>
              <a:buClrTx/>
              <a:buSzTx/>
              <a:buFontTx/>
              <a:buNone/>
              <a:tabLst/>
              <a:defRPr/>
            </a:pPr>
            <a:r>
              <a:rPr kumimoji="0" lang="en-US" sz="1400" b="1" i="1"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BRAF</a:t>
            </a:r>
            <a:r>
              <a:rPr kumimoji="0" lang="en-US" sz="1400" b="1"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 fusion 3%</a:t>
            </a:r>
          </a:p>
        </p:txBody>
      </p:sp>
      <p:sp>
        <p:nvSpPr>
          <p:cNvPr id="63" name="TextBox 62">
            <a:extLst>
              <a:ext uri="{FF2B5EF4-FFF2-40B4-BE49-F238E27FC236}">
                <a16:creationId xmlns:a16="http://schemas.microsoft.com/office/drawing/2014/main" id="{365BEA1D-70BB-40E3-BA72-CAE3C7B353C3}"/>
              </a:ext>
            </a:extLst>
          </p:cNvPr>
          <p:cNvSpPr txBox="1"/>
          <p:nvPr/>
        </p:nvSpPr>
        <p:spPr bwMode="auto">
          <a:xfrm>
            <a:off x="3841935" y="2762664"/>
            <a:ext cx="1282270"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457200" rtl="0" eaLnBrk="1" fontAlgn="auto" latinLnBrk="0" hangingPunct="1">
              <a:lnSpc>
                <a:spcPct val="90000"/>
              </a:lnSpc>
              <a:spcBef>
                <a:spcPts val="0"/>
              </a:spcBef>
              <a:spcAft>
                <a:spcPct val="0"/>
              </a:spcAft>
              <a:buClrTx/>
              <a:buSzTx/>
              <a:buFontTx/>
              <a:buNone/>
              <a:tabLst/>
              <a:defRPr/>
            </a:pPr>
            <a:r>
              <a:rPr kumimoji="0" lang="en-US" sz="1400" b="1" i="1"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KRAS</a:t>
            </a:r>
            <a:r>
              <a:rPr kumimoji="0" lang="en-US" sz="1400" b="1"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 mut 3%</a:t>
            </a:r>
          </a:p>
        </p:txBody>
      </p:sp>
      <p:sp>
        <p:nvSpPr>
          <p:cNvPr id="64" name="TextBox 63">
            <a:extLst>
              <a:ext uri="{FF2B5EF4-FFF2-40B4-BE49-F238E27FC236}">
                <a16:creationId xmlns:a16="http://schemas.microsoft.com/office/drawing/2014/main" id="{798E271F-D187-44F7-BDAF-44BEF9E5E009}"/>
              </a:ext>
            </a:extLst>
          </p:cNvPr>
          <p:cNvSpPr txBox="1"/>
          <p:nvPr/>
        </p:nvSpPr>
        <p:spPr bwMode="auto">
          <a:xfrm>
            <a:off x="4011583" y="2446084"/>
            <a:ext cx="1282270"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457200" rtl="0" eaLnBrk="1" fontAlgn="auto" latinLnBrk="0" hangingPunct="1">
              <a:lnSpc>
                <a:spcPct val="90000"/>
              </a:lnSpc>
              <a:spcBef>
                <a:spcPts val="0"/>
              </a:spcBef>
              <a:spcAft>
                <a:spcPct val="0"/>
              </a:spcAft>
              <a:buClrTx/>
              <a:buSzTx/>
              <a:buFontTx/>
              <a:buNone/>
              <a:tabLst/>
              <a:defRPr/>
            </a:pPr>
            <a:r>
              <a:rPr kumimoji="0" lang="en-US" sz="1400" b="1" i="1"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HER2</a:t>
            </a:r>
            <a:r>
              <a:rPr kumimoji="0" lang="en-US" sz="1400" b="1"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 mut* 3%</a:t>
            </a:r>
          </a:p>
        </p:txBody>
      </p:sp>
      <p:sp>
        <p:nvSpPr>
          <p:cNvPr id="65" name="TextBox 64">
            <a:extLst>
              <a:ext uri="{FF2B5EF4-FFF2-40B4-BE49-F238E27FC236}">
                <a16:creationId xmlns:a16="http://schemas.microsoft.com/office/drawing/2014/main" id="{00B028E2-C62F-4B09-9024-97941161B261}"/>
              </a:ext>
            </a:extLst>
          </p:cNvPr>
          <p:cNvSpPr txBox="1"/>
          <p:nvPr/>
        </p:nvSpPr>
        <p:spPr bwMode="auto">
          <a:xfrm>
            <a:off x="3830519" y="2145141"/>
            <a:ext cx="1656359"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457200" rtl="0" eaLnBrk="1" fontAlgn="auto" latinLnBrk="0" hangingPunct="1">
              <a:lnSpc>
                <a:spcPct val="90000"/>
              </a:lnSpc>
              <a:spcBef>
                <a:spcPts val="0"/>
              </a:spcBef>
              <a:spcAft>
                <a:spcPct val="0"/>
              </a:spcAft>
              <a:buClrTx/>
              <a:buSzTx/>
              <a:buFontTx/>
              <a:buNone/>
              <a:tabLst/>
              <a:defRPr/>
            </a:pPr>
            <a:r>
              <a:rPr kumimoji="0" lang="en-US" sz="1400" b="1" i="1"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MET ex14</a:t>
            </a:r>
            <a:r>
              <a:rPr kumimoji="0" lang="en-US" sz="1400" b="1"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 mut 3%</a:t>
            </a:r>
          </a:p>
        </p:txBody>
      </p:sp>
      <p:sp>
        <p:nvSpPr>
          <p:cNvPr id="66" name="TextBox 65">
            <a:extLst>
              <a:ext uri="{FF2B5EF4-FFF2-40B4-BE49-F238E27FC236}">
                <a16:creationId xmlns:a16="http://schemas.microsoft.com/office/drawing/2014/main" id="{DAA78614-DB22-48D0-8D32-D6A1381F64F4}"/>
              </a:ext>
            </a:extLst>
          </p:cNvPr>
          <p:cNvSpPr txBox="1"/>
          <p:nvPr/>
        </p:nvSpPr>
        <p:spPr bwMode="auto">
          <a:xfrm>
            <a:off x="5727494" y="2186975"/>
            <a:ext cx="1282270"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457200" rtl="0" eaLnBrk="1" fontAlgn="auto" latinLnBrk="0" hangingPunct="1">
              <a:lnSpc>
                <a:spcPct val="90000"/>
              </a:lnSpc>
              <a:spcBef>
                <a:spcPts val="0"/>
              </a:spcBef>
              <a:spcAft>
                <a:spcPct val="0"/>
              </a:spcAft>
              <a:buClrTx/>
              <a:buSzTx/>
              <a:buFontTx/>
              <a:buNone/>
              <a:tabLst/>
              <a:defRPr/>
            </a:pPr>
            <a:r>
              <a:rPr kumimoji="0" lang="en-US" sz="1400" b="1" i="1"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MET</a:t>
            </a:r>
            <a:r>
              <a:rPr kumimoji="0" lang="en-US" sz="1400" b="1"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 amp 6%</a:t>
            </a:r>
          </a:p>
        </p:txBody>
      </p:sp>
      <p:sp>
        <p:nvSpPr>
          <p:cNvPr id="67" name="TextBox 66">
            <a:extLst>
              <a:ext uri="{FF2B5EF4-FFF2-40B4-BE49-F238E27FC236}">
                <a16:creationId xmlns:a16="http://schemas.microsoft.com/office/drawing/2014/main" id="{87AB216F-77F3-4EC6-A466-EA118FFA3AB8}"/>
              </a:ext>
            </a:extLst>
          </p:cNvPr>
          <p:cNvSpPr txBox="1"/>
          <p:nvPr/>
        </p:nvSpPr>
        <p:spPr bwMode="auto">
          <a:xfrm>
            <a:off x="6494629" y="2662482"/>
            <a:ext cx="1645920"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457200" rtl="0" eaLnBrk="1" fontAlgn="auto" latinLnBrk="0" hangingPunct="1">
              <a:lnSpc>
                <a:spcPct val="9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Squamous cell 8%</a:t>
            </a:r>
          </a:p>
        </p:txBody>
      </p:sp>
      <p:sp>
        <p:nvSpPr>
          <p:cNvPr id="68" name="TextBox 67">
            <a:extLst>
              <a:ext uri="{FF2B5EF4-FFF2-40B4-BE49-F238E27FC236}">
                <a16:creationId xmlns:a16="http://schemas.microsoft.com/office/drawing/2014/main" id="{B786946E-05AE-41A9-B125-5038AB39D03A}"/>
              </a:ext>
            </a:extLst>
          </p:cNvPr>
          <p:cNvSpPr txBox="1"/>
          <p:nvPr/>
        </p:nvSpPr>
        <p:spPr bwMode="auto">
          <a:xfrm>
            <a:off x="6870372" y="3085552"/>
            <a:ext cx="1188720"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457200" rtl="0" eaLnBrk="1" fontAlgn="auto" latinLnBrk="0" hangingPunct="1">
              <a:lnSpc>
                <a:spcPct val="9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Small cell 6%</a:t>
            </a:r>
          </a:p>
        </p:txBody>
      </p:sp>
      <p:sp>
        <p:nvSpPr>
          <p:cNvPr id="69" name="Freeform: Shape 68">
            <a:extLst>
              <a:ext uri="{FF2B5EF4-FFF2-40B4-BE49-F238E27FC236}">
                <a16:creationId xmlns:a16="http://schemas.microsoft.com/office/drawing/2014/main" id="{DCCC75E6-4C33-4C49-8B13-BE064A8CF3BA}"/>
              </a:ext>
            </a:extLst>
          </p:cNvPr>
          <p:cNvSpPr/>
          <p:nvPr/>
        </p:nvSpPr>
        <p:spPr bwMode="auto">
          <a:xfrm>
            <a:off x="6363674" y="2777161"/>
            <a:ext cx="173758" cy="277920"/>
          </a:xfrm>
          <a:custGeom>
            <a:avLst/>
            <a:gdLst>
              <a:gd name="connsiteX0" fmla="*/ 0 w 301557"/>
              <a:gd name="connsiteY0" fmla="*/ 272375 h 272375"/>
              <a:gd name="connsiteX1" fmla="*/ 175098 w 301557"/>
              <a:gd name="connsiteY1" fmla="*/ 0 h 272375"/>
              <a:gd name="connsiteX2" fmla="*/ 301557 w 301557"/>
              <a:gd name="connsiteY2" fmla="*/ 0 h 272375"/>
            </a:gdLst>
            <a:ahLst/>
            <a:cxnLst>
              <a:cxn ang="0">
                <a:pos x="connsiteX0" y="connsiteY0"/>
              </a:cxn>
              <a:cxn ang="0">
                <a:pos x="connsiteX1" y="connsiteY1"/>
              </a:cxn>
              <a:cxn ang="0">
                <a:pos x="connsiteX2" y="connsiteY2"/>
              </a:cxn>
            </a:cxnLst>
            <a:rect l="l" t="t" r="r" b="b"/>
            <a:pathLst>
              <a:path w="301557" h="272375">
                <a:moveTo>
                  <a:pt x="0" y="272375"/>
                </a:moveTo>
                <a:lnTo>
                  <a:pt x="175098" y="0"/>
                </a:lnTo>
                <a:lnTo>
                  <a:pt x="301557"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0" name="Freeform: Shape 69">
            <a:extLst>
              <a:ext uri="{FF2B5EF4-FFF2-40B4-BE49-F238E27FC236}">
                <a16:creationId xmlns:a16="http://schemas.microsoft.com/office/drawing/2014/main" id="{D7B512D1-0D99-481E-9D67-70CEFEDC4E8F}"/>
              </a:ext>
            </a:extLst>
          </p:cNvPr>
          <p:cNvSpPr/>
          <p:nvPr/>
        </p:nvSpPr>
        <p:spPr bwMode="auto">
          <a:xfrm>
            <a:off x="6762715" y="3199427"/>
            <a:ext cx="173758" cy="124979"/>
          </a:xfrm>
          <a:custGeom>
            <a:avLst/>
            <a:gdLst>
              <a:gd name="connsiteX0" fmla="*/ 0 w 301557"/>
              <a:gd name="connsiteY0" fmla="*/ 272375 h 272375"/>
              <a:gd name="connsiteX1" fmla="*/ 175098 w 301557"/>
              <a:gd name="connsiteY1" fmla="*/ 0 h 272375"/>
              <a:gd name="connsiteX2" fmla="*/ 301557 w 301557"/>
              <a:gd name="connsiteY2" fmla="*/ 0 h 272375"/>
            </a:gdLst>
            <a:ahLst/>
            <a:cxnLst>
              <a:cxn ang="0">
                <a:pos x="connsiteX0" y="connsiteY0"/>
              </a:cxn>
              <a:cxn ang="0">
                <a:pos x="connsiteX1" y="connsiteY1"/>
              </a:cxn>
              <a:cxn ang="0">
                <a:pos x="connsiteX2" y="connsiteY2"/>
              </a:cxn>
            </a:cxnLst>
            <a:rect l="l" t="t" r="r" b="b"/>
            <a:pathLst>
              <a:path w="301557" h="272375">
                <a:moveTo>
                  <a:pt x="0" y="272375"/>
                </a:moveTo>
                <a:lnTo>
                  <a:pt x="175098" y="0"/>
                </a:lnTo>
                <a:lnTo>
                  <a:pt x="301557"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1" name="Freeform: Shape 70">
            <a:extLst>
              <a:ext uri="{FF2B5EF4-FFF2-40B4-BE49-F238E27FC236}">
                <a16:creationId xmlns:a16="http://schemas.microsoft.com/office/drawing/2014/main" id="{F2C63163-C097-4867-A37E-273E2AEA4059}"/>
              </a:ext>
            </a:extLst>
          </p:cNvPr>
          <p:cNvSpPr/>
          <p:nvPr/>
        </p:nvSpPr>
        <p:spPr bwMode="auto">
          <a:xfrm flipH="1">
            <a:off x="5421317" y="2285216"/>
            <a:ext cx="173758" cy="754532"/>
          </a:xfrm>
          <a:custGeom>
            <a:avLst/>
            <a:gdLst>
              <a:gd name="connsiteX0" fmla="*/ 0 w 301557"/>
              <a:gd name="connsiteY0" fmla="*/ 272375 h 272375"/>
              <a:gd name="connsiteX1" fmla="*/ 175098 w 301557"/>
              <a:gd name="connsiteY1" fmla="*/ 0 h 272375"/>
              <a:gd name="connsiteX2" fmla="*/ 301557 w 301557"/>
              <a:gd name="connsiteY2" fmla="*/ 0 h 272375"/>
            </a:gdLst>
            <a:ahLst/>
            <a:cxnLst>
              <a:cxn ang="0">
                <a:pos x="connsiteX0" y="connsiteY0"/>
              </a:cxn>
              <a:cxn ang="0">
                <a:pos x="connsiteX1" y="connsiteY1"/>
              </a:cxn>
              <a:cxn ang="0">
                <a:pos x="connsiteX2" y="connsiteY2"/>
              </a:cxn>
            </a:cxnLst>
            <a:rect l="l" t="t" r="r" b="b"/>
            <a:pathLst>
              <a:path w="301557" h="272375">
                <a:moveTo>
                  <a:pt x="0" y="272375"/>
                </a:moveTo>
                <a:lnTo>
                  <a:pt x="175098" y="0"/>
                </a:lnTo>
                <a:lnTo>
                  <a:pt x="301557"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72" name="Straight Connector 71">
            <a:extLst>
              <a:ext uri="{FF2B5EF4-FFF2-40B4-BE49-F238E27FC236}">
                <a16:creationId xmlns:a16="http://schemas.microsoft.com/office/drawing/2014/main" id="{1C057D8B-9280-4EB9-8CEA-4143DD287E0E}"/>
              </a:ext>
            </a:extLst>
          </p:cNvPr>
          <p:cNvCxnSpPr>
            <a:cxnSpLocks/>
          </p:cNvCxnSpPr>
          <p:nvPr/>
        </p:nvCxnSpPr>
        <p:spPr bwMode="auto">
          <a:xfrm flipH="1">
            <a:off x="5841789" y="2428323"/>
            <a:ext cx="4673" cy="562376"/>
          </a:xfrm>
          <a:prstGeom prst="line">
            <a:avLst/>
          </a:prstGeom>
          <a:noFill/>
          <a:ln w="28575" cap="flat" cmpd="sng" algn="ctr">
            <a:solidFill>
              <a:schemeClr val="bg1"/>
            </a:solidFill>
            <a:prstDash val="solid"/>
            <a:round/>
            <a:headEnd type="none" w="med" len="med"/>
            <a:tailEnd type="none" w="med" len="med"/>
          </a:ln>
          <a:effectLst/>
        </p:spPr>
      </p:cxnSp>
      <p:sp>
        <p:nvSpPr>
          <p:cNvPr id="74" name="Freeform: Shape 73">
            <a:extLst>
              <a:ext uri="{FF2B5EF4-FFF2-40B4-BE49-F238E27FC236}">
                <a16:creationId xmlns:a16="http://schemas.microsoft.com/office/drawing/2014/main" id="{80FF6A1B-A54A-4761-ABD2-DF8DA707406D}"/>
              </a:ext>
            </a:extLst>
          </p:cNvPr>
          <p:cNvSpPr/>
          <p:nvPr/>
        </p:nvSpPr>
        <p:spPr bwMode="auto">
          <a:xfrm flipH="1">
            <a:off x="5230883" y="2581642"/>
            <a:ext cx="173758" cy="542777"/>
          </a:xfrm>
          <a:custGeom>
            <a:avLst/>
            <a:gdLst>
              <a:gd name="connsiteX0" fmla="*/ 0 w 301557"/>
              <a:gd name="connsiteY0" fmla="*/ 272375 h 272375"/>
              <a:gd name="connsiteX1" fmla="*/ 175098 w 301557"/>
              <a:gd name="connsiteY1" fmla="*/ 0 h 272375"/>
              <a:gd name="connsiteX2" fmla="*/ 301557 w 301557"/>
              <a:gd name="connsiteY2" fmla="*/ 0 h 272375"/>
            </a:gdLst>
            <a:ahLst/>
            <a:cxnLst>
              <a:cxn ang="0">
                <a:pos x="connsiteX0" y="connsiteY0"/>
              </a:cxn>
              <a:cxn ang="0">
                <a:pos x="connsiteX1" y="connsiteY1"/>
              </a:cxn>
              <a:cxn ang="0">
                <a:pos x="connsiteX2" y="connsiteY2"/>
              </a:cxn>
            </a:cxnLst>
            <a:rect l="l" t="t" r="r" b="b"/>
            <a:pathLst>
              <a:path w="301557" h="272375">
                <a:moveTo>
                  <a:pt x="0" y="272375"/>
                </a:moveTo>
                <a:lnTo>
                  <a:pt x="175098" y="0"/>
                </a:lnTo>
                <a:lnTo>
                  <a:pt x="301557"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5" name="Freeform: Shape 74">
            <a:extLst>
              <a:ext uri="{FF2B5EF4-FFF2-40B4-BE49-F238E27FC236}">
                <a16:creationId xmlns:a16="http://schemas.microsoft.com/office/drawing/2014/main" id="{A0E2B9DF-0A31-4A5E-814B-563C93A2DA27}"/>
              </a:ext>
            </a:extLst>
          </p:cNvPr>
          <p:cNvSpPr/>
          <p:nvPr/>
        </p:nvSpPr>
        <p:spPr bwMode="auto">
          <a:xfrm flipH="1">
            <a:off x="5067154" y="2899501"/>
            <a:ext cx="173758" cy="341290"/>
          </a:xfrm>
          <a:custGeom>
            <a:avLst/>
            <a:gdLst>
              <a:gd name="connsiteX0" fmla="*/ 0 w 301557"/>
              <a:gd name="connsiteY0" fmla="*/ 272375 h 272375"/>
              <a:gd name="connsiteX1" fmla="*/ 175098 w 301557"/>
              <a:gd name="connsiteY1" fmla="*/ 0 h 272375"/>
              <a:gd name="connsiteX2" fmla="*/ 301557 w 301557"/>
              <a:gd name="connsiteY2" fmla="*/ 0 h 272375"/>
            </a:gdLst>
            <a:ahLst/>
            <a:cxnLst>
              <a:cxn ang="0">
                <a:pos x="connsiteX0" y="connsiteY0"/>
              </a:cxn>
              <a:cxn ang="0">
                <a:pos x="connsiteX1" y="connsiteY1"/>
              </a:cxn>
              <a:cxn ang="0">
                <a:pos x="connsiteX2" y="connsiteY2"/>
              </a:cxn>
            </a:cxnLst>
            <a:rect l="l" t="t" r="r" b="b"/>
            <a:pathLst>
              <a:path w="301557" h="272375">
                <a:moveTo>
                  <a:pt x="0" y="272375"/>
                </a:moveTo>
                <a:lnTo>
                  <a:pt x="175098" y="0"/>
                </a:lnTo>
                <a:lnTo>
                  <a:pt x="301557"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6" name="Freeform: Shape 75">
            <a:extLst>
              <a:ext uri="{FF2B5EF4-FFF2-40B4-BE49-F238E27FC236}">
                <a16:creationId xmlns:a16="http://schemas.microsoft.com/office/drawing/2014/main" id="{41451B38-BD54-467C-BD9B-72FB7FE6206A}"/>
              </a:ext>
            </a:extLst>
          </p:cNvPr>
          <p:cNvSpPr/>
          <p:nvPr/>
        </p:nvSpPr>
        <p:spPr bwMode="auto">
          <a:xfrm flipH="1">
            <a:off x="4711497" y="3249933"/>
            <a:ext cx="388784" cy="135144"/>
          </a:xfrm>
          <a:custGeom>
            <a:avLst/>
            <a:gdLst>
              <a:gd name="connsiteX0" fmla="*/ 0 w 301557"/>
              <a:gd name="connsiteY0" fmla="*/ 272375 h 272375"/>
              <a:gd name="connsiteX1" fmla="*/ 175098 w 301557"/>
              <a:gd name="connsiteY1" fmla="*/ 0 h 272375"/>
              <a:gd name="connsiteX2" fmla="*/ 301557 w 301557"/>
              <a:gd name="connsiteY2" fmla="*/ 0 h 272375"/>
            </a:gdLst>
            <a:ahLst/>
            <a:cxnLst>
              <a:cxn ang="0">
                <a:pos x="connsiteX0" y="connsiteY0"/>
              </a:cxn>
              <a:cxn ang="0">
                <a:pos x="connsiteX1" y="connsiteY1"/>
              </a:cxn>
              <a:cxn ang="0">
                <a:pos x="connsiteX2" y="connsiteY2"/>
              </a:cxn>
            </a:cxnLst>
            <a:rect l="l" t="t" r="r" b="b"/>
            <a:pathLst>
              <a:path w="301557" h="272375">
                <a:moveTo>
                  <a:pt x="0" y="272375"/>
                </a:moveTo>
                <a:lnTo>
                  <a:pt x="175098" y="0"/>
                </a:lnTo>
                <a:lnTo>
                  <a:pt x="301557"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78" name="Straight Connector 77">
            <a:extLst>
              <a:ext uri="{FF2B5EF4-FFF2-40B4-BE49-F238E27FC236}">
                <a16:creationId xmlns:a16="http://schemas.microsoft.com/office/drawing/2014/main" id="{224EEE18-BB10-47BC-B955-708BBC6EEB93}"/>
              </a:ext>
            </a:extLst>
          </p:cNvPr>
          <p:cNvCxnSpPr>
            <a:cxnSpLocks/>
          </p:cNvCxnSpPr>
          <p:nvPr/>
        </p:nvCxnSpPr>
        <p:spPr bwMode="auto">
          <a:xfrm>
            <a:off x="4705232" y="3597142"/>
            <a:ext cx="264489" cy="11506"/>
          </a:xfrm>
          <a:prstGeom prst="line">
            <a:avLst/>
          </a:prstGeom>
          <a:noFill/>
          <a:ln w="28575" cap="flat" cmpd="sng" algn="ctr">
            <a:solidFill>
              <a:schemeClr val="bg1"/>
            </a:solidFill>
            <a:prstDash val="solid"/>
            <a:round/>
            <a:headEnd type="none" w="med" len="med"/>
            <a:tailEnd type="none" w="med" len="med"/>
          </a:ln>
          <a:effectLst/>
        </p:spPr>
      </p:cxnSp>
      <p:sp>
        <p:nvSpPr>
          <p:cNvPr id="80" name="Freeform: Shape 79">
            <a:extLst>
              <a:ext uri="{FF2B5EF4-FFF2-40B4-BE49-F238E27FC236}">
                <a16:creationId xmlns:a16="http://schemas.microsoft.com/office/drawing/2014/main" id="{7BC561CE-5B6B-44A7-A988-EEFB112C1D3D}"/>
              </a:ext>
            </a:extLst>
          </p:cNvPr>
          <p:cNvSpPr/>
          <p:nvPr/>
        </p:nvSpPr>
        <p:spPr bwMode="auto">
          <a:xfrm flipH="1" flipV="1">
            <a:off x="4474519" y="4128427"/>
            <a:ext cx="388784" cy="135144"/>
          </a:xfrm>
          <a:custGeom>
            <a:avLst/>
            <a:gdLst>
              <a:gd name="connsiteX0" fmla="*/ 0 w 301557"/>
              <a:gd name="connsiteY0" fmla="*/ 272375 h 272375"/>
              <a:gd name="connsiteX1" fmla="*/ 175098 w 301557"/>
              <a:gd name="connsiteY1" fmla="*/ 0 h 272375"/>
              <a:gd name="connsiteX2" fmla="*/ 301557 w 301557"/>
              <a:gd name="connsiteY2" fmla="*/ 0 h 272375"/>
            </a:gdLst>
            <a:ahLst/>
            <a:cxnLst>
              <a:cxn ang="0">
                <a:pos x="connsiteX0" y="connsiteY0"/>
              </a:cxn>
              <a:cxn ang="0">
                <a:pos x="connsiteX1" y="connsiteY1"/>
              </a:cxn>
              <a:cxn ang="0">
                <a:pos x="connsiteX2" y="connsiteY2"/>
              </a:cxn>
            </a:cxnLst>
            <a:rect l="l" t="t" r="r" b="b"/>
            <a:pathLst>
              <a:path w="301557" h="272375">
                <a:moveTo>
                  <a:pt x="0" y="272375"/>
                </a:moveTo>
                <a:lnTo>
                  <a:pt x="175098" y="0"/>
                </a:lnTo>
                <a:lnTo>
                  <a:pt x="301557"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81" name="Straight Connector 80">
            <a:extLst>
              <a:ext uri="{FF2B5EF4-FFF2-40B4-BE49-F238E27FC236}">
                <a16:creationId xmlns:a16="http://schemas.microsoft.com/office/drawing/2014/main" id="{0F453F13-93C3-40CF-9C43-39BDF87D84E2}"/>
              </a:ext>
            </a:extLst>
          </p:cNvPr>
          <p:cNvCxnSpPr>
            <a:cxnSpLocks/>
          </p:cNvCxnSpPr>
          <p:nvPr/>
        </p:nvCxnSpPr>
        <p:spPr bwMode="auto">
          <a:xfrm>
            <a:off x="4611586" y="3925877"/>
            <a:ext cx="264489" cy="11506"/>
          </a:xfrm>
          <a:prstGeom prst="line">
            <a:avLst/>
          </a:prstGeom>
          <a:noFill/>
          <a:ln w="28575" cap="flat" cmpd="sng" algn="ctr">
            <a:solidFill>
              <a:schemeClr val="bg1"/>
            </a:solidFill>
            <a:prstDash val="solid"/>
            <a:round/>
            <a:headEnd type="none" w="med" len="med"/>
            <a:tailEnd type="none" w="med" len="med"/>
          </a:ln>
          <a:effectLst/>
        </p:spPr>
      </p:cxnSp>
      <p:grpSp>
        <p:nvGrpSpPr>
          <p:cNvPr id="96" name="Group 95">
            <a:extLst>
              <a:ext uri="{FF2B5EF4-FFF2-40B4-BE49-F238E27FC236}">
                <a16:creationId xmlns:a16="http://schemas.microsoft.com/office/drawing/2014/main" id="{1BC26C24-E0C7-47F0-A99A-86748C7E8E06}"/>
              </a:ext>
            </a:extLst>
          </p:cNvPr>
          <p:cNvGrpSpPr/>
          <p:nvPr/>
        </p:nvGrpSpPr>
        <p:grpSpPr>
          <a:xfrm>
            <a:off x="9419488" y="2973976"/>
            <a:ext cx="2201993" cy="2211066"/>
            <a:chOff x="9021062" y="2880356"/>
            <a:chExt cx="2201993" cy="2211066"/>
          </a:xfrm>
        </p:grpSpPr>
        <p:sp>
          <p:nvSpPr>
            <p:cNvPr id="83" name="Partial Circle 82">
              <a:extLst>
                <a:ext uri="{FF2B5EF4-FFF2-40B4-BE49-F238E27FC236}">
                  <a16:creationId xmlns:a16="http://schemas.microsoft.com/office/drawing/2014/main" id="{0DFE63F8-1ED0-4F35-B981-C1C2D58E2DBD}"/>
                </a:ext>
              </a:extLst>
            </p:cNvPr>
            <p:cNvSpPr/>
            <p:nvPr/>
          </p:nvSpPr>
          <p:spPr bwMode="auto">
            <a:xfrm>
              <a:off x="9021134" y="2889500"/>
              <a:ext cx="2201921" cy="2201921"/>
            </a:xfrm>
            <a:prstGeom prst="pie">
              <a:avLst>
                <a:gd name="adj1" fmla="val 16675286"/>
                <a:gd name="adj2" fmla="val 7963254"/>
              </a:avLst>
            </a:prstGeom>
            <a:solidFill>
              <a:schemeClr val="tx2"/>
            </a:solidFill>
            <a:ln w="9525">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5" name="Partial Circle 84">
              <a:extLst>
                <a:ext uri="{FF2B5EF4-FFF2-40B4-BE49-F238E27FC236}">
                  <a16:creationId xmlns:a16="http://schemas.microsoft.com/office/drawing/2014/main" id="{00930C4F-8804-4708-9A53-E8295E4011AE}"/>
                </a:ext>
              </a:extLst>
            </p:cNvPr>
            <p:cNvSpPr/>
            <p:nvPr/>
          </p:nvSpPr>
          <p:spPr bwMode="auto">
            <a:xfrm>
              <a:off x="9021134" y="2889500"/>
              <a:ext cx="2201921" cy="2201921"/>
            </a:xfrm>
            <a:prstGeom prst="pie">
              <a:avLst>
                <a:gd name="adj1" fmla="val 7944910"/>
                <a:gd name="adj2" fmla="val 8745916"/>
              </a:avLst>
            </a:prstGeom>
            <a:solidFill>
              <a:schemeClr val="accent2"/>
            </a:solidFill>
            <a:ln w="9525">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6" name="Partial Circle 85">
              <a:extLst>
                <a:ext uri="{FF2B5EF4-FFF2-40B4-BE49-F238E27FC236}">
                  <a16:creationId xmlns:a16="http://schemas.microsoft.com/office/drawing/2014/main" id="{B520C993-DF22-4901-A354-AD1AF481E9E4}"/>
                </a:ext>
              </a:extLst>
            </p:cNvPr>
            <p:cNvSpPr/>
            <p:nvPr/>
          </p:nvSpPr>
          <p:spPr bwMode="auto">
            <a:xfrm>
              <a:off x="9021133" y="2889500"/>
              <a:ext cx="2201921" cy="2201921"/>
            </a:xfrm>
            <a:prstGeom prst="pie">
              <a:avLst>
                <a:gd name="adj1" fmla="val 8724003"/>
                <a:gd name="adj2" fmla="val 9503768"/>
              </a:avLst>
            </a:prstGeom>
            <a:solidFill>
              <a:schemeClr val="accent2">
                <a:lumMod val="20000"/>
                <a:lumOff val="80000"/>
              </a:schemeClr>
            </a:solidFill>
            <a:ln w="9525">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8" name="Partial Circle 87">
              <a:extLst>
                <a:ext uri="{FF2B5EF4-FFF2-40B4-BE49-F238E27FC236}">
                  <a16:creationId xmlns:a16="http://schemas.microsoft.com/office/drawing/2014/main" id="{147BB74E-B19A-40A2-A6F6-C266C5930FC7}"/>
                </a:ext>
              </a:extLst>
            </p:cNvPr>
            <p:cNvSpPr/>
            <p:nvPr/>
          </p:nvSpPr>
          <p:spPr bwMode="auto">
            <a:xfrm>
              <a:off x="9021131" y="2880358"/>
              <a:ext cx="2201921" cy="2201921"/>
            </a:xfrm>
            <a:prstGeom prst="pie">
              <a:avLst>
                <a:gd name="adj1" fmla="val 11828298"/>
                <a:gd name="adj2" fmla="val 12676782"/>
              </a:avLst>
            </a:prstGeom>
            <a:solidFill>
              <a:schemeClr val="accent4">
                <a:lumMod val="75000"/>
              </a:schemeClr>
            </a:solidFill>
            <a:ln w="9525">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9" name="Partial Circle 88">
              <a:extLst>
                <a:ext uri="{FF2B5EF4-FFF2-40B4-BE49-F238E27FC236}">
                  <a16:creationId xmlns:a16="http://schemas.microsoft.com/office/drawing/2014/main" id="{D92848DE-39DC-4692-B39F-98958D13947F}"/>
                </a:ext>
              </a:extLst>
            </p:cNvPr>
            <p:cNvSpPr/>
            <p:nvPr/>
          </p:nvSpPr>
          <p:spPr bwMode="auto">
            <a:xfrm>
              <a:off x="9021128" y="2880357"/>
              <a:ext cx="2201921" cy="2201921"/>
            </a:xfrm>
            <a:prstGeom prst="pie">
              <a:avLst>
                <a:gd name="adj1" fmla="val 9486739"/>
                <a:gd name="adj2" fmla="val 10313313"/>
              </a:avLst>
            </a:prstGeom>
            <a:solidFill>
              <a:schemeClr val="accent4"/>
            </a:solidFill>
            <a:ln w="9525">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0" name="Partial Circle 89">
              <a:extLst>
                <a:ext uri="{FF2B5EF4-FFF2-40B4-BE49-F238E27FC236}">
                  <a16:creationId xmlns:a16="http://schemas.microsoft.com/office/drawing/2014/main" id="{14A699D4-C026-4D67-B3FA-9F65B05ED1A8}"/>
                </a:ext>
              </a:extLst>
            </p:cNvPr>
            <p:cNvSpPr/>
            <p:nvPr/>
          </p:nvSpPr>
          <p:spPr bwMode="auto">
            <a:xfrm>
              <a:off x="9021122" y="2880357"/>
              <a:ext cx="2201921" cy="2201921"/>
            </a:xfrm>
            <a:prstGeom prst="pie">
              <a:avLst>
                <a:gd name="adj1" fmla="val 12688260"/>
                <a:gd name="adj2" fmla="val 13447941"/>
              </a:avLst>
            </a:prstGeom>
            <a:solidFill>
              <a:schemeClr val="accent4">
                <a:lumMod val="50000"/>
              </a:schemeClr>
            </a:solidFill>
            <a:ln w="9525">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1" name="Partial Circle 90">
              <a:extLst>
                <a:ext uri="{FF2B5EF4-FFF2-40B4-BE49-F238E27FC236}">
                  <a16:creationId xmlns:a16="http://schemas.microsoft.com/office/drawing/2014/main" id="{1585E1DF-918C-4868-B4D4-89F98314C186}"/>
                </a:ext>
              </a:extLst>
            </p:cNvPr>
            <p:cNvSpPr/>
            <p:nvPr/>
          </p:nvSpPr>
          <p:spPr bwMode="auto">
            <a:xfrm>
              <a:off x="9021116" y="2884929"/>
              <a:ext cx="2201921" cy="2201921"/>
            </a:xfrm>
            <a:prstGeom prst="pie">
              <a:avLst>
                <a:gd name="adj1" fmla="val 13446845"/>
                <a:gd name="adj2" fmla="val 14261029"/>
              </a:avLst>
            </a:prstGeom>
            <a:solidFill>
              <a:schemeClr val="accent3">
                <a:lumMod val="60000"/>
                <a:lumOff val="40000"/>
              </a:schemeClr>
            </a:solidFill>
            <a:ln w="9525">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 name="Partial Circle 91">
              <a:extLst>
                <a:ext uri="{FF2B5EF4-FFF2-40B4-BE49-F238E27FC236}">
                  <a16:creationId xmlns:a16="http://schemas.microsoft.com/office/drawing/2014/main" id="{EDB1310C-A258-4DDE-B9E1-FAD1E695544F}"/>
                </a:ext>
              </a:extLst>
            </p:cNvPr>
            <p:cNvSpPr/>
            <p:nvPr/>
          </p:nvSpPr>
          <p:spPr bwMode="auto">
            <a:xfrm>
              <a:off x="9021110" y="2889501"/>
              <a:ext cx="2201921" cy="2201921"/>
            </a:xfrm>
            <a:prstGeom prst="pie">
              <a:avLst>
                <a:gd name="adj1" fmla="val 10355241"/>
                <a:gd name="adj2" fmla="val 11876508"/>
              </a:avLst>
            </a:prstGeom>
            <a:solidFill>
              <a:schemeClr val="accent4">
                <a:lumMod val="20000"/>
                <a:lumOff val="80000"/>
              </a:schemeClr>
            </a:solidFill>
            <a:ln w="9525">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 name="Partial Circle 92">
              <a:extLst>
                <a:ext uri="{FF2B5EF4-FFF2-40B4-BE49-F238E27FC236}">
                  <a16:creationId xmlns:a16="http://schemas.microsoft.com/office/drawing/2014/main" id="{5F15AA1A-7C05-409E-9318-78393CBB93CD}"/>
                </a:ext>
              </a:extLst>
            </p:cNvPr>
            <p:cNvSpPr/>
            <p:nvPr/>
          </p:nvSpPr>
          <p:spPr bwMode="auto">
            <a:xfrm>
              <a:off x="9021086" y="2880356"/>
              <a:ext cx="2201921" cy="2201921"/>
            </a:xfrm>
            <a:prstGeom prst="pie">
              <a:avLst>
                <a:gd name="adj1" fmla="val 14255820"/>
                <a:gd name="adj2" fmla="val 15887419"/>
              </a:avLst>
            </a:prstGeom>
            <a:solidFill>
              <a:schemeClr val="accent3"/>
            </a:solidFill>
            <a:ln w="9525">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4" name="Partial Circle 93">
              <a:extLst>
                <a:ext uri="{FF2B5EF4-FFF2-40B4-BE49-F238E27FC236}">
                  <a16:creationId xmlns:a16="http://schemas.microsoft.com/office/drawing/2014/main" id="{A1838A39-DDB7-4C5D-9DE5-C5107B1AAC96}"/>
                </a:ext>
              </a:extLst>
            </p:cNvPr>
            <p:cNvSpPr/>
            <p:nvPr/>
          </p:nvSpPr>
          <p:spPr bwMode="auto">
            <a:xfrm>
              <a:off x="9021062" y="2884929"/>
              <a:ext cx="2201921" cy="2201921"/>
            </a:xfrm>
            <a:prstGeom prst="pie">
              <a:avLst>
                <a:gd name="adj1" fmla="val 15901374"/>
                <a:gd name="adj2" fmla="val 16674898"/>
              </a:avLst>
            </a:prstGeom>
            <a:solidFill>
              <a:schemeClr val="accent3">
                <a:lumMod val="20000"/>
                <a:lumOff val="80000"/>
              </a:schemeClr>
            </a:solidFill>
            <a:ln w="9525">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97" name="TextBox 96">
            <a:extLst>
              <a:ext uri="{FF2B5EF4-FFF2-40B4-BE49-F238E27FC236}">
                <a16:creationId xmlns:a16="http://schemas.microsoft.com/office/drawing/2014/main" id="{4D20A62F-546D-4899-A831-A2FE00982744}"/>
              </a:ext>
            </a:extLst>
          </p:cNvPr>
          <p:cNvSpPr txBox="1"/>
          <p:nvPr/>
        </p:nvSpPr>
        <p:spPr bwMode="auto">
          <a:xfrm>
            <a:off x="10641842" y="4127081"/>
            <a:ext cx="90192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Unknown 59%</a:t>
            </a:r>
          </a:p>
        </p:txBody>
      </p:sp>
      <p:sp>
        <p:nvSpPr>
          <p:cNvPr id="98" name="TextBox 97">
            <a:extLst>
              <a:ext uri="{FF2B5EF4-FFF2-40B4-BE49-F238E27FC236}">
                <a16:creationId xmlns:a16="http://schemas.microsoft.com/office/drawing/2014/main" id="{A6B9159B-4340-4625-9EEA-8BE5721D5047}"/>
              </a:ext>
            </a:extLst>
          </p:cNvPr>
          <p:cNvSpPr txBox="1"/>
          <p:nvPr/>
        </p:nvSpPr>
        <p:spPr bwMode="auto">
          <a:xfrm>
            <a:off x="7807946" y="4832060"/>
            <a:ext cx="1562713"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457200" rtl="0" eaLnBrk="1" fontAlgn="auto" latinLnBrk="0" hangingPunct="1">
              <a:lnSpc>
                <a:spcPct val="90000"/>
              </a:lnSpc>
              <a:spcBef>
                <a:spcPts val="0"/>
              </a:spcBef>
              <a:spcAft>
                <a:spcPct val="0"/>
              </a:spcAft>
              <a:buClrTx/>
              <a:buSzTx/>
              <a:buFontTx/>
              <a:buNone/>
              <a:tabLst/>
              <a:defRPr/>
            </a:pPr>
            <a:r>
              <a:rPr kumimoji="0" lang="en-US" sz="1400" b="1" i="1"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EGFR </a:t>
            </a:r>
            <a:r>
              <a:rPr kumimoji="0" lang="en-US" sz="1400" b="1"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G724S</a:t>
            </a:r>
            <a:r>
              <a:rPr kumimoji="0" lang="en-US" sz="1400" b="1" i="1"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 </a:t>
            </a:r>
            <a: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4%</a:t>
            </a:r>
          </a:p>
        </p:txBody>
      </p:sp>
      <p:sp>
        <p:nvSpPr>
          <p:cNvPr id="99" name="TextBox 98">
            <a:extLst>
              <a:ext uri="{FF2B5EF4-FFF2-40B4-BE49-F238E27FC236}">
                <a16:creationId xmlns:a16="http://schemas.microsoft.com/office/drawing/2014/main" id="{B32E782B-2A9F-4035-B1C6-2A11E223EA5E}"/>
              </a:ext>
            </a:extLst>
          </p:cNvPr>
          <p:cNvSpPr txBox="1"/>
          <p:nvPr/>
        </p:nvSpPr>
        <p:spPr bwMode="auto">
          <a:xfrm>
            <a:off x="7918844" y="4556467"/>
            <a:ext cx="1282270"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457200" rtl="0" eaLnBrk="1" fontAlgn="auto" latinLnBrk="0" hangingPunct="1">
              <a:lnSpc>
                <a:spcPct val="90000"/>
              </a:lnSpc>
              <a:spcBef>
                <a:spcPts val="0"/>
              </a:spcBef>
              <a:spcAft>
                <a:spcPct val="0"/>
              </a:spcAft>
              <a:buClrTx/>
              <a:buSzTx/>
              <a:buFontTx/>
              <a:buNone/>
              <a:tabLst/>
              <a:defRPr/>
            </a:pPr>
            <a:r>
              <a:rPr kumimoji="0" lang="en-US" sz="1400" b="1" i="1"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EGFR</a:t>
            </a:r>
            <a: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 amp 4%</a:t>
            </a:r>
          </a:p>
        </p:txBody>
      </p:sp>
      <p:sp>
        <p:nvSpPr>
          <p:cNvPr id="100" name="Freeform: Shape 99">
            <a:extLst>
              <a:ext uri="{FF2B5EF4-FFF2-40B4-BE49-F238E27FC236}">
                <a16:creationId xmlns:a16="http://schemas.microsoft.com/office/drawing/2014/main" id="{07567B38-F4DD-4BA6-ACC9-EC55FDEB456E}"/>
              </a:ext>
            </a:extLst>
          </p:cNvPr>
          <p:cNvSpPr/>
          <p:nvPr/>
        </p:nvSpPr>
        <p:spPr bwMode="auto">
          <a:xfrm flipH="1" flipV="1">
            <a:off x="9311782" y="4813500"/>
            <a:ext cx="388784" cy="135144"/>
          </a:xfrm>
          <a:custGeom>
            <a:avLst/>
            <a:gdLst>
              <a:gd name="connsiteX0" fmla="*/ 0 w 301557"/>
              <a:gd name="connsiteY0" fmla="*/ 272375 h 272375"/>
              <a:gd name="connsiteX1" fmla="*/ 175098 w 301557"/>
              <a:gd name="connsiteY1" fmla="*/ 0 h 272375"/>
              <a:gd name="connsiteX2" fmla="*/ 301557 w 301557"/>
              <a:gd name="connsiteY2" fmla="*/ 0 h 272375"/>
            </a:gdLst>
            <a:ahLst/>
            <a:cxnLst>
              <a:cxn ang="0">
                <a:pos x="connsiteX0" y="connsiteY0"/>
              </a:cxn>
              <a:cxn ang="0">
                <a:pos x="connsiteX1" y="connsiteY1"/>
              </a:cxn>
              <a:cxn ang="0">
                <a:pos x="connsiteX2" y="connsiteY2"/>
              </a:cxn>
            </a:cxnLst>
            <a:rect l="l" t="t" r="r" b="b"/>
            <a:pathLst>
              <a:path w="301557" h="272375">
                <a:moveTo>
                  <a:pt x="0" y="272375"/>
                </a:moveTo>
                <a:lnTo>
                  <a:pt x="175098" y="0"/>
                </a:lnTo>
                <a:lnTo>
                  <a:pt x="301557"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2" name="Freeform: Shape 101">
            <a:extLst>
              <a:ext uri="{FF2B5EF4-FFF2-40B4-BE49-F238E27FC236}">
                <a16:creationId xmlns:a16="http://schemas.microsoft.com/office/drawing/2014/main" id="{0B97AB09-F6CF-42EE-85B7-3073E0C675CB}"/>
              </a:ext>
            </a:extLst>
          </p:cNvPr>
          <p:cNvSpPr/>
          <p:nvPr/>
        </p:nvSpPr>
        <p:spPr bwMode="auto">
          <a:xfrm flipH="1" flipV="1">
            <a:off x="9142472" y="4566495"/>
            <a:ext cx="388784" cy="135144"/>
          </a:xfrm>
          <a:custGeom>
            <a:avLst/>
            <a:gdLst>
              <a:gd name="connsiteX0" fmla="*/ 0 w 301557"/>
              <a:gd name="connsiteY0" fmla="*/ 272375 h 272375"/>
              <a:gd name="connsiteX1" fmla="*/ 175098 w 301557"/>
              <a:gd name="connsiteY1" fmla="*/ 0 h 272375"/>
              <a:gd name="connsiteX2" fmla="*/ 301557 w 301557"/>
              <a:gd name="connsiteY2" fmla="*/ 0 h 272375"/>
            </a:gdLst>
            <a:ahLst/>
            <a:cxnLst>
              <a:cxn ang="0">
                <a:pos x="connsiteX0" y="connsiteY0"/>
              </a:cxn>
              <a:cxn ang="0">
                <a:pos x="connsiteX1" y="connsiteY1"/>
              </a:cxn>
              <a:cxn ang="0">
                <a:pos x="connsiteX2" y="connsiteY2"/>
              </a:cxn>
            </a:cxnLst>
            <a:rect l="l" t="t" r="r" b="b"/>
            <a:pathLst>
              <a:path w="301557" h="272375">
                <a:moveTo>
                  <a:pt x="0" y="272375"/>
                </a:moveTo>
                <a:lnTo>
                  <a:pt x="175098" y="0"/>
                </a:lnTo>
                <a:lnTo>
                  <a:pt x="301557"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3" name="TextBox 102">
            <a:extLst>
              <a:ext uri="{FF2B5EF4-FFF2-40B4-BE49-F238E27FC236}">
                <a16:creationId xmlns:a16="http://schemas.microsoft.com/office/drawing/2014/main" id="{5FEF5EC7-B2F8-429D-BAD1-882185F39654}"/>
              </a:ext>
            </a:extLst>
          </p:cNvPr>
          <p:cNvSpPr txBox="1"/>
          <p:nvPr/>
        </p:nvSpPr>
        <p:spPr bwMode="auto">
          <a:xfrm>
            <a:off x="8143727" y="3041353"/>
            <a:ext cx="1282270"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457200" rtl="0" eaLnBrk="1" fontAlgn="auto" latinLnBrk="0" hangingPunct="1">
              <a:lnSpc>
                <a:spcPct val="90000"/>
              </a:lnSpc>
              <a:spcBef>
                <a:spcPts val="0"/>
              </a:spcBef>
              <a:spcAft>
                <a:spcPct val="0"/>
              </a:spcAft>
              <a:buClrTx/>
              <a:buSzTx/>
              <a:buFontTx/>
              <a:buNone/>
              <a:tabLst/>
              <a:defRPr/>
            </a:pPr>
            <a:r>
              <a:rPr kumimoji="0" lang="en-US" sz="1400" b="1" i="1"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RET </a:t>
            </a:r>
            <a:r>
              <a:rPr kumimoji="0" lang="en-US" sz="1400" b="1"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fusion 4%</a:t>
            </a:r>
          </a:p>
        </p:txBody>
      </p:sp>
      <p:sp>
        <p:nvSpPr>
          <p:cNvPr id="104" name="TextBox 103">
            <a:extLst>
              <a:ext uri="{FF2B5EF4-FFF2-40B4-BE49-F238E27FC236}">
                <a16:creationId xmlns:a16="http://schemas.microsoft.com/office/drawing/2014/main" id="{0232845A-E62B-44E0-9CBE-FE39FDA99AFC}"/>
              </a:ext>
            </a:extLst>
          </p:cNvPr>
          <p:cNvSpPr txBox="1"/>
          <p:nvPr/>
        </p:nvSpPr>
        <p:spPr bwMode="auto">
          <a:xfrm>
            <a:off x="7706014" y="3366767"/>
            <a:ext cx="1562714"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457200" rtl="0" eaLnBrk="1" fontAlgn="auto" latinLnBrk="0" hangingPunct="1">
              <a:lnSpc>
                <a:spcPct val="90000"/>
              </a:lnSpc>
              <a:spcBef>
                <a:spcPts val="0"/>
              </a:spcBef>
              <a:spcAft>
                <a:spcPct val="0"/>
              </a:spcAft>
              <a:buClrTx/>
              <a:buSzTx/>
              <a:buFontTx/>
              <a:buNone/>
              <a:tabLst/>
              <a:defRPr/>
            </a:pPr>
            <a:r>
              <a:rPr kumimoji="0" lang="en-US" sz="1400" b="1" i="1"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BRAF</a:t>
            </a:r>
            <a:r>
              <a:rPr kumimoji="0" lang="en-US" sz="1400" b="1"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 fusion 4%</a:t>
            </a:r>
          </a:p>
        </p:txBody>
      </p:sp>
      <p:sp>
        <p:nvSpPr>
          <p:cNvPr id="105" name="TextBox 104">
            <a:extLst>
              <a:ext uri="{FF2B5EF4-FFF2-40B4-BE49-F238E27FC236}">
                <a16:creationId xmlns:a16="http://schemas.microsoft.com/office/drawing/2014/main" id="{61C1D890-D4E4-4BF4-A9D6-DF5CE1A1D613}"/>
              </a:ext>
            </a:extLst>
          </p:cNvPr>
          <p:cNvSpPr txBox="1"/>
          <p:nvPr/>
        </p:nvSpPr>
        <p:spPr bwMode="auto">
          <a:xfrm>
            <a:off x="7961189" y="4274829"/>
            <a:ext cx="1282270"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457200" rtl="0" eaLnBrk="1" fontAlgn="auto" latinLnBrk="0" hangingPunct="1">
              <a:lnSpc>
                <a:spcPct val="90000"/>
              </a:lnSpc>
              <a:spcBef>
                <a:spcPts val="0"/>
              </a:spcBef>
              <a:spcAft>
                <a:spcPct val="0"/>
              </a:spcAft>
              <a:buClrTx/>
              <a:buSzTx/>
              <a:buFontTx/>
              <a:buNone/>
              <a:tabLst/>
              <a:defRPr/>
            </a:pPr>
            <a:r>
              <a:rPr kumimoji="0" lang="en-US" sz="1400" b="1" i="1"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KRAS</a:t>
            </a:r>
            <a:r>
              <a:rPr kumimoji="0" lang="en-US" sz="1400" b="1"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 mut 4%</a:t>
            </a:r>
          </a:p>
        </p:txBody>
      </p:sp>
      <p:sp>
        <p:nvSpPr>
          <p:cNvPr id="106" name="TextBox 105">
            <a:extLst>
              <a:ext uri="{FF2B5EF4-FFF2-40B4-BE49-F238E27FC236}">
                <a16:creationId xmlns:a16="http://schemas.microsoft.com/office/drawing/2014/main" id="{F088055B-6340-4B18-AC60-D9E9053D2EA4}"/>
              </a:ext>
            </a:extLst>
          </p:cNvPr>
          <p:cNvSpPr txBox="1"/>
          <p:nvPr/>
        </p:nvSpPr>
        <p:spPr bwMode="auto">
          <a:xfrm>
            <a:off x="8050521" y="3856996"/>
            <a:ext cx="1282270"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457200" rtl="0" eaLnBrk="1" fontAlgn="auto" latinLnBrk="0" hangingPunct="1">
              <a:lnSpc>
                <a:spcPct val="90000"/>
              </a:lnSpc>
              <a:spcBef>
                <a:spcPts val="0"/>
              </a:spcBef>
              <a:spcAft>
                <a:spcPct val="0"/>
              </a:spcAft>
              <a:buClrTx/>
              <a:buSzTx/>
              <a:buFontTx/>
              <a:buNone/>
              <a:tabLst/>
              <a:defRPr/>
            </a:pPr>
            <a:r>
              <a:rPr kumimoji="0" lang="en-US" sz="1400" b="1" i="1"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MET</a:t>
            </a:r>
            <a:r>
              <a:rPr kumimoji="0" lang="en-US" sz="1400" b="1"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 amp 7%</a:t>
            </a:r>
          </a:p>
        </p:txBody>
      </p:sp>
      <p:sp>
        <p:nvSpPr>
          <p:cNvPr id="107" name="Freeform: Shape 106">
            <a:extLst>
              <a:ext uri="{FF2B5EF4-FFF2-40B4-BE49-F238E27FC236}">
                <a16:creationId xmlns:a16="http://schemas.microsoft.com/office/drawing/2014/main" id="{BDD9E160-DB6E-4F52-A61B-C56FA9BF78B2}"/>
              </a:ext>
            </a:extLst>
          </p:cNvPr>
          <p:cNvSpPr/>
          <p:nvPr/>
        </p:nvSpPr>
        <p:spPr bwMode="auto">
          <a:xfrm flipH="1">
            <a:off x="9367876" y="3170246"/>
            <a:ext cx="281343" cy="234756"/>
          </a:xfrm>
          <a:custGeom>
            <a:avLst/>
            <a:gdLst>
              <a:gd name="connsiteX0" fmla="*/ 0 w 301557"/>
              <a:gd name="connsiteY0" fmla="*/ 272375 h 272375"/>
              <a:gd name="connsiteX1" fmla="*/ 175098 w 301557"/>
              <a:gd name="connsiteY1" fmla="*/ 0 h 272375"/>
              <a:gd name="connsiteX2" fmla="*/ 301557 w 301557"/>
              <a:gd name="connsiteY2" fmla="*/ 0 h 272375"/>
            </a:gdLst>
            <a:ahLst/>
            <a:cxnLst>
              <a:cxn ang="0">
                <a:pos x="connsiteX0" y="connsiteY0"/>
              </a:cxn>
              <a:cxn ang="0">
                <a:pos x="connsiteX1" y="connsiteY1"/>
              </a:cxn>
              <a:cxn ang="0">
                <a:pos x="connsiteX2" y="connsiteY2"/>
              </a:cxn>
            </a:cxnLst>
            <a:rect l="l" t="t" r="r" b="b"/>
            <a:pathLst>
              <a:path w="301557" h="272375">
                <a:moveTo>
                  <a:pt x="0" y="272375"/>
                </a:moveTo>
                <a:lnTo>
                  <a:pt x="175098" y="0"/>
                </a:lnTo>
                <a:lnTo>
                  <a:pt x="301557"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8" name="Freeform: Shape 107">
            <a:extLst>
              <a:ext uri="{FF2B5EF4-FFF2-40B4-BE49-F238E27FC236}">
                <a16:creationId xmlns:a16="http://schemas.microsoft.com/office/drawing/2014/main" id="{04E596C7-EFD4-4FF2-8114-B64C35BD8628}"/>
              </a:ext>
            </a:extLst>
          </p:cNvPr>
          <p:cNvSpPr/>
          <p:nvPr/>
        </p:nvSpPr>
        <p:spPr bwMode="auto">
          <a:xfrm flipH="1">
            <a:off x="9235392" y="3493797"/>
            <a:ext cx="281343" cy="139670"/>
          </a:xfrm>
          <a:custGeom>
            <a:avLst/>
            <a:gdLst>
              <a:gd name="connsiteX0" fmla="*/ 0 w 301557"/>
              <a:gd name="connsiteY0" fmla="*/ 272375 h 272375"/>
              <a:gd name="connsiteX1" fmla="*/ 175098 w 301557"/>
              <a:gd name="connsiteY1" fmla="*/ 0 h 272375"/>
              <a:gd name="connsiteX2" fmla="*/ 301557 w 301557"/>
              <a:gd name="connsiteY2" fmla="*/ 0 h 272375"/>
            </a:gdLst>
            <a:ahLst/>
            <a:cxnLst>
              <a:cxn ang="0">
                <a:pos x="connsiteX0" y="connsiteY0"/>
              </a:cxn>
              <a:cxn ang="0">
                <a:pos x="connsiteX1" y="connsiteY1"/>
              </a:cxn>
              <a:cxn ang="0">
                <a:pos x="connsiteX2" y="connsiteY2"/>
              </a:cxn>
            </a:cxnLst>
            <a:rect l="l" t="t" r="r" b="b"/>
            <a:pathLst>
              <a:path w="301557" h="272375">
                <a:moveTo>
                  <a:pt x="0" y="272375"/>
                </a:moveTo>
                <a:lnTo>
                  <a:pt x="175098" y="0"/>
                </a:lnTo>
                <a:lnTo>
                  <a:pt x="301557"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9" name="Freeform: Shape 108">
            <a:extLst>
              <a:ext uri="{FF2B5EF4-FFF2-40B4-BE49-F238E27FC236}">
                <a16:creationId xmlns:a16="http://schemas.microsoft.com/office/drawing/2014/main" id="{0B52D5A9-2827-46A7-8D27-5C73EF58E30D}"/>
              </a:ext>
            </a:extLst>
          </p:cNvPr>
          <p:cNvSpPr/>
          <p:nvPr/>
        </p:nvSpPr>
        <p:spPr bwMode="auto">
          <a:xfrm flipH="1" flipV="1">
            <a:off x="9176908" y="4351574"/>
            <a:ext cx="277266" cy="77949"/>
          </a:xfrm>
          <a:custGeom>
            <a:avLst/>
            <a:gdLst>
              <a:gd name="connsiteX0" fmla="*/ 0 w 301557"/>
              <a:gd name="connsiteY0" fmla="*/ 272375 h 272375"/>
              <a:gd name="connsiteX1" fmla="*/ 175098 w 301557"/>
              <a:gd name="connsiteY1" fmla="*/ 0 h 272375"/>
              <a:gd name="connsiteX2" fmla="*/ 301557 w 301557"/>
              <a:gd name="connsiteY2" fmla="*/ 0 h 272375"/>
            </a:gdLst>
            <a:ahLst/>
            <a:cxnLst>
              <a:cxn ang="0">
                <a:pos x="connsiteX0" y="connsiteY0"/>
              </a:cxn>
              <a:cxn ang="0">
                <a:pos x="connsiteX1" y="connsiteY1"/>
              </a:cxn>
              <a:cxn ang="0">
                <a:pos x="connsiteX2" y="connsiteY2"/>
              </a:cxn>
            </a:cxnLst>
            <a:rect l="l" t="t" r="r" b="b"/>
            <a:pathLst>
              <a:path w="301557" h="272375">
                <a:moveTo>
                  <a:pt x="0" y="272375"/>
                </a:moveTo>
                <a:lnTo>
                  <a:pt x="175098" y="0"/>
                </a:lnTo>
                <a:lnTo>
                  <a:pt x="301557"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111" name="Straight Connector 110">
            <a:extLst>
              <a:ext uri="{FF2B5EF4-FFF2-40B4-BE49-F238E27FC236}">
                <a16:creationId xmlns:a16="http://schemas.microsoft.com/office/drawing/2014/main" id="{CF59265E-85C4-4D6F-B9CF-D45AE9689FA3}"/>
              </a:ext>
            </a:extLst>
          </p:cNvPr>
          <p:cNvCxnSpPr/>
          <p:nvPr/>
        </p:nvCxnSpPr>
        <p:spPr bwMode="auto">
          <a:xfrm>
            <a:off x="9117576" y="3987923"/>
            <a:ext cx="307606" cy="0"/>
          </a:xfrm>
          <a:prstGeom prst="line">
            <a:avLst/>
          </a:prstGeom>
          <a:noFill/>
          <a:ln w="28575" cap="flat" cmpd="sng" algn="ctr">
            <a:solidFill>
              <a:schemeClr val="bg1"/>
            </a:solidFill>
            <a:prstDash val="solid"/>
            <a:round/>
            <a:headEnd type="none" w="med" len="med"/>
            <a:tailEnd type="none" w="med" len="med"/>
          </a:ln>
          <a:effectLst/>
        </p:spPr>
      </p:cxnSp>
      <p:sp>
        <p:nvSpPr>
          <p:cNvPr id="112" name="TextBox 111">
            <a:extLst>
              <a:ext uri="{FF2B5EF4-FFF2-40B4-BE49-F238E27FC236}">
                <a16:creationId xmlns:a16="http://schemas.microsoft.com/office/drawing/2014/main" id="{B5B0DDF5-5CE4-468D-9213-41E5695CCC62}"/>
              </a:ext>
            </a:extLst>
          </p:cNvPr>
          <p:cNvSpPr txBox="1"/>
          <p:nvPr/>
        </p:nvSpPr>
        <p:spPr bwMode="auto">
          <a:xfrm>
            <a:off x="8845573" y="2404128"/>
            <a:ext cx="1450535"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457200" rtl="0" eaLnBrk="1" fontAlgn="auto" latinLnBrk="0" hangingPunct="1">
              <a:lnSpc>
                <a:spcPct val="9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Squamous 7%</a:t>
            </a:r>
          </a:p>
        </p:txBody>
      </p:sp>
      <p:sp>
        <p:nvSpPr>
          <p:cNvPr id="113" name="TextBox 112">
            <a:extLst>
              <a:ext uri="{FF2B5EF4-FFF2-40B4-BE49-F238E27FC236}">
                <a16:creationId xmlns:a16="http://schemas.microsoft.com/office/drawing/2014/main" id="{D72C8C95-FFF2-4EF9-AD69-A1047BE5B936}"/>
              </a:ext>
            </a:extLst>
          </p:cNvPr>
          <p:cNvSpPr txBox="1"/>
          <p:nvPr/>
        </p:nvSpPr>
        <p:spPr bwMode="auto">
          <a:xfrm>
            <a:off x="8450483" y="2681578"/>
            <a:ext cx="1321746"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457200" rtl="0" eaLnBrk="1" fontAlgn="auto" latinLnBrk="0" hangingPunct="1">
              <a:lnSpc>
                <a:spcPct val="9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Small cell 4%</a:t>
            </a:r>
          </a:p>
        </p:txBody>
      </p:sp>
      <p:sp>
        <p:nvSpPr>
          <p:cNvPr id="114" name="TextBox 113">
            <a:extLst>
              <a:ext uri="{FF2B5EF4-FFF2-40B4-BE49-F238E27FC236}">
                <a16:creationId xmlns:a16="http://schemas.microsoft.com/office/drawing/2014/main" id="{E8A5FC89-8252-41DE-9AA2-3D9F9CE530B5}"/>
              </a:ext>
            </a:extLst>
          </p:cNvPr>
          <p:cNvSpPr txBox="1"/>
          <p:nvPr/>
        </p:nvSpPr>
        <p:spPr bwMode="auto">
          <a:xfrm>
            <a:off x="10296955" y="2355375"/>
            <a:ext cx="1427441"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457200" rtl="0" eaLnBrk="1" fontAlgn="auto" latinLnBrk="0" hangingPunct="1">
              <a:lnSpc>
                <a:spcPct val="9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Pleomorphic 4%</a:t>
            </a:r>
          </a:p>
        </p:txBody>
      </p:sp>
      <p:sp>
        <p:nvSpPr>
          <p:cNvPr id="115" name="Freeform: Shape 114">
            <a:extLst>
              <a:ext uri="{FF2B5EF4-FFF2-40B4-BE49-F238E27FC236}">
                <a16:creationId xmlns:a16="http://schemas.microsoft.com/office/drawing/2014/main" id="{451E3BC6-E48C-4CA3-A32B-55247C84B833}"/>
              </a:ext>
            </a:extLst>
          </p:cNvPr>
          <p:cNvSpPr/>
          <p:nvPr/>
        </p:nvSpPr>
        <p:spPr bwMode="auto">
          <a:xfrm flipH="1">
            <a:off x="9545859" y="2834006"/>
            <a:ext cx="281343" cy="388380"/>
          </a:xfrm>
          <a:custGeom>
            <a:avLst/>
            <a:gdLst>
              <a:gd name="connsiteX0" fmla="*/ 0 w 301557"/>
              <a:gd name="connsiteY0" fmla="*/ 272375 h 272375"/>
              <a:gd name="connsiteX1" fmla="*/ 175098 w 301557"/>
              <a:gd name="connsiteY1" fmla="*/ 0 h 272375"/>
              <a:gd name="connsiteX2" fmla="*/ 301557 w 301557"/>
              <a:gd name="connsiteY2" fmla="*/ 0 h 272375"/>
            </a:gdLst>
            <a:ahLst/>
            <a:cxnLst>
              <a:cxn ang="0">
                <a:pos x="connsiteX0" y="connsiteY0"/>
              </a:cxn>
              <a:cxn ang="0">
                <a:pos x="connsiteX1" y="connsiteY1"/>
              </a:cxn>
              <a:cxn ang="0">
                <a:pos x="connsiteX2" y="connsiteY2"/>
              </a:cxn>
            </a:cxnLst>
            <a:rect l="l" t="t" r="r" b="b"/>
            <a:pathLst>
              <a:path w="301557" h="272375">
                <a:moveTo>
                  <a:pt x="0" y="272375"/>
                </a:moveTo>
                <a:lnTo>
                  <a:pt x="175098" y="0"/>
                </a:lnTo>
                <a:lnTo>
                  <a:pt x="301557"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117" name="Straight Connector 116">
            <a:extLst>
              <a:ext uri="{FF2B5EF4-FFF2-40B4-BE49-F238E27FC236}">
                <a16:creationId xmlns:a16="http://schemas.microsoft.com/office/drawing/2014/main" id="{F3F1253E-2C64-4E73-B98D-3375878E0C51}"/>
              </a:ext>
            </a:extLst>
          </p:cNvPr>
          <p:cNvCxnSpPr>
            <a:cxnSpLocks/>
          </p:cNvCxnSpPr>
          <p:nvPr/>
        </p:nvCxnSpPr>
        <p:spPr bwMode="auto">
          <a:xfrm>
            <a:off x="10010919" y="2597300"/>
            <a:ext cx="150154" cy="438921"/>
          </a:xfrm>
          <a:prstGeom prst="line">
            <a:avLst/>
          </a:prstGeom>
          <a:noFill/>
          <a:ln w="28575" cap="flat" cmpd="sng" algn="ctr">
            <a:solidFill>
              <a:schemeClr val="bg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E5F9BF13-99BF-458D-B58C-2B6BABDDBAEA}"/>
              </a:ext>
            </a:extLst>
          </p:cNvPr>
          <p:cNvCxnSpPr>
            <a:cxnSpLocks/>
          </p:cNvCxnSpPr>
          <p:nvPr/>
        </p:nvCxnSpPr>
        <p:spPr bwMode="auto">
          <a:xfrm>
            <a:off x="10556008" y="2597300"/>
            <a:ext cx="0" cy="385818"/>
          </a:xfrm>
          <a:prstGeom prst="line">
            <a:avLst/>
          </a:prstGeom>
          <a:noFill/>
          <a:ln w="28575" cap="flat" cmpd="sng" algn="ctr">
            <a:solidFill>
              <a:schemeClr val="bg1"/>
            </a:solidFill>
            <a:prstDash val="solid"/>
            <a:round/>
            <a:headEnd type="none" w="med" len="med"/>
            <a:tailEnd type="none" w="med" len="med"/>
          </a:ln>
          <a:effectLst/>
        </p:spPr>
      </p:cxnSp>
      <p:grpSp>
        <p:nvGrpSpPr>
          <p:cNvPr id="17" name="Group 16">
            <a:extLst>
              <a:ext uri="{FF2B5EF4-FFF2-40B4-BE49-F238E27FC236}">
                <a16:creationId xmlns:a16="http://schemas.microsoft.com/office/drawing/2014/main" id="{057A3243-AF6D-4D1E-9D0D-0057B012892E}"/>
              </a:ext>
            </a:extLst>
          </p:cNvPr>
          <p:cNvGrpSpPr/>
          <p:nvPr/>
        </p:nvGrpSpPr>
        <p:grpSpPr>
          <a:xfrm>
            <a:off x="7552011" y="5561259"/>
            <a:ext cx="551132" cy="188582"/>
            <a:chOff x="9837738" y="5873457"/>
            <a:chExt cx="551132" cy="188582"/>
          </a:xfrm>
        </p:grpSpPr>
        <p:sp>
          <p:nvSpPr>
            <p:cNvPr id="8" name="Rectangle 7">
              <a:extLst>
                <a:ext uri="{FF2B5EF4-FFF2-40B4-BE49-F238E27FC236}">
                  <a16:creationId xmlns:a16="http://schemas.microsoft.com/office/drawing/2014/main" id="{75AD5359-BC4B-45C3-B114-1E02CCBE4B43}"/>
                </a:ext>
              </a:extLst>
            </p:cNvPr>
            <p:cNvSpPr/>
            <p:nvPr/>
          </p:nvSpPr>
          <p:spPr bwMode="auto">
            <a:xfrm>
              <a:off x="9837738" y="5873457"/>
              <a:ext cx="188582" cy="188582"/>
            </a:xfrm>
            <a:prstGeom prst="rect">
              <a:avLst/>
            </a:prstGeom>
            <a:solidFill>
              <a:srgbClr val="015873"/>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9" name="Rectangle 78">
              <a:extLst>
                <a:ext uri="{FF2B5EF4-FFF2-40B4-BE49-F238E27FC236}">
                  <a16:creationId xmlns:a16="http://schemas.microsoft.com/office/drawing/2014/main" id="{5B580C4A-6B73-4CE0-A505-B3ABC35734B0}"/>
                </a:ext>
              </a:extLst>
            </p:cNvPr>
            <p:cNvSpPr/>
            <p:nvPr/>
          </p:nvSpPr>
          <p:spPr bwMode="auto">
            <a:xfrm>
              <a:off x="10019013" y="5873457"/>
              <a:ext cx="188582" cy="188582"/>
            </a:xfrm>
            <a:prstGeom prst="rect">
              <a:avLst/>
            </a:prstGeom>
            <a:solidFill>
              <a:srgbClr val="4DA1BB"/>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2" name="Rectangle 81">
              <a:extLst>
                <a:ext uri="{FF2B5EF4-FFF2-40B4-BE49-F238E27FC236}">
                  <a16:creationId xmlns:a16="http://schemas.microsoft.com/office/drawing/2014/main" id="{71D95BDA-5372-4E69-AED1-9E9502332BD2}"/>
                </a:ext>
              </a:extLst>
            </p:cNvPr>
            <p:cNvSpPr/>
            <p:nvPr/>
          </p:nvSpPr>
          <p:spPr bwMode="auto">
            <a:xfrm>
              <a:off x="10200288" y="5873457"/>
              <a:ext cx="188582" cy="188582"/>
            </a:xfrm>
            <a:prstGeom prst="rect">
              <a:avLst/>
            </a:prstGeom>
            <a:solidFill>
              <a:srgbClr val="DBECF1"/>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18" name="TextBox 17">
            <a:extLst>
              <a:ext uri="{FF2B5EF4-FFF2-40B4-BE49-F238E27FC236}">
                <a16:creationId xmlns:a16="http://schemas.microsoft.com/office/drawing/2014/main" id="{0BD83588-8239-479F-9F91-8A4237CAC126}"/>
              </a:ext>
            </a:extLst>
          </p:cNvPr>
          <p:cNvSpPr txBox="1"/>
          <p:nvPr/>
        </p:nvSpPr>
        <p:spPr bwMode="auto">
          <a:xfrm>
            <a:off x="6595182" y="5474462"/>
            <a:ext cx="9893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4572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On target</a:t>
            </a:r>
          </a:p>
        </p:txBody>
      </p:sp>
      <p:grpSp>
        <p:nvGrpSpPr>
          <p:cNvPr id="84" name="Group 83">
            <a:extLst>
              <a:ext uri="{FF2B5EF4-FFF2-40B4-BE49-F238E27FC236}">
                <a16:creationId xmlns:a16="http://schemas.microsoft.com/office/drawing/2014/main" id="{E6089D00-7750-4311-BC87-5C848C856093}"/>
              </a:ext>
            </a:extLst>
          </p:cNvPr>
          <p:cNvGrpSpPr/>
          <p:nvPr/>
        </p:nvGrpSpPr>
        <p:grpSpPr>
          <a:xfrm>
            <a:off x="7552011" y="5816581"/>
            <a:ext cx="551132" cy="188582"/>
            <a:chOff x="9837738" y="5873457"/>
            <a:chExt cx="551132" cy="188582"/>
          </a:xfrm>
        </p:grpSpPr>
        <p:sp>
          <p:nvSpPr>
            <p:cNvPr id="87" name="Rectangle 86">
              <a:extLst>
                <a:ext uri="{FF2B5EF4-FFF2-40B4-BE49-F238E27FC236}">
                  <a16:creationId xmlns:a16="http://schemas.microsoft.com/office/drawing/2014/main" id="{D8C17169-8650-49A8-B904-6DFA398C2C0A}"/>
                </a:ext>
              </a:extLst>
            </p:cNvPr>
            <p:cNvSpPr/>
            <p:nvPr/>
          </p:nvSpPr>
          <p:spPr bwMode="auto">
            <a:xfrm>
              <a:off x="9837738" y="5873457"/>
              <a:ext cx="188582" cy="188582"/>
            </a:xfrm>
            <a:prstGeom prst="rect">
              <a:avLst/>
            </a:prstGeom>
            <a:solidFill>
              <a:srgbClr val="00411D"/>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5" name="Rectangle 94">
              <a:extLst>
                <a:ext uri="{FF2B5EF4-FFF2-40B4-BE49-F238E27FC236}">
                  <a16:creationId xmlns:a16="http://schemas.microsoft.com/office/drawing/2014/main" id="{FAD1F8EC-CD06-476C-82FE-8E2B167C4966}"/>
                </a:ext>
              </a:extLst>
            </p:cNvPr>
            <p:cNvSpPr/>
            <p:nvPr/>
          </p:nvSpPr>
          <p:spPr bwMode="auto">
            <a:xfrm>
              <a:off x="10028638" y="5873457"/>
              <a:ext cx="188582" cy="188582"/>
            </a:xfrm>
            <a:prstGeom prst="rect">
              <a:avLst/>
            </a:prstGeom>
            <a:solidFill>
              <a:srgbClr val="00622C"/>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1" name="Rectangle 100">
              <a:extLst>
                <a:ext uri="{FF2B5EF4-FFF2-40B4-BE49-F238E27FC236}">
                  <a16:creationId xmlns:a16="http://schemas.microsoft.com/office/drawing/2014/main" id="{033ECD23-5790-4023-A865-9B54622B2780}"/>
                </a:ext>
              </a:extLst>
            </p:cNvPr>
            <p:cNvSpPr/>
            <p:nvPr/>
          </p:nvSpPr>
          <p:spPr bwMode="auto">
            <a:xfrm>
              <a:off x="10200288" y="5873457"/>
              <a:ext cx="188582" cy="188582"/>
            </a:xfrm>
            <a:prstGeom prst="rect">
              <a:avLst/>
            </a:prstGeom>
            <a:solidFill>
              <a:srgbClr val="00823B"/>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110" name="TextBox 109">
            <a:extLst>
              <a:ext uri="{FF2B5EF4-FFF2-40B4-BE49-F238E27FC236}">
                <a16:creationId xmlns:a16="http://schemas.microsoft.com/office/drawing/2014/main" id="{97FD4288-AF74-432F-8050-965F5CBA81EC}"/>
              </a:ext>
            </a:extLst>
          </p:cNvPr>
          <p:cNvSpPr txBox="1"/>
          <p:nvPr/>
        </p:nvSpPr>
        <p:spPr bwMode="auto">
          <a:xfrm>
            <a:off x="6579537" y="5737657"/>
            <a:ext cx="10102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4572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Off target</a:t>
            </a:r>
          </a:p>
        </p:txBody>
      </p:sp>
      <p:grpSp>
        <p:nvGrpSpPr>
          <p:cNvPr id="116" name="Group 115">
            <a:extLst>
              <a:ext uri="{FF2B5EF4-FFF2-40B4-BE49-F238E27FC236}">
                <a16:creationId xmlns:a16="http://schemas.microsoft.com/office/drawing/2014/main" id="{6C9CF55B-2CF7-4113-B53D-F4C984C85A5C}"/>
              </a:ext>
            </a:extLst>
          </p:cNvPr>
          <p:cNvGrpSpPr/>
          <p:nvPr/>
        </p:nvGrpSpPr>
        <p:grpSpPr>
          <a:xfrm>
            <a:off x="8097409" y="5816581"/>
            <a:ext cx="541507" cy="188582"/>
            <a:chOff x="9924363" y="5873457"/>
            <a:chExt cx="541507" cy="188582"/>
          </a:xfrm>
        </p:grpSpPr>
        <p:sp>
          <p:nvSpPr>
            <p:cNvPr id="118" name="Rectangle 117">
              <a:extLst>
                <a:ext uri="{FF2B5EF4-FFF2-40B4-BE49-F238E27FC236}">
                  <a16:creationId xmlns:a16="http://schemas.microsoft.com/office/drawing/2014/main" id="{4EA09F70-7531-4988-9B02-455A7532C178}"/>
                </a:ext>
              </a:extLst>
            </p:cNvPr>
            <p:cNvSpPr/>
            <p:nvPr/>
          </p:nvSpPr>
          <p:spPr bwMode="auto">
            <a:xfrm>
              <a:off x="9924363" y="5873457"/>
              <a:ext cx="188582" cy="188582"/>
            </a:xfrm>
            <a:prstGeom prst="rect">
              <a:avLst/>
            </a:prstGeom>
            <a:solidFill>
              <a:srgbClr val="1BFF82"/>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9" name="Rectangle 118">
              <a:extLst>
                <a:ext uri="{FF2B5EF4-FFF2-40B4-BE49-F238E27FC236}">
                  <a16:creationId xmlns:a16="http://schemas.microsoft.com/office/drawing/2014/main" id="{F4F12471-6C08-4075-B6F5-64FC6F0CF787}"/>
                </a:ext>
              </a:extLst>
            </p:cNvPr>
            <p:cNvSpPr/>
            <p:nvPr/>
          </p:nvSpPr>
          <p:spPr bwMode="auto">
            <a:xfrm>
              <a:off x="10096013" y="5873457"/>
              <a:ext cx="188582" cy="188582"/>
            </a:xfrm>
            <a:prstGeom prst="rect">
              <a:avLst/>
            </a:prstGeom>
            <a:solidFill>
              <a:srgbClr val="67FFAC"/>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0" name="Rectangle 119">
              <a:extLst>
                <a:ext uri="{FF2B5EF4-FFF2-40B4-BE49-F238E27FC236}">
                  <a16:creationId xmlns:a16="http://schemas.microsoft.com/office/drawing/2014/main" id="{97A10C92-8B87-4D4D-A395-FABA86ECE585}"/>
                </a:ext>
              </a:extLst>
            </p:cNvPr>
            <p:cNvSpPr/>
            <p:nvPr/>
          </p:nvSpPr>
          <p:spPr bwMode="auto">
            <a:xfrm>
              <a:off x="10277288" y="5873457"/>
              <a:ext cx="188582" cy="188582"/>
            </a:xfrm>
            <a:prstGeom prst="rect">
              <a:avLst/>
            </a:prstGeom>
            <a:solidFill>
              <a:srgbClr val="B3FFD5"/>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22" name="Group 121">
            <a:extLst>
              <a:ext uri="{FF2B5EF4-FFF2-40B4-BE49-F238E27FC236}">
                <a16:creationId xmlns:a16="http://schemas.microsoft.com/office/drawing/2014/main" id="{ADBEF505-710C-4E47-B67A-B398C18F2798}"/>
              </a:ext>
            </a:extLst>
          </p:cNvPr>
          <p:cNvGrpSpPr/>
          <p:nvPr/>
        </p:nvGrpSpPr>
        <p:grpSpPr>
          <a:xfrm>
            <a:off x="7555100" y="6055554"/>
            <a:ext cx="551132" cy="188582"/>
            <a:chOff x="9837738" y="5873457"/>
            <a:chExt cx="551132" cy="188582"/>
          </a:xfrm>
        </p:grpSpPr>
        <p:sp>
          <p:nvSpPr>
            <p:cNvPr id="123" name="Rectangle 122">
              <a:extLst>
                <a:ext uri="{FF2B5EF4-FFF2-40B4-BE49-F238E27FC236}">
                  <a16:creationId xmlns:a16="http://schemas.microsoft.com/office/drawing/2014/main" id="{B3669422-EA86-4778-8BD1-036065F02850}"/>
                </a:ext>
              </a:extLst>
            </p:cNvPr>
            <p:cNvSpPr/>
            <p:nvPr/>
          </p:nvSpPr>
          <p:spPr bwMode="auto">
            <a:xfrm>
              <a:off x="9837738" y="5873457"/>
              <a:ext cx="188582" cy="188582"/>
            </a:xfrm>
            <a:prstGeom prst="rect">
              <a:avLst/>
            </a:prstGeom>
            <a:solidFill>
              <a:srgbClr val="E1471D"/>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4" name="Rectangle 123">
              <a:extLst>
                <a:ext uri="{FF2B5EF4-FFF2-40B4-BE49-F238E27FC236}">
                  <a16:creationId xmlns:a16="http://schemas.microsoft.com/office/drawing/2014/main" id="{4F84F851-F26D-4C8C-9171-936DB4D1E7F6}"/>
                </a:ext>
              </a:extLst>
            </p:cNvPr>
            <p:cNvSpPr/>
            <p:nvPr/>
          </p:nvSpPr>
          <p:spPr bwMode="auto">
            <a:xfrm>
              <a:off x="10019013" y="5873457"/>
              <a:ext cx="188582" cy="188582"/>
            </a:xfrm>
            <a:prstGeom prst="rect">
              <a:avLst/>
            </a:prstGeom>
            <a:solidFill>
              <a:srgbClr val="ED9077"/>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5" name="Rectangle 124">
              <a:extLst>
                <a:ext uri="{FF2B5EF4-FFF2-40B4-BE49-F238E27FC236}">
                  <a16:creationId xmlns:a16="http://schemas.microsoft.com/office/drawing/2014/main" id="{9BEBB44E-78CA-4ABA-A9B8-DB6D02888984}"/>
                </a:ext>
              </a:extLst>
            </p:cNvPr>
            <p:cNvSpPr/>
            <p:nvPr/>
          </p:nvSpPr>
          <p:spPr bwMode="auto">
            <a:xfrm>
              <a:off x="10200288" y="5873457"/>
              <a:ext cx="188582" cy="188582"/>
            </a:xfrm>
            <a:prstGeom prst="rect">
              <a:avLst/>
            </a:prstGeom>
            <a:solidFill>
              <a:srgbClr val="F9DAD2"/>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126" name="TextBox 125">
            <a:extLst>
              <a:ext uri="{FF2B5EF4-FFF2-40B4-BE49-F238E27FC236}">
                <a16:creationId xmlns:a16="http://schemas.microsoft.com/office/drawing/2014/main" id="{E41E1E44-EE67-4590-8B6C-DF960728B7B3}"/>
              </a:ext>
            </a:extLst>
          </p:cNvPr>
          <p:cNvSpPr txBox="1"/>
          <p:nvPr/>
        </p:nvSpPr>
        <p:spPr bwMode="auto">
          <a:xfrm>
            <a:off x="6115179" y="5981437"/>
            <a:ext cx="149021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4572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Transformation</a:t>
            </a:r>
          </a:p>
        </p:txBody>
      </p:sp>
      <p:sp>
        <p:nvSpPr>
          <p:cNvPr id="19" name="TextBox 18">
            <a:extLst>
              <a:ext uri="{FF2B5EF4-FFF2-40B4-BE49-F238E27FC236}">
                <a16:creationId xmlns:a16="http://schemas.microsoft.com/office/drawing/2014/main" id="{B557637B-1E77-4896-87F4-ACA88F8C605C}"/>
              </a:ext>
            </a:extLst>
          </p:cNvPr>
          <p:cNvSpPr txBox="1"/>
          <p:nvPr/>
        </p:nvSpPr>
        <p:spPr bwMode="auto">
          <a:xfrm>
            <a:off x="5289566" y="5285748"/>
            <a:ext cx="13356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4572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T790M retained.</a:t>
            </a:r>
          </a:p>
        </p:txBody>
      </p:sp>
      <p:sp>
        <p:nvSpPr>
          <p:cNvPr id="22" name="Content Placeholder 2">
            <a:extLst>
              <a:ext uri="{FF2B5EF4-FFF2-40B4-BE49-F238E27FC236}">
                <a16:creationId xmlns:a16="http://schemas.microsoft.com/office/drawing/2014/main" id="{4F8F1F5C-4AF5-61D2-B05F-850E147ACB9F}"/>
              </a:ext>
            </a:extLst>
          </p:cNvPr>
          <p:cNvSpPr txBox="1">
            <a:spLocks/>
          </p:cNvSpPr>
          <p:nvPr/>
        </p:nvSpPr>
        <p:spPr bwMode="auto">
          <a:xfrm>
            <a:off x="555165" y="2547244"/>
            <a:ext cx="2693131" cy="3227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797" indent="-342797" algn="l" rtl="0" eaLnBrk="1" fontAlgn="base" hangingPunct="1">
              <a:lnSpc>
                <a:spcPct val="90000"/>
              </a:lnSpc>
              <a:spcBef>
                <a:spcPts val="1000"/>
              </a:spcBef>
              <a:spcAft>
                <a:spcPts val="700"/>
              </a:spcAft>
              <a:buClr>
                <a:schemeClr val="bg1"/>
              </a:buClr>
              <a:buFont typeface="Wingdings" panose="05000000000000000000" pitchFamily="2" charset="2"/>
              <a:buChar char="§"/>
              <a:defRPr sz="2799">
                <a:solidFill>
                  <a:schemeClr val="bg1"/>
                </a:solidFill>
                <a:latin typeface="Calibri" panose="020F0502020204030204" pitchFamily="34" charset="0"/>
                <a:ea typeface="+mn-ea"/>
                <a:cs typeface="+mn-cs"/>
              </a:defRPr>
            </a:lvl1pPr>
            <a:lvl2pPr marL="742727" indent="-285664" algn="l" rtl="0" eaLnBrk="1" fontAlgn="base" hangingPunct="1">
              <a:lnSpc>
                <a:spcPct val="90000"/>
              </a:lnSpc>
              <a:spcBef>
                <a:spcPts val="1000"/>
              </a:spcBef>
              <a:spcAft>
                <a:spcPts val="700"/>
              </a:spcAft>
              <a:buClr>
                <a:schemeClr val="bg1"/>
              </a:buClr>
              <a:buFont typeface="Arial" panose="020B0604020202020204" pitchFamily="34" charset="0"/>
              <a:buChar char="‒"/>
              <a:defRPr sz="2599">
                <a:solidFill>
                  <a:schemeClr val="bg1"/>
                </a:solidFill>
                <a:latin typeface="Calibri" panose="020F0502020204030204" pitchFamily="34" charset="0"/>
              </a:defRPr>
            </a:lvl2pPr>
            <a:lvl3pPr marL="1142657" indent="-228531" algn="l" rtl="0" eaLnBrk="1" fontAlgn="base" hangingPunct="1">
              <a:lnSpc>
                <a:spcPct val="90000"/>
              </a:lnSpc>
              <a:spcBef>
                <a:spcPts val="1000"/>
              </a:spcBef>
              <a:spcAft>
                <a:spcPts val="700"/>
              </a:spcAft>
              <a:buClr>
                <a:schemeClr val="bg1"/>
              </a:buClr>
              <a:buFont typeface="Arial" panose="020B0604020202020204" pitchFamily="34" charset="0"/>
              <a:buChar char="‒"/>
              <a:defRPr sz="2399">
                <a:solidFill>
                  <a:schemeClr val="bg1"/>
                </a:solidFill>
                <a:latin typeface="Calibri" panose="020F0502020204030204" pitchFamily="34" charset="0"/>
              </a:defRPr>
            </a:lvl3pPr>
            <a:lvl4pPr marL="1599720" indent="-228531" algn="l" rtl="0" eaLnBrk="1" fontAlgn="base" hangingPunct="1">
              <a:lnSpc>
                <a:spcPct val="90000"/>
              </a:lnSpc>
              <a:spcBef>
                <a:spcPts val="1000"/>
              </a:spcBef>
              <a:spcAft>
                <a:spcPts val="700"/>
              </a:spcAft>
              <a:buClr>
                <a:schemeClr val="bg1"/>
              </a:buClr>
              <a:buFont typeface="Arial" panose="020B0604020202020204" pitchFamily="34" charset="0"/>
              <a:buChar char="‒"/>
              <a:defRPr sz="2199">
                <a:solidFill>
                  <a:schemeClr val="bg1"/>
                </a:solidFill>
                <a:latin typeface="Calibri" panose="020F0502020204030204" pitchFamily="34" charset="0"/>
              </a:defRPr>
            </a:lvl4pPr>
            <a:lvl5pPr marL="2056783" indent="-228531" algn="l" rtl="0" eaLnBrk="1" fontAlgn="base" hangingPunct="1">
              <a:lnSpc>
                <a:spcPct val="90000"/>
              </a:lnSpc>
              <a:spcBef>
                <a:spcPts val="1000"/>
              </a:spcBef>
              <a:spcAft>
                <a:spcPts val="700"/>
              </a:spcAft>
              <a:buClr>
                <a:schemeClr val="bg1"/>
              </a:buClr>
              <a:buFont typeface="Arial" panose="020B0604020202020204" pitchFamily="34" charset="0"/>
              <a:buChar char="‒"/>
              <a:defRPr sz="1999">
                <a:solidFill>
                  <a:schemeClr val="bg1"/>
                </a:solidFill>
                <a:latin typeface="Calibri" panose="020F0502020204030204" pitchFamily="34" charset="0"/>
              </a:defRPr>
            </a:lvl5pPr>
            <a:lvl6pPr marL="2513846" indent="-228531" algn="l" rtl="0" eaLnBrk="1" fontAlgn="base" hangingPunct="1">
              <a:lnSpc>
                <a:spcPct val="90000"/>
              </a:lnSpc>
              <a:spcBef>
                <a:spcPct val="35000"/>
              </a:spcBef>
              <a:spcAft>
                <a:spcPct val="25000"/>
              </a:spcAft>
              <a:buClr>
                <a:schemeClr val="accent2"/>
              </a:buClr>
              <a:buFont typeface="Arial" charset="0"/>
              <a:buChar char="–"/>
              <a:defRPr sz="1799">
                <a:solidFill>
                  <a:schemeClr val="tx1"/>
                </a:solidFill>
                <a:latin typeface="+mn-lt"/>
              </a:defRPr>
            </a:lvl6pPr>
            <a:lvl7pPr marL="2970908" indent="-228531" algn="l" rtl="0" eaLnBrk="1" fontAlgn="base" hangingPunct="1">
              <a:lnSpc>
                <a:spcPct val="90000"/>
              </a:lnSpc>
              <a:spcBef>
                <a:spcPct val="35000"/>
              </a:spcBef>
              <a:spcAft>
                <a:spcPct val="25000"/>
              </a:spcAft>
              <a:buClr>
                <a:schemeClr val="accent2"/>
              </a:buClr>
              <a:buFont typeface="Arial" charset="0"/>
              <a:buChar char="–"/>
              <a:defRPr sz="1799">
                <a:solidFill>
                  <a:schemeClr val="tx1"/>
                </a:solidFill>
                <a:latin typeface="+mn-lt"/>
              </a:defRPr>
            </a:lvl7pPr>
            <a:lvl8pPr marL="3427971" indent="-228531" algn="l" rtl="0" eaLnBrk="1" fontAlgn="base" hangingPunct="1">
              <a:lnSpc>
                <a:spcPct val="90000"/>
              </a:lnSpc>
              <a:spcBef>
                <a:spcPct val="35000"/>
              </a:spcBef>
              <a:spcAft>
                <a:spcPct val="25000"/>
              </a:spcAft>
              <a:buClr>
                <a:schemeClr val="accent2"/>
              </a:buClr>
              <a:buFont typeface="Arial" charset="0"/>
              <a:buChar char="–"/>
              <a:defRPr sz="1799">
                <a:solidFill>
                  <a:schemeClr val="tx1"/>
                </a:solidFill>
                <a:latin typeface="+mn-lt"/>
              </a:defRPr>
            </a:lvl8pPr>
            <a:lvl9pPr marL="3885034" indent="-228531" algn="l" rtl="0" eaLnBrk="1" fontAlgn="base" hangingPunct="1">
              <a:lnSpc>
                <a:spcPct val="90000"/>
              </a:lnSpc>
              <a:spcBef>
                <a:spcPct val="35000"/>
              </a:spcBef>
              <a:spcAft>
                <a:spcPct val="25000"/>
              </a:spcAft>
              <a:buClr>
                <a:schemeClr val="accent2"/>
              </a:buClr>
              <a:buFont typeface="Arial" charset="0"/>
              <a:buChar char="–"/>
              <a:defRPr sz="1799">
                <a:solidFill>
                  <a:schemeClr val="tx1"/>
                </a:solidFill>
                <a:latin typeface="+mn-lt"/>
              </a:defRPr>
            </a:lvl9pPr>
          </a:lstStyle>
          <a:p>
            <a:pPr lvl="1"/>
            <a:r>
              <a:rPr lang="en-US" sz="1800" b="0" kern="0" dirty="0"/>
              <a:t>High incidence of lineage plasticity including both small-cell and squamous transformation</a:t>
            </a:r>
          </a:p>
          <a:p>
            <a:pPr lvl="1"/>
            <a:r>
              <a:rPr lang="en-US" sz="1800" b="0" kern="0" dirty="0"/>
              <a:t>Frequent acquired gene alterations (eg, gene fusions, which are rare </a:t>
            </a:r>
            <a:br>
              <a:rPr lang="en-US" sz="1800" b="0" kern="0" dirty="0"/>
            </a:br>
            <a:r>
              <a:rPr lang="en-US" sz="1800" b="0" kern="0" dirty="0"/>
              <a:t>de novo)</a:t>
            </a:r>
          </a:p>
        </p:txBody>
      </p:sp>
      <p:sp>
        <p:nvSpPr>
          <p:cNvPr id="23" name="Content Placeholder 2">
            <a:extLst>
              <a:ext uri="{FF2B5EF4-FFF2-40B4-BE49-F238E27FC236}">
                <a16:creationId xmlns:a16="http://schemas.microsoft.com/office/drawing/2014/main" id="{4924BA31-7239-B114-45F2-8E92E11EC439}"/>
              </a:ext>
            </a:extLst>
          </p:cNvPr>
          <p:cNvSpPr txBox="1">
            <a:spLocks/>
          </p:cNvSpPr>
          <p:nvPr/>
        </p:nvSpPr>
        <p:spPr bwMode="auto">
          <a:xfrm>
            <a:off x="555166" y="5701622"/>
            <a:ext cx="5304457" cy="338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797" indent="-342797" algn="l" rtl="0" eaLnBrk="1" fontAlgn="base" hangingPunct="1">
              <a:lnSpc>
                <a:spcPct val="90000"/>
              </a:lnSpc>
              <a:spcBef>
                <a:spcPts val="1000"/>
              </a:spcBef>
              <a:spcAft>
                <a:spcPts val="700"/>
              </a:spcAft>
              <a:buClr>
                <a:schemeClr val="bg1"/>
              </a:buClr>
              <a:buFont typeface="Wingdings" panose="05000000000000000000" pitchFamily="2" charset="2"/>
              <a:buChar char="§"/>
              <a:defRPr sz="2799">
                <a:solidFill>
                  <a:schemeClr val="bg1"/>
                </a:solidFill>
                <a:latin typeface="Calibri" panose="020F0502020204030204" pitchFamily="34" charset="0"/>
                <a:ea typeface="+mn-ea"/>
                <a:cs typeface="+mn-cs"/>
              </a:defRPr>
            </a:lvl1pPr>
            <a:lvl2pPr marL="742727" indent="-285664" algn="l" rtl="0" eaLnBrk="1" fontAlgn="base" hangingPunct="1">
              <a:lnSpc>
                <a:spcPct val="90000"/>
              </a:lnSpc>
              <a:spcBef>
                <a:spcPts val="1000"/>
              </a:spcBef>
              <a:spcAft>
                <a:spcPts val="700"/>
              </a:spcAft>
              <a:buClr>
                <a:schemeClr val="bg1"/>
              </a:buClr>
              <a:buFont typeface="Arial" panose="020B0604020202020204" pitchFamily="34" charset="0"/>
              <a:buChar char="‒"/>
              <a:defRPr sz="2599">
                <a:solidFill>
                  <a:schemeClr val="bg1"/>
                </a:solidFill>
                <a:latin typeface="Calibri" panose="020F0502020204030204" pitchFamily="34" charset="0"/>
              </a:defRPr>
            </a:lvl2pPr>
            <a:lvl3pPr marL="1142657" indent="-228531" algn="l" rtl="0" eaLnBrk="1" fontAlgn="base" hangingPunct="1">
              <a:lnSpc>
                <a:spcPct val="90000"/>
              </a:lnSpc>
              <a:spcBef>
                <a:spcPts val="1000"/>
              </a:spcBef>
              <a:spcAft>
                <a:spcPts val="700"/>
              </a:spcAft>
              <a:buClr>
                <a:schemeClr val="bg1"/>
              </a:buClr>
              <a:buFont typeface="Arial" panose="020B0604020202020204" pitchFamily="34" charset="0"/>
              <a:buChar char="‒"/>
              <a:defRPr sz="2399">
                <a:solidFill>
                  <a:schemeClr val="bg1"/>
                </a:solidFill>
                <a:latin typeface="Calibri" panose="020F0502020204030204" pitchFamily="34" charset="0"/>
              </a:defRPr>
            </a:lvl3pPr>
            <a:lvl4pPr marL="1599720" indent="-228531" algn="l" rtl="0" eaLnBrk="1" fontAlgn="base" hangingPunct="1">
              <a:lnSpc>
                <a:spcPct val="90000"/>
              </a:lnSpc>
              <a:spcBef>
                <a:spcPts val="1000"/>
              </a:spcBef>
              <a:spcAft>
                <a:spcPts val="700"/>
              </a:spcAft>
              <a:buClr>
                <a:schemeClr val="bg1"/>
              </a:buClr>
              <a:buFont typeface="Arial" panose="020B0604020202020204" pitchFamily="34" charset="0"/>
              <a:buChar char="‒"/>
              <a:defRPr sz="2199">
                <a:solidFill>
                  <a:schemeClr val="bg1"/>
                </a:solidFill>
                <a:latin typeface="Calibri" panose="020F0502020204030204" pitchFamily="34" charset="0"/>
              </a:defRPr>
            </a:lvl4pPr>
            <a:lvl5pPr marL="2056783" indent="-228531" algn="l" rtl="0" eaLnBrk="1" fontAlgn="base" hangingPunct="1">
              <a:lnSpc>
                <a:spcPct val="90000"/>
              </a:lnSpc>
              <a:spcBef>
                <a:spcPts val="1000"/>
              </a:spcBef>
              <a:spcAft>
                <a:spcPts val="700"/>
              </a:spcAft>
              <a:buClr>
                <a:schemeClr val="bg1"/>
              </a:buClr>
              <a:buFont typeface="Arial" panose="020B0604020202020204" pitchFamily="34" charset="0"/>
              <a:buChar char="‒"/>
              <a:defRPr sz="1999">
                <a:solidFill>
                  <a:schemeClr val="bg1"/>
                </a:solidFill>
                <a:latin typeface="Calibri" panose="020F0502020204030204" pitchFamily="34" charset="0"/>
              </a:defRPr>
            </a:lvl5pPr>
            <a:lvl6pPr marL="2513846" indent="-228531" algn="l" rtl="0" eaLnBrk="1" fontAlgn="base" hangingPunct="1">
              <a:lnSpc>
                <a:spcPct val="90000"/>
              </a:lnSpc>
              <a:spcBef>
                <a:spcPct val="35000"/>
              </a:spcBef>
              <a:spcAft>
                <a:spcPct val="25000"/>
              </a:spcAft>
              <a:buClr>
                <a:schemeClr val="accent2"/>
              </a:buClr>
              <a:buFont typeface="Arial" charset="0"/>
              <a:buChar char="–"/>
              <a:defRPr sz="1799">
                <a:solidFill>
                  <a:schemeClr val="tx1"/>
                </a:solidFill>
                <a:latin typeface="+mn-lt"/>
              </a:defRPr>
            </a:lvl6pPr>
            <a:lvl7pPr marL="2970908" indent="-228531" algn="l" rtl="0" eaLnBrk="1" fontAlgn="base" hangingPunct="1">
              <a:lnSpc>
                <a:spcPct val="90000"/>
              </a:lnSpc>
              <a:spcBef>
                <a:spcPct val="35000"/>
              </a:spcBef>
              <a:spcAft>
                <a:spcPct val="25000"/>
              </a:spcAft>
              <a:buClr>
                <a:schemeClr val="accent2"/>
              </a:buClr>
              <a:buFont typeface="Arial" charset="0"/>
              <a:buChar char="–"/>
              <a:defRPr sz="1799">
                <a:solidFill>
                  <a:schemeClr val="tx1"/>
                </a:solidFill>
                <a:latin typeface="+mn-lt"/>
              </a:defRPr>
            </a:lvl7pPr>
            <a:lvl8pPr marL="3427971" indent="-228531" algn="l" rtl="0" eaLnBrk="1" fontAlgn="base" hangingPunct="1">
              <a:lnSpc>
                <a:spcPct val="90000"/>
              </a:lnSpc>
              <a:spcBef>
                <a:spcPct val="35000"/>
              </a:spcBef>
              <a:spcAft>
                <a:spcPct val="25000"/>
              </a:spcAft>
              <a:buClr>
                <a:schemeClr val="accent2"/>
              </a:buClr>
              <a:buFont typeface="Arial" charset="0"/>
              <a:buChar char="–"/>
              <a:defRPr sz="1799">
                <a:solidFill>
                  <a:schemeClr val="tx1"/>
                </a:solidFill>
                <a:latin typeface="+mn-lt"/>
              </a:defRPr>
            </a:lvl8pPr>
            <a:lvl9pPr marL="3885034" indent="-228531" algn="l" rtl="0" eaLnBrk="1" fontAlgn="base" hangingPunct="1">
              <a:lnSpc>
                <a:spcPct val="90000"/>
              </a:lnSpc>
              <a:spcBef>
                <a:spcPct val="35000"/>
              </a:spcBef>
              <a:spcAft>
                <a:spcPct val="25000"/>
              </a:spcAft>
              <a:buClr>
                <a:schemeClr val="accent2"/>
              </a:buClr>
              <a:buFont typeface="Arial" charset="0"/>
              <a:buChar char="–"/>
              <a:defRPr sz="1799">
                <a:solidFill>
                  <a:schemeClr val="tx1"/>
                </a:solidFill>
                <a:latin typeface="+mn-lt"/>
              </a:defRPr>
            </a:lvl9pPr>
          </a:lstStyle>
          <a:p>
            <a:r>
              <a:rPr lang="en-US" sz="2000" b="0" kern="0" dirty="0"/>
              <a:t>Anticipate a role for non-biomarker-selected therapies in setting of osimertinib resistance</a:t>
            </a:r>
          </a:p>
          <a:p>
            <a:endParaRPr lang="en-US" b="0" kern="0" dirty="0"/>
          </a:p>
          <a:p>
            <a:endParaRPr lang="en-US" b="0" kern="0" dirty="0"/>
          </a:p>
          <a:p>
            <a:endParaRPr lang="en-US" b="0" kern="0" dirty="0"/>
          </a:p>
        </p:txBody>
      </p:sp>
    </p:spTree>
    <p:extLst>
      <p:ext uri="{BB962C8B-B14F-4D97-AF65-F5344CB8AC3E}">
        <p14:creationId xmlns:p14="http://schemas.microsoft.com/office/powerpoint/2010/main" val="6543485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7BD667-C050-22F6-9CE8-A59873A6852A}"/>
              </a:ext>
            </a:extLst>
          </p:cNvPr>
          <p:cNvSpPr>
            <a:spLocks noGrp="1"/>
          </p:cNvSpPr>
          <p:nvPr>
            <p:ph type="title"/>
          </p:nvPr>
        </p:nvSpPr>
        <p:spPr/>
        <p:txBody>
          <a:bodyPr/>
          <a:lstStyle/>
          <a:p>
            <a:r>
              <a:rPr lang="en-US" sz="3999" dirty="0"/>
              <a:t>Osimertinib + Savolitinib</a:t>
            </a:r>
          </a:p>
        </p:txBody>
      </p:sp>
    </p:spTree>
    <p:extLst>
      <p:ext uri="{BB962C8B-B14F-4D97-AF65-F5344CB8AC3E}">
        <p14:creationId xmlns:p14="http://schemas.microsoft.com/office/powerpoint/2010/main" val="25249843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 name="Rectangle 94">
            <a:extLst>
              <a:ext uri="{FF2B5EF4-FFF2-40B4-BE49-F238E27FC236}">
                <a16:creationId xmlns:a16="http://schemas.microsoft.com/office/drawing/2014/main" id="{3C941E36-0B8D-3F9B-0953-1F32A9235725}"/>
              </a:ext>
            </a:extLst>
          </p:cNvPr>
          <p:cNvSpPr/>
          <p:nvPr/>
        </p:nvSpPr>
        <p:spPr bwMode="auto">
          <a:xfrm>
            <a:off x="2303608" y="4225137"/>
            <a:ext cx="102383" cy="117033"/>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6" name="Title 1">
            <a:extLst>
              <a:ext uri="{FF2B5EF4-FFF2-40B4-BE49-F238E27FC236}">
                <a16:creationId xmlns:a16="http://schemas.microsoft.com/office/drawing/2014/main" id="{6568E552-6B94-0927-84C2-0F761DC2DD05}"/>
              </a:ext>
            </a:extLst>
          </p:cNvPr>
          <p:cNvSpPr>
            <a:spLocks noGrp="1"/>
          </p:cNvSpPr>
          <p:nvPr>
            <p:ph type="title"/>
          </p:nvPr>
        </p:nvSpPr>
        <p:spPr/>
        <p:txBody>
          <a:bodyPr/>
          <a:lstStyle/>
          <a:p>
            <a:r>
              <a:rPr lang="en-GB" altLang="en-US" dirty="0"/>
              <a:t>Phase Ib TATTON: Osimertinib + Savolitinib in Advanced </a:t>
            </a:r>
            <a:r>
              <a:rPr lang="en-GB" altLang="en-US" i="1" dirty="0"/>
              <a:t>EGFR</a:t>
            </a:r>
            <a:r>
              <a:rPr lang="en-GB" altLang="en-US" dirty="0"/>
              <a:t>+ NSCLC With </a:t>
            </a:r>
            <a:r>
              <a:rPr lang="en-GB" altLang="en-US" i="1" dirty="0"/>
              <a:t>MET</a:t>
            </a:r>
            <a:r>
              <a:rPr lang="en-GB" altLang="en-US" dirty="0"/>
              <a:t> Amplification After Osimertinib</a:t>
            </a:r>
            <a:endParaRPr lang="en-US" dirty="0"/>
          </a:p>
        </p:txBody>
      </p:sp>
      <p:sp>
        <p:nvSpPr>
          <p:cNvPr id="3" name="Content Placeholder 2">
            <a:extLst>
              <a:ext uri="{FF2B5EF4-FFF2-40B4-BE49-F238E27FC236}">
                <a16:creationId xmlns:a16="http://schemas.microsoft.com/office/drawing/2014/main" id="{1D542B86-BCDE-58B1-8E6D-A54195FE5E0B}"/>
              </a:ext>
            </a:extLst>
          </p:cNvPr>
          <p:cNvSpPr>
            <a:spLocks noGrp="1"/>
          </p:cNvSpPr>
          <p:nvPr>
            <p:ph idx="1"/>
          </p:nvPr>
        </p:nvSpPr>
        <p:spPr/>
        <p:txBody>
          <a:bodyPr/>
          <a:lstStyle/>
          <a:p>
            <a:r>
              <a:rPr lang="en-US" sz="2400" dirty="0"/>
              <a:t>Savolitinib: Oral TKI highly selective for MET</a:t>
            </a:r>
          </a:p>
        </p:txBody>
      </p:sp>
      <p:sp>
        <p:nvSpPr>
          <p:cNvPr id="98" name="Text Box 15">
            <a:extLst>
              <a:ext uri="{FF2B5EF4-FFF2-40B4-BE49-F238E27FC236}">
                <a16:creationId xmlns:a16="http://schemas.microsoft.com/office/drawing/2014/main" id="{78EC9F75-88BF-0BFF-AD86-6A4A5123F4F0}"/>
              </a:ext>
            </a:extLst>
          </p:cNvPr>
          <p:cNvSpPr txBox="1">
            <a:spLocks noChangeArrowheads="1"/>
          </p:cNvSpPr>
          <p:nvPr/>
        </p:nvSpPr>
        <p:spPr bwMode="auto">
          <a:xfrm>
            <a:off x="412643" y="6388145"/>
            <a:ext cx="7851317" cy="276927"/>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126"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Sequist. Lancet Oncol. 2020;21:373.</a:t>
            </a:r>
          </a:p>
        </p:txBody>
      </p:sp>
      <p:graphicFrame>
        <p:nvGraphicFramePr>
          <p:cNvPr id="102" name="Group 3">
            <a:extLst>
              <a:ext uri="{FF2B5EF4-FFF2-40B4-BE49-F238E27FC236}">
                <a16:creationId xmlns:a16="http://schemas.microsoft.com/office/drawing/2014/main" id="{030C563C-F756-AE6D-5DC0-9E96D12880A3}"/>
              </a:ext>
            </a:extLst>
          </p:cNvPr>
          <p:cNvGraphicFramePr>
            <a:graphicFrameLocks/>
          </p:cNvGraphicFramePr>
          <p:nvPr>
            <p:extLst>
              <p:ext uri="{D42A27DB-BD31-4B8C-83A1-F6EECF244321}">
                <p14:modId xmlns:p14="http://schemas.microsoft.com/office/powerpoint/2010/main" val="3840909759"/>
              </p:ext>
            </p:extLst>
          </p:nvPr>
        </p:nvGraphicFramePr>
        <p:xfrm>
          <a:off x="6134617" y="1955304"/>
          <a:ext cx="5375271" cy="1584928"/>
        </p:xfrm>
        <a:graphic>
          <a:graphicData uri="http://schemas.openxmlformats.org/drawingml/2006/table">
            <a:tbl>
              <a:tblPr/>
              <a:tblGrid>
                <a:gridCol w="1748968">
                  <a:extLst>
                    <a:ext uri="{9D8B030D-6E8A-4147-A177-3AD203B41FA5}">
                      <a16:colId xmlns:a16="http://schemas.microsoft.com/office/drawing/2014/main" val="20000"/>
                    </a:ext>
                  </a:extLst>
                </a:gridCol>
                <a:gridCol w="3626303">
                  <a:extLst>
                    <a:ext uri="{9D8B030D-6E8A-4147-A177-3AD203B41FA5}">
                      <a16:colId xmlns:a16="http://schemas.microsoft.com/office/drawing/2014/main" val="20001"/>
                    </a:ext>
                  </a:extLst>
                </a:gridCol>
              </a:tblGrid>
              <a:tr h="35348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Best Response</a:t>
                      </a:r>
                    </a:p>
                  </a:txBody>
                  <a:tcPr marL="121667" marR="121667" marT="45716" marB="4571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Previously Treated With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Third-Generation EGFR TKI (n = 69)*</a:t>
                      </a:r>
                    </a:p>
                  </a:txBody>
                  <a:tcPr marL="121667" marR="121667" marT="45716" marB="4571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27432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ORR, n (%)</a:t>
                      </a:r>
                    </a:p>
                  </a:txBody>
                  <a:tcPr marL="121667" marR="121667" marT="45716" marB="4571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 (30)</a:t>
                      </a:r>
                    </a:p>
                  </a:txBody>
                  <a:tcPr marL="121667" marR="121667" marT="45716" marB="4571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0473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TTR, mo</a:t>
                      </a:r>
                    </a:p>
                  </a:txBody>
                  <a:tcPr marL="121667" marR="121667" marT="45716" marB="4571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a:t>
                      </a:r>
                    </a:p>
                  </a:txBody>
                  <a:tcPr marL="121667" marR="121667" marT="45716" marB="4571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30473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PFS, mo</a:t>
                      </a:r>
                    </a:p>
                  </a:txBody>
                  <a:tcPr marL="121667" marR="121667" marT="45716" marB="4571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5.4</a:t>
                      </a:r>
                    </a:p>
                  </a:txBody>
                  <a:tcPr marL="121667" marR="121667" marT="45716" marB="4571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40086682"/>
                  </a:ext>
                </a:extLst>
              </a:tr>
            </a:tbl>
          </a:graphicData>
        </a:graphic>
      </p:graphicFrame>
      <p:sp>
        <p:nvSpPr>
          <p:cNvPr id="103" name="TextBox 102">
            <a:extLst>
              <a:ext uri="{FF2B5EF4-FFF2-40B4-BE49-F238E27FC236}">
                <a16:creationId xmlns:a16="http://schemas.microsoft.com/office/drawing/2014/main" id="{1BF2301E-FA3C-0A77-323C-F8EF01376261}"/>
              </a:ext>
            </a:extLst>
          </p:cNvPr>
          <p:cNvSpPr txBox="1"/>
          <p:nvPr/>
        </p:nvSpPr>
        <p:spPr bwMode="auto">
          <a:xfrm rot="16200000">
            <a:off x="-517967" y="3944692"/>
            <a:ext cx="3086962" cy="646163"/>
          </a:xfrm>
          <a:prstGeom prst="rect">
            <a:avLst/>
          </a:prstGeom>
          <a:solidFill>
            <a:schemeClr val="tx1"/>
          </a:solidFill>
          <a:ln>
            <a:noFill/>
          </a:ln>
        </p:spPr>
        <p:txBody>
          <a:bodyPr wrap="square" rtlCol="0">
            <a:spAutoFit/>
          </a:bodyPr>
          <a:lstStyle/>
          <a:p>
            <a:pPr marL="0" marR="0" lvl="0" indent="0" algn="ctr" defTabSz="914126" rtl="0" eaLnBrk="1" fontAlgn="auto" latinLnBrk="0" hangingPunct="1">
              <a:lnSpc>
                <a:spcPct val="100000"/>
              </a:lnSpc>
              <a:spcBef>
                <a:spcPct val="50000"/>
              </a:spcBef>
              <a:spcAft>
                <a:spcPct val="0"/>
              </a:spcAft>
              <a:buClrTx/>
              <a:buSzTx/>
              <a:buFontTx/>
              <a:buNone/>
              <a:tabLst/>
              <a:defRPr/>
            </a:pPr>
            <a:r>
              <a:rPr kumimoji="0" lang="en-US" sz="1799"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Best Change From Baseline </a:t>
            </a:r>
            <a:br>
              <a:rPr kumimoji="0" lang="en-US" sz="1799"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799"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 Target Lesion Size (%)</a:t>
            </a:r>
          </a:p>
        </p:txBody>
      </p:sp>
      <p:grpSp>
        <p:nvGrpSpPr>
          <p:cNvPr id="104" name="Group 103">
            <a:extLst>
              <a:ext uri="{FF2B5EF4-FFF2-40B4-BE49-F238E27FC236}">
                <a16:creationId xmlns:a16="http://schemas.microsoft.com/office/drawing/2014/main" id="{3993695F-7715-7091-5035-C6A8A1A35E61}"/>
              </a:ext>
            </a:extLst>
          </p:cNvPr>
          <p:cNvGrpSpPr/>
          <p:nvPr/>
        </p:nvGrpSpPr>
        <p:grpSpPr>
          <a:xfrm>
            <a:off x="1140286" y="2711618"/>
            <a:ext cx="712042" cy="2901480"/>
            <a:chOff x="5290668" y="2092619"/>
            <a:chExt cx="712042" cy="2500640"/>
          </a:xfrm>
        </p:grpSpPr>
        <p:sp>
          <p:nvSpPr>
            <p:cNvPr id="105" name="TextBox 104">
              <a:extLst>
                <a:ext uri="{FF2B5EF4-FFF2-40B4-BE49-F238E27FC236}">
                  <a16:creationId xmlns:a16="http://schemas.microsoft.com/office/drawing/2014/main" id="{F696BC7E-7471-65E9-9D96-E676E0489446}"/>
                </a:ext>
              </a:extLst>
            </p:cNvPr>
            <p:cNvSpPr txBox="1"/>
            <p:nvPr/>
          </p:nvSpPr>
          <p:spPr bwMode="auto">
            <a:xfrm>
              <a:off x="5290668" y="2421098"/>
              <a:ext cx="712042" cy="318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126" rtl="0" eaLnBrk="0" fontAlgn="base" latinLnBrk="0" hangingPunct="0">
                <a:lnSpc>
                  <a:spcPct val="100000"/>
                </a:lnSpc>
                <a:spcBef>
                  <a:spcPct val="50000"/>
                </a:spcBef>
                <a:spcAft>
                  <a:spcPct val="0"/>
                </a:spcAft>
                <a:buClrTx/>
                <a:buSzTx/>
                <a:buFontTx/>
                <a:buNone/>
                <a:tabLst/>
                <a:defRPr/>
              </a:pPr>
              <a:r>
                <a:rPr kumimoji="0" lang="en-US" sz="1799"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75</a:t>
              </a:r>
            </a:p>
          </p:txBody>
        </p:sp>
        <p:sp>
          <p:nvSpPr>
            <p:cNvPr id="106" name="TextBox 105">
              <a:extLst>
                <a:ext uri="{FF2B5EF4-FFF2-40B4-BE49-F238E27FC236}">
                  <a16:creationId xmlns:a16="http://schemas.microsoft.com/office/drawing/2014/main" id="{867E1B5A-231F-B81C-F74B-F42F6BF9BEA8}"/>
                </a:ext>
              </a:extLst>
            </p:cNvPr>
            <p:cNvSpPr txBox="1"/>
            <p:nvPr/>
          </p:nvSpPr>
          <p:spPr bwMode="auto">
            <a:xfrm>
              <a:off x="5290668" y="3035278"/>
              <a:ext cx="712042" cy="318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126" rtl="0" eaLnBrk="0" fontAlgn="base" latinLnBrk="0" hangingPunct="0">
                <a:lnSpc>
                  <a:spcPct val="100000"/>
                </a:lnSpc>
                <a:spcBef>
                  <a:spcPct val="50000"/>
                </a:spcBef>
                <a:spcAft>
                  <a:spcPct val="0"/>
                </a:spcAft>
                <a:buClrTx/>
                <a:buSzTx/>
                <a:buFontTx/>
                <a:buNone/>
                <a:tabLst/>
                <a:defRPr/>
              </a:pPr>
              <a:r>
                <a:rPr kumimoji="0" lang="en-US" sz="1799"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25</a:t>
              </a:r>
            </a:p>
          </p:txBody>
        </p:sp>
        <p:sp>
          <p:nvSpPr>
            <p:cNvPr id="107" name="TextBox 106">
              <a:extLst>
                <a:ext uri="{FF2B5EF4-FFF2-40B4-BE49-F238E27FC236}">
                  <a16:creationId xmlns:a16="http://schemas.microsoft.com/office/drawing/2014/main" id="{452142BE-9689-A093-62A3-E1B3372A1AEF}"/>
                </a:ext>
              </a:extLst>
            </p:cNvPr>
            <p:cNvSpPr txBox="1"/>
            <p:nvPr/>
          </p:nvSpPr>
          <p:spPr bwMode="auto">
            <a:xfrm>
              <a:off x="5290668" y="3345280"/>
              <a:ext cx="712042" cy="318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126" rtl="0" eaLnBrk="0" fontAlgn="base" latinLnBrk="0" hangingPunct="0">
                <a:lnSpc>
                  <a:spcPct val="100000"/>
                </a:lnSpc>
                <a:spcBef>
                  <a:spcPct val="50000"/>
                </a:spcBef>
                <a:spcAft>
                  <a:spcPct val="0"/>
                </a:spcAft>
                <a:buClrTx/>
                <a:buSzTx/>
                <a:buFontTx/>
                <a:buNone/>
                <a:tabLst/>
                <a:defRPr/>
              </a:pPr>
              <a:r>
                <a:rPr kumimoji="0" lang="en-US" sz="1799"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08" name="TextBox 107">
              <a:extLst>
                <a:ext uri="{FF2B5EF4-FFF2-40B4-BE49-F238E27FC236}">
                  <a16:creationId xmlns:a16="http://schemas.microsoft.com/office/drawing/2014/main" id="{28D50BBC-892A-E3D8-1D09-C1E84A4EB496}"/>
                </a:ext>
              </a:extLst>
            </p:cNvPr>
            <p:cNvSpPr txBox="1"/>
            <p:nvPr/>
          </p:nvSpPr>
          <p:spPr bwMode="auto">
            <a:xfrm>
              <a:off x="5290668" y="2717681"/>
              <a:ext cx="712042" cy="318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126" rtl="0" eaLnBrk="0" fontAlgn="base" latinLnBrk="0" hangingPunct="0">
                <a:lnSpc>
                  <a:spcPct val="100000"/>
                </a:lnSpc>
                <a:spcBef>
                  <a:spcPct val="50000"/>
                </a:spcBef>
                <a:spcAft>
                  <a:spcPct val="0"/>
                </a:spcAft>
                <a:buClrTx/>
                <a:buSzTx/>
                <a:buFontTx/>
                <a:buNone/>
                <a:tabLst/>
                <a:defRPr/>
              </a:pPr>
              <a:r>
                <a:rPr kumimoji="0" lang="en-US" sz="1799"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50</a:t>
              </a:r>
            </a:p>
          </p:txBody>
        </p:sp>
        <p:sp>
          <p:nvSpPr>
            <p:cNvPr id="109" name="TextBox 108">
              <a:extLst>
                <a:ext uri="{FF2B5EF4-FFF2-40B4-BE49-F238E27FC236}">
                  <a16:creationId xmlns:a16="http://schemas.microsoft.com/office/drawing/2014/main" id="{49312D20-2B4D-1B2D-3D34-CE8572E39A14}"/>
                </a:ext>
              </a:extLst>
            </p:cNvPr>
            <p:cNvSpPr txBox="1"/>
            <p:nvPr/>
          </p:nvSpPr>
          <p:spPr bwMode="auto">
            <a:xfrm>
              <a:off x="5290668" y="3645846"/>
              <a:ext cx="712042" cy="318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126" rtl="0" eaLnBrk="0" fontAlgn="base" latinLnBrk="0" hangingPunct="0">
                <a:lnSpc>
                  <a:spcPct val="100000"/>
                </a:lnSpc>
                <a:spcBef>
                  <a:spcPct val="50000"/>
                </a:spcBef>
                <a:spcAft>
                  <a:spcPct val="0"/>
                </a:spcAft>
                <a:buClrTx/>
                <a:buSzTx/>
                <a:buFontTx/>
                <a:buNone/>
                <a:tabLst/>
                <a:defRPr/>
              </a:pPr>
              <a:r>
                <a:rPr kumimoji="0" lang="en-US" sz="1799"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-25</a:t>
              </a:r>
            </a:p>
          </p:txBody>
        </p:sp>
        <p:sp>
          <p:nvSpPr>
            <p:cNvPr id="110" name="TextBox 109">
              <a:extLst>
                <a:ext uri="{FF2B5EF4-FFF2-40B4-BE49-F238E27FC236}">
                  <a16:creationId xmlns:a16="http://schemas.microsoft.com/office/drawing/2014/main" id="{DED6A7C8-D5C2-C87F-F238-5A9E44F7576C}"/>
                </a:ext>
              </a:extLst>
            </p:cNvPr>
            <p:cNvSpPr txBox="1"/>
            <p:nvPr/>
          </p:nvSpPr>
          <p:spPr bwMode="auto">
            <a:xfrm>
              <a:off x="5290668" y="3954004"/>
              <a:ext cx="712042" cy="318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126" rtl="0" eaLnBrk="0" fontAlgn="base" latinLnBrk="0" hangingPunct="0">
                <a:lnSpc>
                  <a:spcPct val="100000"/>
                </a:lnSpc>
                <a:spcBef>
                  <a:spcPct val="50000"/>
                </a:spcBef>
                <a:spcAft>
                  <a:spcPct val="0"/>
                </a:spcAft>
                <a:buClrTx/>
                <a:buSzTx/>
                <a:buFontTx/>
                <a:buNone/>
                <a:tabLst/>
                <a:defRPr/>
              </a:pPr>
              <a:r>
                <a:rPr kumimoji="0" lang="en-US" sz="1799"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-50</a:t>
              </a:r>
            </a:p>
          </p:txBody>
        </p:sp>
        <p:sp>
          <p:nvSpPr>
            <p:cNvPr id="111" name="TextBox 110">
              <a:extLst>
                <a:ext uri="{FF2B5EF4-FFF2-40B4-BE49-F238E27FC236}">
                  <a16:creationId xmlns:a16="http://schemas.microsoft.com/office/drawing/2014/main" id="{C0FA4A2F-B2CE-7D5E-F509-C4891A060B02}"/>
                </a:ext>
              </a:extLst>
            </p:cNvPr>
            <p:cNvSpPr txBox="1"/>
            <p:nvPr/>
          </p:nvSpPr>
          <p:spPr bwMode="auto">
            <a:xfrm>
              <a:off x="5290668" y="4275061"/>
              <a:ext cx="712042" cy="318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126" rtl="0" eaLnBrk="0" fontAlgn="base" latinLnBrk="0" hangingPunct="0">
                <a:lnSpc>
                  <a:spcPct val="100000"/>
                </a:lnSpc>
                <a:spcBef>
                  <a:spcPct val="50000"/>
                </a:spcBef>
                <a:spcAft>
                  <a:spcPct val="0"/>
                </a:spcAft>
                <a:buClrTx/>
                <a:buSzTx/>
                <a:buFontTx/>
                <a:buNone/>
                <a:tabLst/>
                <a:defRPr/>
              </a:pPr>
              <a:r>
                <a:rPr kumimoji="0" lang="en-US" sz="1799"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-75</a:t>
              </a:r>
            </a:p>
          </p:txBody>
        </p:sp>
        <p:sp>
          <p:nvSpPr>
            <p:cNvPr id="112" name="TextBox 111">
              <a:extLst>
                <a:ext uri="{FF2B5EF4-FFF2-40B4-BE49-F238E27FC236}">
                  <a16:creationId xmlns:a16="http://schemas.microsoft.com/office/drawing/2014/main" id="{3A1ED927-37F5-7D70-582C-A0D1DD28E7E4}"/>
                </a:ext>
              </a:extLst>
            </p:cNvPr>
            <p:cNvSpPr txBox="1"/>
            <p:nvPr/>
          </p:nvSpPr>
          <p:spPr bwMode="auto">
            <a:xfrm>
              <a:off x="5290668" y="2092619"/>
              <a:ext cx="712042" cy="318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126" rtl="0" eaLnBrk="0" fontAlgn="base" latinLnBrk="0" hangingPunct="0">
                <a:lnSpc>
                  <a:spcPct val="100000"/>
                </a:lnSpc>
                <a:spcBef>
                  <a:spcPct val="50000"/>
                </a:spcBef>
                <a:spcAft>
                  <a:spcPct val="0"/>
                </a:spcAft>
                <a:buClrTx/>
                <a:buSzTx/>
                <a:buFontTx/>
                <a:buNone/>
                <a:tabLst/>
                <a:defRPr/>
              </a:pPr>
              <a:r>
                <a:rPr kumimoji="0" lang="en-US" sz="1799"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grpSp>
      <p:grpSp>
        <p:nvGrpSpPr>
          <p:cNvPr id="113" name="Group 112">
            <a:extLst>
              <a:ext uri="{FF2B5EF4-FFF2-40B4-BE49-F238E27FC236}">
                <a16:creationId xmlns:a16="http://schemas.microsoft.com/office/drawing/2014/main" id="{09232ABB-6E8C-70B3-5998-FA47A64453FF}"/>
              </a:ext>
            </a:extLst>
          </p:cNvPr>
          <p:cNvGrpSpPr/>
          <p:nvPr/>
        </p:nvGrpSpPr>
        <p:grpSpPr>
          <a:xfrm>
            <a:off x="1903581" y="4056802"/>
            <a:ext cx="9384169" cy="720983"/>
            <a:chOff x="2913617" y="3642290"/>
            <a:chExt cx="5259495" cy="820453"/>
          </a:xfrm>
        </p:grpSpPr>
        <p:cxnSp>
          <p:nvCxnSpPr>
            <p:cNvPr id="114" name="Straight Connector 113">
              <a:extLst>
                <a:ext uri="{FF2B5EF4-FFF2-40B4-BE49-F238E27FC236}">
                  <a16:creationId xmlns:a16="http://schemas.microsoft.com/office/drawing/2014/main" id="{3E7E7116-EF61-5B53-2314-81A135857DB6}"/>
                </a:ext>
              </a:extLst>
            </p:cNvPr>
            <p:cNvCxnSpPr/>
            <p:nvPr/>
          </p:nvCxnSpPr>
          <p:spPr bwMode="auto">
            <a:xfrm>
              <a:off x="2913617" y="3642290"/>
              <a:ext cx="5248695" cy="0"/>
            </a:xfrm>
            <a:prstGeom prst="line">
              <a:avLst/>
            </a:prstGeom>
            <a:noFill/>
            <a:ln w="28575" cap="flat" cmpd="sng" algn="ctr">
              <a:solidFill>
                <a:schemeClr val="tx2"/>
              </a:solidFill>
              <a:prstDash val="sysDash"/>
              <a:round/>
              <a:headEnd type="none" w="med" len="med"/>
              <a:tailEnd type="none" w="med" len="med"/>
            </a:ln>
            <a:effectLst/>
          </p:spPr>
        </p:cxnSp>
        <p:cxnSp>
          <p:nvCxnSpPr>
            <p:cNvPr id="115" name="Straight Connector 114">
              <a:extLst>
                <a:ext uri="{FF2B5EF4-FFF2-40B4-BE49-F238E27FC236}">
                  <a16:creationId xmlns:a16="http://schemas.microsoft.com/office/drawing/2014/main" id="{243F3991-0E9B-3927-6629-B9B182288EE4}"/>
                </a:ext>
              </a:extLst>
            </p:cNvPr>
            <p:cNvCxnSpPr/>
            <p:nvPr/>
          </p:nvCxnSpPr>
          <p:spPr bwMode="auto">
            <a:xfrm>
              <a:off x="2924417" y="4462743"/>
              <a:ext cx="5248695" cy="0"/>
            </a:xfrm>
            <a:prstGeom prst="line">
              <a:avLst/>
            </a:prstGeom>
            <a:noFill/>
            <a:ln w="28575" cap="flat" cmpd="sng" algn="ctr">
              <a:solidFill>
                <a:schemeClr val="tx2"/>
              </a:solidFill>
              <a:prstDash val="sysDash"/>
              <a:round/>
              <a:headEnd type="none" w="med" len="med"/>
              <a:tailEnd type="none" w="med" len="med"/>
            </a:ln>
            <a:effectLst/>
          </p:spPr>
        </p:cxnSp>
      </p:grpSp>
      <p:cxnSp>
        <p:nvCxnSpPr>
          <p:cNvPr id="116" name="Straight Connector 115">
            <a:extLst>
              <a:ext uri="{FF2B5EF4-FFF2-40B4-BE49-F238E27FC236}">
                <a16:creationId xmlns:a16="http://schemas.microsoft.com/office/drawing/2014/main" id="{88294C6F-8483-DD97-D138-6206A8D872A9}"/>
              </a:ext>
            </a:extLst>
          </p:cNvPr>
          <p:cNvCxnSpPr>
            <a:cxnSpLocks/>
          </p:cNvCxnSpPr>
          <p:nvPr/>
        </p:nvCxnSpPr>
        <p:spPr bwMode="auto">
          <a:xfrm flipV="1">
            <a:off x="1921512" y="2910022"/>
            <a:ext cx="0" cy="2892094"/>
          </a:xfrm>
          <a:prstGeom prst="line">
            <a:avLst/>
          </a:prstGeom>
          <a:noFill/>
          <a:ln w="28575" cap="flat" cmpd="sng" algn="ctr">
            <a:solidFill>
              <a:schemeClr val="bg1"/>
            </a:solidFill>
            <a:prstDash val="solid"/>
            <a:round/>
            <a:headEnd type="none" w="med" len="med"/>
            <a:tailEnd type="none" w="med" len="med"/>
          </a:ln>
          <a:effectLst/>
        </p:spPr>
      </p:cxnSp>
      <p:grpSp>
        <p:nvGrpSpPr>
          <p:cNvPr id="117" name="Group 116">
            <a:extLst>
              <a:ext uri="{FF2B5EF4-FFF2-40B4-BE49-F238E27FC236}">
                <a16:creationId xmlns:a16="http://schemas.microsoft.com/office/drawing/2014/main" id="{CB8E6F5D-3189-D890-3286-6475DEA707DD}"/>
              </a:ext>
            </a:extLst>
          </p:cNvPr>
          <p:cNvGrpSpPr/>
          <p:nvPr/>
        </p:nvGrpSpPr>
        <p:grpSpPr>
          <a:xfrm>
            <a:off x="1813220" y="2910022"/>
            <a:ext cx="108292" cy="2886981"/>
            <a:chOff x="5978077" y="1824510"/>
            <a:chExt cx="69887" cy="2276689"/>
          </a:xfrm>
        </p:grpSpPr>
        <p:cxnSp>
          <p:nvCxnSpPr>
            <p:cNvPr id="118" name="Straight Connector 117">
              <a:extLst>
                <a:ext uri="{FF2B5EF4-FFF2-40B4-BE49-F238E27FC236}">
                  <a16:creationId xmlns:a16="http://schemas.microsoft.com/office/drawing/2014/main" id="{69EEA257-BEC8-C683-CB47-49245DCD7D81}"/>
                </a:ext>
              </a:extLst>
            </p:cNvPr>
            <p:cNvCxnSpPr/>
            <p:nvPr/>
          </p:nvCxnSpPr>
          <p:spPr bwMode="auto">
            <a:xfrm flipH="1">
              <a:off x="5978077" y="1824510"/>
              <a:ext cx="69887" cy="0"/>
            </a:xfrm>
            <a:prstGeom prst="line">
              <a:avLst/>
            </a:prstGeom>
            <a:noFill/>
            <a:ln w="28575" cap="flat" cmpd="sng" algn="ctr">
              <a:solidFill>
                <a:schemeClr val="bg1"/>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325599B5-B8F5-E5E1-5732-5A053EE8537C}"/>
                </a:ext>
              </a:extLst>
            </p:cNvPr>
            <p:cNvCxnSpPr/>
            <p:nvPr/>
          </p:nvCxnSpPr>
          <p:spPr bwMode="auto">
            <a:xfrm flipH="1">
              <a:off x="5978077" y="2109096"/>
              <a:ext cx="69887" cy="0"/>
            </a:xfrm>
            <a:prstGeom prst="line">
              <a:avLst/>
            </a:prstGeom>
            <a:noFill/>
            <a:ln w="28575" cap="flat" cmpd="sng" algn="ctr">
              <a:solidFill>
                <a:schemeClr val="bg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3398563A-52B8-9076-9C5F-3223B49744AE}"/>
                </a:ext>
              </a:extLst>
            </p:cNvPr>
            <p:cNvCxnSpPr/>
            <p:nvPr/>
          </p:nvCxnSpPr>
          <p:spPr bwMode="auto">
            <a:xfrm flipH="1">
              <a:off x="5978077" y="2393682"/>
              <a:ext cx="69887" cy="0"/>
            </a:xfrm>
            <a:prstGeom prst="line">
              <a:avLst/>
            </a:prstGeom>
            <a:noFill/>
            <a:ln w="28575" cap="flat" cmpd="sng" algn="ctr">
              <a:solidFill>
                <a:schemeClr val="bg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947C7102-E376-CC17-57FC-2BB962DFA198}"/>
                </a:ext>
              </a:extLst>
            </p:cNvPr>
            <p:cNvCxnSpPr/>
            <p:nvPr/>
          </p:nvCxnSpPr>
          <p:spPr bwMode="auto">
            <a:xfrm flipH="1">
              <a:off x="5978077" y="2678269"/>
              <a:ext cx="69887" cy="0"/>
            </a:xfrm>
            <a:prstGeom prst="line">
              <a:avLst/>
            </a:prstGeom>
            <a:noFill/>
            <a:ln w="28575" cap="flat" cmpd="sng" algn="ctr">
              <a:solidFill>
                <a:schemeClr val="bg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7482B1F8-E511-2ECA-27B3-6E0F2FDF4863}"/>
                </a:ext>
              </a:extLst>
            </p:cNvPr>
            <p:cNvCxnSpPr/>
            <p:nvPr/>
          </p:nvCxnSpPr>
          <p:spPr bwMode="auto">
            <a:xfrm flipH="1">
              <a:off x="5978077" y="2962855"/>
              <a:ext cx="69887" cy="0"/>
            </a:xfrm>
            <a:prstGeom prst="line">
              <a:avLst/>
            </a:prstGeom>
            <a:noFill/>
            <a:ln w="28575" cap="flat" cmpd="sng" algn="ctr">
              <a:solidFill>
                <a:schemeClr val="bg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01F06496-6996-2854-A2E7-D1D5EEA097FD}"/>
                </a:ext>
              </a:extLst>
            </p:cNvPr>
            <p:cNvCxnSpPr/>
            <p:nvPr/>
          </p:nvCxnSpPr>
          <p:spPr bwMode="auto">
            <a:xfrm flipH="1">
              <a:off x="5978077" y="3247441"/>
              <a:ext cx="69887" cy="0"/>
            </a:xfrm>
            <a:prstGeom prst="line">
              <a:avLst/>
            </a:prstGeom>
            <a:noFill/>
            <a:ln w="28575" cap="flat" cmpd="sng" algn="ctr">
              <a:solidFill>
                <a:schemeClr val="bg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F615DC4E-74AF-5D0C-579F-E73BB03C6626}"/>
                </a:ext>
              </a:extLst>
            </p:cNvPr>
            <p:cNvCxnSpPr/>
            <p:nvPr/>
          </p:nvCxnSpPr>
          <p:spPr bwMode="auto">
            <a:xfrm flipH="1">
              <a:off x="5978077" y="3532027"/>
              <a:ext cx="69887" cy="0"/>
            </a:xfrm>
            <a:prstGeom prst="line">
              <a:avLst/>
            </a:prstGeom>
            <a:noFill/>
            <a:ln w="28575" cap="flat" cmpd="sng" algn="ctr">
              <a:solidFill>
                <a:schemeClr val="bg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7774CFDC-FFD8-9DF2-2558-4F57374AFEAC}"/>
                </a:ext>
              </a:extLst>
            </p:cNvPr>
            <p:cNvCxnSpPr/>
            <p:nvPr/>
          </p:nvCxnSpPr>
          <p:spPr bwMode="auto">
            <a:xfrm flipH="1">
              <a:off x="5978077" y="3816613"/>
              <a:ext cx="69887" cy="0"/>
            </a:xfrm>
            <a:prstGeom prst="line">
              <a:avLst/>
            </a:prstGeom>
            <a:noFill/>
            <a:ln w="28575" cap="flat" cmpd="sng" algn="ctr">
              <a:solidFill>
                <a:schemeClr val="bg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FCA18F87-699F-9901-905D-6A2CAD1C6A18}"/>
                </a:ext>
              </a:extLst>
            </p:cNvPr>
            <p:cNvCxnSpPr/>
            <p:nvPr/>
          </p:nvCxnSpPr>
          <p:spPr bwMode="auto">
            <a:xfrm flipH="1">
              <a:off x="5978077" y="4101199"/>
              <a:ext cx="69887" cy="0"/>
            </a:xfrm>
            <a:prstGeom prst="line">
              <a:avLst/>
            </a:prstGeom>
            <a:noFill/>
            <a:ln w="28575" cap="flat" cmpd="sng" algn="ctr">
              <a:solidFill>
                <a:schemeClr val="bg1"/>
              </a:solidFill>
              <a:prstDash val="solid"/>
              <a:round/>
              <a:headEnd type="none" w="med" len="med"/>
              <a:tailEnd type="none" w="med" len="med"/>
            </a:ln>
            <a:effectLst/>
          </p:spPr>
        </p:cxnSp>
      </p:grpSp>
      <p:sp>
        <p:nvSpPr>
          <p:cNvPr id="127" name="TextBox 126">
            <a:extLst>
              <a:ext uri="{FF2B5EF4-FFF2-40B4-BE49-F238E27FC236}">
                <a16:creationId xmlns:a16="http://schemas.microsoft.com/office/drawing/2014/main" id="{0D1720BC-3287-84E8-A69A-FEFF833B15B5}"/>
              </a:ext>
            </a:extLst>
          </p:cNvPr>
          <p:cNvSpPr txBox="1"/>
          <p:nvPr/>
        </p:nvSpPr>
        <p:spPr bwMode="auto">
          <a:xfrm>
            <a:off x="1139661" y="5604069"/>
            <a:ext cx="712042" cy="369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126" rtl="0" eaLnBrk="0" fontAlgn="base" latinLnBrk="0" hangingPunct="0">
              <a:lnSpc>
                <a:spcPct val="100000"/>
              </a:lnSpc>
              <a:spcBef>
                <a:spcPct val="50000"/>
              </a:spcBef>
              <a:spcAft>
                <a:spcPct val="0"/>
              </a:spcAft>
              <a:buClrTx/>
              <a:buSzTx/>
              <a:buFontTx/>
              <a:buNone/>
              <a:tabLst/>
              <a:defRPr/>
            </a:pPr>
            <a:r>
              <a:rPr kumimoji="0" lang="en-US" sz="1799"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128" name="Rectangle 127">
            <a:extLst>
              <a:ext uri="{FF2B5EF4-FFF2-40B4-BE49-F238E27FC236}">
                <a16:creationId xmlns:a16="http://schemas.microsoft.com/office/drawing/2014/main" id="{6694ECED-F30D-14F5-1BA0-C6DE4AADC213}"/>
              </a:ext>
            </a:extLst>
          </p:cNvPr>
          <p:cNvSpPr/>
          <p:nvPr/>
        </p:nvSpPr>
        <p:spPr bwMode="auto">
          <a:xfrm>
            <a:off x="1982145" y="2916507"/>
            <a:ext cx="102396" cy="1428951"/>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9" name="TextBox 128">
            <a:extLst>
              <a:ext uri="{FF2B5EF4-FFF2-40B4-BE49-F238E27FC236}">
                <a16:creationId xmlns:a16="http://schemas.microsoft.com/office/drawing/2014/main" id="{BE5ECF91-2D9D-88A3-456C-3C81AB70C587}"/>
              </a:ext>
            </a:extLst>
          </p:cNvPr>
          <p:cNvSpPr txBox="1"/>
          <p:nvPr/>
        </p:nvSpPr>
        <p:spPr bwMode="auto">
          <a:xfrm>
            <a:off x="4442780" y="5463772"/>
            <a:ext cx="3309046" cy="369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126" rtl="0" eaLnBrk="0" fontAlgn="base" latinLnBrk="0" hangingPunct="0">
              <a:lnSpc>
                <a:spcPct val="100000"/>
              </a:lnSpc>
              <a:spcBef>
                <a:spcPct val="50000"/>
              </a:spcBef>
              <a:spcAft>
                <a:spcPct val="0"/>
              </a:spcAft>
              <a:buClrTx/>
              <a:buSzTx/>
              <a:buFontTx/>
              <a:buNone/>
              <a:tabLst/>
              <a:defRPr/>
            </a:pPr>
            <a:r>
              <a:rPr kumimoji="0" lang="en-US" sz="1799"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a:t>
            </a:r>
          </a:p>
        </p:txBody>
      </p:sp>
      <p:sp>
        <p:nvSpPr>
          <p:cNvPr id="130" name="Rectangle 129">
            <a:extLst>
              <a:ext uri="{FF2B5EF4-FFF2-40B4-BE49-F238E27FC236}">
                <a16:creationId xmlns:a16="http://schemas.microsoft.com/office/drawing/2014/main" id="{6DE96C18-6F25-FF3A-0F1E-5394F6334A72}"/>
              </a:ext>
            </a:extLst>
          </p:cNvPr>
          <p:cNvSpPr/>
          <p:nvPr/>
        </p:nvSpPr>
        <p:spPr bwMode="auto">
          <a:xfrm>
            <a:off x="2142883" y="4188405"/>
            <a:ext cx="102383" cy="154794"/>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1" name="Rectangle 130">
            <a:extLst>
              <a:ext uri="{FF2B5EF4-FFF2-40B4-BE49-F238E27FC236}">
                <a16:creationId xmlns:a16="http://schemas.microsoft.com/office/drawing/2014/main" id="{D9EAE1CD-E23B-1E79-C4D4-2D2DD15DADAC}"/>
              </a:ext>
            </a:extLst>
          </p:cNvPr>
          <p:cNvSpPr/>
          <p:nvPr/>
        </p:nvSpPr>
        <p:spPr bwMode="auto">
          <a:xfrm>
            <a:off x="2464333" y="4255122"/>
            <a:ext cx="102382" cy="9839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2" name="Rectangle 131">
            <a:extLst>
              <a:ext uri="{FF2B5EF4-FFF2-40B4-BE49-F238E27FC236}">
                <a16:creationId xmlns:a16="http://schemas.microsoft.com/office/drawing/2014/main" id="{70B634CB-9056-2947-BB2E-A8DB95BF8FFB}"/>
              </a:ext>
            </a:extLst>
          </p:cNvPr>
          <p:cNvSpPr/>
          <p:nvPr/>
        </p:nvSpPr>
        <p:spPr bwMode="auto">
          <a:xfrm>
            <a:off x="2625057" y="4290313"/>
            <a:ext cx="102382" cy="55145"/>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3" name="Rectangle 132">
            <a:extLst>
              <a:ext uri="{FF2B5EF4-FFF2-40B4-BE49-F238E27FC236}">
                <a16:creationId xmlns:a16="http://schemas.microsoft.com/office/drawing/2014/main" id="{D4B0ED87-4772-664C-0009-C44B95635BF5}"/>
              </a:ext>
            </a:extLst>
          </p:cNvPr>
          <p:cNvSpPr/>
          <p:nvPr/>
        </p:nvSpPr>
        <p:spPr bwMode="auto">
          <a:xfrm>
            <a:off x="2785779" y="4311009"/>
            <a:ext cx="94908" cy="4571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4" name="Rectangle 133">
            <a:extLst>
              <a:ext uri="{FF2B5EF4-FFF2-40B4-BE49-F238E27FC236}">
                <a16:creationId xmlns:a16="http://schemas.microsoft.com/office/drawing/2014/main" id="{8F93EC44-2E29-322C-A131-BFE089A1808D}"/>
              </a:ext>
            </a:extLst>
          </p:cNvPr>
          <p:cNvSpPr/>
          <p:nvPr/>
        </p:nvSpPr>
        <p:spPr bwMode="auto">
          <a:xfrm>
            <a:off x="3226937" y="4351480"/>
            <a:ext cx="94908" cy="3657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5" name="Rectangle 134">
            <a:extLst>
              <a:ext uri="{FF2B5EF4-FFF2-40B4-BE49-F238E27FC236}">
                <a16:creationId xmlns:a16="http://schemas.microsoft.com/office/drawing/2014/main" id="{84A1ED12-2A8A-B962-1D7F-AD04004619D2}"/>
              </a:ext>
            </a:extLst>
          </p:cNvPr>
          <p:cNvSpPr/>
          <p:nvPr/>
        </p:nvSpPr>
        <p:spPr bwMode="auto">
          <a:xfrm>
            <a:off x="3396242" y="4348966"/>
            <a:ext cx="85744" cy="7407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6" name="Rectangle 135">
            <a:extLst>
              <a:ext uri="{FF2B5EF4-FFF2-40B4-BE49-F238E27FC236}">
                <a16:creationId xmlns:a16="http://schemas.microsoft.com/office/drawing/2014/main" id="{73A41949-7B88-EEE7-4247-0EFC06E10CD0}"/>
              </a:ext>
            </a:extLst>
          </p:cNvPr>
          <p:cNvSpPr/>
          <p:nvPr/>
        </p:nvSpPr>
        <p:spPr bwMode="auto">
          <a:xfrm>
            <a:off x="3556383" y="4345458"/>
            <a:ext cx="85740" cy="93435"/>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7" name="Rectangle 136">
            <a:extLst>
              <a:ext uri="{FF2B5EF4-FFF2-40B4-BE49-F238E27FC236}">
                <a16:creationId xmlns:a16="http://schemas.microsoft.com/office/drawing/2014/main" id="{434662E7-C1AD-EA7A-2E7D-DE3B9E8B1F96}"/>
              </a:ext>
            </a:extLst>
          </p:cNvPr>
          <p:cNvSpPr/>
          <p:nvPr/>
        </p:nvSpPr>
        <p:spPr bwMode="auto">
          <a:xfrm>
            <a:off x="3716520" y="4345458"/>
            <a:ext cx="85740" cy="93435"/>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8" name="Rectangle 137">
            <a:extLst>
              <a:ext uri="{FF2B5EF4-FFF2-40B4-BE49-F238E27FC236}">
                <a16:creationId xmlns:a16="http://schemas.microsoft.com/office/drawing/2014/main" id="{35B7230E-6D7A-CDB3-F60D-267C4F3179ED}"/>
              </a:ext>
            </a:extLst>
          </p:cNvPr>
          <p:cNvSpPr/>
          <p:nvPr/>
        </p:nvSpPr>
        <p:spPr bwMode="auto">
          <a:xfrm>
            <a:off x="3876657" y="4346584"/>
            <a:ext cx="85734" cy="126925"/>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9" name="Rectangle 138">
            <a:extLst>
              <a:ext uri="{FF2B5EF4-FFF2-40B4-BE49-F238E27FC236}">
                <a16:creationId xmlns:a16="http://schemas.microsoft.com/office/drawing/2014/main" id="{E026DE3A-F26C-14E9-71A0-70C49923193A}"/>
              </a:ext>
            </a:extLst>
          </p:cNvPr>
          <p:cNvSpPr/>
          <p:nvPr/>
        </p:nvSpPr>
        <p:spPr bwMode="auto">
          <a:xfrm>
            <a:off x="4036788" y="4346584"/>
            <a:ext cx="85734" cy="126925"/>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0" name="Rectangle 139">
            <a:extLst>
              <a:ext uri="{FF2B5EF4-FFF2-40B4-BE49-F238E27FC236}">
                <a16:creationId xmlns:a16="http://schemas.microsoft.com/office/drawing/2014/main" id="{D7D0AFA4-011A-54F7-4A38-E23595BED8D3}"/>
              </a:ext>
            </a:extLst>
          </p:cNvPr>
          <p:cNvSpPr/>
          <p:nvPr/>
        </p:nvSpPr>
        <p:spPr bwMode="auto">
          <a:xfrm>
            <a:off x="4196919" y="4346584"/>
            <a:ext cx="85734" cy="126925"/>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1" name="Rectangle 140">
            <a:extLst>
              <a:ext uri="{FF2B5EF4-FFF2-40B4-BE49-F238E27FC236}">
                <a16:creationId xmlns:a16="http://schemas.microsoft.com/office/drawing/2014/main" id="{2A82088C-F3F4-C81D-4A55-AFEF75448B60}"/>
              </a:ext>
            </a:extLst>
          </p:cNvPr>
          <p:cNvSpPr/>
          <p:nvPr/>
        </p:nvSpPr>
        <p:spPr bwMode="auto">
          <a:xfrm>
            <a:off x="4357050" y="4344312"/>
            <a:ext cx="85730" cy="17267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2" name="Rectangle 141">
            <a:extLst>
              <a:ext uri="{FF2B5EF4-FFF2-40B4-BE49-F238E27FC236}">
                <a16:creationId xmlns:a16="http://schemas.microsoft.com/office/drawing/2014/main" id="{27D1B435-B3CE-764A-94DE-EA2706842438}"/>
              </a:ext>
            </a:extLst>
          </p:cNvPr>
          <p:cNvSpPr/>
          <p:nvPr/>
        </p:nvSpPr>
        <p:spPr bwMode="auto">
          <a:xfrm>
            <a:off x="4517177" y="4344312"/>
            <a:ext cx="85730" cy="17267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3" name="Rectangle 142">
            <a:extLst>
              <a:ext uri="{FF2B5EF4-FFF2-40B4-BE49-F238E27FC236}">
                <a16:creationId xmlns:a16="http://schemas.microsoft.com/office/drawing/2014/main" id="{9BF2C4E7-EE5F-AF6C-9164-CEC60388D419}"/>
              </a:ext>
            </a:extLst>
          </p:cNvPr>
          <p:cNvSpPr/>
          <p:nvPr/>
        </p:nvSpPr>
        <p:spPr bwMode="auto">
          <a:xfrm>
            <a:off x="4677304" y="4348965"/>
            <a:ext cx="85729" cy="18095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4" name="Rectangle 143">
            <a:extLst>
              <a:ext uri="{FF2B5EF4-FFF2-40B4-BE49-F238E27FC236}">
                <a16:creationId xmlns:a16="http://schemas.microsoft.com/office/drawing/2014/main" id="{E54105FC-147D-7E52-0A33-A10AEA314D56}"/>
              </a:ext>
            </a:extLst>
          </p:cNvPr>
          <p:cNvSpPr/>
          <p:nvPr/>
        </p:nvSpPr>
        <p:spPr bwMode="auto">
          <a:xfrm>
            <a:off x="4837430" y="4345240"/>
            <a:ext cx="85729" cy="18095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5" name="Rectangle 144">
            <a:extLst>
              <a:ext uri="{FF2B5EF4-FFF2-40B4-BE49-F238E27FC236}">
                <a16:creationId xmlns:a16="http://schemas.microsoft.com/office/drawing/2014/main" id="{0BC519C8-020B-F90A-1862-8B7078BBE759}"/>
              </a:ext>
            </a:extLst>
          </p:cNvPr>
          <p:cNvSpPr/>
          <p:nvPr/>
        </p:nvSpPr>
        <p:spPr bwMode="auto">
          <a:xfrm>
            <a:off x="4997556" y="4348965"/>
            <a:ext cx="85728" cy="19521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6" name="Rectangle 145">
            <a:extLst>
              <a:ext uri="{FF2B5EF4-FFF2-40B4-BE49-F238E27FC236}">
                <a16:creationId xmlns:a16="http://schemas.microsoft.com/office/drawing/2014/main" id="{99295D49-E2AB-B927-43B9-F9B880EAA546}"/>
              </a:ext>
            </a:extLst>
          </p:cNvPr>
          <p:cNvSpPr/>
          <p:nvPr/>
        </p:nvSpPr>
        <p:spPr bwMode="auto">
          <a:xfrm>
            <a:off x="5157681" y="4350752"/>
            <a:ext cx="85728" cy="19521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7" name="Rectangle 146">
            <a:extLst>
              <a:ext uri="{FF2B5EF4-FFF2-40B4-BE49-F238E27FC236}">
                <a16:creationId xmlns:a16="http://schemas.microsoft.com/office/drawing/2014/main" id="{4DBC3466-7468-B244-6BF8-0DAFB7FA093F}"/>
              </a:ext>
            </a:extLst>
          </p:cNvPr>
          <p:cNvSpPr/>
          <p:nvPr/>
        </p:nvSpPr>
        <p:spPr bwMode="auto">
          <a:xfrm>
            <a:off x="5317806" y="4348965"/>
            <a:ext cx="85727" cy="220003"/>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8" name="Rectangle 147">
            <a:extLst>
              <a:ext uri="{FF2B5EF4-FFF2-40B4-BE49-F238E27FC236}">
                <a16:creationId xmlns:a16="http://schemas.microsoft.com/office/drawing/2014/main" id="{EBAAC672-D419-9F48-9BC6-EF86834BCAFC}"/>
              </a:ext>
            </a:extLst>
          </p:cNvPr>
          <p:cNvSpPr/>
          <p:nvPr/>
        </p:nvSpPr>
        <p:spPr bwMode="auto">
          <a:xfrm>
            <a:off x="5477930" y="4345241"/>
            <a:ext cx="85728" cy="243044"/>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9" name="Rectangle 148">
            <a:extLst>
              <a:ext uri="{FF2B5EF4-FFF2-40B4-BE49-F238E27FC236}">
                <a16:creationId xmlns:a16="http://schemas.microsoft.com/office/drawing/2014/main" id="{C82E9654-545F-EB32-C75D-01565F81F3C6}"/>
              </a:ext>
            </a:extLst>
          </p:cNvPr>
          <p:cNvSpPr/>
          <p:nvPr/>
        </p:nvSpPr>
        <p:spPr bwMode="auto">
          <a:xfrm>
            <a:off x="5638055" y="4352689"/>
            <a:ext cx="85723" cy="26103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0" name="Rectangle 149">
            <a:extLst>
              <a:ext uri="{FF2B5EF4-FFF2-40B4-BE49-F238E27FC236}">
                <a16:creationId xmlns:a16="http://schemas.microsoft.com/office/drawing/2014/main" id="{3E478D9F-4EB2-279C-980F-3981B90C7867}"/>
              </a:ext>
            </a:extLst>
          </p:cNvPr>
          <p:cNvSpPr/>
          <p:nvPr/>
        </p:nvSpPr>
        <p:spPr bwMode="auto">
          <a:xfrm>
            <a:off x="5798175" y="4354529"/>
            <a:ext cx="85723" cy="26103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1" name="Rectangle 150">
            <a:extLst>
              <a:ext uri="{FF2B5EF4-FFF2-40B4-BE49-F238E27FC236}">
                <a16:creationId xmlns:a16="http://schemas.microsoft.com/office/drawing/2014/main" id="{38531674-737C-1530-87FC-4382611BF2B7}"/>
              </a:ext>
            </a:extLst>
          </p:cNvPr>
          <p:cNvSpPr/>
          <p:nvPr/>
        </p:nvSpPr>
        <p:spPr bwMode="auto">
          <a:xfrm>
            <a:off x="5958295" y="4348965"/>
            <a:ext cx="81402" cy="27435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2" name="Rectangle 151">
            <a:extLst>
              <a:ext uri="{FF2B5EF4-FFF2-40B4-BE49-F238E27FC236}">
                <a16:creationId xmlns:a16="http://schemas.microsoft.com/office/drawing/2014/main" id="{ABAD4DAE-6833-8DDA-00E9-98C2E533C6F0}"/>
              </a:ext>
            </a:extLst>
          </p:cNvPr>
          <p:cNvSpPr/>
          <p:nvPr/>
        </p:nvSpPr>
        <p:spPr bwMode="auto">
          <a:xfrm>
            <a:off x="6114094" y="4348965"/>
            <a:ext cx="81390" cy="330784"/>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3" name="Rectangle 152">
            <a:extLst>
              <a:ext uri="{FF2B5EF4-FFF2-40B4-BE49-F238E27FC236}">
                <a16:creationId xmlns:a16="http://schemas.microsoft.com/office/drawing/2014/main" id="{D872BB5E-2719-704F-082E-B31C85C6FDDD}"/>
              </a:ext>
            </a:extLst>
          </p:cNvPr>
          <p:cNvSpPr/>
          <p:nvPr/>
        </p:nvSpPr>
        <p:spPr bwMode="auto">
          <a:xfrm>
            <a:off x="6269881" y="4348965"/>
            <a:ext cx="79330" cy="349314"/>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4" name="Rectangle 153">
            <a:extLst>
              <a:ext uri="{FF2B5EF4-FFF2-40B4-BE49-F238E27FC236}">
                <a16:creationId xmlns:a16="http://schemas.microsoft.com/office/drawing/2014/main" id="{F8E297B5-9DA5-DFB0-E354-FF0F90AFE4F8}"/>
              </a:ext>
            </a:extLst>
          </p:cNvPr>
          <p:cNvSpPr/>
          <p:nvPr/>
        </p:nvSpPr>
        <p:spPr bwMode="auto">
          <a:xfrm>
            <a:off x="6423608" y="4348965"/>
            <a:ext cx="79327" cy="361254"/>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5" name="Rectangle 154">
            <a:extLst>
              <a:ext uri="{FF2B5EF4-FFF2-40B4-BE49-F238E27FC236}">
                <a16:creationId xmlns:a16="http://schemas.microsoft.com/office/drawing/2014/main" id="{09E4C1FF-0C3B-09EF-E429-B9239317810E}"/>
              </a:ext>
            </a:extLst>
          </p:cNvPr>
          <p:cNvSpPr/>
          <p:nvPr/>
        </p:nvSpPr>
        <p:spPr bwMode="auto">
          <a:xfrm>
            <a:off x="6577332" y="4348965"/>
            <a:ext cx="79326" cy="387715"/>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6" name="Rectangle 155">
            <a:extLst>
              <a:ext uri="{FF2B5EF4-FFF2-40B4-BE49-F238E27FC236}">
                <a16:creationId xmlns:a16="http://schemas.microsoft.com/office/drawing/2014/main" id="{E545260A-391A-DDF8-8D4B-B776FF744178}"/>
              </a:ext>
            </a:extLst>
          </p:cNvPr>
          <p:cNvSpPr/>
          <p:nvPr/>
        </p:nvSpPr>
        <p:spPr bwMode="auto">
          <a:xfrm>
            <a:off x="6731055" y="4345240"/>
            <a:ext cx="94907" cy="414267"/>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7" name="Rectangle 156">
            <a:extLst>
              <a:ext uri="{FF2B5EF4-FFF2-40B4-BE49-F238E27FC236}">
                <a16:creationId xmlns:a16="http://schemas.microsoft.com/office/drawing/2014/main" id="{0E2A7B90-95CB-B0E1-D740-B21A2D10455B}"/>
              </a:ext>
            </a:extLst>
          </p:cNvPr>
          <p:cNvSpPr/>
          <p:nvPr/>
        </p:nvSpPr>
        <p:spPr bwMode="auto">
          <a:xfrm>
            <a:off x="6900359" y="4356072"/>
            <a:ext cx="94907" cy="421714"/>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8" name="Rectangle 157">
            <a:extLst>
              <a:ext uri="{FF2B5EF4-FFF2-40B4-BE49-F238E27FC236}">
                <a16:creationId xmlns:a16="http://schemas.microsoft.com/office/drawing/2014/main" id="{2F6E7046-A03A-4788-2909-58E78DE5C6CD}"/>
              </a:ext>
            </a:extLst>
          </p:cNvPr>
          <p:cNvSpPr/>
          <p:nvPr/>
        </p:nvSpPr>
        <p:spPr bwMode="auto">
          <a:xfrm>
            <a:off x="7069663" y="4348965"/>
            <a:ext cx="89130" cy="44255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9" name="Rectangle 158">
            <a:extLst>
              <a:ext uri="{FF2B5EF4-FFF2-40B4-BE49-F238E27FC236}">
                <a16:creationId xmlns:a16="http://schemas.microsoft.com/office/drawing/2014/main" id="{37DF2D3D-5FDB-9FFF-8CD4-2CA088BAB4D0}"/>
              </a:ext>
            </a:extLst>
          </p:cNvPr>
          <p:cNvSpPr/>
          <p:nvPr/>
        </p:nvSpPr>
        <p:spPr bwMode="auto">
          <a:xfrm>
            <a:off x="7233190" y="4348965"/>
            <a:ext cx="89129" cy="46059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0" name="Rectangle 159">
            <a:extLst>
              <a:ext uri="{FF2B5EF4-FFF2-40B4-BE49-F238E27FC236}">
                <a16:creationId xmlns:a16="http://schemas.microsoft.com/office/drawing/2014/main" id="{CF4561D6-2B60-1305-6494-558D9D594B28}"/>
              </a:ext>
            </a:extLst>
          </p:cNvPr>
          <p:cNvSpPr/>
          <p:nvPr/>
        </p:nvSpPr>
        <p:spPr bwMode="auto">
          <a:xfrm>
            <a:off x="7396716" y="4348965"/>
            <a:ext cx="89128" cy="482421"/>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1" name="Rectangle 160">
            <a:extLst>
              <a:ext uri="{FF2B5EF4-FFF2-40B4-BE49-F238E27FC236}">
                <a16:creationId xmlns:a16="http://schemas.microsoft.com/office/drawing/2014/main" id="{73003601-02A1-8E4C-D40B-41356C709B9C}"/>
              </a:ext>
            </a:extLst>
          </p:cNvPr>
          <p:cNvSpPr/>
          <p:nvPr/>
        </p:nvSpPr>
        <p:spPr bwMode="auto">
          <a:xfrm>
            <a:off x="7560241" y="4374017"/>
            <a:ext cx="85719" cy="468694"/>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2" name="Rectangle 161">
            <a:extLst>
              <a:ext uri="{FF2B5EF4-FFF2-40B4-BE49-F238E27FC236}">
                <a16:creationId xmlns:a16="http://schemas.microsoft.com/office/drawing/2014/main" id="{25880B94-EEA8-5F84-31B3-CE71BE05F574}"/>
              </a:ext>
            </a:extLst>
          </p:cNvPr>
          <p:cNvSpPr/>
          <p:nvPr/>
        </p:nvSpPr>
        <p:spPr bwMode="auto">
          <a:xfrm>
            <a:off x="7720360" y="4345240"/>
            <a:ext cx="85719" cy="51969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3" name="Rectangle 162">
            <a:extLst>
              <a:ext uri="{FF2B5EF4-FFF2-40B4-BE49-F238E27FC236}">
                <a16:creationId xmlns:a16="http://schemas.microsoft.com/office/drawing/2014/main" id="{B970B2A9-E790-C969-EFAB-B4D17D6B2457}"/>
              </a:ext>
            </a:extLst>
          </p:cNvPr>
          <p:cNvSpPr/>
          <p:nvPr/>
        </p:nvSpPr>
        <p:spPr bwMode="auto">
          <a:xfrm>
            <a:off x="7880476" y="4348965"/>
            <a:ext cx="85718" cy="549944"/>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4" name="Rectangle 163">
            <a:extLst>
              <a:ext uri="{FF2B5EF4-FFF2-40B4-BE49-F238E27FC236}">
                <a16:creationId xmlns:a16="http://schemas.microsoft.com/office/drawing/2014/main" id="{69C54A35-DC0B-BA3F-B6AF-9B1C8A408141}"/>
              </a:ext>
            </a:extLst>
          </p:cNvPr>
          <p:cNvSpPr/>
          <p:nvPr/>
        </p:nvSpPr>
        <p:spPr bwMode="auto">
          <a:xfrm>
            <a:off x="8040591" y="4348965"/>
            <a:ext cx="85715" cy="55704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5" name="Rectangle 164">
            <a:extLst>
              <a:ext uri="{FF2B5EF4-FFF2-40B4-BE49-F238E27FC236}">
                <a16:creationId xmlns:a16="http://schemas.microsoft.com/office/drawing/2014/main" id="{B6EB306C-6C02-C615-FC82-2C59DF1AA02E}"/>
              </a:ext>
            </a:extLst>
          </p:cNvPr>
          <p:cNvSpPr/>
          <p:nvPr/>
        </p:nvSpPr>
        <p:spPr bwMode="auto">
          <a:xfrm>
            <a:off x="8200703" y="4352689"/>
            <a:ext cx="85714" cy="59982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6" name="Rectangle 165">
            <a:extLst>
              <a:ext uri="{FF2B5EF4-FFF2-40B4-BE49-F238E27FC236}">
                <a16:creationId xmlns:a16="http://schemas.microsoft.com/office/drawing/2014/main" id="{5C8F0BA0-2F74-BD32-CA1E-3726879397CC}"/>
              </a:ext>
            </a:extLst>
          </p:cNvPr>
          <p:cNvSpPr/>
          <p:nvPr/>
        </p:nvSpPr>
        <p:spPr bwMode="auto">
          <a:xfrm>
            <a:off x="8360815" y="4353513"/>
            <a:ext cx="85700" cy="61113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7" name="Rectangle 166">
            <a:extLst>
              <a:ext uri="{FF2B5EF4-FFF2-40B4-BE49-F238E27FC236}">
                <a16:creationId xmlns:a16="http://schemas.microsoft.com/office/drawing/2014/main" id="{0B1E9039-091F-07FD-9B22-3E3BD4D7325E}"/>
              </a:ext>
            </a:extLst>
          </p:cNvPr>
          <p:cNvSpPr/>
          <p:nvPr/>
        </p:nvSpPr>
        <p:spPr bwMode="auto">
          <a:xfrm>
            <a:off x="8520922" y="4348965"/>
            <a:ext cx="85710" cy="693461"/>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8" name="Rectangle 167">
            <a:extLst>
              <a:ext uri="{FF2B5EF4-FFF2-40B4-BE49-F238E27FC236}">
                <a16:creationId xmlns:a16="http://schemas.microsoft.com/office/drawing/2014/main" id="{986C1AB7-8F8A-4525-8437-D4F9D0CDD649}"/>
              </a:ext>
            </a:extLst>
          </p:cNvPr>
          <p:cNvSpPr/>
          <p:nvPr/>
        </p:nvSpPr>
        <p:spPr bwMode="auto">
          <a:xfrm>
            <a:off x="8681029" y="4353740"/>
            <a:ext cx="85710" cy="693461"/>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9" name="Rectangle 168">
            <a:extLst>
              <a:ext uri="{FF2B5EF4-FFF2-40B4-BE49-F238E27FC236}">
                <a16:creationId xmlns:a16="http://schemas.microsoft.com/office/drawing/2014/main" id="{6AC4D8BE-6D26-45AF-9A0A-D42C241C8CA0}"/>
              </a:ext>
            </a:extLst>
          </p:cNvPr>
          <p:cNvSpPr/>
          <p:nvPr/>
        </p:nvSpPr>
        <p:spPr bwMode="auto">
          <a:xfrm>
            <a:off x="8841136" y="4348966"/>
            <a:ext cx="85703" cy="74351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0" name="Rectangle 169">
            <a:extLst>
              <a:ext uri="{FF2B5EF4-FFF2-40B4-BE49-F238E27FC236}">
                <a16:creationId xmlns:a16="http://schemas.microsoft.com/office/drawing/2014/main" id="{D10D17D8-8690-B96D-2EB6-C36F2FB56DC2}"/>
              </a:ext>
            </a:extLst>
          </p:cNvPr>
          <p:cNvSpPr/>
          <p:nvPr/>
        </p:nvSpPr>
        <p:spPr bwMode="auto">
          <a:xfrm>
            <a:off x="9001236" y="4348965"/>
            <a:ext cx="85702" cy="75936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1" name="Rectangle 170">
            <a:extLst>
              <a:ext uri="{FF2B5EF4-FFF2-40B4-BE49-F238E27FC236}">
                <a16:creationId xmlns:a16="http://schemas.microsoft.com/office/drawing/2014/main" id="{75211269-0479-0EFC-12C5-4D7D99A4FF5D}"/>
              </a:ext>
            </a:extLst>
          </p:cNvPr>
          <p:cNvSpPr/>
          <p:nvPr/>
        </p:nvSpPr>
        <p:spPr bwMode="auto">
          <a:xfrm>
            <a:off x="9161335" y="4353513"/>
            <a:ext cx="85696" cy="77067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2" name="Rectangle 171">
            <a:extLst>
              <a:ext uri="{FF2B5EF4-FFF2-40B4-BE49-F238E27FC236}">
                <a16:creationId xmlns:a16="http://schemas.microsoft.com/office/drawing/2014/main" id="{BC758ED6-3C00-7D35-9D28-6FC1FB7B3977}"/>
              </a:ext>
            </a:extLst>
          </p:cNvPr>
          <p:cNvSpPr/>
          <p:nvPr/>
        </p:nvSpPr>
        <p:spPr bwMode="auto">
          <a:xfrm>
            <a:off x="9321432" y="4341931"/>
            <a:ext cx="85700" cy="786775"/>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3" name="Rectangle 172">
            <a:extLst>
              <a:ext uri="{FF2B5EF4-FFF2-40B4-BE49-F238E27FC236}">
                <a16:creationId xmlns:a16="http://schemas.microsoft.com/office/drawing/2014/main" id="{4838F144-0095-CD91-30F9-10A96C787AE6}"/>
              </a:ext>
            </a:extLst>
          </p:cNvPr>
          <p:cNvSpPr/>
          <p:nvPr/>
        </p:nvSpPr>
        <p:spPr bwMode="auto">
          <a:xfrm>
            <a:off x="9481529" y="4353513"/>
            <a:ext cx="85684" cy="804944"/>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4" name="Rectangle 173">
            <a:extLst>
              <a:ext uri="{FF2B5EF4-FFF2-40B4-BE49-F238E27FC236}">
                <a16:creationId xmlns:a16="http://schemas.microsoft.com/office/drawing/2014/main" id="{502368F9-CD18-13EB-235A-936E158455A2}"/>
              </a:ext>
            </a:extLst>
          </p:cNvPr>
          <p:cNvSpPr/>
          <p:nvPr/>
        </p:nvSpPr>
        <p:spPr bwMode="auto">
          <a:xfrm>
            <a:off x="9641614" y="4348965"/>
            <a:ext cx="85688" cy="82104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5" name="Rectangle 174">
            <a:extLst>
              <a:ext uri="{FF2B5EF4-FFF2-40B4-BE49-F238E27FC236}">
                <a16:creationId xmlns:a16="http://schemas.microsoft.com/office/drawing/2014/main" id="{4931FA63-D73E-6F84-E1DF-810D8C745F23}"/>
              </a:ext>
            </a:extLst>
          </p:cNvPr>
          <p:cNvSpPr/>
          <p:nvPr/>
        </p:nvSpPr>
        <p:spPr bwMode="auto">
          <a:xfrm>
            <a:off x="9801699" y="4359051"/>
            <a:ext cx="85688" cy="82104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6" name="Rectangle 175">
            <a:extLst>
              <a:ext uri="{FF2B5EF4-FFF2-40B4-BE49-F238E27FC236}">
                <a16:creationId xmlns:a16="http://schemas.microsoft.com/office/drawing/2014/main" id="{11FEBC2E-D496-FB0B-FE66-B421E6AEF7DA}"/>
              </a:ext>
            </a:extLst>
          </p:cNvPr>
          <p:cNvSpPr/>
          <p:nvPr/>
        </p:nvSpPr>
        <p:spPr bwMode="auto">
          <a:xfrm>
            <a:off x="9961784" y="4347722"/>
            <a:ext cx="81302" cy="847235"/>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7" name="Rectangle 176">
            <a:extLst>
              <a:ext uri="{FF2B5EF4-FFF2-40B4-BE49-F238E27FC236}">
                <a16:creationId xmlns:a16="http://schemas.microsoft.com/office/drawing/2014/main" id="{7A7945D2-8BF0-8A53-8527-C6A3F07934D5}"/>
              </a:ext>
            </a:extLst>
          </p:cNvPr>
          <p:cNvSpPr/>
          <p:nvPr/>
        </p:nvSpPr>
        <p:spPr bwMode="auto">
          <a:xfrm>
            <a:off x="10117483" y="4347723"/>
            <a:ext cx="81298" cy="86102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8" name="Rectangle 177">
            <a:extLst>
              <a:ext uri="{FF2B5EF4-FFF2-40B4-BE49-F238E27FC236}">
                <a16:creationId xmlns:a16="http://schemas.microsoft.com/office/drawing/2014/main" id="{243D3233-E661-A6A1-ECA6-6792C09604E6}"/>
              </a:ext>
            </a:extLst>
          </p:cNvPr>
          <p:cNvSpPr/>
          <p:nvPr/>
        </p:nvSpPr>
        <p:spPr bwMode="auto">
          <a:xfrm>
            <a:off x="10273178" y="4345240"/>
            <a:ext cx="81293" cy="956647"/>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9" name="Rectangle 178">
            <a:extLst>
              <a:ext uri="{FF2B5EF4-FFF2-40B4-BE49-F238E27FC236}">
                <a16:creationId xmlns:a16="http://schemas.microsoft.com/office/drawing/2014/main" id="{6DB171FE-6F8A-1A73-08C5-D911E453E4EF}"/>
              </a:ext>
            </a:extLst>
          </p:cNvPr>
          <p:cNvSpPr/>
          <p:nvPr/>
        </p:nvSpPr>
        <p:spPr bwMode="auto">
          <a:xfrm>
            <a:off x="10428868" y="4347723"/>
            <a:ext cx="81293" cy="97841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0" name="Rectangle 179">
            <a:extLst>
              <a:ext uri="{FF2B5EF4-FFF2-40B4-BE49-F238E27FC236}">
                <a16:creationId xmlns:a16="http://schemas.microsoft.com/office/drawing/2014/main" id="{8449CC68-FBB4-56B8-1BB1-D7E3856B26C8}"/>
              </a:ext>
            </a:extLst>
          </p:cNvPr>
          <p:cNvSpPr/>
          <p:nvPr/>
        </p:nvSpPr>
        <p:spPr bwMode="auto">
          <a:xfrm>
            <a:off x="10584558" y="4347722"/>
            <a:ext cx="81292" cy="1043123"/>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1" name="Rectangle 180">
            <a:extLst>
              <a:ext uri="{FF2B5EF4-FFF2-40B4-BE49-F238E27FC236}">
                <a16:creationId xmlns:a16="http://schemas.microsoft.com/office/drawing/2014/main" id="{1A51ECC5-E561-8574-79EB-9668B59008AC}"/>
              </a:ext>
            </a:extLst>
          </p:cNvPr>
          <p:cNvSpPr/>
          <p:nvPr/>
        </p:nvSpPr>
        <p:spPr bwMode="auto">
          <a:xfrm>
            <a:off x="10740247" y="4347723"/>
            <a:ext cx="81286" cy="110782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2" name="Rectangle 181">
            <a:extLst>
              <a:ext uri="{FF2B5EF4-FFF2-40B4-BE49-F238E27FC236}">
                <a16:creationId xmlns:a16="http://schemas.microsoft.com/office/drawing/2014/main" id="{B2F9E361-326C-C19E-179D-CDD31B4DA06D}"/>
              </a:ext>
            </a:extLst>
          </p:cNvPr>
          <p:cNvSpPr/>
          <p:nvPr/>
        </p:nvSpPr>
        <p:spPr bwMode="auto">
          <a:xfrm>
            <a:off x="10895930" y="4347722"/>
            <a:ext cx="81286" cy="1123845"/>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3" name="Rectangle 182">
            <a:extLst>
              <a:ext uri="{FF2B5EF4-FFF2-40B4-BE49-F238E27FC236}">
                <a16:creationId xmlns:a16="http://schemas.microsoft.com/office/drawing/2014/main" id="{2F494782-7F00-C486-FFA5-4B694C518320}"/>
              </a:ext>
            </a:extLst>
          </p:cNvPr>
          <p:cNvSpPr/>
          <p:nvPr/>
        </p:nvSpPr>
        <p:spPr bwMode="auto">
          <a:xfrm>
            <a:off x="11051606" y="4345240"/>
            <a:ext cx="81285" cy="1451763"/>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184" name="Straight Connector 183">
            <a:extLst>
              <a:ext uri="{FF2B5EF4-FFF2-40B4-BE49-F238E27FC236}">
                <a16:creationId xmlns:a16="http://schemas.microsoft.com/office/drawing/2014/main" id="{1FC93AD2-3BBE-7007-C6EA-3BA420DEF57C}"/>
              </a:ext>
            </a:extLst>
          </p:cNvPr>
          <p:cNvCxnSpPr>
            <a:cxnSpLocks/>
          </p:cNvCxnSpPr>
          <p:nvPr/>
        </p:nvCxnSpPr>
        <p:spPr bwMode="auto">
          <a:xfrm>
            <a:off x="1867366" y="4357986"/>
            <a:ext cx="9436916" cy="0"/>
          </a:xfrm>
          <a:prstGeom prst="line">
            <a:avLst/>
          </a:prstGeom>
          <a:noFill/>
          <a:ln w="28575" cap="flat" cmpd="sng" algn="ctr">
            <a:solidFill>
              <a:schemeClr val="bg1"/>
            </a:solidFill>
            <a:prstDash val="solid"/>
            <a:round/>
            <a:headEnd type="none" w="med" len="med"/>
            <a:tailEnd type="none" w="med" len="med"/>
          </a:ln>
          <a:effectLst/>
        </p:spPr>
      </p:cxnSp>
      <p:sp>
        <p:nvSpPr>
          <p:cNvPr id="185" name="TextBox 184">
            <a:extLst>
              <a:ext uri="{FF2B5EF4-FFF2-40B4-BE49-F238E27FC236}">
                <a16:creationId xmlns:a16="http://schemas.microsoft.com/office/drawing/2014/main" id="{673248CC-7B15-3621-9FE7-9A70526A3A2A}"/>
              </a:ext>
            </a:extLst>
          </p:cNvPr>
          <p:cNvSpPr txBox="1"/>
          <p:nvPr/>
        </p:nvSpPr>
        <p:spPr bwMode="auto">
          <a:xfrm>
            <a:off x="6119969" y="3526159"/>
            <a:ext cx="399068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*57% of patients received ≥3 lines</a:t>
            </a: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of therapy.</a:t>
            </a:r>
          </a:p>
        </p:txBody>
      </p:sp>
    </p:spTree>
    <p:extLst>
      <p:ext uri="{BB962C8B-B14F-4D97-AF65-F5344CB8AC3E}">
        <p14:creationId xmlns:p14="http://schemas.microsoft.com/office/powerpoint/2010/main" val="30738491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8F9B1DD-011F-D8E8-064D-CFDDA780EF9C}"/>
              </a:ext>
            </a:extLst>
          </p:cNvPr>
          <p:cNvSpPr>
            <a:spLocks/>
          </p:cNvSpPr>
          <p:nvPr/>
        </p:nvSpPr>
        <p:spPr>
          <a:xfrm>
            <a:off x="400485" y="2325517"/>
            <a:ext cx="1829541" cy="2062103"/>
          </a:xfrm>
          <a:prstGeom prst="rect">
            <a:avLst/>
          </a:prstGeom>
          <a:noFill/>
          <a:ln>
            <a:noFill/>
          </a:ln>
        </p:spPr>
        <p:txBody>
          <a:bodyPr wrap="square" anchor="ctr" anchorCtr="1">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ysClr val="windowText" lastClr="000000"/>
                </a:solidFill>
                <a:effectLst/>
                <a:uLnTx/>
                <a:uFillTx/>
                <a:latin typeface="Calibri" panose="020F0502020204030204" pitchFamily="34" charset="0"/>
                <a:ea typeface="+mn-ea"/>
                <a:cs typeface="Arial" panose="020B0604020202020204" pitchFamily="34" charset="0"/>
              </a:rPr>
              <a:t>Analysis of tumor biopsy from patients with </a:t>
            </a:r>
            <a:r>
              <a:rPr kumimoji="0" lang="en-US" sz="1600" b="0" i="1" u="none" strike="noStrike" kern="1200" cap="none" spc="0" normalizeH="0" baseline="0" noProof="0" dirty="0">
                <a:ln>
                  <a:noFill/>
                </a:ln>
                <a:solidFill>
                  <a:sysClr val="windowText" lastClr="000000"/>
                </a:solidFill>
                <a:effectLst/>
                <a:uLnTx/>
                <a:uFillTx/>
                <a:latin typeface="Calibri" panose="020F0502020204030204" pitchFamily="34" charset="0"/>
                <a:ea typeface="+mn-ea"/>
                <a:cs typeface="Arial" panose="020B0604020202020204" pitchFamily="34" charset="0"/>
              </a:rPr>
              <a:t>EFGR</a:t>
            </a:r>
            <a:r>
              <a:rPr kumimoji="0" lang="en-US" sz="1600" b="0" i="0" u="none" strike="noStrike" kern="1200" cap="none" spc="0" normalizeH="0" baseline="0" noProof="0" dirty="0">
                <a:ln>
                  <a:noFill/>
                </a:ln>
                <a:solidFill>
                  <a:sysClr val="windowText" lastClr="000000"/>
                </a:solidFill>
                <a:effectLst/>
                <a:uLnTx/>
                <a:uFillTx/>
                <a:latin typeface="Calibri" panose="020F0502020204030204" pitchFamily="34" charset="0"/>
                <a:ea typeface="+mn-ea"/>
                <a:cs typeface="Arial" panose="020B0604020202020204" pitchFamily="34" charset="0"/>
              </a:rPr>
              <a:t>m NSCLC progressing on </a:t>
            </a:r>
            <a:br>
              <a:rPr kumimoji="0" lang="en-US" sz="1600" b="0" i="0" u="none" strike="noStrike" kern="1200" cap="none" spc="0" normalizeH="0" baseline="0" noProof="0" dirty="0">
                <a:ln>
                  <a:noFill/>
                </a:ln>
                <a:solidFill>
                  <a:sysClr val="windowText" lastClr="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ysClr val="windowText" lastClr="000000"/>
                </a:solidFill>
                <a:effectLst/>
                <a:uLnTx/>
                <a:uFillTx/>
                <a:latin typeface="Calibri" panose="020F0502020204030204" pitchFamily="34" charset="0"/>
                <a:ea typeface="+mn-ea"/>
                <a:cs typeface="Arial" panose="020B0604020202020204" pitchFamily="34" charset="0"/>
              </a:rPr>
              <a:t>first-line osimertinib monotherapy</a:t>
            </a:r>
          </a:p>
        </p:txBody>
      </p:sp>
      <p:sp>
        <p:nvSpPr>
          <p:cNvPr id="14" name="Text Box 45">
            <a:extLst>
              <a:ext uri="{FF2B5EF4-FFF2-40B4-BE49-F238E27FC236}">
                <a16:creationId xmlns:a16="http://schemas.microsoft.com/office/drawing/2014/main" id="{4047F3C8-5F02-D365-A166-4A33C14EC001}"/>
              </a:ext>
            </a:extLst>
          </p:cNvPr>
          <p:cNvSpPr txBox="1">
            <a:spLocks noChangeArrowheads="1"/>
          </p:cNvSpPr>
          <p:nvPr/>
        </p:nvSpPr>
        <p:spPr bwMode="auto">
          <a:xfrm>
            <a:off x="2656222" y="2280083"/>
            <a:ext cx="1986853" cy="338554"/>
          </a:xfrm>
          <a:prstGeom prst="rect">
            <a:avLst/>
          </a:prstGeom>
          <a:solidFill>
            <a:schemeClr val="bg2"/>
          </a:solidFill>
          <a:ln>
            <a:noFill/>
          </a:ln>
        </p:spPr>
        <p:txBody>
          <a:bodyPr wrap="square" anchor="ctr" anchorCtr="1">
            <a:spAutoFit/>
          </a:bodyPr>
          <a:lstStyle>
            <a:defPPr>
              <a:defRPr lang="en-US"/>
            </a:defPPr>
            <a:lvl1pPr algn="ctr" eaLnBrk="0" fontAlgn="base" hangingPunct="0">
              <a:lnSpc>
                <a:spcPct val="100000"/>
              </a:lnSpc>
              <a:spcBef>
                <a:spcPct val="0"/>
              </a:spcBef>
              <a:spcAft>
                <a:spcPct val="0"/>
              </a:spcAft>
              <a:buClrTx/>
              <a:buFontTx/>
              <a:buNone/>
              <a:defRPr b="1">
                <a:latin typeface="Calibri" panose="020F0502020204030204" pitchFamily="34" charset="0"/>
                <a:cs typeface="Arial" panose="020B0604020202020204" pitchFamily="34" charset="0"/>
              </a:defRPr>
            </a:lvl1pPr>
            <a:lvl2pPr marL="742950" indent="-285750" eaLnBrk="0" fontAlgn="base" hangingPunct="0">
              <a:lnSpc>
                <a:spcPct val="90000"/>
              </a:lnSpc>
              <a:spcBef>
                <a:spcPts val="1000"/>
              </a:spcBef>
              <a:spcAft>
                <a:spcPts val="700"/>
              </a:spcAft>
              <a:buClr>
                <a:srgbClr val="FEFDDE"/>
              </a:buClr>
              <a:buFont typeface="Arial" panose="020B0604020202020204" pitchFamily="34" charset="0"/>
              <a:buChar char="–"/>
              <a:defRPr sz="2600" b="1">
                <a:solidFill>
                  <a:srgbClr val="FEFDDE"/>
                </a:solidFill>
                <a:latin typeface="Arial" panose="020B0604020202020204" pitchFamily="34" charset="0"/>
                <a:cs typeface="Arial" panose="020B0604020202020204" pitchFamily="34" charset="0"/>
              </a:defRPr>
            </a:lvl2pPr>
            <a:lvl3pPr marL="1143000" indent="-228600" eaLnBrk="0" fontAlgn="base" hangingPunct="0">
              <a:lnSpc>
                <a:spcPct val="90000"/>
              </a:lnSpc>
              <a:spcBef>
                <a:spcPts val="1000"/>
              </a:spcBef>
              <a:spcAft>
                <a:spcPts val="700"/>
              </a:spcAft>
              <a:buClr>
                <a:srgbClr val="FEFDDE"/>
              </a:buClr>
              <a:buFont typeface="Arial" panose="020B0604020202020204" pitchFamily="34" charset="0"/>
              <a:buChar char="–"/>
              <a:defRPr sz="2400" b="1">
                <a:solidFill>
                  <a:srgbClr val="FEFDDE"/>
                </a:solidFill>
                <a:latin typeface="Arial" panose="020B0604020202020204" pitchFamily="34" charset="0"/>
                <a:cs typeface="Arial" panose="020B0604020202020204" pitchFamily="34" charset="0"/>
              </a:defRPr>
            </a:lvl3pPr>
            <a:lvl4pPr marL="1600200" indent="-228600" eaLnBrk="0" fontAlgn="base" hangingPunct="0">
              <a:lnSpc>
                <a:spcPct val="90000"/>
              </a:lnSpc>
              <a:spcBef>
                <a:spcPts val="1000"/>
              </a:spcBef>
              <a:spcAft>
                <a:spcPts val="700"/>
              </a:spcAft>
              <a:buClr>
                <a:srgbClr val="FEFDDE"/>
              </a:buClr>
              <a:buFont typeface="Arial" panose="020B0604020202020204" pitchFamily="34" charset="0"/>
              <a:buChar char="–"/>
              <a:defRPr sz="2200" b="1">
                <a:solidFill>
                  <a:srgbClr val="FEFDDE"/>
                </a:solidFill>
                <a:latin typeface="Arial" panose="020B0604020202020204" pitchFamily="34" charset="0"/>
                <a:cs typeface="Arial" panose="020B0604020202020204" pitchFamily="34" charset="0"/>
              </a:defRPr>
            </a:lvl4pPr>
            <a:lvl5pPr marL="2057400" indent="-228600" eaLnBrk="0" fontAlgn="base" hangingPunct="0">
              <a:lnSpc>
                <a:spcPct val="90000"/>
              </a:lnSpc>
              <a:spcBef>
                <a:spcPts val="1000"/>
              </a:spcBef>
              <a:spcAft>
                <a:spcPts val="700"/>
              </a:spcAft>
              <a:buClr>
                <a:srgbClr val="FEFDDE"/>
              </a:buClr>
              <a:buFont typeface="Arial" panose="020B0604020202020204" pitchFamily="34" charset="0"/>
              <a:buChar char="–"/>
              <a:defRPr sz="2000" b="1">
                <a:solidFill>
                  <a:srgbClr val="FEFDDE"/>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b="1">
                <a:solidFill>
                  <a:srgbClr val="FEFDDE"/>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b="1">
                <a:solidFill>
                  <a:srgbClr val="FEFDDE"/>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b="1">
                <a:solidFill>
                  <a:srgbClr val="FEFDDE"/>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b="1">
                <a:solidFill>
                  <a:srgbClr val="FEFDDE"/>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1"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MET</a:t>
            </a: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alterations</a:t>
            </a:r>
          </a:p>
        </p:txBody>
      </p:sp>
      <p:sp>
        <p:nvSpPr>
          <p:cNvPr id="20" name="Text Box 45">
            <a:extLst>
              <a:ext uri="{FF2B5EF4-FFF2-40B4-BE49-F238E27FC236}">
                <a16:creationId xmlns:a16="http://schemas.microsoft.com/office/drawing/2014/main" id="{5AB627F9-9795-AF0B-535F-B03CFE3DF62D}"/>
              </a:ext>
            </a:extLst>
          </p:cNvPr>
          <p:cNvSpPr txBox="1">
            <a:spLocks noChangeArrowheads="1"/>
          </p:cNvSpPr>
          <p:nvPr/>
        </p:nvSpPr>
        <p:spPr bwMode="auto">
          <a:xfrm>
            <a:off x="5299790" y="2280083"/>
            <a:ext cx="4874730" cy="338554"/>
          </a:xfrm>
          <a:prstGeom prst="rect">
            <a:avLst/>
          </a:prstGeom>
          <a:solidFill>
            <a:schemeClr val="accent1"/>
          </a:solidFill>
          <a:ln w="28575">
            <a:solidFill>
              <a:schemeClr val="accent3"/>
            </a:solidFill>
          </a:ln>
        </p:spPr>
        <p:txBody>
          <a:bodyPr wrap="square" anchor="ctr" anchorCtr="1">
            <a:spAutoFit/>
          </a:bodyPr>
          <a:lstStyle>
            <a:defPPr>
              <a:defRPr lang="en-US"/>
            </a:defPPr>
            <a:lvl1pPr algn="ctr" eaLnBrk="0" fontAlgn="base" hangingPunct="0">
              <a:lnSpc>
                <a:spcPct val="100000"/>
              </a:lnSpc>
              <a:spcBef>
                <a:spcPct val="0"/>
              </a:spcBef>
              <a:spcAft>
                <a:spcPct val="0"/>
              </a:spcAft>
              <a:buClrTx/>
              <a:buFontTx/>
              <a:buNone/>
              <a:defRPr b="1">
                <a:latin typeface="Calibri" panose="020F0502020204030204" pitchFamily="34" charset="0"/>
                <a:cs typeface="Arial" panose="020B0604020202020204" pitchFamily="34" charset="0"/>
              </a:defRPr>
            </a:lvl1pPr>
            <a:lvl2pPr marL="742950" indent="-285750" eaLnBrk="0" fontAlgn="base" hangingPunct="0">
              <a:lnSpc>
                <a:spcPct val="90000"/>
              </a:lnSpc>
              <a:spcBef>
                <a:spcPts val="1000"/>
              </a:spcBef>
              <a:spcAft>
                <a:spcPts val="700"/>
              </a:spcAft>
              <a:buClr>
                <a:srgbClr val="FEFDDE"/>
              </a:buClr>
              <a:buFont typeface="Arial" panose="020B0604020202020204" pitchFamily="34" charset="0"/>
              <a:buChar char="–"/>
              <a:defRPr sz="2600" b="1">
                <a:solidFill>
                  <a:srgbClr val="FEFDDE"/>
                </a:solidFill>
                <a:latin typeface="Arial" panose="020B0604020202020204" pitchFamily="34" charset="0"/>
                <a:cs typeface="Arial" panose="020B0604020202020204" pitchFamily="34" charset="0"/>
              </a:defRPr>
            </a:lvl2pPr>
            <a:lvl3pPr marL="1143000" indent="-228600" eaLnBrk="0" fontAlgn="base" hangingPunct="0">
              <a:lnSpc>
                <a:spcPct val="90000"/>
              </a:lnSpc>
              <a:spcBef>
                <a:spcPts val="1000"/>
              </a:spcBef>
              <a:spcAft>
                <a:spcPts val="700"/>
              </a:spcAft>
              <a:buClr>
                <a:srgbClr val="FEFDDE"/>
              </a:buClr>
              <a:buFont typeface="Arial" panose="020B0604020202020204" pitchFamily="34" charset="0"/>
              <a:buChar char="–"/>
              <a:defRPr sz="2400" b="1">
                <a:solidFill>
                  <a:srgbClr val="FEFDDE"/>
                </a:solidFill>
                <a:latin typeface="Arial" panose="020B0604020202020204" pitchFamily="34" charset="0"/>
                <a:cs typeface="Arial" panose="020B0604020202020204" pitchFamily="34" charset="0"/>
              </a:defRPr>
            </a:lvl3pPr>
            <a:lvl4pPr marL="1600200" indent="-228600" eaLnBrk="0" fontAlgn="base" hangingPunct="0">
              <a:lnSpc>
                <a:spcPct val="90000"/>
              </a:lnSpc>
              <a:spcBef>
                <a:spcPts val="1000"/>
              </a:spcBef>
              <a:spcAft>
                <a:spcPts val="700"/>
              </a:spcAft>
              <a:buClr>
                <a:srgbClr val="FEFDDE"/>
              </a:buClr>
              <a:buFont typeface="Arial" panose="020B0604020202020204" pitchFamily="34" charset="0"/>
              <a:buChar char="–"/>
              <a:defRPr sz="2200" b="1">
                <a:solidFill>
                  <a:srgbClr val="FEFDDE"/>
                </a:solidFill>
                <a:latin typeface="Arial" panose="020B0604020202020204" pitchFamily="34" charset="0"/>
                <a:cs typeface="Arial" panose="020B0604020202020204" pitchFamily="34" charset="0"/>
              </a:defRPr>
            </a:lvl4pPr>
            <a:lvl5pPr marL="2057400" indent="-228600" eaLnBrk="0" fontAlgn="base" hangingPunct="0">
              <a:lnSpc>
                <a:spcPct val="90000"/>
              </a:lnSpc>
              <a:spcBef>
                <a:spcPts val="1000"/>
              </a:spcBef>
              <a:spcAft>
                <a:spcPts val="700"/>
              </a:spcAft>
              <a:buClr>
                <a:srgbClr val="FEFDDE"/>
              </a:buClr>
              <a:buFont typeface="Arial" panose="020B0604020202020204" pitchFamily="34" charset="0"/>
              <a:buChar char="–"/>
              <a:defRPr sz="2000" b="1">
                <a:solidFill>
                  <a:srgbClr val="FEFDDE"/>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b="1">
                <a:solidFill>
                  <a:srgbClr val="FEFDDE"/>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b="1">
                <a:solidFill>
                  <a:srgbClr val="FEFDDE"/>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b="1">
                <a:solidFill>
                  <a:srgbClr val="FEFDDE"/>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b="1">
                <a:solidFill>
                  <a:srgbClr val="FEFDDE"/>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Osimertinib </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80 mg QD</a:t>
            </a: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 Savolitinib </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300/600 mg QD</a:t>
            </a:r>
            <a:r>
              <a:rPr kumimoji="0" lang="en-US" altLang="en-US" sz="16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rPr>
              <a:t>†</a:t>
            </a:r>
            <a:endPar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 name="Text Box 45">
            <a:extLst>
              <a:ext uri="{FF2B5EF4-FFF2-40B4-BE49-F238E27FC236}">
                <a16:creationId xmlns:a16="http://schemas.microsoft.com/office/drawing/2014/main" id="{345998CD-EC83-EAD0-3E0F-2096ECC25C6D}"/>
              </a:ext>
            </a:extLst>
          </p:cNvPr>
          <p:cNvSpPr txBox="1">
            <a:spLocks noChangeArrowheads="1"/>
          </p:cNvSpPr>
          <p:nvPr/>
        </p:nvSpPr>
        <p:spPr bwMode="auto">
          <a:xfrm>
            <a:off x="2656222" y="2724042"/>
            <a:ext cx="1986853" cy="338554"/>
          </a:xfrm>
          <a:prstGeom prst="rect">
            <a:avLst/>
          </a:prstGeom>
          <a:solidFill>
            <a:schemeClr val="bg2"/>
          </a:solidFill>
          <a:ln>
            <a:noFill/>
          </a:ln>
        </p:spPr>
        <p:txBody>
          <a:bodyPr wrap="square" anchor="ctr" anchorCtr="1">
            <a:spAutoFit/>
          </a:bodyPr>
          <a:lstStyle>
            <a:defPPr>
              <a:defRPr lang="en-US"/>
            </a:defPPr>
            <a:lvl1pPr algn="ctr" eaLnBrk="0" fontAlgn="base" hangingPunct="0">
              <a:lnSpc>
                <a:spcPct val="100000"/>
              </a:lnSpc>
              <a:spcBef>
                <a:spcPct val="0"/>
              </a:spcBef>
              <a:spcAft>
                <a:spcPct val="0"/>
              </a:spcAft>
              <a:buClrTx/>
              <a:buFontTx/>
              <a:buNone/>
              <a:defRPr sz="1400" b="1">
                <a:latin typeface="Calibri" panose="020F0502020204030204" pitchFamily="34" charset="0"/>
                <a:cs typeface="Arial" panose="020B0604020202020204" pitchFamily="34" charset="0"/>
              </a:defRPr>
            </a:lvl1pPr>
            <a:lvl2pPr marL="742950" indent="-285750" eaLnBrk="0" fontAlgn="base" hangingPunct="0">
              <a:lnSpc>
                <a:spcPct val="90000"/>
              </a:lnSpc>
              <a:spcBef>
                <a:spcPts val="1000"/>
              </a:spcBef>
              <a:spcAft>
                <a:spcPts val="700"/>
              </a:spcAft>
              <a:buClr>
                <a:srgbClr val="FEFDDE"/>
              </a:buClr>
              <a:buFont typeface="Arial" panose="020B0604020202020204" pitchFamily="34" charset="0"/>
              <a:buChar char="–"/>
              <a:defRPr sz="2600" b="1">
                <a:solidFill>
                  <a:srgbClr val="FEFDDE"/>
                </a:solidFill>
                <a:latin typeface="Arial" panose="020B0604020202020204" pitchFamily="34" charset="0"/>
                <a:cs typeface="Arial" panose="020B0604020202020204" pitchFamily="34" charset="0"/>
              </a:defRPr>
            </a:lvl2pPr>
            <a:lvl3pPr marL="1143000" indent="-228600" eaLnBrk="0" fontAlgn="base" hangingPunct="0">
              <a:lnSpc>
                <a:spcPct val="90000"/>
              </a:lnSpc>
              <a:spcBef>
                <a:spcPts val="1000"/>
              </a:spcBef>
              <a:spcAft>
                <a:spcPts val="700"/>
              </a:spcAft>
              <a:buClr>
                <a:srgbClr val="FEFDDE"/>
              </a:buClr>
              <a:buFont typeface="Arial" panose="020B0604020202020204" pitchFamily="34" charset="0"/>
              <a:buChar char="–"/>
              <a:defRPr sz="2400" b="1">
                <a:solidFill>
                  <a:srgbClr val="FEFDDE"/>
                </a:solidFill>
                <a:latin typeface="Arial" panose="020B0604020202020204" pitchFamily="34" charset="0"/>
                <a:cs typeface="Arial" panose="020B0604020202020204" pitchFamily="34" charset="0"/>
              </a:defRPr>
            </a:lvl3pPr>
            <a:lvl4pPr marL="1600200" indent="-228600" eaLnBrk="0" fontAlgn="base" hangingPunct="0">
              <a:lnSpc>
                <a:spcPct val="90000"/>
              </a:lnSpc>
              <a:spcBef>
                <a:spcPts val="1000"/>
              </a:spcBef>
              <a:spcAft>
                <a:spcPts val="700"/>
              </a:spcAft>
              <a:buClr>
                <a:srgbClr val="FEFDDE"/>
              </a:buClr>
              <a:buFont typeface="Arial" panose="020B0604020202020204" pitchFamily="34" charset="0"/>
              <a:buChar char="–"/>
              <a:defRPr sz="2200" b="1">
                <a:solidFill>
                  <a:srgbClr val="FEFDDE"/>
                </a:solidFill>
                <a:latin typeface="Arial" panose="020B0604020202020204" pitchFamily="34" charset="0"/>
                <a:cs typeface="Arial" panose="020B0604020202020204" pitchFamily="34" charset="0"/>
              </a:defRPr>
            </a:lvl4pPr>
            <a:lvl5pPr marL="2057400" indent="-228600" eaLnBrk="0" fontAlgn="base" hangingPunct="0">
              <a:lnSpc>
                <a:spcPct val="90000"/>
              </a:lnSpc>
              <a:spcBef>
                <a:spcPts val="1000"/>
              </a:spcBef>
              <a:spcAft>
                <a:spcPts val="700"/>
              </a:spcAft>
              <a:buClr>
                <a:srgbClr val="FEFDDE"/>
              </a:buClr>
              <a:buFont typeface="Arial" panose="020B0604020202020204" pitchFamily="34" charset="0"/>
              <a:buChar char="–"/>
              <a:defRPr sz="2000" b="1">
                <a:solidFill>
                  <a:srgbClr val="FEFDDE"/>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b="1">
                <a:solidFill>
                  <a:srgbClr val="FEFDDE"/>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b="1">
                <a:solidFill>
                  <a:srgbClr val="FEFDDE"/>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b="1">
                <a:solidFill>
                  <a:srgbClr val="FEFDDE"/>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b="1">
                <a:solidFill>
                  <a:srgbClr val="FEFDDE"/>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1"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EFGR</a:t>
            </a: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C797X</a:t>
            </a:r>
          </a:p>
        </p:txBody>
      </p:sp>
      <p:sp>
        <p:nvSpPr>
          <p:cNvPr id="26" name="Text Box 45">
            <a:extLst>
              <a:ext uri="{FF2B5EF4-FFF2-40B4-BE49-F238E27FC236}">
                <a16:creationId xmlns:a16="http://schemas.microsoft.com/office/drawing/2014/main" id="{CAAF3EA1-14A8-E17E-D32D-F85A56E2411D}"/>
              </a:ext>
            </a:extLst>
          </p:cNvPr>
          <p:cNvSpPr txBox="1">
            <a:spLocks noChangeArrowheads="1"/>
          </p:cNvSpPr>
          <p:nvPr/>
        </p:nvSpPr>
        <p:spPr bwMode="auto">
          <a:xfrm>
            <a:off x="5300279" y="2724042"/>
            <a:ext cx="4873752" cy="338554"/>
          </a:xfrm>
          <a:prstGeom prst="rect">
            <a:avLst/>
          </a:prstGeom>
          <a:solidFill>
            <a:schemeClr val="accent1"/>
          </a:solidFill>
          <a:ln>
            <a:noFill/>
          </a:ln>
        </p:spPr>
        <p:txBody>
          <a:bodyPr wrap="square" anchor="ctr" anchorCtr="1">
            <a:spAutoFit/>
          </a:bodyPr>
          <a:lstStyle>
            <a:defPPr>
              <a:defRPr lang="en-US"/>
            </a:defPPr>
            <a:lvl1pPr algn="ctr" eaLnBrk="0" fontAlgn="base" hangingPunct="0">
              <a:lnSpc>
                <a:spcPct val="100000"/>
              </a:lnSpc>
              <a:spcBef>
                <a:spcPct val="0"/>
              </a:spcBef>
              <a:spcAft>
                <a:spcPct val="0"/>
              </a:spcAft>
              <a:buClrTx/>
              <a:buFontTx/>
              <a:buNone/>
              <a:defRPr b="1">
                <a:latin typeface="Calibri" panose="020F0502020204030204" pitchFamily="34" charset="0"/>
                <a:cs typeface="Arial" panose="020B0604020202020204" pitchFamily="34" charset="0"/>
              </a:defRPr>
            </a:lvl1pPr>
            <a:lvl2pPr marL="742950" indent="-285750" eaLnBrk="0" fontAlgn="base" hangingPunct="0">
              <a:lnSpc>
                <a:spcPct val="90000"/>
              </a:lnSpc>
              <a:spcBef>
                <a:spcPts val="1000"/>
              </a:spcBef>
              <a:spcAft>
                <a:spcPts val="700"/>
              </a:spcAft>
              <a:buClr>
                <a:srgbClr val="FEFDDE"/>
              </a:buClr>
              <a:buFont typeface="Arial" panose="020B0604020202020204" pitchFamily="34" charset="0"/>
              <a:buChar char="–"/>
              <a:defRPr sz="2600" b="1">
                <a:solidFill>
                  <a:srgbClr val="FEFDDE"/>
                </a:solidFill>
                <a:latin typeface="Arial" panose="020B0604020202020204" pitchFamily="34" charset="0"/>
                <a:cs typeface="Arial" panose="020B0604020202020204" pitchFamily="34" charset="0"/>
              </a:defRPr>
            </a:lvl2pPr>
            <a:lvl3pPr marL="1143000" indent="-228600" eaLnBrk="0" fontAlgn="base" hangingPunct="0">
              <a:lnSpc>
                <a:spcPct val="90000"/>
              </a:lnSpc>
              <a:spcBef>
                <a:spcPts val="1000"/>
              </a:spcBef>
              <a:spcAft>
                <a:spcPts val="700"/>
              </a:spcAft>
              <a:buClr>
                <a:srgbClr val="FEFDDE"/>
              </a:buClr>
              <a:buFont typeface="Arial" panose="020B0604020202020204" pitchFamily="34" charset="0"/>
              <a:buChar char="–"/>
              <a:defRPr sz="2400" b="1">
                <a:solidFill>
                  <a:srgbClr val="FEFDDE"/>
                </a:solidFill>
                <a:latin typeface="Arial" panose="020B0604020202020204" pitchFamily="34" charset="0"/>
                <a:cs typeface="Arial" panose="020B0604020202020204" pitchFamily="34" charset="0"/>
              </a:defRPr>
            </a:lvl3pPr>
            <a:lvl4pPr marL="1600200" indent="-228600" eaLnBrk="0" fontAlgn="base" hangingPunct="0">
              <a:lnSpc>
                <a:spcPct val="90000"/>
              </a:lnSpc>
              <a:spcBef>
                <a:spcPts val="1000"/>
              </a:spcBef>
              <a:spcAft>
                <a:spcPts val="700"/>
              </a:spcAft>
              <a:buClr>
                <a:srgbClr val="FEFDDE"/>
              </a:buClr>
              <a:buFont typeface="Arial" panose="020B0604020202020204" pitchFamily="34" charset="0"/>
              <a:buChar char="–"/>
              <a:defRPr sz="2200" b="1">
                <a:solidFill>
                  <a:srgbClr val="FEFDDE"/>
                </a:solidFill>
                <a:latin typeface="Arial" panose="020B0604020202020204" pitchFamily="34" charset="0"/>
                <a:cs typeface="Arial" panose="020B0604020202020204" pitchFamily="34" charset="0"/>
              </a:defRPr>
            </a:lvl4pPr>
            <a:lvl5pPr marL="2057400" indent="-228600" eaLnBrk="0" fontAlgn="base" hangingPunct="0">
              <a:lnSpc>
                <a:spcPct val="90000"/>
              </a:lnSpc>
              <a:spcBef>
                <a:spcPts val="1000"/>
              </a:spcBef>
              <a:spcAft>
                <a:spcPts val="700"/>
              </a:spcAft>
              <a:buClr>
                <a:srgbClr val="FEFDDE"/>
              </a:buClr>
              <a:buFont typeface="Arial" panose="020B0604020202020204" pitchFamily="34" charset="0"/>
              <a:buChar char="–"/>
              <a:defRPr sz="2000" b="1">
                <a:solidFill>
                  <a:srgbClr val="FEFDDE"/>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b="1">
                <a:solidFill>
                  <a:srgbClr val="FEFDDE"/>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b="1">
                <a:solidFill>
                  <a:srgbClr val="FEFDDE"/>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b="1">
                <a:solidFill>
                  <a:srgbClr val="FEFDDE"/>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b="1">
                <a:solidFill>
                  <a:srgbClr val="FEFDDE"/>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Osimertinib </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80 mg QD </a:t>
            </a: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Gefitinib </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250 mg QD</a:t>
            </a:r>
          </a:p>
        </p:txBody>
      </p:sp>
      <p:sp>
        <p:nvSpPr>
          <p:cNvPr id="30" name="Text Box 45">
            <a:extLst>
              <a:ext uri="{FF2B5EF4-FFF2-40B4-BE49-F238E27FC236}">
                <a16:creationId xmlns:a16="http://schemas.microsoft.com/office/drawing/2014/main" id="{AF35DD37-2BBF-A876-0F05-1D2226968E9D}"/>
              </a:ext>
            </a:extLst>
          </p:cNvPr>
          <p:cNvSpPr txBox="1">
            <a:spLocks noChangeArrowheads="1"/>
          </p:cNvSpPr>
          <p:nvPr/>
        </p:nvSpPr>
        <p:spPr bwMode="auto">
          <a:xfrm>
            <a:off x="2657524" y="3188593"/>
            <a:ext cx="1984248" cy="338554"/>
          </a:xfrm>
          <a:prstGeom prst="rect">
            <a:avLst/>
          </a:prstGeom>
          <a:solidFill>
            <a:schemeClr val="bg2"/>
          </a:solidFill>
          <a:ln>
            <a:noFill/>
          </a:ln>
        </p:spPr>
        <p:txBody>
          <a:bodyPr wrap="square" anchor="ctr" anchorCtr="1">
            <a:spAutoFit/>
          </a:bodyPr>
          <a:lstStyle>
            <a:defPPr>
              <a:defRPr lang="en-US"/>
            </a:defPPr>
            <a:lvl1pPr algn="ctr" eaLnBrk="0" fontAlgn="base" hangingPunct="0">
              <a:lnSpc>
                <a:spcPct val="100000"/>
              </a:lnSpc>
              <a:spcBef>
                <a:spcPct val="0"/>
              </a:spcBef>
              <a:spcAft>
                <a:spcPct val="0"/>
              </a:spcAft>
              <a:buClrTx/>
              <a:buFontTx/>
              <a:buNone/>
              <a:defRPr sz="1400" b="1">
                <a:latin typeface="Calibri" panose="020F0502020204030204" pitchFamily="34" charset="0"/>
                <a:cs typeface="Arial" panose="020B0604020202020204" pitchFamily="34" charset="0"/>
              </a:defRPr>
            </a:lvl1pPr>
            <a:lvl2pPr marL="742950" indent="-285750" eaLnBrk="0" fontAlgn="base" hangingPunct="0">
              <a:lnSpc>
                <a:spcPct val="90000"/>
              </a:lnSpc>
              <a:spcBef>
                <a:spcPts val="1000"/>
              </a:spcBef>
              <a:spcAft>
                <a:spcPts val="700"/>
              </a:spcAft>
              <a:buClr>
                <a:srgbClr val="FEFDDE"/>
              </a:buClr>
              <a:buFont typeface="Arial" panose="020B0604020202020204" pitchFamily="34" charset="0"/>
              <a:buChar char="–"/>
              <a:defRPr sz="2600" b="1">
                <a:solidFill>
                  <a:srgbClr val="FEFDDE"/>
                </a:solidFill>
                <a:latin typeface="Arial" panose="020B0604020202020204" pitchFamily="34" charset="0"/>
                <a:cs typeface="Arial" panose="020B0604020202020204" pitchFamily="34" charset="0"/>
              </a:defRPr>
            </a:lvl2pPr>
            <a:lvl3pPr marL="1143000" indent="-228600" eaLnBrk="0" fontAlgn="base" hangingPunct="0">
              <a:lnSpc>
                <a:spcPct val="90000"/>
              </a:lnSpc>
              <a:spcBef>
                <a:spcPts val="1000"/>
              </a:spcBef>
              <a:spcAft>
                <a:spcPts val="700"/>
              </a:spcAft>
              <a:buClr>
                <a:srgbClr val="FEFDDE"/>
              </a:buClr>
              <a:buFont typeface="Arial" panose="020B0604020202020204" pitchFamily="34" charset="0"/>
              <a:buChar char="–"/>
              <a:defRPr sz="2400" b="1">
                <a:solidFill>
                  <a:srgbClr val="FEFDDE"/>
                </a:solidFill>
                <a:latin typeface="Arial" panose="020B0604020202020204" pitchFamily="34" charset="0"/>
                <a:cs typeface="Arial" panose="020B0604020202020204" pitchFamily="34" charset="0"/>
              </a:defRPr>
            </a:lvl3pPr>
            <a:lvl4pPr marL="1600200" indent="-228600" eaLnBrk="0" fontAlgn="base" hangingPunct="0">
              <a:lnSpc>
                <a:spcPct val="90000"/>
              </a:lnSpc>
              <a:spcBef>
                <a:spcPts val="1000"/>
              </a:spcBef>
              <a:spcAft>
                <a:spcPts val="700"/>
              </a:spcAft>
              <a:buClr>
                <a:srgbClr val="FEFDDE"/>
              </a:buClr>
              <a:buFont typeface="Arial" panose="020B0604020202020204" pitchFamily="34" charset="0"/>
              <a:buChar char="–"/>
              <a:defRPr sz="2200" b="1">
                <a:solidFill>
                  <a:srgbClr val="FEFDDE"/>
                </a:solidFill>
                <a:latin typeface="Arial" panose="020B0604020202020204" pitchFamily="34" charset="0"/>
                <a:cs typeface="Arial" panose="020B0604020202020204" pitchFamily="34" charset="0"/>
              </a:defRPr>
            </a:lvl4pPr>
            <a:lvl5pPr marL="2057400" indent="-228600" eaLnBrk="0" fontAlgn="base" hangingPunct="0">
              <a:lnSpc>
                <a:spcPct val="90000"/>
              </a:lnSpc>
              <a:spcBef>
                <a:spcPts val="1000"/>
              </a:spcBef>
              <a:spcAft>
                <a:spcPts val="700"/>
              </a:spcAft>
              <a:buClr>
                <a:srgbClr val="FEFDDE"/>
              </a:buClr>
              <a:buFont typeface="Arial" panose="020B0604020202020204" pitchFamily="34" charset="0"/>
              <a:buChar char="–"/>
              <a:defRPr sz="2000" b="1">
                <a:solidFill>
                  <a:srgbClr val="FEFDDE"/>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b="1">
                <a:solidFill>
                  <a:srgbClr val="FEFDDE"/>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b="1">
                <a:solidFill>
                  <a:srgbClr val="FEFDDE"/>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b="1">
                <a:solidFill>
                  <a:srgbClr val="FEFDDE"/>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b="1">
                <a:solidFill>
                  <a:srgbClr val="FEFDDE"/>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1"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EFGR</a:t>
            </a: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alterations</a:t>
            </a:r>
          </a:p>
        </p:txBody>
      </p:sp>
      <p:sp>
        <p:nvSpPr>
          <p:cNvPr id="31" name="Text Box 45">
            <a:extLst>
              <a:ext uri="{FF2B5EF4-FFF2-40B4-BE49-F238E27FC236}">
                <a16:creationId xmlns:a16="http://schemas.microsoft.com/office/drawing/2014/main" id="{D6BCDBA3-39CC-6D51-A438-E74945B3C0EC}"/>
              </a:ext>
            </a:extLst>
          </p:cNvPr>
          <p:cNvSpPr txBox="1">
            <a:spLocks noChangeArrowheads="1"/>
          </p:cNvSpPr>
          <p:nvPr/>
        </p:nvSpPr>
        <p:spPr bwMode="auto">
          <a:xfrm>
            <a:off x="2656222" y="3631114"/>
            <a:ext cx="1986853" cy="338554"/>
          </a:xfrm>
          <a:prstGeom prst="rect">
            <a:avLst/>
          </a:prstGeom>
          <a:solidFill>
            <a:schemeClr val="bg2"/>
          </a:solidFill>
          <a:ln>
            <a:noFill/>
          </a:ln>
        </p:spPr>
        <p:txBody>
          <a:bodyPr wrap="square" anchor="ctr" anchorCtr="1">
            <a:spAutoFit/>
          </a:bodyPr>
          <a:lstStyle>
            <a:defPPr>
              <a:defRPr lang="en-US"/>
            </a:defPPr>
            <a:lvl1pPr algn="ctr" eaLnBrk="0" fontAlgn="base" hangingPunct="0">
              <a:lnSpc>
                <a:spcPct val="100000"/>
              </a:lnSpc>
              <a:spcBef>
                <a:spcPct val="0"/>
              </a:spcBef>
              <a:spcAft>
                <a:spcPct val="0"/>
              </a:spcAft>
              <a:buClrTx/>
              <a:buFontTx/>
              <a:buNone/>
              <a:defRPr sz="1400" b="1">
                <a:latin typeface="Calibri" panose="020F0502020204030204" pitchFamily="34" charset="0"/>
                <a:cs typeface="Arial" panose="020B0604020202020204" pitchFamily="34" charset="0"/>
              </a:defRPr>
            </a:lvl1pPr>
            <a:lvl2pPr marL="742950" indent="-285750" eaLnBrk="0" fontAlgn="base" hangingPunct="0">
              <a:lnSpc>
                <a:spcPct val="90000"/>
              </a:lnSpc>
              <a:spcBef>
                <a:spcPts val="1000"/>
              </a:spcBef>
              <a:spcAft>
                <a:spcPts val="700"/>
              </a:spcAft>
              <a:buClr>
                <a:srgbClr val="FEFDDE"/>
              </a:buClr>
              <a:buFont typeface="Arial" panose="020B0604020202020204" pitchFamily="34" charset="0"/>
              <a:buChar char="–"/>
              <a:defRPr sz="2600" b="1">
                <a:solidFill>
                  <a:srgbClr val="FEFDDE"/>
                </a:solidFill>
                <a:latin typeface="Arial" panose="020B0604020202020204" pitchFamily="34" charset="0"/>
                <a:cs typeface="Arial" panose="020B0604020202020204" pitchFamily="34" charset="0"/>
              </a:defRPr>
            </a:lvl2pPr>
            <a:lvl3pPr marL="1143000" indent="-228600" eaLnBrk="0" fontAlgn="base" hangingPunct="0">
              <a:lnSpc>
                <a:spcPct val="90000"/>
              </a:lnSpc>
              <a:spcBef>
                <a:spcPts val="1000"/>
              </a:spcBef>
              <a:spcAft>
                <a:spcPts val="700"/>
              </a:spcAft>
              <a:buClr>
                <a:srgbClr val="FEFDDE"/>
              </a:buClr>
              <a:buFont typeface="Arial" panose="020B0604020202020204" pitchFamily="34" charset="0"/>
              <a:buChar char="–"/>
              <a:defRPr sz="2400" b="1">
                <a:solidFill>
                  <a:srgbClr val="FEFDDE"/>
                </a:solidFill>
                <a:latin typeface="Arial" panose="020B0604020202020204" pitchFamily="34" charset="0"/>
                <a:cs typeface="Arial" panose="020B0604020202020204" pitchFamily="34" charset="0"/>
              </a:defRPr>
            </a:lvl3pPr>
            <a:lvl4pPr marL="1600200" indent="-228600" eaLnBrk="0" fontAlgn="base" hangingPunct="0">
              <a:lnSpc>
                <a:spcPct val="90000"/>
              </a:lnSpc>
              <a:spcBef>
                <a:spcPts val="1000"/>
              </a:spcBef>
              <a:spcAft>
                <a:spcPts val="700"/>
              </a:spcAft>
              <a:buClr>
                <a:srgbClr val="FEFDDE"/>
              </a:buClr>
              <a:buFont typeface="Arial" panose="020B0604020202020204" pitchFamily="34" charset="0"/>
              <a:buChar char="–"/>
              <a:defRPr sz="2200" b="1">
                <a:solidFill>
                  <a:srgbClr val="FEFDDE"/>
                </a:solidFill>
                <a:latin typeface="Arial" panose="020B0604020202020204" pitchFamily="34" charset="0"/>
                <a:cs typeface="Arial" panose="020B0604020202020204" pitchFamily="34" charset="0"/>
              </a:defRPr>
            </a:lvl4pPr>
            <a:lvl5pPr marL="2057400" indent="-228600" eaLnBrk="0" fontAlgn="base" hangingPunct="0">
              <a:lnSpc>
                <a:spcPct val="90000"/>
              </a:lnSpc>
              <a:spcBef>
                <a:spcPts val="1000"/>
              </a:spcBef>
              <a:spcAft>
                <a:spcPts val="700"/>
              </a:spcAft>
              <a:buClr>
                <a:srgbClr val="FEFDDE"/>
              </a:buClr>
              <a:buFont typeface="Arial" panose="020B0604020202020204" pitchFamily="34" charset="0"/>
              <a:buChar char="–"/>
              <a:defRPr sz="2000" b="1">
                <a:solidFill>
                  <a:srgbClr val="FEFDDE"/>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b="1">
                <a:solidFill>
                  <a:srgbClr val="FEFDDE"/>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b="1">
                <a:solidFill>
                  <a:srgbClr val="FEFDDE"/>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b="1">
                <a:solidFill>
                  <a:srgbClr val="FEFDDE"/>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b="1">
                <a:solidFill>
                  <a:srgbClr val="FEFDDE"/>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1"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ALK</a:t>
            </a: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rearrangements </a:t>
            </a:r>
          </a:p>
        </p:txBody>
      </p:sp>
      <p:sp>
        <p:nvSpPr>
          <p:cNvPr id="34" name="Text Box 45">
            <a:extLst>
              <a:ext uri="{FF2B5EF4-FFF2-40B4-BE49-F238E27FC236}">
                <a16:creationId xmlns:a16="http://schemas.microsoft.com/office/drawing/2014/main" id="{881343CB-CF1D-EE6A-7435-16C346B95EE9}"/>
              </a:ext>
            </a:extLst>
          </p:cNvPr>
          <p:cNvSpPr txBox="1">
            <a:spLocks noChangeArrowheads="1"/>
          </p:cNvSpPr>
          <p:nvPr/>
        </p:nvSpPr>
        <p:spPr bwMode="auto">
          <a:xfrm>
            <a:off x="5300279" y="3188706"/>
            <a:ext cx="4873752" cy="338328"/>
          </a:xfrm>
          <a:prstGeom prst="rect">
            <a:avLst/>
          </a:prstGeom>
          <a:solidFill>
            <a:schemeClr val="accent1"/>
          </a:solidFill>
          <a:ln>
            <a:noFill/>
          </a:ln>
        </p:spPr>
        <p:txBody>
          <a:bodyPr wrap="square" anchor="ctr" anchorCtr="1">
            <a:spAutoFit/>
          </a:bodyPr>
          <a:lstStyle>
            <a:defPPr>
              <a:defRPr lang="en-US"/>
            </a:defPPr>
            <a:lvl1pPr algn="ctr" eaLnBrk="0" fontAlgn="base" hangingPunct="0">
              <a:lnSpc>
                <a:spcPct val="100000"/>
              </a:lnSpc>
              <a:spcBef>
                <a:spcPct val="0"/>
              </a:spcBef>
              <a:spcAft>
                <a:spcPct val="0"/>
              </a:spcAft>
              <a:buClrTx/>
              <a:buFontTx/>
              <a:buNone/>
              <a:defRPr b="1">
                <a:latin typeface="Calibri" panose="020F0502020204030204" pitchFamily="34" charset="0"/>
                <a:cs typeface="Arial" panose="020B0604020202020204" pitchFamily="34" charset="0"/>
              </a:defRPr>
            </a:lvl1pPr>
            <a:lvl2pPr marL="742950" indent="-285750" eaLnBrk="0" fontAlgn="base" hangingPunct="0">
              <a:lnSpc>
                <a:spcPct val="90000"/>
              </a:lnSpc>
              <a:spcBef>
                <a:spcPts val="1000"/>
              </a:spcBef>
              <a:spcAft>
                <a:spcPts val="700"/>
              </a:spcAft>
              <a:buClr>
                <a:srgbClr val="FEFDDE"/>
              </a:buClr>
              <a:buFont typeface="Arial" panose="020B0604020202020204" pitchFamily="34" charset="0"/>
              <a:buChar char="–"/>
              <a:defRPr sz="2600" b="1">
                <a:solidFill>
                  <a:srgbClr val="FEFDDE"/>
                </a:solidFill>
                <a:latin typeface="Arial" panose="020B0604020202020204" pitchFamily="34" charset="0"/>
                <a:cs typeface="Arial" panose="020B0604020202020204" pitchFamily="34" charset="0"/>
              </a:defRPr>
            </a:lvl2pPr>
            <a:lvl3pPr marL="1143000" indent="-228600" eaLnBrk="0" fontAlgn="base" hangingPunct="0">
              <a:lnSpc>
                <a:spcPct val="90000"/>
              </a:lnSpc>
              <a:spcBef>
                <a:spcPts val="1000"/>
              </a:spcBef>
              <a:spcAft>
                <a:spcPts val="700"/>
              </a:spcAft>
              <a:buClr>
                <a:srgbClr val="FEFDDE"/>
              </a:buClr>
              <a:buFont typeface="Arial" panose="020B0604020202020204" pitchFamily="34" charset="0"/>
              <a:buChar char="–"/>
              <a:defRPr sz="2400" b="1">
                <a:solidFill>
                  <a:srgbClr val="FEFDDE"/>
                </a:solidFill>
                <a:latin typeface="Arial" panose="020B0604020202020204" pitchFamily="34" charset="0"/>
                <a:cs typeface="Arial" panose="020B0604020202020204" pitchFamily="34" charset="0"/>
              </a:defRPr>
            </a:lvl3pPr>
            <a:lvl4pPr marL="1600200" indent="-228600" eaLnBrk="0" fontAlgn="base" hangingPunct="0">
              <a:lnSpc>
                <a:spcPct val="90000"/>
              </a:lnSpc>
              <a:spcBef>
                <a:spcPts val="1000"/>
              </a:spcBef>
              <a:spcAft>
                <a:spcPts val="700"/>
              </a:spcAft>
              <a:buClr>
                <a:srgbClr val="FEFDDE"/>
              </a:buClr>
              <a:buFont typeface="Arial" panose="020B0604020202020204" pitchFamily="34" charset="0"/>
              <a:buChar char="–"/>
              <a:defRPr sz="2200" b="1">
                <a:solidFill>
                  <a:srgbClr val="FEFDDE"/>
                </a:solidFill>
                <a:latin typeface="Arial" panose="020B0604020202020204" pitchFamily="34" charset="0"/>
                <a:cs typeface="Arial" panose="020B0604020202020204" pitchFamily="34" charset="0"/>
              </a:defRPr>
            </a:lvl4pPr>
            <a:lvl5pPr marL="2057400" indent="-228600" eaLnBrk="0" fontAlgn="base" hangingPunct="0">
              <a:lnSpc>
                <a:spcPct val="90000"/>
              </a:lnSpc>
              <a:spcBef>
                <a:spcPts val="1000"/>
              </a:spcBef>
              <a:spcAft>
                <a:spcPts val="700"/>
              </a:spcAft>
              <a:buClr>
                <a:srgbClr val="FEFDDE"/>
              </a:buClr>
              <a:buFont typeface="Arial" panose="020B0604020202020204" pitchFamily="34" charset="0"/>
              <a:buChar char="–"/>
              <a:defRPr sz="2000" b="1">
                <a:solidFill>
                  <a:srgbClr val="FEFDDE"/>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b="1">
                <a:solidFill>
                  <a:srgbClr val="FEFDDE"/>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b="1">
                <a:solidFill>
                  <a:srgbClr val="FEFDDE"/>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b="1">
                <a:solidFill>
                  <a:srgbClr val="FEFDDE"/>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b="1">
                <a:solidFill>
                  <a:srgbClr val="FEFDDE"/>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Osimertinib </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80 mg QD </a:t>
            </a: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Necitumumab </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800 mg IV</a:t>
            </a:r>
            <a:r>
              <a:rPr kumimoji="0" lang="en-US" altLang="en-US" sz="16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rPr>
              <a:t>‡</a:t>
            </a:r>
            <a:endPar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5" name="Text Box 45">
            <a:extLst>
              <a:ext uri="{FF2B5EF4-FFF2-40B4-BE49-F238E27FC236}">
                <a16:creationId xmlns:a16="http://schemas.microsoft.com/office/drawing/2014/main" id="{3621DEB1-A42D-8BE8-285D-28A570CD6B12}"/>
              </a:ext>
            </a:extLst>
          </p:cNvPr>
          <p:cNvSpPr txBox="1">
            <a:spLocks noChangeArrowheads="1"/>
          </p:cNvSpPr>
          <p:nvPr/>
        </p:nvSpPr>
        <p:spPr bwMode="auto">
          <a:xfrm>
            <a:off x="5300279" y="3631114"/>
            <a:ext cx="4873752" cy="338554"/>
          </a:xfrm>
          <a:prstGeom prst="rect">
            <a:avLst/>
          </a:prstGeom>
          <a:solidFill>
            <a:schemeClr val="accent1"/>
          </a:solidFill>
          <a:ln>
            <a:noFill/>
          </a:ln>
        </p:spPr>
        <p:txBody>
          <a:bodyPr wrap="square" anchor="ctr" anchorCtr="1">
            <a:spAutoFit/>
          </a:bodyPr>
          <a:lstStyle>
            <a:defPPr>
              <a:defRPr lang="en-US"/>
            </a:defPPr>
            <a:lvl1pPr algn="ctr" eaLnBrk="0" fontAlgn="base" hangingPunct="0">
              <a:lnSpc>
                <a:spcPct val="100000"/>
              </a:lnSpc>
              <a:spcBef>
                <a:spcPct val="0"/>
              </a:spcBef>
              <a:spcAft>
                <a:spcPct val="0"/>
              </a:spcAft>
              <a:buClrTx/>
              <a:buFontTx/>
              <a:buNone/>
              <a:defRPr b="1">
                <a:latin typeface="Calibri" panose="020F0502020204030204" pitchFamily="34" charset="0"/>
                <a:cs typeface="Arial" panose="020B0604020202020204" pitchFamily="34" charset="0"/>
              </a:defRPr>
            </a:lvl1pPr>
            <a:lvl2pPr marL="742950" indent="-285750" eaLnBrk="0" fontAlgn="base" hangingPunct="0">
              <a:lnSpc>
                <a:spcPct val="90000"/>
              </a:lnSpc>
              <a:spcBef>
                <a:spcPts val="1000"/>
              </a:spcBef>
              <a:spcAft>
                <a:spcPts val="700"/>
              </a:spcAft>
              <a:buClr>
                <a:srgbClr val="FEFDDE"/>
              </a:buClr>
              <a:buFont typeface="Arial" panose="020B0604020202020204" pitchFamily="34" charset="0"/>
              <a:buChar char="–"/>
              <a:defRPr sz="2600" b="1">
                <a:solidFill>
                  <a:srgbClr val="FEFDDE"/>
                </a:solidFill>
                <a:latin typeface="Arial" panose="020B0604020202020204" pitchFamily="34" charset="0"/>
                <a:cs typeface="Arial" panose="020B0604020202020204" pitchFamily="34" charset="0"/>
              </a:defRPr>
            </a:lvl2pPr>
            <a:lvl3pPr marL="1143000" indent="-228600" eaLnBrk="0" fontAlgn="base" hangingPunct="0">
              <a:lnSpc>
                <a:spcPct val="90000"/>
              </a:lnSpc>
              <a:spcBef>
                <a:spcPts val="1000"/>
              </a:spcBef>
              <a:spcAft>
                <a:spcPts val="700"/>
              </a:spcAft>
              <a:buClr>
                <a:srgbClr val="FEFDDE"/>
              </a:buClr>
              <a:buFont typeface="Arial" panose="020B0604020202020204" pitchFamily="34" charset="0"/>
              <a:buChar char="–"/>
              <a:defRPr sz="2400" b="1">
                <a:solidFill>
                  <a:srgbClr val="FEFDDE"/>
                </a:solidFill>
                <a:latin typeface="Arial" panose="020B0604020202020204" pitchFamily="34" charset="0"/>
                <a:cs typeface="Arial" panose="020B0604020202020204" pitchFamily="34" charset="0"/>
              </a:defRPr>
            </a:lvl3pPr>
            <a:lvl4pPr marL="1600200" indent="-228600" eaLnBrk="0" fontAlgn="base" hangingPunct="0">
              <a:lnSpc>
                <a:spcPct val="90000"/>
              </a:lnSpc>
              <a:spcBef>
                <a:spcPts val="1000"/>
              </a:spcBef>
              <a:spcAft>
                <a:spcPts val="700"/>
              </a:spcAft>
              <a:buClr>
                <a:srgbClr val="FEFDDE"/>
              </a:buClr>
              <a:buFont typeface="Arial" panose="020B0604020202020204" pitchFamily="34" charset="0"/>
              <a:buChar char="–"/>
              <a:defRPr sz="2200" b="1">
                <a:solidFill>
                  <a:srgbClr val="FEFDDE"/>
                </a:solidFill>
                <a:latin typeface="Arial" panose="020B0604020202020204" pitchFamily="34" charset="0"/>
                <a:cs typeface="Arial" panose="020B0604020202020204" pitchFamily="34" charset="0"/>
              </a:defRPr>
            </a:lvl4pPr>
            <a:lvl5pPr marL="2057400" indent="-228600" eaLnBrk="0" fontAlgn="base" hangingPunct="0">
              <a:lnSpc>
                <a:spcPct val="90000"/>
              </a:lnSpc>
              <a:spcBef>
                <a:spcPts val="1000"/>
              </a:spcBef>
              <a:spcAft>
                <a:spcPts val="700"/>
              </a:spcAft>
              <a:buClr>
                <a:srgbClr val="FEFDDE"/>
              </a:buClr>
              <a:buFont typeface="Arial" panose="020B0604020202020204" pitchFamily="34" charset="0"/>
              <a:buChar char="–"/>
              <a:defRPr sz="2000" b="1">
                <a:solidFill>
                  <a:srgbClr val="FEFDDE"/>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b="1">
                <a:solidFill>
                  <a:srgbClr val="FEFDDE"/>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b="1">
                <a:solidFill>
                  <a:srgbClr val="FEFDDE"/>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b="1">
                <a:solidFill>
                  <a:srgbClr val="FEFDDE"/>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b="1">
                <a:solidFill>
                  <a:srgbClr val="FEFDDE"/>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Osimertinib </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80 mg QD </a:t>
            </a: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Alectinib </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600 mg BID</a:t>
            </a:r>
            <a:r>
              <a:rPr kumimoji="0" lang="en-US" altLang="en-US" sz="16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rPr>
              <a:t>§</a:t>
            </a:r>
          </a:p>
        </p:txBody>
      </p:sp>
      <p:sp>
        <p:nvSpPr>
          <p:cNvPr id="42" name="Text Box 45">
            <a:extLst>
              <a:ext uri="{FF2B5EF4-FFF2-40B4-BE49-F238E27FC236}">
                <a16:creationId xmlns:a16="http://schemas.microsoft.com/office/drawing/2014/main" id="{A109111A-92BC-C6FC-3DB1-FAF133ADC106}"/>
              </a:ext>
            </a:extLst>
          </p:cNvPr>
          <p:cNvSpPr txBox="1">
            <a:spLocks noChangeArrowheads="1"/>
          </p:cNvSpPr>
          <p:nvPr/>
        </p:nvSpPr>
        <p:spPr bwMode="auto">
          <a:xfrm>
            <a:off x="2656222" y="4085954"/>
            <a:ext cx="1984248" cy="338554"/>
          </a:xfrm>
          <a:prstGeom prst="rect">
            <a:avLst/>
          </a:prstGeom>
          <a:solidFill>
            <a:schemeClr val="bg2"/>
          </a:solidFill>
          <a:ln>
            <a:noFill/>
          </a:ln>
        </p:spPr>
        <p:txBody>
          <a:bodyPr wrap="square" anchor="ctr" anchorCtr="1">
            <a:spAutoFit/>
          </a:bodyPr>
          <a:lstStyle>
            <a:defPPr>
              <a:defRPr lang="en-US"/>
            </a:defPPr>
            <a:lvl1pPr algn="ctr" eaLnBrk="0" fontAlgn="base" hangingPunct="0">
              <a:lnSpc>
                <a:spcPct val="100000"/>
              </a:lnSpc>
              <a:spcBef>
                <a:spcPct val="0"/>
              </a:spcBef>
              <a:spcAft>
                <a:spcPct val="0"/>
              </a:spcAft>
              <a:buClrTx/>
              <a:buFontTx/>
              <a:buNone/>
              <a:defRPr sz="1400" b="1">
                <a:latin typeface="Calibri" panose="020F0502020204030204" pitchFamily="34" charset="0"/>
                <a:cs typeface="Arial" panose="020B0604020202020204" pitchFamily="34" charset="0"/>
              </a:defRPr>
            </a:lvl1pPr>
            <a:lvl2pPr marL="742950" indent="-285750" eaLnBrk="0" fontAlgn="base" hangingPunct="0">
              <a:lnSpc>
                <a:spcPct val="90000"/>
              </a:lnSpc>
              <a:spcBef>
                <a:spcPts val="1000"/>
              </a:spcBef>
              <a:spcAft>
                <a:spcPts val="700"/>
              </a:spcAft>
              <a:buClr>
                <a:srgbClr val="FEFDDE"/>
              </a:buClr>
              <a:buFont typeface="Arial" panose="020B0604020202020204" pitchFamily="34" charset="0"/>
              <a:buChar char="–"/>
              <a:defRPr sz="2600" b="1">
                <a:solidFill>
                  <a:srgbClr val="FEFDDE"/>
                </a:solidFill>
                <a:latin typeface="Arial" panose="020B0604020202020204" pitchFamily="34" charset="0"/>
                <a:cs typeface="Arial" panose="020B0604020202020204" pitchFamily="34" charset="0"/>
              </a:defRPr>
            </a:lvl2pPr>
            <a:lvl3pPr marL="1143000" indent="-228600" eaLnBrk="0" fontAlgn="base" hangingPunct="0">
              <a:lnSpc>
                <a:spcPct val="90000"/>
              </a:lnSpc>
              <a:spcBef>
                <a:spcPts val="1000"/>
              </a:spcBef>
              <a:spcAft>
                <a:spcPts val="700"/>
              </a:spcAft>
              <a:buClr>
                <a:srgbClr val="FEFDDE"/>
              </a:buClr>
              <a:buFont typeface="Arial" panose="020B0604020202020204" pitchFamily="34" charset="0"/>
              <a:buChar char="–"/>
              <a:defRPr sz="2400" b="1">
                <a:solidFill>
                  <a:srgbClr val="FEFDDE"/>
                </a:solidFill>
                <a:latin typeface="Arial" panose="020B0604020202020204" pitchFamily="34" charset="0"/>
                <a:cs typeface="Arial" panose="020B0604020202020204" pitchFamily="34" charset="0"/>
              </a:defRPr>
            </a:lvl3pPr>
            <a:lvl4pPr marL="1600200" indent="-228600" eaLnBrk="0" fontAlgn="base" hangingPunct="0">
              <a:lnSpc>
                <a:spcPct val="90000"/>
              </a:lnSpc>
              <a:spcBef>
                <a:spcPts val="1000"/>
              </a:spcBef>
              <a:spcAft>
                <a:spcPts val="700"/>
              </a:spcAft>
              <a:buClr>
                <a:srgbClr val="FEFDDE"/>
              </a:buClr>
              <a:buFont typeface="Arial" panose="020B0604020202020204" pitchFamily="34" charset="0"/>
              <a:buChar char="–"/>
              <a:defRPr sz="2200" b="1">
                <a:solidFill>
                  <a:srgbClr val="FEFDDE"/>
                </a:solidFill>
                <a:latin typeface="Arial" panose="020B0604020202020204" pitchFamily="34" charset="0"/>
                <a:cs typeface="Arial" panose="020B0604020202020204" pitchFamily="34" charset="0"/>
              </a:defRPr>
            </a:lvl4pPr>
            <a:lvl5pPr marL="2057400" indent="-228600" eaLnBrk="0" fontAlgn="base" hangingPunct="0">
              <a:lnSpc>
                <a:spcPct val="90000"/>
              </a:lnSpc>
              <a:spcBef>
                <a:spcPts val="1000"/>
              </a:spcBef>
              <a:spcAft>
                <a:spcPts val="700"/>
              </a:spcAft>
              <a:buClr>
                <a:srgbClr val="FEFDDE"/>
              </a:buClr>
              <a:buFont typeface="Arial" panose="020B0604020202020204" pitchFamily="34" charset="0"/>
              <a:buChar char="–"/>
              <a:defRPr sz="2000" b="1">
                <a:solidFill>
                  <a:srgbClr val="FEFDDE"/>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b="1">
                <a:solidFill>
                  <a:srgbClr val="FEFDDE"/>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b="1">
                <a:solidFill>
                  <a:srgbClr val="FEFDDE"/>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b="1">
                <a:solidFill>
                  <a:srgbClr val="FEFDDE"/>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b="1">
                <a:solidFill>
                  <a:srgbClr val="FEFDDE"/>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1"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RET</a:t>
            </a: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rearrangements </a:t>
            </a:r>
          </a:p>
        </p:txBody>
      </p:sp>
      <p:sp>
        <p:nvSpPr>
          <p:cNvPr id="49" name="Text Box 45">
            <a:extLst>
              <a:ext uri="{FF2B5EF4-FFF2-40B4-BE49-F238E27FC236}">
                <a16:creationId xmlns:a16="http://schemas.microsoft.com/office/drawing/2014/main" id="{1812A8CE-287F-E1C2-AFF4-4C8393BC1AC2}"/>
              </a:ext>
            </a:extLst>
          </p:cNvPr>
          <p:cNvSpPr txBox="1">
            <a:spLocks noChangeArrowheads="1"/>
          </p:cNvSpPr>
          <p:nvPr/>
        </p:nvSpPr>
        <p:spPr bwMode="auto">
          <a:xfrm>
            <a:off x="5299790" y="4085954"/>
            <a:ext cx="4874730" cy="338554"/>
          </a:xfrm>
          <a:prstGeom prst="rect">
            <a:avLst/>
          </a:prstGeom>
          <a:solidFill>
            <a:schemeClr val="accent1"/>
          </a:solidFill>
          <a:ln>
            <a:noFill/>
          </a:ln>
        </p:spPr>
        <p:txBody>
          <a:bodyPr wrap="square" anchor="ctr" anchorCtr="1">
            <a:spAutoFit/>
          </a:bodyPr>
          <a:lstStyle>
            <a:defPPr>
              <a:defRPr lang="en-US"/>
            </a:defPPr>
            <a:lvl1pPr algn="ctr" eaLnBrk="0" fontAlgn="base" hangingPunct="0">
              <a:lnSpc>
                <a:spcPct val="100000"/>
              </a:lnSpc>
              <a:spcBef>
                <a:spcPct val="0"/>
              </a:spcBef>
              <a:spcAft>
                <a:spcPct val="0"/>
              </a:spcAft>
              <a:buClrTx/>
              <a:buFontTx/>
              <a:buNone/>
              <a:defRPr b="1">
                <a:latin typeface="Calibri" panose="020F0502020204030204" pitchFamily="34" charset="0"/>
                <a:cs typeface="Arial" panose="020B0604020202020204" pitchFamily="34" charset="0"/>
              </a:defRPr>
            </a:lvl1pPr>
            <a:lvl2pPr marL="742950" indent="-285750" eaLnBrk="0" fontAlgn="base" hangingPunct="0">
              <a:lnSpc>
                <a:spcPct val="90000"/>
              </a:lnSpc>
              <a:spcBef>
                <a:spcPts val="1000"/>
              </a:spcBef>
              <a:spcAft>
                <a:spcPts val="700"/>
              </a:spcAft>
              <a:buClr>
                <a:srgbClr val="FEFDDE"/>
              </a:buClr>
              <a:buFont typeface="Arial" panose="020B0604020202020204" pitchFamily="34" charset="0"/>
              <a:buChar char="–"/>
              <a:defRPr sz="2600" b="1">
                <a:solidFill>
                  <a:srgbClr val="FEFDDE"/>
                </a:solidFill>
                <a:latin typeface="Arial" panose="020B0604020202020204" pitchFamily="34" charset="0"/>
                <a:cs typeface="Arial" panose="020B0604020202020204" pitchFamily="34" charset="0"/>
              </a:defRPr>
            </a:lvl2pPr>
            <a:lvl3pPr marL="1143000" indent="-228600" eaLnBrk="0" fontAlgn="base" hangingPunct="0">
              <a:lnSpc>
                <a:spcPct val="90000"/>
              </a:lnSpc>
              <a:spcBef>
                <a:spcPts val="1000"/>
              </a:spcBef>
              <a:spcAft>
                <a:spcPts val="700"/>
              </a:spcAft>
              <a:buClr>
                <a:srgbClr val="FEFDDE"/>
              </a:buClr>
              <a:buFont typeface="Arial" panose="020B0604020202020204" pitchFamily="34" charset="0"/>
              <a:buChar char="–"/>
              <a:defRPr sz="2400" b="1">
                <a:solidFill>
                  <a:srgbClr val="FEFDDE"/>
                </a:solidFill>
                <a:latin typeface="Arial" panose="020B0604020202020204" pitchFamily="34" charset="0"/>
                <a:cs typeface="Arial" panose="020B0604020202020204" pitchFamily="34" charset="0"/>
              </a:defRPr>
            </a:lvl3pPr>
            <a:lvl4pPr marL="1600200" indent="-228600" eaLnBrk="0" fontAlgn="base" hangingPunct="0">
              <a:lnSpc>
                <a:spcPct val="90000"/>
              </a:lnSpc>
              <a:spcBef>
                <a:spcPts val="1000"/>
              </a:spcBef>
              <a:spcAft>
                <a:spcPts val="700"/>
              </a:spcAft>
              <a:buClr>
                <a:srgbClr val="FEFDDE"/>
              </a:buClr>
              <a:buFont typeface="Arial" panose="020B0604020202020204" pitchFamily="34" charset="0"/>
              <a:buChar char="–"/>
              <a:defRPr sz="2200" b="1">
                <a:solidFill>
                  <a:srgbClr val="FEFDDE"/>
                </a:solidFill>
                <a:latin typeface="Arial" panose="020B0604020202020204" pitchFamily="34" charset="0"/>
                <a:cs typeface="Arial" panose="020B0604020202020204" pitchFamily="34" charset="0"/>
              </a:defRPr>
            </a:lvl4pPr>
            <a:lvl5pPr marL="2057400" indent="-228600" eaLnBrk="0" fontAlgn="base" hangingPunct="0">
              <a:lnSpc>
                <a:spcPct val="90000"/>
              </a:lnSpc>
              <a:spcBef>
                <a:spcPts val="1000"/>
              </a:spcBef>
              <a:spcAft>
                <a:spcPts val="700"/>
              </a:spcAft>
              <a:buClr>
                <a:srgbClr val="FEFDDE"/>
              </a:buClr>
              <a:buFont typeface="Arial" panose="020B0604020202020204" pitchFamily="34" charset="0"/>
              <a:buChar char="–"/>
              <a:defRPr sz="2000" b="1">
                <a:solidFill>
                  <a:srgbClr val="FEFDDE"/>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b="1">
                <a:solidFill>
                  <a:srgbClr val="FEFDDE"/>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b="1">
                <a:solidFill>
                  <a:srgbClr val="FEFDDE"/>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b="1">
                <a:solidFill>
                  <a:srgbClr val="FEFDDE"/>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b="1">
                <a:solidFill>
                  <a:srgbClr val="FEFDDE"/>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Osimertinib </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80 mg QD </a:t>
            </a: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Selpercatinib </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160 mg QD</a:t>
            </a:r>
          </a:p>
        </p:txBody>
      </p:sp>
      <p:sp>
        <p:nvSpPr>
          <p:cNvPr id="2" name="Title 1">
            <a:extLst>
              <a:ext uri="{FF2B5EF4-FFF2-40B4-BE49-F238E27FC236}">
                <a16:creationId xmlns:a16="http://schemas.microsoft.com/office/drawing/2014/main" id="{99DFA018-3FC2-B95C-A410-37C1BEF2E27E}"/>
              </a:ext>
            </a:extLst>
          </p:cNvPr>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n-US" dirty="0"/>
              <a:t>ORCHARD: Biomarker-Directed Study in Patients With Adv </a:t>
            </a:r>
            <a:r>
              <a:rPr lang="en-US" i="1" dirty="0"/>
              <a:t>EGFR</a:t>
            </a:r>
            <a:r>
              <a:rPr lang="en-US" dirty="0"/>
              <a:t>m NSCLC Progressing on First-line Osimertinib</a:t>
            </a:r>
            <a:endParaRPr lang="en-US" dirty="0">
              <a:highlight>
                <a:srgbClr val="FFFF00"/>
              </a:highlight>
            </a:endParaRPr>
          </a:p>
        </p:txBody>
      </p:sp>
      <p:sp>
        <p:nvSpPr>
          <p:cNvPr id="7" name="Content Placeholder 6">
            <a:extLst>
              <a:ext uri="{FF2B5EF4-FFF2-40B4-BE49-F238E27FC236}">
                <a16:creationId xmlns:a16="http://schemas.microsoft.com/office/drawing/2014/main" id="{E2B1E049-8885-E323-5A6F-80547E7BC2FC}"/>
              </a:ext>
            </a:extLst>
          </p:cNvPr>
          <p:cNvSpPr>
            <a:spLocks noGrp="1"/>
          </p:cNvSpPr>
          <p:nvPr>
            <p:ph idx="1"/>
          </p:nvPr>
        </p:nvSpPr>
        <p:spPr/>
        <p:txBody>
          <a:bodyPr/>
          <a:lstStyle/>
          <a:p>
            <a:r>
              <a:rPr lang="en-US" sz="1800" dirty="0"/>
              <a:t>Open-label, multicenter, multidrug, biomarker-directed phase II platform trial</a:t>
            </a:r>
          </a:p>
        </p:txBody>
      </p:sp>
      <p:sp>
        <p:nvSpPr>
          <p:cNvPr id="29" name="TextBox 28">
            <a:extLst>
              <a:ext uri="{FF2B5EF4-FFF2-40B4-BE49-F238E27FC236}">
                <a16:creationId xmlns:a16="http://schemas.microsoft.com/office/drawing/2014/main" id="{FF2B1863-9ABC-194C-42AA-2A039C596ED6}"/>
              </a:ext>
            </a:extLst>
          </p:cNvPr>
          <p:cNvSpPr txBox="1"/>
          <p:nvPr/>
        </p:nvSpPr>
        <p:spPr bwMode="auto">
          <a:xfrm>
            <a:off x="3026351" y="1818431"/>
            <a:ext cx="665871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defPPr>
              <a:defRPr lang="en-US"/>
            </a:defPPr>
            <a:lvl1pPr algn="ctr" eaLnBrk="0" fontAlgn="base" hangingPunct="0">
              <a:lnSpc>
                <a:spcPct val="100000"/>
              </a:lnSpc>
              <a:spcBef>
                <a:spcPct val="50000"/>
              </a:spcBef>
              <a:spcAft>
                <a:spcPct val="0"/>
              </a:spcAft>
              <a:buClrTx/>
              <a:buFontTx/>
              <a:buNone/>
              <a:defRPr sz="1200" b="1">
                <a:solidFill>
                  <a:schemeClr val="bg1"/>
                </a:solidFill>
                <a:latin typeface="Calibri" panose="020F0502020204030204" pitchFamily="34" charset="0"/>
                <a:cs typeface="Arial" panose="020B0604020202020204" pitchFamily="34" charset="0"/>
              </a:defRPr>
            </a:lvl1pPr>
            <a:lvl2pPr eaLnBrk="0" fontAlgn="base" hangingPunct="0">
              <a:spcBef>
                <a:spcPct val="0"/>
              </a:spcBef>
              <a:spcAft>
                <a:spcPct val="0"/>
              </a:spcAft>
              <a:defRPr b="1">
                <a:latin typeface="Arial" panose="020B0604020202020204" pitchFamily="34" charset="0"/>
                <a:cs typeface="Arial" panose="020B0604020202020204" pitchFamily="34" charset="0"/>
              </a:defRPr>
            </a:lvl2pPr>
            <a:lvl3pPr eaLnBrk="0" fontAlgn="base" hangingPunct="0">
              <a:spcBef>
                <a:spcPct val="0"/>
              </a:spcBef>
              <a:spcAft>
                <a:spcPct val="0"/>
              </a:spcAft>
              <a:defRPr b="1">
                <a:latin typeface="Arial" panose="020B0604020202020204" pitchFamily="34" charset="0"/>
                <a:cs typeface="Arial" panose="020B0604020202020204" pitchFamily="34" charset="0"/>
              </a:defRPr>
            </a:lvl3pPr>
            <a:lvl4pPr eaLnBrk="0" fontAlgn="base" hangingPunct="0">
              <a:spcBef>
                <a:spcPct val="0"/>
              </a:spcBef>
              <a:spcAft>
                <a:spcPct val="0"/>
              </a:spcAft>
              <a:defRPr b="1">
                <a:latin typeface="Arial" panose="020B0604020202020204" pitchFamily="34" charset="0"/>
                <a:cs typeface="Arial" panose="020B0604020202020204" pitchFamily="34" charset="0"/>
              </a:defRPr>
            </a:lvl4pPr>
            <a:lvl5pPr eaLnBrk="0" fontAlgn="base" hangingPunct="0">
              <a:spcBef>
                <a:spcPct val="0"/>
              </a:spcBef>
              <a:spcAft>
                <a:spcPct val="0"/>
              </a:spcAft>
              <a:defRPr b="1">
                <a:latin typeface="Arial" panose="020B0604020202020204" pitchFamily="34" charset="0"/>
                <a:cs typeface="Arial" panose="020B0604020202020204" pitchFamily="34" charset="0"/>
              </a:defRPr>
            </a:lvl5pPr>
            <a:lvl6pPr>
              <a:defRPr b="1">
                <a:latin typeface="Arial" panose="020B0604020202020204" pitchFamily="34" charset="0"/>
                <a:cs typeface="Arial" panose="020B0604020202020204" pitchFamily="34" charset="0"/>
              </a:defRPr>
            </a:lvl6pPr>
            <a:lvl7pPr>
              <a:defRPr b="1">
                <a:latin typeface="Arial" panose="020B0604020202020204" pitchFamily="34" charset="0"/>
                <a:cs typeface="Arial" panose="020B0604020202020204" pitchFamily="34" charset="0"/>
              </a:defRPr>
            </a:lvl7pPr>
            <a:lvl8pPr>
              <a:defRPr b="1">
                <a:latin typeface="Arial" panose="020B0604020202020204" pitchFamily="34" charset="0"/>
                <a:cs typeface="Arial" panose="020B0604020202020204" pitchFamily="34" charset="0"/>
              </a:defRPr>
            </a:lvl8pPr>
            <a:lvl9pPr>
              <a:defRPr b="1">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Group A: Treatment Based on Resistance Mechanism Detected*</a:t>
            </a:r>
          </a:p>
        </p:txBody>
      </p:sp>
      <p:sp>
        <p:nvSpPr>
          <p:cNvPr id="72" name="Text Box 15">
            <a:extLst>
              <a:ext uri="{FF2B5EF4-FFF2-40B4-BE49-F238E27FC236}">
                <a16:creationId xmlns:a16="http://schemas.microsoft.com/office/drawing/2014/main" id="{D38B20D1-D001-95B1-E96D-C75C141394CD}"/>
              </a:ext>
            </a:extLst>
          </p:cNvPr>
          <p:cNvSpPr txBox="1">
            <a:spLocks noChangeArrowheads="1"/>
          </p:cNvSpPr>
          <p:nvPr/>
        </p:nvSpPr>
        <p:spPr bwMode="auto">
          <a:xfrm>
            <a:off x="412750" y="6394941"/>
            <a:ext cx="6412256" cy="276999"/>
          </a:xfrm>
          <a:prstGeom prst="rect">
            <a:avLst/>
          </a:prstGeom>
          <a:noFill/>
          <a:ln>
            <a:noFill/>
          </a:ln>
        </p:spPr>
        <p:txBody>
          <a:bodyPr wrap="square" anchor="b">
            <a:spAutoFit/>
          </a:bodyPr>
          <a:lstStyle>
            <a:defPPr>
              <a:defRPr lang="en-US"/>
            </a:defPPr>
            <a:lvl1pPr>
              <a:defRPr sz="1200" b="0" spc="-10">
                <a:solidFill>
                  <a:schemeClr val="bg2"/>
                </a:solidFill>
                <a:latin typeface="Calibri" panose="020F0502020204030204" pitchFamily="34" charset="0"/>
              </a:defRPr>
            </a:lvl1pPr>
            <a:lvl2pPr marL="742950" indent="-285750">
              <a:defRPr b="1">
                <a:latin typeface="Arial" charset="0"/>
              </a:defRPr>
            </a:lvl2pPr>
            <a:lvl3pPr marL="1143000" indent="-228600">
              <a:defRPr b="1">
                <a:latin typeface="Arial" charset="0"/>
              </a:defRPr>
            </a:lvl3pPr>
            <a:lvl4pPr marL="1600200" indent="-228600">
              <a:defRPr b="1">
                <a:latin typeface="Arial" charset="0"/>
              </a:defRPr>
            </a:lvl4pPr>
            <a:lvl5pPr marL="2057400" indent="-228600">
              <a:defRPr b="1">
                <a:latin typeface="Arial" charset="0"/>
              </a:defRPr>
            </a:lvl5pPr>
            <a:lvl6pPr marL="2514600" indent="-228600" eaLnBrk="0" fontAlgn="base" hangingPunct="0">
              <a:spcBef>
                <a:spcPct val="0"/>
              </a:spcBef>
              <a:spcAft>
                <a:spcPct val="0"/>
              </a:spcAft>
              <a:defRPr b="1">
                <a:latin typeface="Arial" charset="0"/>
              </a:defRPr>
            </a:lvl6pPr>
            <a:lvl7pPr marL="2971800" indent="-228600" eaLnBrk="0" fontAlgn="base" hangingPunct="0">
              <a:spcBef>
                <a:spcPct val="0"/>
              </a:spcBef>
              <a:spcAft>
                <a:spcPct val="0"/>
              </a:spcAft>
              <a:defRPr b="1">
                <a:latin typeface="Arial" charset="0"/>
              </a:defRPr>
            </a:lvl7pPr>
            <a:lvl8pPr marL="3429000" indent="-228600" eaLnBrk="0" fontAlgn="base" hangingPunct="0">
              <a:spcBef>
                <a:spcPct val="0"/>
              </a:spcBef>
              <a:spcAft>
                <a:spcPct val="0"/>
              </a:spcAft>
              <a:defRPr b="1">
                <a:latin typeface="Arial" charset="0"/>
              </a:defRPr>
            </a:lvl8pPr>
            <a:lvl9pPr marL="3886200" indent="-228600" eaLnBrk="0" fontAlgn="base" hangingPunct="0">
              <a:spcBef>
                <a:spcPct val="0"/>
              </a:spcBef>
              <a:spcAft>
                <a:spcPct val="0"/>
              </a:spcAft>
              <a:defRPr b="1">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Cho. J Thorac Oncol. 2021;16:S598. Yu. Clin Lung Cancer. 2021;22:601. Yu. ESMO 2021. Abstr 1239P. </a:t>
            </a:r>
          </a:p>
        </p:txBody>
      </p:sp>
      <p:sp>
        <p:nvSpPr>
          <p:cNvPr id="53" name="Text Box 45">
            <a:extLst>
              <a:ext uri="{FF2B5EF4-FFF2-40B4-BE49-F238E27FC236}">
                <a16:creationId xmlns:a16="http://schemas.microsoft.com/office/drawing/2014/main" id="{A89CFD66-FD2C-5438-59F5-F8711C50114C}"/>
              </a:ext>
            </a:extLst>
          </p:cNvPr>
          <p:cNvSpPr txBox="1">
            <a:spLocks noChangeArrowheads="1"/>
          </p:cNvSpPr>
          <p:nvPr/>
        </p:nvSpPr>
        <p:spPr bwMode="auto">
          <a:xfrm>
            <a:off x="10684813" y="2895732"/>
            <a:ext cx="1063043" cy="1077218"/>
          </a:xfrm>
          <a:prstGeom prst="rect">
            <a:avLst/>
          </a:prstGeom>
          <a:noFill/>
          <a:ln>
            <a:noFill/>
          </a:ln>
        </p:spPr>
        <p:txBody>
          <a:bodyPr wrap="square" anchor="ctr" anchorCtr="1">
            <a:spAutoFit/>
          </a:bodyPr>
          <a:lstStyle>
            <a:defPPr>
              <a:defRPr lang="en-US"/>
            </a:defPPr>
            <a:lvl1pPr algn="ctr" eaLnBrk="0" fontAlgn="base" hangingPunct="0">
              <a:spcBef>
                <a:spcPct val="0"/>
              </a:spcBef>
              <a:spcAft>
                <a:spcPct val="0"/>
              </a:spcAft>
              <a:defRPr sz="1400">
                <a:solidFill>
                  <a:sysClr val="windowText" lastClr="000000"/>
                </a:solidFill>
                <a:latin typeface="Calibri" panose="020F0502020204030204" pitchFamily="34" charset="0"/>
                <a:cs typeface="Arial" panose="020B0604020202020204" pitchFamily="34" charset="0"/>
              </a:defRPr>
            </a:lvl1pPr>
            <a:lvl2pPr marL="742950" indent="-285750" eaLnBrk="0" fontAlgn="base" hangingPunct="0">
              <a:lnSpc>
                <a:spcPct val="90000"/>
              </a:lnSpc>
              <a:spcBef>
                <a:spcPts val="1000"/>
              </a:spcBef>
              <a:spcAft>
                <a:spcPts val="700"/>
              </a:spcAft>
              <a:buClr>
                <a:srgbClr val="FEFDDE"/>
              </a:buClr>
              <a:buFont typeface="Arial" panose="020B0604020202020204" pitchFamily="34" charset="0"/>
              <a:buChar char="–"/>
              <a:defRPr sz="2600" b="1">
                <a:solidFill>
                  <a:srgbClr val="FEFDDE"/>
                </a:solidFill>
                <a:latin typeface="Arial" panose="020B0604020202020204" pitchFamily="34" charset="0"/>
                <a:cs typeface="Arial" panose="020B0604020202020204" pitchFamily="34" charset="0"/>
              </a:defRPr>
            </a:lvl2pPr>
            <a:lvl3pPr marL="1143000" indent="-228600" eaLnBrk="0" fontAlgn="base" hangingPunct="0">
              <a:lnSpc>
                <a:spcPct val="90000"/>
              </a:lnSpc>
              <a:spcBef>
                <a:spcPts val="1000"/>
              </a:spcBef>
              <a:spcAft>
                <a:spcPts val="700"/>
              </a:spcAft>
              <a:buClr>
                <a:srgbClr val="FEFDDE"/>
              </a:buClr>
              <a:buFont typeface="Arial" panose="020B0604020202020204" pitchFamily="34" charset="0"/>
              <a:buChar char="–"/>
              <a:defRPr sz="2400" b="1">
                <a:solidFill>
                  <a:srgbClr val="FEFDDE"/>
                </a:solidFill>
                <a:latin typeface="Arial" panose="020B0604020202020204" pitchFamily="34" charset="0"/>
                <a:cs typeface="Arial" panose="020B0604020202020204" pitchFamily="34" charset="0"/>
              </a:defRPr>
            </a:lvl3pPr>
            <a:lvl4pPr marL="1600200" indent="-228600" eaLnBrk="0" fontAlgn="base" hangingPunct="0">
              <a:lnSpc>
                <a:spcPct val="90000"/>
              </a:lnSpc>
              <a:spcBef>
                <a:spcPts val="1000"/>
              </a:spcBef>
              <a:spcAft>
                <a:spcPts val="700"/>
              </a:spcAft>
              <a:buClr>
                <a:srgbClr val="FEFDDE"/>
              </a:buClr>
              <a:buFont typeface="Arial" panose="020B0604020202020204" pitchFamily="34" charset="0"/>
              <a:buChar char="–"/>
              <a:defRPr sz="2200" b="1">
                <a:solidFill>
                  <a:srgbClr val="FEFDDE"/>
                </a:solidFill>
                <a:latin typeface="Arial" panose="020B0604020202020204" pitchFamily="34" charset="0"/>
                <a:cs typeface="Arial" panose="020B0604020202020204" pitchFamily="34" charset="0"/>
              </a:defRPr>
            </a:lvl4pPr>
            <a:lvl5pPr marL="2057400" indent="-228600" eaLnBrk="0" fontAlgn="base" hangingPunct="0">
              <a:lnSpc>
                <a:spcPct val="90000"/>
              </a:lnSpc>
              <a:spcBef>
                <a:spcPts val="1000"/>
              </a:spcBef>
              <a:spcAft>
                <a:spcPts val="700"/>
              </a:spcAft>
              <a:buClr>
                <a:srgbClr val="FEFDDE"/>
              </a:buClr>
              <a:buFont typeface="Arial" panose="020B0604020202020204" pitchFamily="34" charset="0"/>
              <a:buChar char="–"/>
              <a:defRPr sz="2000" b="1">
                <a:solidFill>
                  <a:srgbClr val="FEFDDE"/>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b="1">
                <a:solidFill>
                  <a:srgbClr val="FEFDDE"/>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b="1">
                <a:solidFill>
                  <a:srgbClr val="FEFDDE"/>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b="1">
                <a:solidFill>
                  <a:srgbClr val="FEFDDE"/>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b="1">
                <a:solidFill>
                  <a:srgbClr val="FEFDDE"/>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1" u="none" strike="noStrike" kern="1200" cap="none" spc="0" normalizeH="0" baseline="0" noProof="0" dirty="0">
                <a:ln>
                  <a:noFill/>
                </a:ln>
                <a:solidFill>
                  <a:sysClr val="windowText" lastClr="000000"/>
                </a:solidFill>
                <a:effectLst/>
                <a:uLnTx/>
                <a:uFillTx/>
                <a:latin typeface="Calibri" panose="020F0502020204030204" pitchFamily="34" charset="0"/>
                <a:ea typeface="+mn-ea"/>
                <a:cs typeface="Arial" panose="020B0604020202020204" pitchFamily="34" charset="0"/>
              </a:rPr>
              <a:t>Until PD</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altLang="en-US" sz="1600" b="0" i="1" u="none" strike="noStrike" kern="1200" cap="none" spc="0" normalizeH="0" baseline="0" noProof="0" dirty="0">
              <a:ln>
                <a:noFill/>
              </a:ln>
              <a:solidFill>
                <a:sysClr val="windowText" lastClr="000000"/>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1" u="none" strike="noStrike" kern="1200" cap="none" spc="0" normalizeH="0" baseline="0" noProof="0" dirty="0">
                <a:ln>
                  <a:noFill/>
                </a:ln>
                <a:solidFill>
                  <a:sysClr val="windowText" lastClr="000000"/>
                </a:solidFill>
                <a:effectLst/>
                <a:uLnTx/>
                <a:uFillTx/>
                <a:latin typeface="Calibri" panose="020F0502020204030204" pitchFamily="34" charset="0"/>
                <a:ea typeface="+mn-ea"/>
                <a:cs typeface="Arial" panose="020B0604020202020204" pitchFamily="34" charset="0"/>
              </a:rPr>
              <a:t>Follow-up for OS</a:t>
            </a:r>
          </a:p>
        </p:txBody>
      </p:sp>
      <p:cxnSp>
        <p:nvCxnSpPr>
          <p:cNvPr id="5" name="Straight Arrow Connector 4">
            <a:extLst>
              <a:ext uri="{FF2B5EF4-FFF2-40B4-BE49-F238E27FC236}">
                <a16:creationId xmlns:a16="http://schemas.microsoft.com/office/drawing/2014/main" id="{5AA636E6-85B7-1D3B-C604-BC4B1D5A3DDB}"/>
              </a:ext>
            </a:extLst>
          </p:cNvPr>
          <p:cNvCxnSpPr>
            <a:cxnSpLocks/>
          </p:cNvCxnSpPr>
          <p:nvPr/>
        </p:nvCxnSpPr>
        <p:spPr bwMode="auto">
          <a:xfrm>
            <a:off x="4753274" y="2449360"/>
            <a:ext cx="447869" cy="0"/>
          </a:xfrm>
          <a:prstGeom prst="straightConnector1">
            <a:avLst/>
          </a:prstGeom>
          <a:noFill/>
          <a:ln w="28575" cap="flat" cmpd="sng" algn="ctr">
            <a:solidFill>
              <a:schemeClr val="bg1"/>
            </a:solidFill>
            <a:prstDash val="solid"/>
            <a:round/>
            <a:headEnd type="none" w="med" len="med"/>
            <a:tailEnd type="triangle"/>
          </a:ln>
          <a:effectLst/>
        </p:spPr>
      </p:cxnSp>
      <p:cxnSp>
        <p:nvCxnSpPr>
          <p:cNvPr id="36" name="Straight Arrow Connector 35">
            <a:extLst>
              <a:ext uri="{FF2B5EF4-FFF2-40B4-BE49-F238E27FC236}">
                <a16:creationId xmlns:a16="http://schemas.microsoft.com/office/drawing/2014/main" id="{B65C7AC0-F065-E7A8-5F87-22D4A336155F}"/>
              </a:ext>
            </a:extLst>
          </p:cNvPr>
          <p:cNvCxnSpPr>
            <a:cxnSpLocks/>
          </p:cNvCxnSpPr>
          <p:nvPr/>
        </p:nvCxnSpPr>
        <p:spPr bwMode="auto">
          <a:xfrm>
            <a:off x="4753274" y="2893319"/>
            <a:ext cx="447869" cy="0"/>
          </a:xfrm>
          <a:prstGeom prst="straightConnector1">
            <a:avLst/>
          </a:prstGeom>
          <a:noFill/>
          <a:ln w="28575" cap="flat" cmpd="sng" algn="ctr">
            <a:solidFill>
              <a:schemeClr val="bg1"/>
            </a:solidFill>
            <a:prstDash val="solid"/>
            <a:round/>
            <a:headEnd type="none" w="med" len="med"/>
            <a:tailEnd type="triangle"/>
          </a:ln>
          <a:effectLst/>
        </p:spPr>
      </p:cxnSp>
      <p:cxnSp>
        <p:nvCxnSpPr>
          <p:cNvPr id="37" name="Straight Arrow Connector 36">
            <a:extLst>
              <a:ext uri="{FF2B5EF4-FFF2-40B4-BE49-F238E27FC236}">
                <a16:creationId xmlns:a16="http://schemas.microsoft.com/office/drawing/2014/main" id="{0F2DB033-4439-D14E-9362-4A3EF2A127B1}"/>
              </a:ext>
            </a:extLst>
          </p:cNvPr>
          <p:cNvCxnSpPr>
            <a:cxnSpLocks/>
          </p:cNvCxnSpPr>
          <p:nvPr/>
        </p:nvCxnSpPr>
        <p:spPr bwMode="auto">
          <a:xfrm>
            <a:off x="4753274" y="3357870"/>
            <a:ext cx="447869" cy="0"/>
          </a:xfrm>
          <a:prstGeom prst="straightConnector1">
            <a:avLst/>
          </a:prstGeom>
          <a:noFill/>
          <a:ln w="28575" cap="flat" cmpd="sng" algn="ctr">
            <a:solidFill>
              <a:schemeClr val="bg1"/>
            </a:solidFill>
            <a:prstDash val="solid"/>
            <a:round/>
            <a:headEnd type="none" w="med" len="med"/>
            <a:tailEnd type="triangle"/>
          </a:ln>
          <a:effectLst/>
        </p:spPr>
      </p:cxnSp>
      <p:cxnSp>
        <p:nvCxnSpPr>
          <p:cNvPr id="38" name="Straight Arrow Connector 37">
            <a:extLst>
              <a:ext uri="{FF2B5EF4-FFF2-40B4-BE49-F238E27FC236}">
                <a16:creationId xmlns:a16="http://schemas.microsoft.com/office/drawing/2014/main" id="{F943AEAF-B226-13C0-D2B5-839D12B96E6E}"/>
              </a:ext>
            </a:extLst>
          </p:cNvPr>
          <p:cNvCxnSpPr>
            <a:cxnSpLocks/>
          </p:cNvCxnSpPr>
          <p:nvPr/>
        </p:nvCxnSpPr>
        <p:spPr bwMode="auto">
          <a:xfrm>
            <a:off x="4753274" y="3800391"/>
            <a:ext cx="447869" cy="0"/>
          </a:xfrm>
          <a:prstGeom prst="straightConnector1">
            <a:avLst/>
          </a:prstGeom>
          <a:noFill/>
          <a:ln w="28575" cap="flat" cmpd="sng" algn="ctr">
            <a:solidFill>
              <a:schemeClr val="bg1"/>
            </a:solidFill>
            <a:prstDash val="solid"/>
            <a:round/>
            <a:headEnd type="none" w="med" len="med"/>
            <a:tailEnd type="triangle"/>
          </a:ln>
          <a:effectLst/>
        </p:spPr>
      </p:cxnSp>
      <p:cxnSp>
        <p:nvCxnSpPr>
          <p:cNvPr id="39" name="Straight Arrow Connector 38">
            <a:extLst>
              <a:ext uri="{FF2B5EF4-FFF2-40B4-BE49-F238E27FC236}">
                <a16:creationId xmlns:a16="http://schemas.microsoft.com/office/drawing/2014/main" id="{F5CBFF1E-7BA5-0E16-79C7-4392262EE9E7}"/>
              </a:ext>
            </a:extLst>
          </p:cNvPr>
          <p:cNvCxnSpPr>
            <a:cxnSpLocks/>
          </p:cNvCxnSpPr>
          <p:nvPr/>
        </p:nvCxnSpPr>
        <p:spPr bwMode="auto">
          <a:xfrm>
            <a:off x="4753274" y="4255231"/>
            <a:ext cx="447869" cy="0"/>
          </a:xfrm>
          <a:prstGeom prst="straightConnector1">
            <a:avLst/>
          </a:prstGeom>
          <a:noFill/>
          <a:ln w="28575" cap="flat" cmpd="sng" algn="ctr">
            <a:solidFill>
              <a:schemeClr val="bg1"/>
            </a:solidFill>
            <a:prstDash val="solid"/>
            <a:round/>
            <a:headEnd type="none" w="med" len="med"/>
            <a:tailEnd type="triangle"/>
          </a:ln>
          <a:effectLst/>
        </p:spPr>
      </p:cxnSp>
      <p:cxnSp>
        <p:nvCxnSpPr>
          <p:cNvPr id="40" name="Straight Arrow Connector 39">
            <a:extLst>
              <a:ext uri="{FF2B5EF4-FFF2-40B4-BE49-F238E27FC236}">
                <a16:creationId xmlns:a16="http://schemas.microsoft.com/office/drawing/2014/main" id="{0C9BC96B-75CE-6196-04A6-6EB380345C4F}"/>
              </a:ext>
            </a:extLst>
          </p:cNvPr>
          <p:cNvCxnSpPr>
            <a:cxnSpLocks/>
          </p:cNvCxnSpPr>
          <p:nvPr/>
        </p:nvCxnSpPr>
        <p:spPr bwMode="auto">
          <a:xfrm>
            <a:off x="10273279" y="3337242"/>
            <a:ext cx="447869" cy="0"/>
          </a:xfrm>
          <a:prstGeom prst="straightConnector1">
            <a:avLst/>
          </a:prstGeom>
          <a:noFill/>
          <a:ln w="28575" cap="flat" cmpd="sng" algn="ctr">
            <a:solidFill>
              <a:schemeClr val="bg1"/>
            </a:solidFill>
            <a:prstDash val="solid"/>
            <a:round/>
            <a:headEnd type="none" w="med" len="med"/>
            <a:tailEnd type="triangle"/>
          </a:ln>
          <a:effectLst/>
        </p:spPr>
      </p:cxnSp>
      <p:sp>
        <p:nvSpPr>
          <p:cNvPr id="41" name="TextBox 40">
            <a:extLst>
              <a:ext uri="{FF2B5EF4-FFF2-40B4-BE49-F238E27FC236}">
                <a16:creationId xmlns:a16="http://schemas.microsoft.com/office/drawing/2014/main" id="{4279E465-3E88-8D51-2527-C75FE1FE2056}"/>
              </a:ext>
            </a:extLst>
          </p:cNvPr>
          <p:cNvSpPr txBox="1"/>
          <p:nvPr/>
        </p:nvSpPr>
        <p:spPr bwMode="auto">
          <a:xfrm>
            <a:off x="5299790" y="4431882"/>
            <a:ext cx="511317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*Future arms may be added. </a:t>
            </a:r>
            <a:r>
              <a:rPr kumimoji="0" lang="en-US" alt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Savolitinib dose 300 mg QD for all new patients.</a:t>
            </a:r>
            <a:r>
              <a:rPr kumimoji="0" lang="en-US" alt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rPr>
              <a:t> ‡</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Day 1 and 8 of 3-wk cycle. </a:t>
            </a:r>
            <a:r>
              <a:rPr kumimoji="0" lang="en-US" alt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rPr>
              <a:t>§ </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300 mg BID in Japan.</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cxnSp>
        <p:nvCxnSpPr>
          <p:cNvPr id="45" name="Straight Arrow Connector 44">
            <a:extLst>
              <a:ext uri="{FF2B5EF4-FFF2-40B4-BE49-F238E27FC236}">
                <a16:creationId xmlns:a16="http://schemas.microsoft.com/office/drawing/2014/main" id="{E003E961-974A-DCB3-AE00-FF8935D59B70}"/>
              </a:ext>
            </a:extLst>
          </p:cNvPr>
          <p:cNvCxnSpPr/>
          <p:nvPr/>
        </p:nvCxnSpPr>
        <p:spPr bwMode="auto">
          <a:xfrm>
            <a:off x="2118057" y="3335693"/>
            <a:ext cx="447869" cy="0"/>
          </a:xfrm>
          <a:prstGeom prst="straightConnector1">
            <a:avLst/>
          </a:prstGeom>
          <a:noFill/>
          <a:ln w="28575" cap="flat" cmpd="sng" algn="ctr">
            <a:solidFill>
              <a:schemeClr val="bg1"/>
            </a:solidFill>
            <a:prstDash val="solid"/>
            <a:round/>
            <a:headEnd type="none" w="med" len="med"/>
            <a:tailEnd type="triangle"/>
          </a:ln>
          <a:effectLst/>
        </p:spPr>
      </p:cxnSp>
      <p:sp>
        <p:nvSpPr>
          <p:cNvPr id="48" name="Content Placeholder 6">
            <a:extLst>
              <a:ext uri="{FF2B5EF4-FFF2-40B4-BE49-F238E27FC236}">
                <a16:creationId xmlns:a16="http://schemas.microsoft.com/office/drawing/2014/main" id="{B8E494F1-68C8-4286-B8A6-74A06D5BBC20}"/>
              </a:ext>
            </a:extLst>
          </p:cNvPr>
          <p:cNvSpPr txBox="1">
            <a:spLocks/>
          </p:cNvSpPr>
          <p:nvPr/>
        </p:nvSpPr>
        <p:spPr bwMode="auto">
          <a:xfrm>
            <a:off x="604674" y="4895031"/>
            <a:ext cx="10877529" cy="527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0"/>
              </a:spcAft>
              <a:buClr>
                <a:srgbClr val="000000"/>
              </a:buClr>
              <a:buSzTx/>
              <a:buFont typeface="Wingdings" panose="05000000000000000000" pitchFamily="2" charset="2"/>
              <a:buChar char="§"/>
              <a:tabLst/>
              <a:defRPr/>
            </a:pPr>
            <a:r>
              <a:rPr kumimoji="0" lang="en-US" sz="18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Group B: </a:t>
            </a:r>
            <a:r>
              <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Nonmatched arm for patients without a detectable resistance mechanism will sequentially </a:t>
            </a:r>
            <a:br>
              <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be assigned to durvalumab + chemotherapy &gt; osimertinib + necitumumab &gt; others)</a:t>
            </a:r>
          </a:p>
          <a:p>
            <a:pPr marL="342900" marR="0" lvl="0" indent="-342900" algn="l" defTabSz="914400" rtl="0" eaLnBrk="1" fontAlgn="base" latinLnBrk="0" hangingPunct="1">
              <a:lnSpc>
                <a:spcPct val="90000"/>
              </a:lnSpc>
              <a:spcBef>
                <a:spcPts val="1000"/>
              </a:spcBef>
              <a:spcAft>
                <a:spcPts val="0"/>
              </a:spcAft>
              <a:buClr>
                <a:srgbClr val="000000"/>
              </a:buClr>
              <a:buSzTx/>
              <a:buFont typeface="Wingdings" panose="05000000000000000000" pitchFamily="2" charset="2"/>
              <a:buChar char="§"/>
              <a:tabLst/>
              <a:defRPr/>
            </a:pPr>
            <a:r>
              <a:rPr kumimoji="0" lang="en-US" sz="18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Group C: </a:t>
            </a:r>
            <a:r>
              <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Observational arm for patients whose optimal treatment falls outside of group A or B </a:t>
            </a:r>
            <a:br>
              <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(eg, transformation to SCLC)</a:t>
            </a:r>
          </a:p>
          <a:p>
            <a:pPr marL="342900" marR="0" lvl="0" indent="-342900" algn="l" defTabSz="914400" rtl="0" eaLnBrk="1" fontAlgn="base" latinLnBrk="0" hangingPunct="1">
              <a:lnSpc>
                <a:spcPct val="90000"/>
              </a:lnSpc>
              <a:spcBef>
                <a:spcPts val="1000"/>
              </a:spcBef>
              <a:spcAft>
                <a:spcPts val="0"/>
              </a:spcAft>
              <a:buClr>
                <a:srgbClr val="000000"/>
              </a:buClr>
              <a:buSzTx/>
              <a:buFont typeface="Wingdings" panose="05000000000000000000" pitchFamily="2" charset="2"/>
              <a:buChar char="§"/>
              <a:tabLst/>
              <a:defRPr/>
            </a:pPr>
            <a:r>
              <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Patients with failed baseline NGS results go directly to follow-up</a:t>
            </a:r>
          </a:p>
        </p:txBody>
      </p:sp>
      <p:cxnSp>
        <p:nvCxnSpPr>
          <p:cNvPr id="32" name="Straight Arrow Connector 31">
            <a:extLst>
              <a:ext uri="{FF2B5EF4-FFF2-40B4-BE49-F238E27FC236}">
                <a16:creationId xmlns:a16="http://schemas.microsoft.com/office/drawing/2014/main" id="{76C39F43-1171-67CD-6B2B-C0E71C254F2E}"/>
              </a:ext>
            </a:extLst>
          </p:cNvPr>
          <p:cNvCxnSpPr>
            <a:cxnSpLocks/>
          </p:cNvCxnSpPr>
          <p:nvPr/>
        </p:nvCxnSpPr>
        <p:spPr bwMode="auto">
          <a:xfrm>
            <a:off x="10273279" y="2448627"/>
            <a:ext cx="447869" cy="0"/>
          </a:xfrm>
          <a:prstGeom prst="straightConnector1">
            <a:avLst/>
          </a:prstGeom>
          <a:noFill/>
          <a:ln w="28575" cap="flat" cmpd="sng" algn="ctr">
            <a:solidFill>
              <a:schemeClr val="accent3"/>
            </a:solidFill>
            <a:prstDash val="sysDash"/>
            <a:round/>
            <a:headEnd type="none" w="med" len="med"/>
            <a:tailEnd type="triangle"/>
          </a:ln>
          <a:effectLst/>
        </p:spPr>
      </p:cxnSp>
      <p:sp>
        <p:nvSpPr>
          <p:cNvPr id="33" name="Text Box 45">
            <a:extLst>
              <a:ext uri="{FF2B5EF4-FFF2-40B4-BE49-F238E27FC236}">
                <a16:creationId xmlns:a16="http://schemas.microsoft.com/office/drawing/2014/main" id="{7CF9C4AE-942A-3700-AC5C-E49FEAD6C379}"/>
              </a:ext>
            </a:extLst>
          </p:cNvPr>
          <p:cNvSpPr txBox="1">
            <a:spLocks noChangeArrowheads="1"/>
          </p:cNvSpPr>
          <p:nvPr/>
        </p:nvSpPr>
        <p:spPr bwMode="auto">
          <a:xfrm>
            <a:off x="10694239" y="2162167"/>
            <a:ext cx="1063043" cy="584775"/>
          </a:xfrm>
          <a:prstGeom prst="rect">
            <a:avLst/>
          </a:prstGeom>
          <a:noFill/>
          <a:ln>
            <a:noFill/>
          </a:ln>
        </p:spPr>
        <p:txBody>
          <a:bodyPr wrap="square" anchor="ctr" anchorCtr="1">
            <a:spAutoFit/>
          </a:bodyPr>
          <a:lstStyle>
            <a:defPPr>
              <a:defRPr lang="en-US"/>
            </a:defPPr>
            <a:lvl1pPr algn="ctr" eaLnBrk="0" fontAlgn="base" hangingPunct="0">
              <a:spcBef>
                <a:spcPct val="0"/>
              </a:spcBef>
              <a:spcAft>
                <a:spcPct val="0"/>
              </a:spcAft>
              <a:defRPr sz="1400">
                <a:solidFill>
                  <a:sysClr val="windowText" lastClr="000000"/>
                </a:solidFill>
                <a:latin typeface="Calibri" panose="020F0502020204030204" pitchFamily="34" charset="0"/>
                <a:cs typeface="Arial" panose="020B0604020202020204" pitchFamily="34" charset="0"/>
              </a:defRPr>
            </a:lvl1pPr>
            <a:lvl2pPr marL="742950" indent="-285750" eaLnBrk="0" fontAlgn="base" hangingPunct="0">
              <a:lnSpc>
                <a:spcPct val="90000"/>
              </a:lnSpc>
              <a:spcBef>
                <a:spcPts val="1000"/>
              </a:spcBef>
              <a:spcAft>
                <a:spcPts val="700"/>
              </a:spcAft>
              <a:buClr>
                <a:srgbClr val="FEFDDE"/>
              </a:buClr>
              <a:buFont typeface="Arial" panose="020B0604020202020204" pitchFamily="34" charset="0"/>
              <a:buChar char="–"/>
              <a:defRPr sz="2600" b="1">
                <a:solidFill>
                  <a:srgbClr val="FEFDDE"/>
                </a:solidFill>
                <a:latin typeface="Arial" panose="020B0604020202020204" pitchFamily="34" charset="0"/>
                <a:cs typeface="Arial" panose="020B0604020202020204" pitchFamily="34" charset="0"/>
              </a:defRPr>
            </a:lvl2pPr>
            <a:lvl3pPr marL="1143000" indent="-228600" eaLnBrk="0" fontAlgn="base" hangingPunct="0">
              <a:lnSpc>
                <a:spcPct val="90000"/>
              </a:lnSpc>
              <a:spcBef>
                <a:spcPts val="1000"/>
              </a:spcBef>
              <a:spcAft>
                <a:spcPts val="700"/>
              </a:spcAft>
              <a:buClr>
                <a:srgbClr val="FEFDDE"/>
              </a:buClr>
              <a:buFont typeface="Arial" panose="020B0604020202020204" pitchFamily="34" charset="0"/>
              <a:buChar char="–"/>
              <a:defRPr sz="2400" b="1">
                <a:solidFill>
                  <a:srgbClr val="FEFDDE"/>
                </a:solidFill>
                <a:latin typeface="Arial" panose="020B0604020202020204" pitchFamily="34" charset="0"/>
                <a:cs typeface="Arial" panose="020B0604020202020204" pitchFamily="34" charset="0"/>
              </a:defRPr>
            </a:lvl3pPr>
            <a:lvl4pPr marL="1600200" indent="-228600" eaLnBrk="0" fontAlgn="base" hangingPunct="0">
              <a:lnSpc>
                <a:spcPct val="90000"/>
              </a:lnSpc>
              <a:spcBef>
                <a:spcPts val="1000"/>
              </a:spcBef>
              <a:spcAft>
                <a:spcPts val="700"/>
              </a:spcAft>
              <a:buClr>
                <a:srgbClr val="FEFDDE"/>
              </a:buClr>
              <a:buFont typeface="Arial" panose="020B0604020202020204" pitchFamily="34" charset="0"/>
              <a:buChar char="–"/>
              <a:defRPr sz="2200" b="1">
                <a:solidFill>
                  <a:srgbClr val="FEFDDE"/>
                </a:solidFill>
                <a:latin typeface="Arial" panose="020B0604020202020204" pitchFamily="34" charset="0"/>
                <a:cs typeface="Arial" panose="020B0604020202020204" pitchFamily="34" charset="0"/>
              </a:defRPr>
            </a:lvl4pPr>
            <a:lvl5pPr marL="2057400" indent="-228600" eaLnBrk="0" fontAlgn="base" hangingPunct="0">
              <a:lnSpc>
                <a:spcPct val="90000"/>
              </a:lnSpc>
              <a:spcBef>
                <a:spcPts val="1000"/>
              </a:spcBef>
              <a:spcAft>
                <a:spcPts val="700"/>
              </a:spcAft>
              <a:buClr>
                <a:srgbClr val="FEFDDE"/>
              </a:buClr>
              <a:buFont typeface="Arial" panose="020B0604020202020204" pitchFamily="34" charset="0"/>
              <a:buChar char="–"/>
              <a:defRPr sz="2000" b="1">
                <a:solidFill>
                  <a:srgbClr val="FEFDDE"/>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b="1">
                <a:solidFill>
                  <a:srgbClr val="FEFDDE"/>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b="1">
                <a:solidFill>
                  <a:srgbClr val="FEFDDE"/>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b="1">
                <a:solidFill>
                  <a:srgbClr val="FEFDDE"/>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b="1">
                <a:solidFill>
                  <a:srgbClr val="FEFDDE"/>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ORR: 41%</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(n = 20)</a:t>
            </a:r>
          </a:p>
        </p:txBody>
      </p:sp>
    </p:spTree>
    <p:extLst>
      <p:ext uri="{BB962C8B-B14F-4D97-AF65-F5344CB8AC3E}">
        <p14:creationId xmlns:p14="http://schemas.microsoft.com/office/powerpoint/2010/main" val="4186045526"/>
      </p:ext>
    </p:extLst>
  </p:cSld>
  <p:clrMapOvr>
    <a:masterClrMapping/>
  </p:clrMapOvr>
  <mc:AlternateContent xmlns:mc="http://schemas.openxmlformats.org/markup-compatibility/2006" xmlns:p14="http://schemas.microsoft.com/office/powerpoint/2010/main">
    <mc:Choice Requires="p14">
      <p:transition spd="slow" p14:dur="2000" advTm="449"/>
    </mc:Choice>
    <mc:Fallback xmlns="">
      <p:transition spd="slow" advTm="449"/>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153655-40C1-959B-6888-90AAD56096AE}"/>
              </a:ext>
            </a:extLst>
          </p:cNvPr>
          <p:cNvSpPr>
            <a:spLocks noGrp="1"/>
          </p:cNvSpPr>
          <p:nvPr>
            <p:ph type="title"/>
          </p:nvPr>
        </p:nvSpPr>
        <p:spPr/>
        <p:txBody>
          <a:bodyPr/>
          <a:lstStyle/>
          <a:p>
            <a:r>
              <a:rPr lang="en-US" dirty="0"/>
              <a:t>SAVANNAH: Osimertinib + Savolitinib </a:t>
            </a:r>
            <a:r>
              <a:rPr lang="en-GB" altLang="en-US" dirty="0"/>
              <a:t>in Advanced </a:t>
            </a:r>
            <a:r>
              <a:rPr lang="en-GB" altLang="en-US" i="1" dirty="0"/>
              <a:t>EGFR</a:t>
            </a:r>
            <a:r>
              <a:rPr lang="en-GB" altLang="en-US" dirty="0"/>
              <a:t>+ NSCLC With </a:t>
            </a:r>
            <a:r>
              <a:rPr lang="en-GB" altLang="en-US" i="1" dirty="0"/>
              <a:t>MET</a:t>
            </a:r>
            <a:r>
              <a:rPr lang="en-GB" altLang="en-US" dirty="0"/>
              <a:t> Amplification After Osimertinib</a:t>
            </a:r>
            <a:endParaRPr lang="en-IN" dirty="0"/>
          </a:p>
        </p:txBody>
      </p:sp>
      <p:sp>
        <p:nvSpPr>
          <p:cNvPr id="4" name="Content Placeholder 3">
            <a:extLst>
              <a:ext uri="{FF2B5EF4-FFF2-40B4-BE49-F238E27FC236}">
                <a16:creationId xmlns:a16="http://schemas.microsoft.com/office/drawing/2014/main" id="{D14980A0-0738-B759-D7F7-80DEA26025A5}"/>
              </a:ext>
            </a:extLst>
          </p:cNvPr>
          <p:cNvSpPr>
            <a:spLocks noGrp="1"/>
          </p:cNvSpPr>
          <p:nvPr>
            <p:ph idx="1"/>
          </p:nvPr>
        </p:nvSpPr>
        <p:spPr/>
        <p:txBody>
          <a:bodyPr/>
          <a:lstStyle/>
          <a:p>
            <a:pPr>
              <a:spcAft>
                <a:spcPts val="0"/>
              </a:spcAft>
            </a:pPr>
            <a:r>
              <a:rPr lang="en-US" sz="2000" dirty="0"/>
              <a:t>International phase II trial</a:t>
            </a:r>
          </a:p>
          <a:p>
            <a:pPr lvl="1">
              <a:spcAft>
                <a:spcPts val="0"/>
              </a:spcAft>
            </a:pPr>
            <a:r>
              <a:rPr lang="en-US" sz="1800" dirty="0"/>
              <a:t>Current analysis: n = 193 who received savolitinib 300 mg QD + osimertinib (data cutoff: August 27, 2021)</a:t>
            </a:r>
          </a:p>
        </p:txBody>
      </p:sp>
      <p:sp>
        <p:nvSpPr>
          <p:cNvPr id="6" name="Text Box 45">
            <a:extLst>
              <a:ext uri="{FF2B5EF4-FFF2-40B4-BE49-F238E27FC236}">
                <a16:creationId xmlns:a16="http://schemas.microsoft.com/office/drawing/2014/main" id="{94731D30-7D10-DCDA-24A5-EF7408B1C74A}"/>
              </a:ext>
            </a:extLst>
          </p:cNvPr>
          <p:cNvSpPr txBox="1">
            <a:spLocks noChangeArrowheads="1"/>
          </p:cNvSpPr>
          <p:nvPr/>
        </p:nvSpPr>
        <p:spPr bwMode="auto">
          <a:xfrm>
            <a:off x="1295400" y="2698835"/>
            <a:ext cx="2340848"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Patients with </a:t>
            </a: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EGFR</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-mutated locally advanced or metastatic NSCLC with MET</a:t>
            </a: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overexpression or </a:t>
            </a: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MET</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amplification* following PD on osimertinib; </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ECOG/WHO PS 0/1</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GB"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(Planned N = 360)</a:t>
            </a:r>
            <a:endPar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1" name="Text Box 15">
            <a:extLst>
              <a:ext uri="{FF2B5EF4-FFF2-40B4-BE49-F238E27FC236}">
                <a16:creationId xmlns:a16="http://schemas.microsoft.com/office/drawing/2014/main" id="{620B61A6-3356-29D4-2767-8B0E92423AA7}"/>
              </a:ext>
            </a:extLst>
          </p:cNvPr>
          <p:cNvSpPr txBox="1">
            <a:spLocks noChangeArrowheads="1"/>
          </p:cNvSpPr>
          <p:nvPr/>
        </p:nvSpPr>
        <p:spPr bwMode="auto">
          <a:xfrm>
            <a:off x="412643" y="6388145"/>
            <a:ext cx="7851317" cy="276927"/>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126"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Ahn. WCLC 2022. Abstr EP08.02-140. NCT03778229.</a:t>
            </a:r>
          </a:p>
        </p:txBody>
      </p:sp>
      <p:sp>
        <p:nvSpPr>
          <p:cNvPr id="16" name="Rectangle 46">
            <a:extLst>
              <a:ext uri="{FF2B5EF4-FFF2-40B4-BE49-F238E27FC236}">
                <a16:creationId xmlns:a16="http://schemas.microsoft.com/office/drawing/2014/main" id="{0E10F297-0F34-AAFA-52E6-DA9F3B347673}"/>
              </a:ext>
            </a:extLst>
          </p:cNvPr>
          <p:cNvSpPr>
            <a:spLocks noChangeArrowheads="1"/>
          </p:cNvSpPr>
          <p:nvPr/>
        </p:nvSpPr>
        <p:spPr bwMode="auto">
          <a:xfrm>
            <a:off x="9711203" y="2792512"/>
            <a:ext cx="1311378"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Until PD,</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unacceptable toxicity, or consent withdrawal</a:t>
            </a:r>
          </a:p>
        </p:txBody>
      </p:sp>
      <p:cxnSp>
        <p:nvCxnSpPr>
          <p:cNvPr id="20" name="Straight Arrow Connector 19">
            <a:extLst>
              <a:ext uri="{FF2B5EF4-FFF2-40B4-BE49-F238E27FC236}">
                <a16:creationId xmlns:a16="http://schemas.microsoft.com/office/drawing/2014/main" id="{43FB2C1D-9FBE-DFC0-2B23-F008D2292B9A}"/>
              </a:ext>
            </a:extLst>
          </p:cNvPr>
          <p:cNvCxnSpPr>
            <a:cxnSpLocks/>
          </p:cNvCxnSpPr>
          <p:nvPr/>
        </p:nvCxnSpPr>
        <p:spPr bwMode="auto">
          <a:xfrm>
            <a:off x="3765948" y="2881096"/>
            <a:ext cx="447869" cy="0"/>
          </a:xfrm>
          <a:prstGeom prst="straightConnector1">
            <a:avLst/>
          </a:prstGeom>
          <a:noFill/>
          <a:ln w="28575" cap="flat" cmpd="sng" algn="ctr">
            <a:solidFill>
              <a:schemeClr val="bg1"/>
            </a:solidFill>
            <a:prstDash val="solid"/>
            <a:round/>
            <a:headEnd type="none" w="med" len="med"/>
            <a:tailEnd type="triangle"/>
          </a:ln>
          <a:effectLst/>
        </p:spPr>
      </p:cxnSp>
      <p:cxnSp>
        <p:nvCxnSpPr>
          <p:cNvPr id="21" name="Straight Arrow Connector 20">
            <a:extLst>
              <a:ext uri="{FF2B5EF4-FFF2-40B4-BE49-F238E27FC236}">
                <a16:creationId xmlns:a16="http://schemas.microsoft.com/office/drawing/2014/main" id="{71E102D5-071C-DEBF-C403-86A304B00BE2}"/>
              </a:ext>
            </a:extLst>
          </p:cNvPr>
          <p:cNvCxnSpPr>
            <a:cxnSpLocks/>
          </p:cNvCxnSpPr>
          <p:nvPr/>
        </p:nvCxnSpPr>
        <p:spPr bwMode="auto">
          <a:xfrm>
            <a:off x="9297942" y="3873478"/>
            <a:ext cx="447869" cy="0"/>
          </a:xfrm>
          <a:prstGeom prst="straightConnector1">
            <a:avLst/>
          </a:prstGeom>
          <a:noFill/>
          <a:ln w="28575" cap="flat" cmpd="sng" algn="ctr">
            <a:solidFill>
              <a:schemeClr val="bg1"/>
            </a:solidFill>
            <a:prstDash val="solid"/>
            <a:round/>
            <a:headEnd type="none" w="med" len="med"/>
            <a:tailEnd type="triangle"/>
          </a:ln>
          <a:effectLst/>
        </p:spPr>
      </p:cxnSp>
      <p:sp>
        <p:nvSpPr>
          <p:cNvPr id="7" name="Rectangle 49">
            <a:extLst>
              <a:ext uri="{FF2B5EF4-FFF2-40B4-BE49-F238E27FC236}">
                <a16:creationId xmlns:a16="http://schemas.microsoft.com/office/drawing/2014/main" id="{C0C1268D-B87B-11D6-642D-5710386C0390}"/>
              </a:ext>
            </a:extLst>
          </p:cNvPr>
          <p:cNvSpPr>
            <a:spLocks noChangeArrowheads="1"/>
          </p:cNvSpPr>
          <p:nvPr/>
        </p:nvSpPr>
        <p:spPr bwMode="auto">
          <a:xfrm>
            <a:off x="4343517" y="2561056"/>
            <a:ext cx="4824725" cy="640080"/>
          </a:xfrm>
          <a:prstGeom prst="rect">
            <a:avLst/>
          </a:prstGeom>
          <a:solidFill>
            <a:schemeClr val="accent2"/>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0" fontAlgn="base" hangingPunct="0">
              <a:lnSpc>
                <a:spcPct val="100000"/>
              </a:lnSpc>
              <a:spcBef>
                <a:spcPct val="0"/>
              </a:spcBef>
              <a:spcAft>
                <a:spcPct val="0"/>
              </a:spcAft>
              <a:buClrTx/>
              <a:buNone/>
              <a:defRPr/>
            </a:pPr>
            <a:r>
              <a:rPr kumimoji="0" lang="en-US" altLang="en-US" sz="1400" b="1" i="0" u="none" strike="noStrike" kern="1200" cap="none" spc="0" normalizeH="0" baseline="0" noProof="0" dirty="0">
                <a:ln>
                  <a:noFill/>
                </a:ln>
                <a:solidFill>
                  <a:srgbClr val="FFFFFF"/>
                </a:solidFill>
                <a:effectLst/>
                <a:uLnTx/>
                <a:uFillTx/>
                <a:latin typeface="Calibri" panose="020F0502020204030204" pitchFamily="34" charset="0"/>
                <a:cs typeface="Arial" panose="020B0604020202020204" pitchFamily="34" charset="0"/>
              </a:rPr>
              <a:t>Savolitinib </a:t>
            </a:r>
            <a:r>
              <a:rPr kumimoji="0" lang="en-US" altLang="en-US" sz="1400" b="0" i="0" u="none" strike="noStrike" kern="1200" cap="none" spc="0" normalizeH="0" baseline="0" noProof="0" dirty="0">
                <a:ln>
                  <a:noFill/>
                </a:ln>
                <a:solidFill>
                  <a:srgbClr val="FFFFFF"/>
                </a:solidFill>
                <a:effectLst/>
                <a:uLnTx/>
                <a:uFillTx/>
                <a:latin typeface="Calibri" panose="020F0502020204030204" pitchFamily="34" charset="0"/>
                <a:cs typeface="Arial" panose="020B0604020202020204" pitchFamily="34" charset="0"/>
              </a:rPr>
              <a:t>300 mg QD/300 mg BID/600 mg QD </a:t>
            </a:r>
            <a:br>
              <a:rPr kumimoji="0" lang="en-US" altLang="en-US" sz="1400" b="0" i="0" u="none" strike="noStrike" kern="1200" cap="none" spc="0" normalizeH="0" baseline="0" noProof="0" dirty="0">
                <a:ln>
                  <a:noFill/>
                </a:ln>
                <a:solidFill>
                  <a:srgbClr val="FFFFFF"/>
                </a:solidFill>
                <a:effectLst/>
                <a:uLnTx/>
                <a:uFillTx/>
                <a:latin typeface="Calibri" panose="020F0502020204030204" pitchFamily="34" charset="0"/>
                <a:cs typeface="Arial" panose="020B0604020202020204" pitchFamily="34" charset="0"/>
              </a:rPr>
            </a:br>
            <a:r>
              <a:rPr kumimoji="0" lang="en-US" altLang="en-US" sz="1400" b="0" i="0" u="none" strike="noStrike" kern="1200" cap="none" spc="0" normalizeH="0" baseline="0" noProof="0" dirty="0">
                <a:ln>
                  <a:noFill/>
                </a:ln>
                <a:solidFill>
                  <a:srgbClr val="FFFFFF"/>
                </a:solidFill>
                <a:effectLst/>
                <a:uLnTx/>
                <a:uFillTx/>
                <a:latin typeface="Calibri" panose="020F0502020204030204" pitchFamily="34" charset="0"/>
                <a:cs typeface="Arial" panose="020B0604020202020204" pitchFamily="34" charset="0"/>
              </a:rPr>
              <a:t>+ </a:t>
            </a:r>
            <a:r>
              <a:rPr lang="en-US" altLang="en-US" sz="1400" b="1" dirty="0">
                <a:solidFill>
                  <a:srgbClr val="FFFFFF"/>
                </a:solidFill>
                <a:latin typeface="Calibri" panose="020F0502020204030204" pitchFamily="34" charset="0"/>
                <a:cs typeface="Arial" panose="020B0604020202020204" pitchFamily="34" charset="0"/>
              </a:rPr>
              <a:t>Osimertinib </a:t>
            </a:r>
            <a:r>
              <a:rPr lang="en-US" altLang="en-US" sz="1400" dirty="0">
                <a:solidFill>
                  <a:srgbClr val="FFFFFF"/>
                </a:solidFill>
                <a:latin typeface="Calibri" panose="020F0502020204030204" pitchFamily="34" charset="0"/>
                <a:cs typeface="Arial" panose="020B0604020202020204" pitchFamily="34" charset="0"/>
              </a:rPr>
              <a:t>80 mg QD</a:t>
            </a:r>
          </a:p>
        </p:txBody>
      </p:sp>
      <p:sp>
        <p:nvSpPr>
          <p:cNvPr id="9" name="Rectangle 49">
            <a:extLst>
              <a:ext uri="{FF2B5EF4-FFF2-40B4-BE49-F238E27FC236}">
                <a16:creationId xmlns:a16="http://schemas.microsoft.com/office/drawing/2014/main" id="{7FD1B2A0-48C2-CC9C-AFF5-D33049D07247}"/>
              </a:ext>
            </a:extLst>
          </p:cNvPr>
          <p:cNvSpPr>
            <a:spLocks noChangeArrowheads="1"/>
          </p:cNvSpPr>
          <p:nvPr/>
        </p:nvSpPr>
        <p:spPr bwMode="auto">
          <a:xfrm>
            <a:off x="4343517" y="3553438"/>
            <a:ext cx="4824725" cy="640080"/>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0" fontAlgn="base" hangingPunct="0">
              <a:lnSpc>
                <a:spcPct val="100000"/>
              </a:lnSpc>
              <a:spcBef>
                <a:spcPct val="0"/>
              </a:spcBef>
              <a:spcAft>
                <a:spcPct val="0"/>
              </a:spcAft>
              <a:buClrTx/>
              <a:buNone/>
              <a:defRPr/>
            </a:pPr>
            <a:r>
              <a:rPr kumimoji="0" lang="en-US" altLang="en-US" sz="1400" b="1" i="0" u="none" strike="noStrike" kern="1200" cap="none" spc="0" normalizeH="0" baseline="0" noProof="0" dirty="0">
                <a:ln>
                  <a:noFill/>
                </a:ln>
                <a:solidFill>
                  <a:srgbClr val="FFFFFF"/>
                </a:solidFill>
                <a:effectLst/>
                <a:uLnTx/>
                <a:uFillTx/>
                <a:latin typeface="Calibri" panose="020F0502020204030204" pitchFamily="34" charset="0"/>
                <a:cs typeface="Arial" panose="020B0604020202020204" pitchFamily="34" charset="0"/>
              </a:rPr>
              <a:t>Savolitinib </a:t>
            </a:r>
            <a:r>
              <a:rPr kumimoji="0" lang="en-US" altLang="en-US" sz="1400" b="0" i="0" u="none" strike="noStrike" kern="1200" cap="none" spc="0" normalizeH="0" baseline="0" noProof="0" dirty="0">
                <a:ln>
                  <a:noFill/>
                </a:ln>
                <a:solidFill>
                  <a:srgbClr val="FFFFFF"/>
                </a:solidFill>
                <a:effectLst/>
                <a:uLnTx/>
                <a:uFillTx/>
                <a:latin typeface="Calibri" panose="020F0502020204030204" pitchFamily="34" charset="0"/>
                <a:cs typeface="Arial" panose="020B0604020202020204" pitchFamily="34" charset="0"/>
              </a:rPr>
              <a:t>300 mg QD/300 mg BID/600 mg QD </a:t>
            </a:r>
            <a:br>
              <a:rPr kumimoji="0" lang="en-US" altLang="en-US" sz="1400" b="0" i="0" u="none" strike="noStrike" kern="1200" cap="none" spc="0" normalizeH="0" baseline="0" noProof="0" dirty="0">
                <a:ln>
                  <a:noFill/>
                </a:ln>
                <a:solidFill>
                  <a:srgbClr val="FFFFFF"/>
                </a:solidFill>
                <a:effectLst/>
                <a:uLnTx/>
                <a:uFillTx/>
                <a:latin typeface="Calibri" panose="020F0502020204030204" pitchFamily="34" charset="0"/>
                <a:cs typeface="Arial" panose="020B0604020202020204" pitchFamily="34" charset="0"/>
              </a:rPr>
            </a:br>
            <a:r>
              <a:rPr kumimoji="0" lang="en-US" altLang="en-US" sz="1400" b="0" i="0" u="none" strike="noStrike" kern="1200" cap="none" spc="0" normalizeH="0" baseline="0" noProof="0" dirty="0">
                <a:ln>
                  <a:noFill/>
                </a:ln>
                <a:solidFill>
                  <a:srgbClr val="FFFFFF"/>
                </a:solidFill>
                <a:effectLst/>
                <a:uLnTx/>
                <a:uFillTx/>
                <a:latin typeface="Calibri" panose="020F0502020204030204" pitchFamily="34" charset="0"/>
                <a:cs typeface="Arial" panose="020B0604020202020204" pitchFamily="34" charset="0"/>
              </a:rPr>
              <a:t>+</a:t>
            </a:r>
            <a:r>
              <a:rPr lang="en-US" altLang="en-US" sz="1400" dirty="0">
                <a:solidFill>
                  <a:srgbClr val="FFFFFF"/>
                </a:solidFill>
                <a:latin typeface="Calibri" panose="020F0502020204030204" pitchFamily="34" charset="0"/>
                <a:cs typeface="Arial" panose="020B0604020202020204" pitchFamily="34" charset="0"/>
              </a:rPr>
              <a:t> </a:t>
            </a:r>
            <a:r>
              <a:rPr lang="en-US" altLang="en-US" sz="1400" b="1" dirty="0">
                <a:solidFill>
                  <a:srgbClr val="FFFFFF"/>
                </a:solidFill>
                <a:latin typeface="Calibri" panose="020F0502020204030204" pitchFamily="34" charset="0"/>
                <a:cs typeface="Arial" panose="020B0604020202020204" pitchFamily="34" charset="0"/>
              </a:rPr>
              <a:t>Osimertinib </a:t>
            </a:r>
            <a:r>
              <a:rPr lang="en-US" altLang="en-US" sz="1400" dirty="0">
                <a:solidFill>
                  <a:srgbClr val="FFFFFF"/>
                </a:solidFill>
                <a:latin typeface="Calibri" panose="020F0502020204030204" pitchFamily="34" charset="0"/>
                <a:cs typeface="Arial" panose="020B0604020202020204" pitchFamily="34" charset="0"/>
              </a:rPr>
              <a:t>80 mg QD</a:t>
            </a:r>
          </a:p>
        </p:txBody>
      </p:sp>
      <p:sp>
        <p:nvSpPr>
          <p:cNvPr id="10" name="Rectangle 49">
            <a:extLst>
              <a:ext uri="{FF2B5EF4-FFF2-40B4-BE49-F238E27FC236}">
                <a16:creationId xmlns:a16="http://schemas.microsoft.com/office/drawing/2014/main" id="{0034F7D7-4280-2785-076F-C64DBF0C2BB1}"/>
              </a:ext>
            </a:extLst>
          </p:cNvPr>
          <p:cNvSpPr>
            <a:spLocks noChangeArrowheads="1"/>
          </p:cNvSpPr>
          <p:nvPr/>
        </p:nvSpPr>
        <p:spPr bwMode="auto">
          <a:xfrm>
            <a:off x="4343517" y="4283352"/>
            <a:ext cx="4824725" cy="640080"/>
          </a:xfrm>
          <a:prstGeom prst="rect">
            <a:avLst/>
          </a:prstGeom>
          <a:solidFill>
            <a:schemeClr val="accent3"/>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0" fontAlgn="base" hangingPunct="0">
              <a:lnSpc>
                <a:spcPct val="100000"/>
              </a:lnSpc>
              <a:spcBef>
                <a:spcPct val="0"/>
              </a:spcBef>
              <a:spcAft>
                <a:spcPct val="0"/>
              </a:spcAft>
              <a:buClrTx/>
              <a:buNone/>
              <a:defRPr/>
            </a:pPr>
            <a:r>
              <a:rPr kumimoji="0" lang="en-US" altLang="en-US" sz="1400" b="1" i="0" u="none" strike="noStrike" kern="1200" cap="none" spc="0" normalizeH="0" baseline="0" noProof="0" dirty="0">
                <a:ln>
                  <a:noFill/>
                </a:ln>
                <a:solidFill>
                  <a:srgbClr val="FFFFFF"/>
                </a:solidFill>
                <a:effectLst/>
                <a:uLnTx/>
                <a:uFillTx/>
                <a:latin typeface="Calibri" panose="020F0502020204030204" pitchFamily="34" charset="0"/>
                <a:cs typeface="Arial" panose="020B0604020202020204" pitchFamily="34" charset="0"/>
              </a:rPr>
              <a:t>Savolitinib </a:t>
            </a:r>
            <a:r>
              <a:rPr kumimoji="0" lang="en-US" altLang="en-US" sz="1400" b="0" i="0" u="none" strike="noStrike" kern="1200" cap="none" spc="0" normalizeH="0" baseline="0" noProof="0" dirty="0">
                <a:ln>
                  <a:noFill/>
                </a:ln>
                <a:solidFill>
                  <a:srgbClr val="FFFFFF"/>
                </a:solidFill>
                <a:effectLst/>
                <a:uLnTx/>
                <a:uFillTx/>
                <a:latin typeface="Calibri" panose="020F0502020204030204" pitchFamily="34" charset="0"/>
                <a:cs typeface="Arial" panose="020B0604020202020204" pitchFamily="34" charset="0"/>
              </a:rPr>
              <a:t>300 mg QD/300 mg BID/600 mg QD </a:t>
            </a:r>
            <a:br>
              <a:rPr kumimoji="0" lang="en-US" altLang="en-US" sz="1400" b="0" i="0" u="none" strike="noStrike" kern="1200" cap="none" spc="0" normalizeH="0" baseline="0" noProof="0" dirty="0">
                <a:ln>
                  <a:noFill/>
                </a:ln>
                <a:solidFill>
                  <a:srgbClr val="FFFFFF"/>
                </a:solidFill>
                <a:effectLst/>
                <a:uLnTx/>
                <a:uFillTx/>
                <a:latin typeface="Calibri" panose="020F0502020204030204" pitchFamily="34" charset="0"/>
                <a:cs typeface="Arial" panose="020B0604020202020204" pitchFamily="34" charset="0"/>
              </a:rPr>
            </a:br>
            <a:r>
              <a:rPr kumimoji="0" lang="en-US" altLang="en-US" sz="1400" b="0" i="0" u="none" strike="noStrike" kern="1200" cap="none" spc="0" normalizeH="0" baseline="0" noProof="0" dirty="0">
                <a:ln>
                  <a:noFill/>
                </a:ln>
                <a:solidFill>
                  <a:srgbClr val="FFFFFF"/>
                </a:solidFill>
                <a:effectLst/>
                <a:uLnTx/>
                <a:uFillTx/>
                <a:latin typeface="Calibri" panose="020F0502020204030204" pitchFamily="34" charset="0"/>
                <a:cs typeface="Arial" panose="020B0604020202020204" pitchFamily="34" charset="0"/>
              </a:rPr>
              <a:t>+ </a:t>
            </a:r>
            <a:r>
              <a:rPr lang="en-US" altLang="en-US" sz="1400" b="1" dirty="0">
                <a:solidFill>
                  <a:srgbClr val="FFFFFF"/>
                </a:solidFill>
                <a:latin typeface="Calibri" panose="020F0502020204030204" pitchFamily="34" charset="0"/>
                <a:cs typeface="Arial" panose="020B0604020202020204" pitchFamily="34" charset="0"/>
              </a:rPr>
              <a:t>Placebo </a:t>
            </a:r>
            <a:r>
              <a:rPr lang="en-US" altLang="en-US" sz="1400" dirty="0">
                <a:solidFill>
                  <a:srgbClr val="FFFFFF"/>
                </a:solidFill>
                <a:latin typeface="Calibri" panose="020F0502020204030204" pitchFamily="34" charset="0"/>
                <a:cs typeface="Arial" panose="020B0604020202020204" pitchFamily="34" charset="0"/>
              </a:rPr>
              <a:t>QD</a:t>
            </a:r>
          </a:p>
        </p:txBody>
      </p:sp>
      <p:sp>
        <p:nvSpPr>
          <p:cNvPr id="17" name="Line 53">
            <a:extLst>
              <a:ext uri="{FF2B5EF4-FFF2-40B4-BE49-F238E27FC236}">
                <a16:creationId xmlns:a16="http://schemas.microsoft.com/office/drawing/2014/main" id="{9606C40B-B754-8D8B-CA18-386890E5BB33}"/>
              </a:ext>
            </a:extLst>
          </p:cNvPr>
          <p:cNvSpPr>
            <a:spLocks noChangeShapeType="1"/>
          </p:cNvSpPr>
          <p:nvPr/>
        </p:nvSpPr>
        <p:spPr bwMode="auto">
          <a:xfrm>
            <a:off x="3765948" y="4367475"/>
            <a:ext cx="402247" cy="23591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8" name="Line 54">
            <a:extLst>
              <a:ext uri="{FF2B5EF4-FFF2-40B4-BE49-F238E27FC236}">
                <a16:creationId xmlns:a16="http://schemas.microsoft.com/office/drawing/2014/main" id="{19D28D8F-D429-8C28-3F66-888E1F6DA1A0}"/>
              </a:ext>
            </a:extLst>
          </p:cNvPr>
          <p:cNvSpPr>
            <a:spLocks noChangeShapeType="1"/>
          </p:cNvSpPr>
          <p:nvPr/>
        </p:nvSpPr>
        <p:spPr bwMode="auto">
          <a:xfrm flipV="1">
            <a:off x="3765948" y="3873478"/>
            <a:ext cx="447967" cy="23591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2" name="Content Placeholder 2">
            <a:extLst>
              <a:ext uri="{FF2B5EF4-FFF2-40B4-BE49-F238E27FC236}">
                <a16:creationId xmlns:a16="http://schemas.microsoft.com/office/drawing/2014/main" id="{CCB22F70-1EB2-D608-4485-91A0D469365C}"/>
              </a:ext>
            </a:extLst>
          </p:cNvPr>
          <p:cNvSpPr txBox="1">
            <a:spLocks/>
          </p:cNvSpPr>
          <p:nvPr/>
        </p:nvSpPr>
        <p:spPr bwMode="auto">
          <a:xfrm>
            <a:off x="601820" y="5574950"/>
            <a:ext cx="5309278" cy="647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Aft>
                <a:spcPts val="0"/>
              </a:spcAft>
              <a:buClr>
                <a:srgbClr val="000000"/>
              </a:buClr>
              <a:defRPr/>
            </a:pPr>
            <a:r>
              <a:rPr lang="en-US" sz="2000" b="1" kern="1200" dirty="0">
                <a:solidFill>
                  <a:srgbClr val="000000"/>
                </a:solidFill>
              </a:rPr>
              <a:t>Primary endpoint: </a:t>
            </a:r>
            <a:r>
              <a:rPr lang="en-US" sz="2000" b="0" kern="1200" dirty="0">
                <a:solidFill>
                  <a:srgbClr val="000000"/>
                </a:solidFill>
              </a:rPr>
              <a:t>ORR by investigator </a:t>
            </a:r>
            <a:br>
              <a:rPr lang="en-US" sz="2000" b="0" kern="1200" dirty="0">
                <a:solidFill>
                  <a:srgbClr val="000000"/>
                </a:solidFill>
              </a:rPr>
            </a:br>
            <a:r>
              <a:rPr lang="en-US" sz="2000" b="0" kern="1200" dirty="0">
                <a:solidFill>
                  <a:srgbClr val="000000"/>
                </a:solidFill>
              </a:rPr>
              <a:t>per RECIST v1.1</a:t>
            </a:r>
          </a:p>
          <a:p>
            <a:endParaRPr lang="en-US" sz="2000" kern="0" dirty="0"/>
          </a:p>
        </p:txBody>
      </p:sp>
      <p:sp>
        <p:nvSpPr>
          <p:cNvPr id="23" name="Content Placeholder 3">
            <a:extLst>
              <a:ext uri="{FF2B5EF4-FFF2-40B4-BE49-F238E27FC236}">
                <a16:creationId xmlns:a16="http://schemas.microsoft.com/office/drawing/2014/main" id="{BDE9B771-C123-B162-3512-2CA402BC079D}"/>
              </a:ext>
            </a:extLst>
          </p:cNvPr>
          <p:cNvSpPr txBox="1">
            <a:spLocks/>
          </p:cNvSpPr>
          <p:nvPr/>
        </p:nvSpPr>
        <p:spPr>
          <a:xfrm>
            <a:off x="6252634" y="5575574"/>
            <a:ext cx="5229570" cy="647276"/>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000" b="1" kern="1200" dirty="0">
                <a:solidFill>
                  <a:srgbClr val="000000"/>
                </a:solidFill>
              </a:rPr>
              <a:t>Secondary endpoints: </a:t>
            </a:r>
            <a:r>
              <a:rPr lang="en-US" sz="2000" b="0" kern="1200" dirty="0">
                <a:solidFill>
                  <a:srgbClr val="000000"/>
                </a:solidFill>
              </a:rPr>
              <a:t>ORR by MET IHC/FISH, PFS, DoR, OS, safety/tolerability</a:t>
            </a:r>
          </a:p>
          <a:p>
            <a:endParaRPr lang="en-US" sz="2000" kern="0" dirty="0"/>
          </a:p>
        </p:txBody>
      </p:sp>
      <p:sp>
        <p:nvSpPr>
          <p:cNvPr id="24" name="Text Box 45">
            <a:extLst>
              <a:ext uri="{FF2B5EF4-FFF2-40B4-BE49-F238E27FC236}">
                <a16:creationId xmlns:a16="http://schemas.microsoft.com/office/drawing/2014/main" id="{C3AFD847-D6C0-5A57-6801-4DE66EFF8FC9}"/>
              </a:ext>
            </a:extLst>
          </p:cNvPr>
          <p:cNvSpPr txBox="1">
            <a:spLocks noChangeArrowheads="1"/>
          </p:cNvSpPr>
          <p:nvPr/>
        </p:nvSpPr>
        <p:spPr bwMode="auto">
          <a:xfrm>
            <a:off x="4341017" y="2239239"/>
            <a:ext cx="40532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defTabSz="914400" rtl="0" eaLnBrk="1" fontAlgn="auto"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Before amendment: Single-arm, open-label design</a:t>
            </a:r>
          </a:p>
        </p:txBody>
      </p:sp>
      <p:sp>
        <p:nvSpPr>
          <p:cNvPr id="25" name="Text Box 45">
            <a:extLst>
              <a:ext uri="{FF2B5EF4-FFF2-40B4-BE49-F238E27FC236}">
                <a16:creationId xmlns:a16="http://schemas.microsoft.com/office/drawing/2014/main" id="{2FD41567-B09C-FF1D-D72B-3829C6B90408}"/>
              </a:ext>
            </a:extLst>
          </p:cNvPr>
          <p:cNvSpPr txBox="1">
            <a:spLocks noChangeArrowheads="1"/>
          </p:cNvSpPr>
          <p:nvPr/>
        </p:nvSpPr>
        <p:spPr bwMode="auto">
          <a:xfrm>
            <a:off x="4341017" y="3243741"/>
            <a:ext cx="40532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defTabSz="914400" rtl="0" eaLnBrk="1" fontAlgn="auto"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After amendment: Randomized, double-blind design</a:t>
            </a:r>
          </a:p>
        </p:txBody>
      </p:sp>
      <p:cxnSp>
        <p:nvCxnSpPr>
          <p:cNvPr id="26" name="Straight Arrow Connector 25">
            <a:extLst>
              <a:ext uri="{FF2B5EF4-FFF2-40B4-BE49-F238E27FC236}">
                <a16:creationId xmlns:a16="http://schemas.microsoft.com/office/drawing/2014/main" id="{0BD08799-DDA7-DA69-4908-5231D9999215}"/>
              </a:ext>
            </a:extLst>
          </p:cNvPr>
          <p:cNvCxnSpPr>
            <a:cxnSpLocks/>
          </p:cNvCxnSpPr>
          <p:nvPr/>
        </p:nvCxnSpPr>
        <p:spPr bwMode="auto">
          <a:xfrm>
            <a:off x="9297942" y="2881096"/>
            <a:ext cx="447869" cy="0"/>
          </a:xfrm>
          <a:prstGeom prst="straightConnector1">
            <a:avLst/>
          </a:prstGeom>
          <a:noFill/>
          <a:ln w="28575" cap="flat" cmpd="sng" algn="ctr">
            <a:solidFill>
              <a:schemeClr val="bg1"/>
            </a:solidFill>
            <a:prstDash val="solid"/>
            <a:round/>
            <a:headEnd type="none" w="med" len="med"/>
            <a:tailEnd type="triangle"/>
          </a:ln>
          <a:effectLst/>
        </p:spPr>
      </p:cxnSp>
      <p:cxnSp>
        <p:nvCxnSpPr>
          <p:cNvPr id="28" name="Connector: Elbow 27">
            <a:extLst>
              <a:ext uri="{FF2B5EF4-FFF2-40B4-BE49-F238E27FC236}">
                <a16:creationId xmlns:a16="http://schemas.microsoft.com/office/drawing/2014/main" id="{3E12AB5E-740C-E638-1BB0-B957EDBA6977}"/>
              </a:ext>
            </a:extLst>
          </p:cNvPr>
          <p:cNvCxnSpPr>
            <a:cxnSpLocks/>
          </p:cNvCxnSpPr>
          <p:nvPr/>
        </p:nvCxnSpPr>
        <p:spPr bwMode="auto">
          <a:xfrm flipV="1">
            <a:off x="9297942" y="3962382"/>
            <a:ext cx="12700" cy="640080"/>
          </a:xfrm>
          <a:prstGeom prst="bentConnector3">
            <a:avLst>
              <a:gd name="adj1" fmla="val 1800000"/>
            </a:avLst>
          </a:prstGeom>
          <a:noFill/>
          <a:ln w="28575" cap="flat" cmpd="sng" algn="ctr">
            <a:solidFill>
              <a:schemeClr val="bg1"/>
            </a:solidFill>
            <a:prstDash val="sysDot"/>
            <a:round/>
            <a:headEnd type="none" w="med" len="med"/>
            <a:tailEnd type="triangle"/>
          </a:ln>
          <a:effectLst/>
        </p:spPr>
      </p:cxnSp>
      <p:sp>
        <p:nvSpPr>
          <p:cNvPr id="34" name="Rectangle 46">
            <a:extLst>
              <a:ext uri="{FF2B5EF4-FFF2-40B4-BE49-F238E27FC236}">
                <a16:creationId xmlns:a16="http://schemas.microsoft.com/office/drawing/2014/main" id="{AB27098C-ABE6-F2B3-9E5A-EA56D1C4E374}"/>
              </a:ext>
            </a:extLst>
          </p:cNvPr>
          <p:cNvSpPr>
            <a:spLocks noChangeArrowheads="1"/>
          </p:cNvSpPr>
          <p:nvPr/>
        </p:nvSpPr>
        <p:spPr bwMode="auto">
          <a:xfrm>
            <a:off x="9521876" y="4020812"/>
            <a:ext cx="169003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Crossover permitted upon PD</a:t>
            </a:r>
          </a:p>
        </p:txBody>
      </p:sp>
      <p:sp>
        <p:nvSpPr>
          <p:cNvPr id="35" name="Text Box 30">
            <a:extLst>
              <a:ext uri="{FF2B5EF4-FFF2-40B4-BE49-F238E27FC236}">
                <a16:creationId xmlns:a16="http://schemas.microsoft.com/office/drawing/2014/main" id="{AABABA8F-4D32-23B9-27F7-8F94C177B9D6}"/>
              </a:ext>
            </a:extLst>
          </p:cNvPr>
          <p:cNvSpPr txBox="1">
            <a:spLocks noChangeArrowheads="1"/>
          </p:cNvSpPr>
          <p:nvPr/>
        </p:nvSpPr>
        <p:spPr bwMode="auto">
          <a:xfrm>
            <a:off x="727077" y="5021636"/>
            <a:ext cx="11069637" cy="520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*Per central assessment of tumor tissue collected after PD on osimertinib. MET overexpression determined with IHC with 3+ MET overexpression </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in ≥50% of tumor cells (IHC50+); MET amplification determined with FISH where MET copy number ≥5 and/or MET:CEP7 signal ratio ≥2 (FISH5+).</a:t>
            </a:r>
          </a:p>
        </p:txBody>
      </p:sp>
    </p:spTree>
    <p:extLst>
      <p:ext uri="{BB962C8B-B14F-4D97-AF65-F5344CB8AC3E}">
        <p14:creationId xmlns:p14="http://schemas.microsoft.com/office/powerpoint/2010/main" val="121077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 name="AutoShape 213">
            <a:extLst>
              <a:ext uri="{FF2B5EF4-FFF2-40B4-BE49-F238E27FC236}">
                <a16:creationId xmlns:a16="http://schemas.microsoft.com/office/drawing/2014/main" id="{7D1A5FC3-03A7-55AF-39D8-1C2B14D294DC}"/>
              </a:ext>
            </a:extLst>
          </p:cNvPr>
          <p:cNvSpPr>
            <a:spLocks noChangeAspect="1" noChangeArrowheads="1" noTextEdit="1"/>
          </p:cNvSpPr>
          <p:nvPr/>
        </p:nvSpPr>
        <p:spPr bwMode="auto">
          <a:xfrm>
            <a:off x="7207250" y="3605213"/>
            <a:ext cx="4227513" cy="2157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 name="Title 1">
            <a:extLst>
              <a:ext uri="{FF2B5EF4-FFF2-40B4-BE49-F238E27FC236}">
                <a16:creationId xmlns:a16="http://schemas.microsoft.com/office/drawing/2014/main" id="{0D58B329-B20C-28E9-C97A-9386593A7B45}"/>
              </a:ext>
            </a:extLst>
          </p:cNvPr>
          <p:cNvSpPr>
            <a:spLocks noGrp="1"/>
          </p:cNvSpPr>
          <p:nvPr>
            <p:ph type="title"/>
          </p:nvPr>
        </p:nvSpPr>
        <p:spPr/>
        <p:txBody>
          <a:bodyPr/>
          <a:lstStyle/>
          <a:p>
            <a:r>
              <a:rPr lang="en-IN" dirty="0"/>
              <a:t>SAVANNAH: Outcomes</a:t>
            </a:r>
          </a:p>
        </p:txBody>
      </p:sp>
      <p:graphicFrame>
        <p:nvGraphicFramePr>
          <p:cNvPr id="4" name="Table 4">
            <a:extLst>
              <a:ext uri="{FF2B5EF4-FFF2-40B4-BE49-F238E27FC236}">
                <a16:creationId xmlns:a16="http://schemas.microsoft.com/office/drawing/2014/main" id="{BDA3E93F-19CF-A43C-9F68-48925BE56175}"/>
              </a:ext>
            </a:extLst>
          </p:cNvPr>
          <p:cNvGraphicFramePr>
            <a:graphicFrameLocks noGrp="1"/>
          </p:cNvGraphicFramePr>
          <p:nvPr>
            <p:ph idx="1"/>
            <p:extLst>
              <p:ext uri="{D42A27DB-BD31-4B8C-83A1-F6EECF244321}">
                <p14:modId xmlns:p14="http://schemas.microsoft.com/office/powerpoint/2010/main" val="3556779323"/>
              </p:ext>
            </p:extLst>
          </p:nvPr>
        </p:nvGraphicFramePr>
        <p:xfrm>
          <a:off x="717953" y="1605915"/>
          <a:ext cx="5264094" cy="2590800"/>
        </p:xfrm>
        <a:graphic>
          <a:graphicData uri="http://schemas.openxmlformats.org/drawingml/2006/table">
            <a:tbl>
              <a:tblPr firstRow="1" bandRow="1">
                <a:tableStyleId>{F5AB1C69-6EDB-4FF4-983F-18BD219EF322}</a:tableStyleId>
              </a:tblPr>
              <a:tblGrid>
                <a:gridCol w="1356592">
                  <a:extLst>
                    <a:ext uri="{9D8B030D-6E8A-4147-A177-3AD203B41FA5}">
                      <a16:colId xmlns:a16="http://schemas.microsoft.com/office/drawing/2014/main" val="4248141772"/>
                    </a:ext>
                  </a:extLst>
                </a:gridCol>
                <a:gridCol w="1165004">
                  <a:extLst>
                    <a:ext uri="{9D8B030D-6E8A-4147-A177-3AD203B41FA5}">
                      <a16:colId xmlns:a16="http://schemas.microsoft.com/office/drawing/2014/main" val="1970664285"/>
                    </a:ext>
                  </a:extLst>
                </a:gridCol>
                <a:gridCol w="1320338">
                  <a:extLst>
                    <a:ext uri="{9D8B030D-6E8A-4147-A177-3AD203B41FA5}">
                      <a16:colId xmlns:a16="http://schemas.microsoft.com/office/drawing/2014/main" val="1064291054"/>
                    </a:ext>
                  </a:extLst>
                </a:gridCol>
                <a:gridCol w="1422160">
                  <a:extLst>
                    <a:ext uri="{9D8B030D-6E8A-4147-A177-3AD203B41FA5}">
                      <a16:colId xmlns:a16="http://schemas.microsoft.com/office/drawing/2014/main" val="401537231"/>
                    </a:ext>
                  </a:extLst>
                </a:gridCol>
              </a:tblGrid>
              <a:tr h="715492">
                <a:tc>
                  <a:txBody>
                    <a:bodyPr/>
                    <a:lstStyle/>
                    <a:p>
                      <a:r>
                        <a:rPr lang="en-IN" sz="1400" b="1" dirty="0">
                          <a:solidFill>
                            <a:schemeClr val="tx1"/>
                          </a:solidFill>
                          <a:latin typeface="Calibri" panose="020F0502020204030204" pitchFamily="34" charset="0"/>
                          <a:cs typeface="Calibri" panose="020F0502020204030204" pitchFamily="34" charset="0"/>
                        </a:rPr>
                        <a:t>Outcome</a:t>
                      </a:r>
                    </a:p>
                  </a:txBody>
                  <a:tcPr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3"/>
                    </a:solidFill>
                  </a:tcPr>
                </a:tc>
                <a:tc>
                  <a:txBody>
                    <a:bodyPr/>
                    <a:lstStyle/>
                    <a:p>
                      <a:pPr algn="ctr"/>
                      <a:r>
                        <a:rPr lang="en-IN" sz="1400" b="1" dirty="0">
                          <a:solidFill>
                            <a:schemeClr val="tx1"/>
                          </a:solidFill>
                          <a:latin typeface="Calibri" panose="020F0502020204030204" pitchFamily="34" charset="0"/>
                          <a:cs typeface="Calibri" panose="020F0502020204030204" pitchFamily="34" charset="0"/>
                        </a:rPr>
                        <a:t> IHC50+ and/or FISH5+</a:t>
                      </a:r>
                    </a:p>
                    <a:p>
                      <a:pPr marL="0" marR="0" lvl="0" indent="0" algn="ctr" defTabSz="914400" rtl="0" eaLnBrk="1" fontAlgn="auto" latinLnBrk="0" hangingPunct="1">
                        <a:lnSpc>
                          <a:spcPct val="100000"/>
                        </a:lnSpc>
                        <a:spcBef>
                          <a:spcPts val="0"/>
                        </a:spcBef>
                        <a:spcAft>
                          <a:spcPts val="0"/>
                        </a:spcAft>
                        <a:buClrTx/>
                        <a:buSzTx/>
                        <a:buFontTx/>
                        <a:buNone/>
                        <a:tabLst/>
                        <a:defRPr/>
                      </a:pPr>
                      <a:r>
                        <a:rPr lang="en-IN" sz="1400" b="1" dirty="0">
                          <a:solidFill>
                            <a:schemeClr val="tx1"/>
                          </a:solidFill>
                          <a:latin typeface="Calibri" panose="020F0502020204030204" pitchFamily="34" charset="0"/>
                          <a:cs typeface="Calibri" panose="020F0502020204030204" pitchFamily="34" charset="0"/>
                        </a:rPr>
                        <a:t>(N = 193*)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400" b="1" dirty="0">
                          <a:solidFill>
                            <a:schemeClr val="tx1"/>
                          </a:solidFill>
                          <a:latin typeface="Calibri" panose="020F0502020204030204" pitchFamily="34" charset="0"/>
                          <a:cs typeface="Calibri" panose="020F0502020204030204" pitchFamily="34" charset="0"/>
                        </a:rPr>
                        <a:t>IHC90+ </a:t>
                      </a:r>
                    </a:p>
                    <a:p>
                      <a:pPr marL="0" marR="0" lvl="0" indent="0" algn="ctr" defTabSz="914400" rtl="0" eaLnBrk="1" fontAlgn="auto" latinLnBrk="0" hangingPunct="1">
                        <a:lnSpc>
                          <a:spcPct val="100000"/>
                        </a:lnSpc>
                        <a:spcBef>
                          <a:spcPts val="0"/>
                        </a:spcBef>
                        <a:spcAft>
                          <a:spcPts val="0"/>
                        </a:spcAft>
                        <a:buClrTx/>
                        <a:buSzTx/>
                        <a:buFontTx/>
                        <a:buNone/>
                        <a:tabLst/>
                        <a:defRPr/>
                      </a:pPr>
                      <a:r>
                        <a:rPr lang="en-IN" sz="1400" b="1" dirty="0">
                          <a:solidFill>
                            <a:schemeClr val="tx1"/>
                          </a:solidFill>
                          <a:latin typeface="Calibri" panose="020F0502020204030204" pitchFamily="34" charset="0"/>
                          <a:cs typeface="Calibri" panose="020F0502020204030204" pitchFamily="34" charset="0"/>
                        </a:rPr>
                        <a:t>and/or </a:t>
                      </a:r>
                    </a:p>
                    <a:p>
                      <a:pPr marL="0" marR="0" lvl="0" indent="0" algn="ctr" defTabSz="914400" rtl="0" eaLnBrk="1" fontAlgn="auto" latinLnBrk="0" hangingPunct="1">
                        <a:lnSpc>
                          <a:spcPct val="100000"/>
                        </a:lnSpc>
                        <a:spcBef>
                          <a:spcPts val="0"/>
                        </a:spcBef>
                        <a:spcAft>
                          <a:spcPts val="0"/>
                        </a:spcAft>
                        <a:buClrTx/>
                        <a:buSzTx/>
                        <a:buFontTx/>
                        <a:buNone/>
                        <a:tabLst/>
                        <a:defRPr/>
                      </a:pPr>
                      <a:r>
                        <a:rPr lang="en-IN" sz="1400" b="1" dirty="0">
                          <a:solidFill>
                            <a:schemeClr val="tx1"/>
                          </a:solidFill>
                          <a:latin typeface="Calibri" panose="020F0502020204030204" pitchFamily="34" charset="0"/>
                          <a:cs typeface="Calibri" panose="020F0502020204030204" pitchFamily="34" charset="0"/>
                        </a:rPr>
                        <a:t>FISH10+</a:t>
                      </a:r>
                    </a:p>
                    <a:p>
                      <a:pPr marL="0" marR="0" lvl="0" indent="0" algn="ctr" defTabSz="914400" rtl="0" eaLnBrk="1" fontAlgn="auto" latinLnBrk="0" hangingPunct="1">
                        <a:lnSpc>
                          <a:spcPct val="100000"/>
                        </a:lnSpc>
                        <a:spcBef>
                          <a:spcPts val="0"/>
                        </a:spcBef>
                        <a:spcAft>
                          <a:spcPts val="0"/>
                        </a:spcAft>
                        <a:buClrTx/>
                        <a:buSzTx/>
                        <a:buFontTx/>
                        <a:buNone/>
                        <a:tabLst/>
                        <a:defRPr/>
                      </a:pPr>
                      <a:r>
                        <a:rPr lang="en-IN" sz="1400" b="1" dirty="0">
                          <a:solidFill>
                            <a:schemeClr val="tx1"/>
                          </a:solidFill>
                          <a:latin typeface="Calibri" panose="020F0502020204030204" pitchFamily="34" charset="0"/>
                          <a:cs typeface="Calibri" panose="020F0502020204030204" pitchFamily="34" charset="0"/>
                        </a:rPr>
                        <a:t>(n = 108)</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IN" sz="1400" b="1" dirty="0">
                          <a:solidFill>
                            <a:schemeClr val="tx1"/>
                          </a:solidFill>
                          <a:latin typeface="Calibri" panose="020F0502020204030204" pitchFamily="34" charset="0"/>
                          <a:cs typeface="Calibri" panose="020F0502020204030204" pitchFamily="34" charset="0"/>
                        </a:rPr>
                        <a:t>Without IHC90+ and/or </a:t>
                      </a:r>
                    </a:p>
                    <a:p>
                      <a:pPr algn="ctr"/>
                      <a:r>
                        <a:rPr lang="en-IN" sz="1400" b="1" dirty="0">
                          <a:solidFill>
                            <a:schemeClr val="tx1"/>
                          </a:solidFill>
                          <a:latin typeface="Calibri" panose="020F0502020204030204" pitchFamily="34" charset="0"/>
                          <a:cs typeface="Calibri" panose="020F0502020204030204" pitchFamily="34" charset="0"/>
                        </a:rPr>
                        <a:t>FISH10+</a:t>
                      </a:r>
                    </a:p>
                    <a:p>
                      <a:pPr algn="ctr"/>
                      <a:r>
                        <a:rPr lang="en-IN" sz="1400" b="1" dirty="0">
                          <a:solidFill>
                            <a:schemeClr val="tx1"/>
                          </a:solidFill>
                          <a:latin typeface="Calibri" panose="020F0502020204030204" pitchFamily="34" charset="0"/>
                          <a:cs typeface="Calibri" panose="020F0502020204030204" pitchFamily="34" charset="0"/>
                        </a:rPr>
                        <a:t>(n = 77)</a:t>
                      </a:r>
                    </a:p>
                  </a:txBody>
                  <a:tcPr anchor="ctr">
                    <a:lnL w="12700" cap="flat" cmpd="sng" algn="ctr">
                      <a:no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503230692"/>
                  </a:ext>
                </a:extLst>
              </a:tr>
              <a:tr h="230804">
                <a:tc>
                  <a:txBody>
                    <a:bodyPr/>
                    <a:lstStyle/>
                    <a:p>
                      <a:r>
                        <a:rPr lang="en-IN" sz="1400" dirty="0">
                          <a:solidFill>
                            <a:schemeClr val="bg1"/>
                          </a:solidFill>
                          <a:latin typeface="Calibri" panose="020F0502020204030204" pitchFamily="34" charset="0"/>
                          <a:cs typeface="Calibri" panose="020F0502020204030204" pitchFamily="34" charset="0"/>
                        </a:rPr>
                        <a:t>ORR, % (95% CI)</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IN" sz="1400" dirty="0">
                          <a:solidFill>
                            <a:schemeClr val="bg1"/>
                          </a:solidFill>
                          <a:latin typeface="Calibri" panose="020F0502020204030204" pitchFamily="34" charset="0"/>
                          <a:cs typeface="Calibri" panose="020F0502020204030204" pitchFamily="34" charset="0"/>
                        </a:rPr>
                        <a:t>32 (26-39)</a:t>
                      </a:r>
                    </a:p>
                  </a:txBody>
                  <a:tcPr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IN" sz="1400" dirty="0">
                          <a:solidFill>
                            <a:schemeClr val="bg1"/>
                          </a:solidFill>
                          <a:latin typeface="Calibri" panose="020F0502020204030204" pitchFamily="34" charset="0"/>
                          <a:cs typeface="Calibri" panose="020F0502020204030204" pitchFamily="34" charset="0"/>
                        </a:rPr>
                        <a:t>49 (39-59)</a:t>
                      </a:r>
                    </a:p>
                  </a:txBody>
                  <a:tcPr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IN" sz="1400" dirty="0">
                          <a:solidFill>
                            <a:schemeClr val="bg1"/>
                          </a:solidFill>
                          <a:latin typeface="Calibri" panose="020F0502020204030204" pitchFamily="34" charset="0"/>
                          <a:cs typeface="Calibri" panose="020F0502020204030204" pitchFamily="34" charset="0"/>
                        </a:rPr>
                        <a:t>9 (4-18)</a:t>
                      </a:r>
                    </a:p>
                  </a:txBody>
                  <a:tcPr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578915558"/>
                  </a:ext>
                </a:extLst>
              </a:tr>
              <a:tr h="392366">
                <a:tc>
                  <a:txBody>
                    <a:bodyPr/>
                    <a:lstStyle/>
                    <a:p>
                      <a:r>
                        <a:rPr lang="en-IN" sz="1400" dirty="0">
                          <a:solidFill>
                            <a:schemeClr val="bg1"/>
                          </a:solidFill>
                          <a:latin typeface="Calibri" panose="020F0502020204030204" pitchFamily="34" charset="0"/>
                          <a:cs typeface="Calibri" panose="020F0502020204030204" pitchFamily="34" charset="0"/>
                        </a:rPr>
                        <a:t>Median DoR, mo (95% CI)</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IN" sz="1400" dirty="0">
                          <a:solidFill>
                            <a:schemeClr val="bg1"/>
                          </a:solidFill>
                          <a:latin typeface="Calibri" panose="020F0502020204030204" pitchFamily="34" charset="0"/>
                          <a:cs typeface="Calibri" panose="020F0502020204030204" pitchFamily="34" charset="0"/>
                        </a:rPr>
                        <a:t>8.3 (6.9-9.7)</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IN" sz="1400" dirty="0">
                          <a:solidFill>
                            <a:schemeClr val="bg1"/>
                          </a:solidFill>
                          <a:latin typeface="Calibri" panose="020F0502020204030204" pitchFamily="34" charset="0"/>
                          <a:cs typeface="Calibri" panose="020F0502020204030204" pitchFamily="34" charset="0"/>
                        </a:rPr>
                        <a:t>9.3 (7.6-10.6)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IN" sz="1400" dirty="0">
                          <a:solidFill>
                            <a:schemeClr val="bg1"/>
                          </a:solidFill>
                          <a:latin typeface="Calibri" panose="020F0502020204030204" pitchFamily="34" charset="0"/>
                          <a:cs typeface="Calibri" panose="020F0502020204030204" pitchFamily="34" charset="0"/>
                        </a:rPr>
                        <a:t>6.9 (4.1-16.9)</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770140027"/>
                  </a:ext>
                </a:extLst>
              </a:tr>
              <a:tr h="230804">
                <a:tc>
                  <a:txBody>
                    <a:bodyPr/>
                    <a:lstStyle/>
                    <a:p>
                      <a:r>
                        <a:rPr lang="en-IN" sz="1400" dirty="0">
                          <a:solidFill>
                            <a:schemeClr val="bg1"/>
                          </a:solidFill>
                          <a:latin typeface="Calibri" panose="020F0502020204030204" pitchFamily="34" charset="0"/>
                          <a:cs typeface="Calibri" panose="020F0502020204030204" pitchFamily="34" charset="0"/>
                        </a:rPr>
                        <a:t>PFS events, %</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IN" sz="1400" dirty="0">
                          <a:solidFill>
                            <a:schemeClr val="bg1"/>
                          </a:solidFill>
                          <a:latin typeface="Calibri" panose="020F0502020204030204" pitchFamily="34" charset="0"/>
                          <a:cs typeface="Calibri" panose="020F0502020204030204" pitchFamily="34" charset="0"/>
                        </a:rPr>
                        <a:t>153 (79)</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IN" sz="1400" dirty="0">
                          <a:solidFill>
                            <a:schemeClr val="bg1"/>
                          </a:solidFill>
                          <a:latin typeface="Calibri" panose="020F0502020204030204" pitchFamily="34" charset="0"/>
                          <a:cs typeface="Calibri" panose="020F0502020204030204" pitchFamily="34" charset="0"/>
                        </a:rPr>
                        <a:t>80 (74)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IN" sz="1400" dirty="0">
                          <a:solidFill>
                            <a:schemeClr val="bg1"/>
                          </a:solidFill>
                          <a:latin typeface="Calibri" panose="020F0502020204030204" pitchFamily="34" charset="0"/>
                          <a:cs typeface="Calibri" panose="020F0502020204030204" pitchFamily="34" charset="0"/>
                        </a:rPr>
                        <a:t>68 (88)</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782525831"/>
                  </a:ext>
                </a:extLst>
              </a:tr>
              <a:tr h="392366">
                <a:tc>
                  <a:txBody>
                    <a:bodyPr/>
                    <a:lstStyle/>
                    <a:p>
                      <a:r>
                        <a:rPr lang="en-IN" sz="1400" dirty="0">
                          <a:solidFill>
                            <a:schemeClr val="bg1"/>
                          </a:solidFill>
                          <a:latin typeface="Calibri" panose="020F0502020204030204" pitchFamily="34" charset="0"/>
                          <a:cs typeface="Calibri" panose="020F0502020204030204" pitchFamily="34" charset="0"/>
                        </a:rPr>
                        <a:t>Median PFS, mo (95% CI)</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IN" sz="1400" dirty="0">
                          <a:solidFill>
                            <a:schemeClr val="bg1"/>
                          </a:solidFill>
                          <a:latin typeface="Calibri" panose="020F0502020204030204" pitchFamily="34" charset="0"/>
                          <a:cs typeface="Calibri" panose="020F0502020204030204" pitchFamily="34" charset="0"/>
                        </a:rPr>
                        <a:t>5.3 (4.2-5.8)</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IN" sz="1400" dirty="0">
                          <a:solidFill>
                            <a:schemeClr val="bg1"/>
                          </a:solidFill>
                          <a:latin typeface="Calibri" panose="020F0502020204030204" pitchFamily="34" charset="0"/>
                          <a:cs typeface="Calibri" panose="020F0502020204030204" pitchFamily="34" charset="0"/>
                        </a:rPr>
                        <a:t>7.1 (5.3-8.0)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IN" sz="1400" dirty="0">
                          <a:solidFill>
                            <a:schemeClr val="bg1"/>
                          </a:solidFill>
                          <a:latin typeface="Calibri" panose="020F0502020204030204" pitchFamily="34" charset="0"/>
                          <a:cs typeface="Calibri" panose="020F0502020204030204" pitchFamily="34" charset="0"/>
                        </a:rPr>
                        <a:t>2.8 (2.6-4.3)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617645579"/>
                  </a:ext>
                </a:extLst>
              </a:tr>
            </a:tbl>
          </a:graphicData>
        </a:graphic>
      </p:graphicFrame>
      <p:sp>
        <p:nvSpPr>
          <p:cNvPr id="5" name="TextBox 4">
            <a:extLst>
              <a:ext uri="{FF2B5EF4-FFF2-40B4-BE49-F238E27FC236}">
                <a16:creationId xmlns:a16="http://schemas.microsoft.com/office/drawing/2014/main" id="{782AC468-76D7-506E-934A-C34AED26ADF0}"/>
              </a:ext>
            </a:extLst>
          </p:cNvPr>
          <p:cNvSpPr txBox="1"/>
          <p:nvPr/>
        </p:nvSpPr>
        <p:spPr bwMode="auto">
          <a:xfrm>
            <a:off x="683499" y="4166397"/>
            <a:ext cx="549920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IN"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*Efficacy evaluable set; includes 8 patients excluded from “IHC90+ and/or </a:t>
            </a:r>
            <a:br>
              <a:rPr kumimoji="0" lang="en-IN"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IN"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FISH10+” and “without </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IHC90+ and/or FISH10+</a:t>
            </a:r>
            <a:r>
              <a:rPr lang="en-IN" sz="1200" dirty="0">
                <a:solidFill>
                  <a:srgbClr val="000000"/>
                </a:solidFill>
                <a:latin typeface="Calibri" panose="020F0502020204030204" pitchFamily="34" charset="0"/>
              </a:rPr>
              <a:t>”</a:t>
            </a:r>
            <a:r>
              <a:rPr kumimoji="0" lang="en-IN"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subgroups due to invalid or </a:t>
            </a:r>
            <a:br>
              <a:rPr kumimoji="0" lang="en-IN"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IN"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missing test results.</a:t>
            </a:r>
          </a:p>
        </p:txBody>
      </p:sp>
      <p:sp>
        <p:nvSpPr>
          <p:cNvPr id="6" name="Content Placeholder 2">
            <a:extLst>
              <a:ext uri="{FF2B5EF4-FFF2-40B4-BE49-F238E27FC236}">
                <a16:creationId xmlns:a16="http://schemas.microsoft.com/office/drawing/2014/main" id="{D9760E4D-502C-D517-C95C-F187A692C97A}"/>
              </a:ext>
            </a:extLst>
          </p:cNvPr>
          <p:cNvSpPr txBox="1">
            <a:spLocks/>
          </p:cNvSpPr>
          <p:nvPr/>
        </p:nvSpPr>
        <p:spPr bwMode="auto">
          <a:xfrm>
            <a:off x="644999" y="4826438"/>
            <a:ext cx="5499205" cy="632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Safety profile consistent with known profiles of osimertinib and savolitinib, whether as single agents or in combination</a:t>
            </a:r>
          </a:p>
        </p:txBody>
      </p:sp>
      <p:sp>
        <p:nvSpPr>
          <p:cNvPr id="7" name="Text Box 15">
            <a:extLst>
              <a:ext uri="{FF2B5EF4-FFF2-40B4-BE49-F238E27FC236}">
                <a16:creationId xmlns:a16="http://schemas.microsoft.com/office/drawing/2014/main" id="{6867C7FB-50B8-65DC-72BD-0B212E8C95A3}"/>
              </a:ext>
            </a:extLst>
          </p:cNvPr>
          <p:cNvSpPr txBox="1">
            <a:spLocks noChangeArrowheads="1"/>
          </p:cNvSpPr>
          <p:nvPr/>
        </p:nvSpPr>
        <p:spPr bwMode="auto">
          <a:xfrm>
            <a:off x="412643" y="6388145"/>
            <a:ext cx="7851317" cy="276927"/>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126"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Ahn. WCLC 2022. Abstr EP08.02-140.</a:t>
            </a:r>
          </a:p>
        </p:txBody>
      </p:sp>
      <p:sp>
        <p:nvSpPr>
          <p:cNvPr id="15" name="Text Box 45">
            <a:extLst>
              <a:ext uri="{FF2B5EF4-FFF2-40B4-BE49-F238E27FC236}">
                <a16:creationId xmlns:a16="http://schemas.microsoft.com/office/drawing/2014/main" id="{FA4A931C-76CE-B919-E0AF-2462BBB9D276}"/>
              </a:ext>
            </a:extLst>
          </p:cNvPr>
          <p:cNvSpPr txBox="1">
            <a:spLocks noChangeArrowheads="1"/>
          </p:cNvSpPr>
          <p:nvPr/>
        </p:nvSpPr>
        <p:spPr bwMode="auto">
          <a:xfrm>
            <a:off x="6045981" y="359721"/>
            <a:ext cx="63430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gn="ctr">
              <a:lnSpc>
                <a:spcPct val="100000"/>
              </a:lnSpc>
              <a:buClrTx/>
              <a:buFontTx/>
              <a:buNone/>
              <a:defRPr sz="1800" b="0">
                <a:solidFill>
                  <a:schemeClr val="bg1"/>
                </a:solidFill>
                <a:latin typeface="Calibri" panose="020F050202020403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Best % Change in Target Lesion Size for IHC90+ and/or FISH10+</a:t>
            </a:r>
            <a:r>
              <a:rPr lang="en-US" sz="1600" baseline="30000" dirty="0">
                <a:solidFill>
                  <a:schemeClr val="bg1"/>
                </a:solidFill>
                <a:latin typeface="Calibri" panose="020F0502020204030204" pitchFamily="34" charset="0"/>
              </a:rPr>
              <a:t>†</a:t>
            </a:r>
            <a:endParaRPr kumimoji="0" lang="en-US" altLang="en-US" sz="1600" b="1"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6" name="Text Box 45">
            <a:extLst>
              <a:ext uri="{FF2B5EF4-FFF2-40B4-BE49-F238E27FC236}">
                <a16:creationId xmlns:a16="http://schemas.microsoft.com/office/drawing/2014/main" id="{06A9160A-3180-6C6A-386D-6DBC95CAE896}"/>
              </a:ext>
            </a:extLst>
          </p:cNvPr>
          <p:cNvSpPr txBox="1">
            <a:spLocks noChangeArrowheads="1"/>
          </p:cNvSpPr>
          <p:nvPr/>
        </p:nvSpPr>
        <p:spPr bwMode="auto">
          <a:xfrm>
            <a:off x="8246649" y="3526193"/>
            <a:ext cx="201912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gn="ctr">
              <a:lnSpc>
                <a:spcPct val="100000"/>
              </a:lnSpc>
              <a:buClrTx/>
              <a:buFontTx/>
              <a:buNone/>
              <a:defRPr sz="1800" b="0">
                <a:solidFill>
                  <a:schemeClr val="bg1"/>
                </a:solidFill>
                <a:latin typeface="Calibri" panose="020F050202020403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PFS</a:t>
            </a:r>
            <a:r>
              <a:rPr lang="en-US" sz="1600" baseline="30000" dirty="0">
                <a:solidFill>
                  <a:schemeClr val="bg1"/>
                </a:solidFill>
                <a:latin typeface="Calibri" panose="020F0502020204030204" pitchFamily="34" charset="0"/>
              </a:rPr>
              <a:t>†</a:t>
            </a:r>
            <a:endParaRPr kumimoji="0" lang="en-US" altLang="en-US" sz="1600" b="1"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7" name="TextBox 16">
            <a:extLst>
              <a:ext uri="{FF2B5EF4-FFF2-40B4-BE49-F238E27FC236}">
                <a16:creationId xmlns:a16="http://schemas.microsoft.com/office/drawing/2014/main" id="{F4606A13-98E2-3F67-F9B3-5CFDEC73624B}"/>
              </a:ext>
            </a:extLst>
          </p:cNvPr>
          <p:cNvSpPr txBox="1"/>
          <p:nvPr/>
        </p:nvSpPr>
        <p:spPr bwMode="auto">
          <a:xfrm>
            <a:off x="2854726" y="6383219"/>
            <a:ext cx="647799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baseline="30000" dirty="0">
                <a:solidFill>
                  <a:schemeClr val="bg1"/>
                </a:solidFill>
                <a:latin typeface="Calibri" panose="020F0502020204030204" pitchFamily="34" charset="0"/>
              </a:rPr>
              <a:t>† </a:t>
            </a:r>
            <a:r>
              <a:rPr lang="en-US" sz="1200" b="0" dirty="0">
                <a:solidFill>
                  <a:schemeClr val="bg1"/>
                </a:solidFill>
                <a:latin typeface="Calibri" panose="020F0502020204030204" pitchFamily="34" charset="0"/>
              </a:rPr>
              <a:t>Efficacy set consists of patients with measurable disease at baseline and ≥2 RECIST scans on therapy.</a:t>
            </a:r>
          </a:p>
        </p:txBody>
      </p:sp>
      <p:sp>
        <p:nvSpPr>
          <p:cNvPr id="3" name="TextBox 2">
            <a:extLst>
              <a:ext uri="{FF2B5EF4-FFF2-40B4-BE49-F238E27FC236}">
                <a16:creationId xmlns:a16="http://schemas.microsoft.com/office/drawing/2014/main" id="{41CECA3B-F7B9-6900-C718-616E3C8F8D4B}"/>
              </a:ext>
            </a:extLst>
          </p:cNvPr>
          <p:cNvSpPr txBox="1"/>
          <p:nvPr/>
        </p:nvSpPr>
        <p:spPr bwMode="auto">
          <a:xfrm>
            <a:off x="8780174" y="3826691"/>
            <a:ext cx="2967479" cy="600164"/>
          </a:xfrm>
          <a:prstGeom prst="rect">
            <a:avLst/>
          </a:prstGeom>
          <a:noFill/>
          <a:ln>
            <a:noFill/>
          </a:ln>
        </p:spPr>
        <p:txBody>
          <a:bodyPr wrap="none" rtlCol="0">
            <a:spAutoFit/>
          </a:bodyPr>
          <a:lstStyle/>
          <a:p>
            <a:pPr algn="l">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All patients (ICH50+ and/or FISH5+; N = 193)</a:t>
            </a:r>
            <a:br>
              <a:rPr lang="en-US" sz="1100" b="0" dirty="0">
                <a:solidFill>
                  <a:schemeClr val="bg1"/>
                </a:solidFill>
                <a:latin typeface="Calibri" panose="020F0502020204030204" pitchFamily="34" charset="0"/>
              </a:rPr>
            </a:br>
            <a:r>
              <a:rPr lang="en-US" sz="1100" b="0" dirty="0">
                <a:solidFill>
                  <a:schemeClr val="bg1"/>
                </a:solidFill>
                <a:latin typeface="Calibri" panose="020F0502020204030204" pitchFamily="34" charset="0"/>
              </a:rPr>
              <a:t>Patients without ICH90+ and/or FISH10+ (n = 77)</a:t>
            </a:r>
            <a:br>
              <a:rPr lang="en-US" sz="1100" b="0" dirty="0">
                <a:solidFill>
                  <a:schemeClr val="bg1"/>
                </a:solidFill>
                <a:latin typeface="Calibri" panose="020F0502020204030204" pitchFamily="34" charset="0"/>
              </a:rPr>
            </a:br>
            <a:r>
              <a:rPr lang="en-US" sz="1100" b="0" dirty="0">
                <a:solidFill>
                  <a:schemeClr val="bg1"/>
                </a:solidFill>
                <a:latin typeface="Calibri" panose="020F0502020204030204" pitchFamily="34" charset="0"/>
              </a:rPr>
              <a:t>Patients with ICH90+ and/or FISH10+ (n = 108) </a:t>
            </a:r>
          </a:p>
        </p:txBody>
      </p:sp>
      <p:sp>
        <p:nvSpPr>
          <p:cNvPr id="68" name="AutoShape 3">
            <a:extLst>
              <a:ext uri="{FF2B5EF4-FFF2-40B4-BE49-F238E27FC236}">
                <a16:creationId xmlns:a16="http://schemas.microsoft.com/office/drawing/2014/main" id="{507B17A7-65F7-5937-3A32-5C203C6DFAC8}"/>
              </a:ext>
            </a:extLst>
          </p:cNvPr>
          <p:cNvSpPr>
            <a:spLocks noChangeAspect="1" noChangeArrowheads="1" noTextEdit="1"/>
          </p:cNvSpPr>
          <p:nvPr/>
        </p:nvSpPr>
        <p:spPr bwMode="auto">
          <a:xfrm>
            <a:off x="7231855" y="1303337"/>
            <a:ext cx="4544666" cy="2107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9" name="Rectangle 15">
            <a:extLst>
              <a:ext uri="{FF2B5EF4-FFF2-40B4-BE49-F238E27FC236}">
                <a16:creationId xmlns:a16="http://schemas.microsoft.com/office/drawing/2014/main" id="{49149D8C-805D-EDB9-C01A-3976208D19FC}"/>
              </a:ext>
            </a:extLst>
          </p:cNvPr>
          <p:cNvSpPr>
            <a:spLocks noChangeArrowheads="1"/>
          </p:cNvSpPr>
          <p:nvPr/>
        </p:nvSpPr>
        <p:spPr bwMode="auto">
          <a:xfrm>
            <a:off x="8119582" y="2090738"/>
            <a:ext cx="38039" cy="44450"/>
          </a:xfrm>
          <a:prstGeom prst="rect">
            <a:avLst/>
          </a:prstGeom>
          <a:solidFill>
            <a:schemeClr val="accent3"/>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80" name="Rectangle 16">
            <a:extLst>
              <a:ext uri="{FF2B5EF4-FFF2-40B4-BE49-F238E27FC236}">
                <a16:creationId xmlns:a16="http://schemas.microsoft.com/office/drawing/2014/main" id="{D644BEEE-D79F-6C67-EE7A-86D54109B4F2}"/>
              </a:ext>
            </a:extLst>
          </p:cNvPr>
          <p:cNvSpPr>
            <a:spLocks noChangeArrowheads="1"/>
          </p:cNvSpPr>
          <p:nvPr/>
        </p:nvSpPr>
        <p:spPr bwMode="auto">
          <a:xfrm>
            <a:off x="8160418" y="2093913"/>
            <a:ext cx="39940" cy="69850"/>
          </a:xfrm>
          <a:prstGeom prst="rect">
            <a:avLst/>
          </a:prstGeom>
          <a:solidFill>
            <a:schemeClr val="accent3"/>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81" name="Rectangle 17">
            <a:extLst>
              <a:ext uri="{FF2B5EF4-FFF2-40B4-BE49-F238E27FC236}">
                <a16:creationId xmlns:a16="http://schemas.microsoft.com/office/drawing/2014/main" id="{AB1DCA91-4F84-6906-68C4-EB12D432B15C}"/>
              </a:ext>
            </a:extLst>
          </p:cNvPr>
          <p:cNvSpPr>
            <a:spLocks noChangeArrowheads="1"/>
          </p:cNvSpPr>
          <p:nvPr/>
        </p:nvSpPr>
        <p:spPr bwMode="auto">
          <a:xfrm>
            <a:off x="8203155" y="2093913"/>
            <a:ext cx="38039" cy="69850"/>
          </a:xfrm>
          <a:prstGeom prst="rect">
            <a:avLst/>
          </a:prstGeom>
          <a:solidFill>
            <a:schemeClr val="accent3"/>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82" name="Rectangle 18">
            <a:extLst>
              <a:ext uri="{FF2B5EF4-FFF2-40B4-BE49-F238E27FC236}">
                <a16:creationId xmlns:a16="http://schemas.microsoft.com/office/drawing/2014/main" id="{DF1BD40A-879E-B742-E1B1-F45B95E44F14}"/>
              </a:ext>
            </a:extLst>
          </p:cNvPr>
          <p:cNvSpPr>
            <a:spLocks noChangeArrowheads="1"/>
          </p:cNvSpPr>
          <p:nvPr/>
        </p:nvSpPr>
        <p:spPr bwMode="auto">
          <a:xfrm>
            <a:off x="8243992" y="2093913"/>
            <a:ext cx="41843" cy="90487"/>
          </a:xfrm>
          <a:prstGeom prst="rect">
            <a:avLst/>
          </a:prstGeom>
          <a:solidFill>
            <a:schemeClr val="accent3"/>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83" name="Rectangle 19">
            <a:extLst>
              <a:ext uri="{FF2B5EF4-FFF2-40B4-BE49-F238E27FC236}">
                <a16:creationId xmlns:a16="http://schemas.microsoft.com/office/drawing/2014/main" id="{C1259550-64FB-D8C3-D25C-EA60B4F4C3F6}"/>
              </a:ext>
            </a:extLst>
          </p:cNvPr>
          <p:cNvSpPr>
            <a:spLocks noChangeArrowheads="1"/>
          </p:cNvSpPr>
          <p:nvPr/>
        </p:nvSpPr>
        <p:spPr bwMode="auto">
          <a:xfrm>
            <a:off x="8288632" y="2093913"/>
            <a:ext cx="39940" cy="111125"/>
          </a:xfrm>
          <a:prstGeom prst="rect">
            <a:avLst/>
          </a:prstGeom>
          <a:solidFill>
            <a:schemeClr val="accent3"/>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84" name="Rectangle 20">
            <a:extLst>
              <a:ext uri="{FF2B5EF4-FFF2-40B4-BE49-F238E27FC236}">
                <a16:creationId xmlns:a16="http://schemas.microsoft.com/office/drawing/2014/main" id="{D958B9DA-40A1-6CD7-81A5-E483C2929B90}"/>
              </a:ext>
            </a:extLst>
          </p:cNvPr>
          <p:cNvSpPr>
            <a:spLocks noChangeArrowheads="1"/>
          </p:cNvSpPr>
          <p:nvPr/>
        </p:nvSpPr>
        <p:spPr bwMode="auto">
          <a:xfrm>
            <a:off x="8331369" y="2093913"/>
            <a:ext cx="38039" cy="128587"/>
          </a:xfrm>
          <a:prstGeom prst="rect">
            <a:avLst/>
          </a:prstGeom>
          <a:solidFill>
            <a:schemeClr val="accent3"/>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85" name="Rectangle 21">
            <a:extLst>
              <a:ext uri="{FF2B5EF4-FFF2-40B4-BE49-F238E27FC236}">
                <a16:creationId xmlns:a16="http://schemas.microsoft.com/office/drawing/2014/main" id="{DB63AE75-3524-554B-8D3E-1D9AE286BE15}"/>
              </a:ext>
            </a:extLst>
          </p:cNvPr>
          <p:cNvSpPr>
            <a:spLocks noChangeArrowheads="1"/>
          </p:cNvSpPr>
          <p:nvPr/>
        </p:nvSpPr>
        <p:spPr bwMode="auto">
          <a:xfrm>
            <a:off x="8372206" y="2093913"/>
            <a:ext cx="39940" cy="147637"/>
          </a:xfrm>
          <a:prstGeom prst="rect">
            <a:avLst/>
          </a:prstGeom>
          <a:solidFill>
            <a:schemeClr val="accent3"/>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86" name="Rectangle 22">
            <a:extLst>
              <a:ext uri="{FF2B5EF4-FFF2-40B4-BE49-F238E27FC236}">
                <a16:creationId xmlns:a16="http://schemas.microsoft.com/office/drawing/2014/main" id="{43BE9F07-1EFE-8C4E-2782-746F85050BC0}"/>
              </a:ext>
            </a:extLst>
          </p:cNvPr>
          <p:cNvSpPr>
            <a:spLocks noChangeArrowheads="1"/>
          </p:cNvSpPr>
          <p:nvPr/>
        </p:nvSpPr>
        <p:spPr bwMode="auto">
          <a:xfrm>
            <a:off x="8500417" y="2093913"/>
            <a:ext cx="39940" cy="157162"/>
          </a:xfrm>
          <a:prstGeom prst="rect">
            <a:avLst/>
          </a:prstGeom>
          <a:solidFill>
            <a:schemeClr val="accent3"/>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87" name="Rectangle 23">
            <a:extLst>
              <a:ext uri="{FF2B5EF4-FFF2-40B4-BE49-F238E27FC236}">
                <a16:creationId xmlns:a16="http://schemas.microsoft.com/office/drawing/2014/main" id="{A0FC3603-4292-7AE0-4FC2-89787F95D051}"/>
              </a:ext>
            </a:extLst>
          </p:cNvPr>
          <p:cNvSpPr>
            <a:spLocks noChangeArrowheads="1"/>
          </p:cNvSpPr>
          <p:nvPr/>
        </p:nvSpPr>
        <p:spPr bwMode="auto">
          <a:xfrm>
            <a:off x="8583991" y="2093913"/>
            <a:ext cx="41843" cy="211137"/>
          </a:xfrm>
          <a:prstGeom prst="rect">
            <a:avLst/>
          </a:prstGeom>
          <a:solidFill>
            <a:schemeClr val="accent3"/>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88" name="Rectangle 24">
            <a:extLst>
              <a:ext uri="{FF2B5EF4-FFF2-40B4-BE49-F238E27FC236}">
                <a16:creationId xmlns:a16="http://schemas.microsoft.com/office/drawing/2014/main" id="{AEBDF322-28E8-09AB-0AEA-767B7D611B3F}"/>
              </a:ext>
            </a:extLst>
          </p:cNvPr>
          <p:cNvSpPr>
            <a:spLocks noChangeArrowheads="1"/>
          </p:cNvSpPr>
          <p:nvPr/>
        </p:nvSpPr>
        <p:spPr bwMode="auto">
          <a:xfrm>
            <a:off x="8671369" y="2093913"/>
            <a:ext cx="38039" cy="223837"/>
          </a:xfrm>
          <a:prstGeom prst="rect">
            <a:avLst/>
          </a:prstGeom>
          <a:solidFill>
            <a:schemeClr val="accent3"/>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89" name="Rectangle 25">
            <a:extLst>
              <a:ext uri="{FF2B5EF4-FFF2-40B4-BE49-F238E27FC236}">
                <a16:creationId xmlns:a16="http://schemas.microsoft.com/office/drawing/2014/main" id="{827C320C-6141-35A7-E7AA-D1C8066A6956}"/>
              </a:ext>
            </a:extLst>
          </p:cNvPr>
          <p:cNvSpPr>
            <a:spLocks noChangeArrowheads="1"/>
          </p:cNvSpPr>
          <p:nvPr/>
        </p:nvSpPr>
        <p:spPr bwMode="auto">
          <a:xfrm>
            <a:off x="8754942" y="2093913"/>
            <a:ext cx="39940" cy="239712"/>
          </a:xfrm>
          <a:prstGeom prst="rect">
            <a:avLst/>
          </a:prstGeom>
          <a:solidFill>
            <a:schemeClr val="accent3"/>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90" name="Rectangle 26">
            <a:extLst>
              <a:ext uri="{FF2B5EF4-FFF2-40B4-BE49-F238E27FC236}">
                <a16:creationId xmlns:a16="http://schemas.microsoft.com/office/drawing/2014/main" id="{766D132B-5ECE-AB2D-8A66-6CE9CE9FE659}"/>
              </a:ext>
            </a:extLst>
          </p:cNvPr>
          <p:cNvSpPr>
            <a:spLocks noChangeArrowheads="1"/>
          </p:cNvSpPr>
          <p:nvPr/>
        </p:nvSpPr>
        <p:spPr bwMode="auto">
          <a:xfrm>
            <a:off x="8797680" y="2093913"/>
            <a:ext cx="41843" cy="246062"/>
          </a:xfrm>
          <a:prstGeom prst="rect">
            <a:avLst/>
          </a:prstGeom>
          <a:solidFill>
            <a:schemeClr val="accent3"/>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91" name="Rectangle 27">
            <a:extLst>
              <a:ext uri="{FF2B5EF4-FFF2-40B4-BE49-F238E27FC236}">
                <a16:creationId xmlns:a16="http://schemas.microsoft.com/office/drawing/2014/main" id="{C3BB7DB4-AB18-EDF5-664C-8AB4B6929925}"/>
              </a:ext>
            </a:extLst>
          </p:cNvPr>
          <p:cNvSpPr>
            <a:spLocks noChangeArrowheads="1"/>
          </p:cNvSpPr>
          <p:nvPr/>
        </p:nvSpPr>
        <p:spPr bwMode="auto">
          <a:xfrm>
            <a:off x="8842320" y="2093913"/>
            <a:ext cx="38039" cy="263525"/>
          </a:xfrm>
          <a:prstGeom prst="rect">
            <a:avLst/>
          </a:prstGeom>
          <a:solidFill>
            <a:schemeClr val="accent3"/>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92" name="Rectangle 28">
            <a:extLst>
              <a:ext uri="{FF2B5EF4-FFF2-40B4-BE49-F238E27FC236}">
                <a16:creationId xmlns:a16="http://schemas.microsoft.com/office/drawing/2014/main" id="{97D8CAB1-DD82-00FA-7E10-F9A188276DBA}"/>
              </a:ext>
            </a:extLst>
          </p:cNvPr>
          <p:cNvSpPr>
            <a:spLocks noChangeArrowheads="1"/>
          </p:cNvSpPr>
          <p:nvPr/>
        </p:nvSpPr>
        <p:spPr bwMode="auto">
          <a:xfrm>
            <a:off x="8883156" y="2093913"/>
            <a:ext cx="38039" cy="274637"/>
          </a:xfrm>
          <a:prstGeom prst="rect">
            <a:avLst/>
          </a:prstGeom>
          <a:solidFill>
            <a:schemeClr val="accent3"/>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93" name="Rectangle 29">
            <a:extLst>
              <a:ext uri="{FF2B5EF4-FFF2-40B4-BE49-F238E27FC236}">
                <a16:creationId xmlns:a16="http://schemas.microsoft.com/office/drawing/2014/main" id="{D7DB3F93-F034-B899-866C-9935A3195671}"/>
              </a:ext>
            </a:extLst>
          </p:cNvPr>
          <p:cNvSpPr>
            <a:spLocks noChangeArrowheads="1"/>
          </p:cNvSpPr>
          <p:nvPr/>
        </p:nvSpPr>
        <p:spPr bwMode="auto">
          <a:xfrm>
            <a:off x="8923993" y="2093913"/>
            <a:ext cx="39940" cy="303212"/>
          </a:xfrm>
          <a:prstGeom prst="rect">
            <a:avLst/>
          </a:prstGeom>
          <a:solidFill>
            <a:schemeClr val="accent3"/>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94" name="Rectangle 30">
            <a:extLst>
              <a:ext uri="{FF2B5EF4-FFF2-40B4-BE49-F238E27FC236}">
                <a16:creationId xmlns:a16="http://schemas.microsoft.com/office/drawing/2014/main" id="{05440942-FB38-3E7C-7F54-8BCADAF3A581}"/>
              </a:ext>
            </a:extLst>
          </p:cNvPr>
          <p:cNvSpPr>
            <a:spLocks noChangeArrowheads="1"/>
          </p:cNvSpPr>
          <p:nvPr/>
        </p:nvSpPr>
        <p:spPr bwMode="auto">
          <a:xfrm>
            <a:off x="8966730" y="2093913"/>
            <a:ext cx="39940" cy="309562"/>
          </a:xfrm>
          <a:prstGeom prst="rect">
            <a:avLst/>
          </a:prstGeom>
          <a:solidFill>
            <a:schemeClr val="accent3"/>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95" name="Rectangle 31">
            <a:extLst>
              <a:ext uri="{FF2B5EF4-FFF2-40B4-BE49-F238E27FC236}">
                <a16:creationId xmlns:a16="http://schemas.microsoft.com/office/drawing/2014/main" id="{322F1EE5-1CBE-FD13-E95D-874B0FCF4E0D}"/>
              </a:ext>
            </a:extLst>
          </p:cNvPr>
          <p:cNvSpPr>
            <a:spLocks noChangeArrowheads="1"/>
          </p:cNvSpPr>
          <p:nvPr/>
        </p:nvSpPr>
        <p:spPr bwMode="auto">
          <a:xfrm>
            <a:off x="9009467" y="2093913"/>
            <a:ext cx="39940" cy="322262"/>
          </a:xfrm>
          <a:prstGeom prst="rect">
            <a:avLst/>
          </a:prstGeom>
          <a:solidFill>
            <a:schemeClr val="accent3"/>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96" name="Rectangle 32">
            <a:extLst>
              <a:ext uri="{FF2B5EF4-FFF2-40B4-BE49-F238E27FC236}">
                <a16:creationId xmlns:a16="http://schemas.microsoft.com/office/drawing/2014/main" id="{14A2BC14-F20C-93C1-6490-10000A1B9450}"/>
              </a:ext>
            </a:extLst>
          </p:cNvPr>
          <p:cNvSpPr>
            <a:spLocks noChangeArrowheads="1"/>
          </p:cNvSpPr>
          <p:nvPr/>
        </p:nvSpPr>
        <p:spPr bwMode="auto">
          <a:xfrm>
            <a:off x="9052204" y="2093913"/>
            <a:ext cx="39940" cy="322262"/>
          </a:xfrm>
          <a:prstGeom prst="rect">
            <a:avLst/>
          </a:prstGeom>
          <a:solidFill>
            <a:schemeClr val="accent3"/>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97" name="Rectangle 33">
            <a:extLst>
              <a:ext uri="{FF2B5EF4-FFF2-40B4-BE49-F238E27FC236}">
                <a16:creationId xmlns:a16="http://schemas.microsoft.com/office/drawing/2014/main" id="{916D72CA-0230-BCE0-2577-D4580606E731}"/>
              </a:ext>
            </a:extLst>
          </p:cNvPr>
          <p:cNvSpPr>
            <a:spLocks noChangeArrowheads="1"/>
          </p:cNvSpPr>
          <p:nvPr/>
        </p:nvSpPr>
        <p:spPr bwMode="auto">
          <a:xfrm>
            <a:off x="9094942" y="2093913"/>
            <a:ext cx="38039" cy="344487"/>
          </a:xfrm>
          <a:prstGeom prst="rect">
            <a:avLst/>
          </a:prstGeom>
          <a:solidFill>
            <a:schemeClr val="accent3"/>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98" name="Rectangle 34">
            <a:extLst>
              <a:ext uri="{FF2B5EF4-FFF2-40B4-BE49-F238E27FC236}">
                <a16:creationId xmlns:a16="http://schemas.microsoft.com/office/drawing/2014/main" id="{41D9FF0F-A714-572C-332E-2E339093D836}"/>
              </a:ext>
            </a:extLst>
          </p:cNvPr>
          <p:cNvSpPr>
            <a:spLocks noChangeArrowheads="1"/>
          </p:cNvSpPr>
          <p:nvPr/>
        </p:nvSpPr>
        <p:spPr bwMode="auto">
          <a:xfrm>
            <a:off x="9135778" y="2093913"/>
            <a:ext cx="41843" cy="376237"/>
          </a:xfrm>
          <a:prstGeom prst="rect">
            <a:avLst/>
          </a:prstGeom>
          <a:solidFill>
            <a:schemeClr val="accent3"/>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99" name="Rectangle 35">
            <a:extLst>
              <a:ext uri="{FF2B5EF4-FFF2-40B4-BE49-F238E27FC236}">
                <a16:creationId xmlns:a16="http://schemas.microsoft.com/office/drawing/2014/main" id="{C827876F-00D6-4F41-6EF8-2790D5A905AB}"/>
              </a:ext>
            </a:extLst>
          </p:cNvPr>
          <p:cNvSpPr>
            <a:spLocks noChangeArrowheads="1"/>
          </p:cNvSpPr>
          <p:nvPr/>
        </p:nvSpPr>
        <p:spPr bwMode="auto">
          <a:xfrm>
            <a:off x="9306729" y="2093913"/>
            <a:ext cx="39940" cy="409575"/>
          </a:xfrm>
          <a:prstGeom prst="rect">
            <a:avLst/>
          </a:prstGeom>
          <a:solidFill>
            <a:schemeClr val="accent3"/>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00" name="Rectangle 36">
            <a:extLst>
              <a:ext uri="{FF2B5EF4-FFF2-40B4-BE49-F238E27FC236}">
                <a16:creationId xmlns:a16="http://schemas.microsoft.com/office/drawing/2014/main" id="{45B22CBB-75B7-128D-7AD2-57485C4C0BEA}"/>
              </a:ext>
            </a:extLst>
          </p:cNvPr>
          <p:cNvSpPr>
            <a:spLocks noChangeArrowheads="1"/>
          </p:cNvSpPr>
          <p:nvPr/>
        </p:nvSpPr>
        <p:spPr bwMode="auto">
          <a:xfrm>
            <a:off x="9349467" y="2093913"/>
            <a:ext cx="39940" cy="420687"/>
          </a:xfrm>
          <a:prstGeom prst="rect">
            <a:avLst/>
          </a:prstGeom>
          <a:solidFill>
            <a:schemeClr val="accent3"/>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01" name="Rectangle 37">
            <a:extLst>
              <a:ext uri="{FF2B5EF4-FFF2-40B4-BE49-F238E27FC236}">
                <a16:creationId xmlns:a16="http://schemas.microsoft.com/office/drawing/2014/main" id="{5BE8782C-CE9D-D129-098E-FD407145A4D6}"/>
              </a:ext>
            </a:extLst>
          </p:cNvPr>
          <p:cNvSpPr>
            <a:spLocks noChangeArrowheads="1"/>
          </p:cNvSpPr>
          <p:nvPr/>
        </p:nvSpPr>
        <p:spPr bwMode="auto">
          <a:xfrm>
            <a:off x="9392204" y="2093913"/>
            <a:ext cx="38039" cy="439737"/>
          </a:xfrm>
          <a:prstGeom prst="rect">
            <a:avLst/>
          </a:prstGeom>
          <a:solidFill>
            <a:schemeClr val="accent3"/>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02" name="Rectangle 38">
            <a:extLst>
              <a:ext uri="{FF2B5EF4-FFF2-40B4-BE49-F238E27FC236}">
                <a16:creationId xmlns:a16="http://schemas.microsoft.com/office/drawing/2014/main" id="{387905D5-C4C3-B564-A0AB-185C2C882911}"/>
              </a:ext>
            </a:extLst>
          </p:cNvPr>
          <p:cNvSpPr>
            <a:spLocks noChangeArrowheads="1"/>
          </p:cNvSpPr>
          <p:nvPr/>
        </p:nvSpPr>
        <p:spPr bwMode="auto">
          <a:xfrm>
            <a:off x="9433040" y="2093913"/>
            <a:ext cx="39940" cy="452437"/>
          </a:xfrm>
          <a:prstGeom prst="rect">
            <a:avLst/>
          </a:prstGeom>
          <a:solidFill>
            <a:schemeClr val="accent3"/>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03" name="Rectangle 39">
            <a:extLst>
              <a:ext uri="{FF2B5EF4-FFF2-40B4-BE49-F238E27FC236}">
                <a16:creationId xmlns:a16="http://schemas.microsoft.com/office/drawing/2014/main" id="{8DD7791E-A5B6-8CD0-4E81-2720B4D621B5}"/>
              </a:ext>
            </a:extLst>
          </p:cNvPr>
          <p:cNvSpPr>
            <a:spLocks noChangeArrowheads="1"/>
          </p:cNvSpPr>
          <p:nvPr/>
        </p:nvSpPr>
        <p:spPr bwMode="auto">
          <a:xfrm>
            <a:off x="9520418" y="2093913"/>
            <a:ext cx="39940" cy="498475"/>
          </a:xfrm>
          <a:prstGeom prst="rect">
            <a:avLst/>
          </a:prstGeom>
          <a:solidFill>
            <a:schemeClr val="accent3"/>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04" name="Rectangle 40">
            <a:extLst>
              <a:ext uri="{FF2B5EF4-FFF2-40B4-BE49-F238E27FC236}">
                <a16:creationId xmlns:a16="http://schemas.microsoft.com/office/drawing/2014/main" id="{00B38B31-2536-F2CE-758B-020D1989523A}"/>
              </a:ext>
            </a:extLst>
          </p:cNvPr>
          <p:cNvSpPr>
            <a:spLocks noChangeArrowheads="1"/>
          </p:cNvSpPr>
          <p:nvPr/>
        </p:nvSpPr>
        <p:spPr bwMode="auto">
          <a:xfrm>
            <a:off x="8414943" y="2093913"/>
            <a:ext cx="39940" cy="157162"/>
          </a:xfrm>
          <a:prstGeom prst="rect">
            <a:avLst/>
          </a:pr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05" name="Rectangle 41">
            <a:extLst>
              <a:ext uri="{FF2B5EF4-FFF2-40B4-BE49-F238E27FC236}">
                <a16:creationId xmlns:a16="http://schemas.microsoft.com/office/drawing/2014/main" id="{48088D3B-F320-919C-2E1B-485B3CFADE11}"/>
              </a:ext>
            </a:extLst>
          </p:cNvPr>
          <p:cNvSpPr>
            <a:spLocks noChangeArrowheads="1"/>
          </p:cNvSpPr>
          <p:nvPr/>
        </p:nvSpPr>
        <p:spPr bwMode="auto">
          <a:xfrm>
            <a:off x="8543155" y="2093913"/>
            <a:ext cx="38039" cy="174625"/>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06" name="Rectangle 42">
            <a:extLst>
              <a:ext uri="{FF2B5EF4-FFF2-40B4-BE49-F238E27FC236}">
                <a16:creationId xmlns:a16="http://schemas.microsoft.com/office/drawing/2014/main" id="{DA9E596F-7FC5-E40F-0F63-0CD6990E1EF1}"/>
              </a:ext>
            </a:extLst>
          </p:cNvPr>
          <p:cNvSpPr>
            <a:spLocks noChangeArrowheads="1"/>
          </p:cNvSpPr>
          <p:nvPr/>
        </p:nvSpPr>
        <p:spPr bwMode="auto">
          <a:xfrm>
            <a:off x="8628631" y="2093913"/>
            <a:ext cx="39940" cy="21748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07" name="Rectangle 43">
            <a:extLst>
              <a:ext uri="{FF2B5EF4-FFF2-40B4-BE49-F238E27FC236}">
                <a16:creationId xmlns:a16="http://schemas.microsoft.com/office/drawing/2014/main" id="{CEDD2A14-9184-1C6C-D167-17476B5C9FFC}"/>
              </a:ext>
            </a:extLst>
          </p:cNvPr>
          <p:cNvSpPr>
            <a:spLocks noChangeArrowheads="1"/>
          </p:cNvSpPr>
          <p:nvPr/>
        </p:nvSpPr>
        <p:spPr bwMode="auto">
          <a:xfrm>
            <a:off x="8712205" y="2093913"/>
            <a:ext cx="39940" cy="234950"/>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08" name="Rectangle 44">
            <a:extLst>
              <a:ext uri="{FF2B5EF4-FFF2-40B4-BE49-F238E27FC236}">
                <a16:creationId xmlns:a16="http://schemas.microsoft.com/office/drawing/2014/main" id="{F41C66A7-C7E4-E167-906D-2DDA6C0EC0E6}"/>
              </a:ext>
            </a:extLst>
          </p:cNvPr>
          <p:cNvSpPr>
            <a:spLocks noChangeArrowheads="1"/>
          </p:cNvSpPr>
          <p:nvPr/>
        </p:nvSpPr>
        <p:spPr bwMode="auto">
          <a:xfrm>
            <a:off x="9180418" y="2093913"/>
            <a:ext cx="38039" cy="392112"/>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09" name="Rectangle 45">
            <a:extLst>
              <a:ext uri="{FF2B5EF4-FFF2-40B4-BE49-F238E27FC236}">
                <a16:creationId xmlns:a16="http://schemas.microsoft.com/office/drawing/2014/main" id="{C7461638-88CB-B52C-C25E-7BD2CD3DA2B9}"/>
              </a:ext>
            </a:extLst>
          </p:cNvPr>
          <p:cNvSpPr>
            <a:spLocks noChangeArrowheads="1"/>
          </p:cNvSpPr>
          <p:nvPr/>
        </p:nvSpPr>
        <p:spPr bwMode="auto">
          <a:xfrm>
            <a:off x="9221255" y="2093913"/>
            <a:ext cx="39940" cy="403225"/>
          </a:xfrm>
          <a:prstGeom prst="rect">
            <a:avLst/>
          </a:prstGeom>
          <a:solidFill>
            <a:schemeClr val="accent4"/>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10" name="Rectangle 46">
            <a:extLst>
              <a:ext uri="{FF2B5EF4-FFF2-40B4-BE49-F238E27FC236}">
                <a16:creationId xmlns:a16="http://schemas.microsoft.com/office/drawing/2014/main" id="{A4C0AC14-44A3-EC21-C6F3-6038BD8A90C1}"/>
              </a:ext>
            </a:extLst>
          </p:cNvPr>
          <p:cNvSpPr>
            <a:spLocks noChangeArrowheads="1"/>
          </p:cNvSpPr>
          <p:nvPr/>
        </p:nvSpPr>
        <p:spPr bwMode="auto">
          <a:xfrm>
            <a:off x="9263992" y="2093913"/>
            <a:ext cx="39940" cy="409575"/>
          </a:xfrm>
          <a:prstGeom prst="rect">
            <a:avLst/>
          </a:prstGeom>
          <a:solidFill>
            <a:schemeClr val="accent4"/>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11" name="Rectangle 47">
            <a:extLst>
              <a:ext uri="{FF2B5EF4-FFF2-40B4-BE49-F238E27FC236}">
                <a16:creationId xmlns:a16="http://schemas.microsoft.com/office/drawing/2014/main" id="{B2107D87-C4B6-3A9A-DADF-0F0CD45B51C0}"/>
              </a:ext>
            </a:extLst>
          </p:cNvPr>
          <p:cNvSpPr>
            <a:spLocks noChangeArrowheads="1"/>
          </p:cNvSpPr>
          <p:nvPr/>
        </p:nvSpPr>
        <p:spPr bwMode="auto">
          <a:xfrm>
            <a:off x="9475777" y="2093913"/>
            <a:ext cx="41843" cy="479425"/>
          </a:xfrm>
          <a:prstGeom prst="rect">
            <a:avLst/>
          </a:prstGeom>
          <a:solidFill>
            <a:schemeClr val="accent4"/>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12" name="Rectangle 48">
            <a:extLst>
              <a:ext uri="{FF2B5EF4-FFF2-40B4-BE49-F238E27FC236}">
                <a16:creationId xmlns:a16="http://schemas.microsoft.com/office/drawing/2014/main" id="{2BE23C2C-8C4F-2906-5D8A-1156571A7291}"/>
              </a:ext>
            </a:extLst>
          </p:cNvPr>
          <p:cNvSpPr>
            <a:spLocks noChangeArrowheads="1"/>
          </p:cNvSpPr>
          <p:nvPr/>
        </p:nvSpPr>
        <p:spPr bwMode="auto">
          <a:xfrm>
            <a:off x="9563155" y="2093913"/>
            <a:ext cx="39940" cy="531812"/>
          </a:xfrm>
          <a:prstGeom prst="rect">
            <a:avLst/>
          </a:prstGeom>
          <a:solidFill>
            <a:schemeClr val="accent4"/>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13" name="Rectangle 49">
            <a:extLst>
              <a:ext uri="{FF2B5EF4-FFF2-40B4-BE49-F238E27FC236}">
                <a16:creationId xmlns:a16="http://schemas.microsoft.com/office/drawing/2014/main" id="{DEFCDD0B-7A3A-138C-DE67-B15B0EAC1A00}"/>
              </a:ext>
            </a:extLst>
          </p:cNvPr>
          <p:cNvSpPr>
            <a:spLocks noChangeArrowheads="1"/>
          </p:cNvSpPr>
          <p:nvPr/>
        </p:nvSpPr>
        <p:spPr bwMode="auto">
          <a:xfrm>
            <a:off x="9605892" y="2093913"/>
            <a:ext cx="38039" cy="538162"/>
          </a:xfrm>
          <a:prstGeom prst="rect">
            <a:avLst/>
          </a:prstGeom>
          <a:solidFill>
            <a:schemeClr val="accent4"/>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14" name="Rectangle 50">
            <a:extLst>
              <a:ext uri="{FF2B5EF4-FFF2-40B4-BE49-F238E27FC236}">
                <a16:creationId xmlns:a16="http://schemas.microsoft.com/office/drawing/2014/main" id="{C35E5E16-1473-0FFC-4481-839EC46AAFC7}"/>
              </a:ext>
            </a:extLst>
          </p:cNvPr>
          <p:cNvSpPr>
            <a:spLocks noChangeArrowheads="1"/>
          </p:cNvSpPr>
          <p:nvPr/>
        </p:nvSpPr>
        <p:spPr bwMode="auto">
          <a:xfrm>
            <a:off x="9646729" y="2093913"/>
            <a:ext cx="39940" cy="561975"/>
          </a:xfrm>
          <a:prstGeom prst="rect">
            <a:avLst/>
          </a:prstGeom>
          <a:solidFill>
            <a:schemeClr val="accent4"/>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15" name="Rectangle 51">
            <a:extLst>
              <a:ext uri="{FF2B5EF4-FFF2-40B4-BE49-F238E27FC236}">
                <a16:creationId xmlns:a16="http://schemas.microsoft.com/office/drawing/2014/main" id="{2B009725-37F8-E54C-9506-82076812AA68}"/>
              </a:ext>
            </a:extLst>
          </p:cNvPr>
          <p:cNvSpPr>
            <a:spLocks noChangeArrowheads="1"/>
          </p:cNvSpPr>
          <p:nvPr/>
        </p:nvSpPr>
        <p:spPr bwMode="auto">
          <a:xfrm>
            <a:off x="9689466" y="2093913"/>
            <a:ext cx="41843" cy="579437"/>
          </a:xfrm>
          <a:prstGeom prst="rect">
            <a:avLst/>
          </a:prstGeom>
          <a:solidFill>
            <a:schemeClr val="accent4"/>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16" name="Rectangle 52">
            <a:extLst>
              <a:ext uri="{FF2B5EF4-FFF2-40B4-BE49-F238E27FC236}">
                <a16:creationId xmlns:a16="http://schemas.microsoft.com/office/drawing/2014/main" id="{879C6AB5-39A0-2A0D-96E3-A6B922FED5F4}"/>
              </a:ext>
            </a:extLst>
          </p:cNvPr>
          <p:cNvSpPr>
            <a:spLocks noChangeArrowheads="1"/>
          </p:cNvSpPr>
          <p:nvPr/>
        </p:nvSpPr>
        <p:spPr bwMode="auto">
          <a:xfrm>
            <a:off x="9734106" y="2093913"/>
            <a:ext cx="38039" cy="579437"/>
          </a:xfrm>
          <a:prstGeom prst="rect">
            <a:avLst/>
          </a:prstGeom>
          <a:solidFill>
            <a:schemeClr val="accent4"/>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17" name="Rectangle 53">
            <a:extLst>
              <a:ext uri="{FF2B5EF4-FFF2-40B4-BE49-F238E27FC236}">
                <a16:creationId xmlns:a16="http://schemas.microsoft.com/office/drawing/2014/main" id="{64F3E727-B3F9-EEFB-980B-FF1CE273FE09}"/>
              </a:ext>
            </a:extLst>
          </p:cNvPr>
          <p:cNvSpPr>
            <a:spLocks noChangeArrowheads="1"/>
          </p:cNvSpPr>
          <p:nvPr/>
        </p:nvSpPr>
        <p:spPr bwMode="auto">
          <a:xfrm>
            <a:off x="9774943" y="2093913"/>
            <a:ext cx="39940" cy="585787"/>
          </a:xfrm>
          <a:prstGeom prst="rect">
            <a:avLst/>
          </a:prstGeom>
          <a:solidFill>
            <a:schemeClr val="accent4"/>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18" name="Rectangle 54">
            <a:extLst>
              <a:ext uri="{FF2B5EF4-FFF2-40B4-BE49-F238E27FC236}">
                <a16:creationId xmlns:a16="http://schemas.microsoft.com/office/drawing/2014/main" id="{EACD4CBF-ADAC-0DD9-7DAB-B7440F612DD6}"/>
              </a:ext>
            </a:extLst>
          </p:cNvPr>
          <p:cNvSpPr>
            <a:spLocks noChangeArrowheads="1"/>
          </p:cNvSpPr>
          <p:nvPr/>
        </p:nvSpPr>
        <p:spPr bwMode="auto">
          <a:xfrm>
            <a:off x="9817680" y="2093913"/>
            <a:ext cx="38039" cy="590550"/>
          </a:xfrm>
          <a:prstGeom prst="rect">
            <a:avLst/>
          </a:prstGeom>
          <a:solidFill>
            <a:schemeClr val="accent4"/>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19" name="Rectangle 55">
            <a:extLst>
              <a:ext uri="{FF2B5EF4-FFF2-40B4-BE49-F238E27FC236}">
                <a16:creationId xmlns:a16="http://schemas.microsoft.com/office/drawing/2014/main" id="{4A1D25DE-F779-3E72-2BE7-F8B7D99E7A31}"/>
              </a:ext>
            </a:extLst>
          </p:cNvPr>
          <p:cNvSpPr>
            <a:spLocks noChangeArrowheads="1"/>
          </p:cNvSpPr>
          <p:nvPr/>
        </p:nvSpPr>
        <p:spPr bwMode="auto">
          <a:xfrm>
            <a:off x="9858516" y="2093913"/>
            <a:ext cx="41843" cy="590550"/>
          </a:xfrm>
          <a:prstGeom prst="rect">
            <a:avLst/>
          </a:prstGeom>
          <a:solidFill>
            <a:schemeClr val="accent4"/>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20" name="Rectangle 56">
            <a:extLst>
              <a:ext uri="{FF2B5EF4-FFF2-40B4-BE49-F238E27FC236}">
                <a16:creationId xmlns:a16="http://schemas.microsoft.com/office/drawing/2014/main" id="{4B02B7BE-70A1-EA66-EABB-BCCC0417F2E2}"/>
              </a:ext>
            </a:extLst>
          </p:cNvPr>
          <p:cNvSpPr>
            <a:spLocks noChangeArrowheads="1"/>
          </p:cNvSpPr>
          <p:nvPr/>
        </p:nvSpPr>
        <p:spPr bwMode="auto">
          <a:xfrm>
            <a:off x="9903157" y="2093913"/>
            <a:ext cx="39940" cy="609600"/>
          </a:xfrm>
          <a:prstGeom prst="rect">
            <a:avLst/>
          </a:prstGeom>
          <a:solidFill>
            <a:schemeClr val="accent4"/>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21" name="Rectangle 57">
            <a:extLst>
              <a:ext uri="{FF2B5EF4-FFF2-40B4-BE49-F238E27FC236}">
                <a16:creationId xmlns:a16="http://schemas.microsoft.com/office/drawing/2014/main" id="{DA49E2A1-0AE7-D4B1-5B38-A9D0D75CB414}"/>
              </a:ext>
            </a:extLst>
          </p:cNvPr>
          <p:cNvSpPr>
            <a:spLocks noChangeArrowheads="1"/>
          </p:cNvSpPr>
          <p:nvPr/>
        </p:nvSpPr>
        <p:spPr bwMode="auto">
          <a:xfrm>
            <a:off x="9945894" y="2093913"/>
            <a:ext cx="38039" cy="615950"/>
          </a:xfrm>
          <a:prstGeom prst="rect">
            <a:avLst/>
          </a:prstGeom>
          <a:solidFill>
            <a:schemeClr val="accent4"/>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22" name="Rectangle 58">
            <a:extLst>
              <a:ext uri="{FF2B5EF4-FFF2-40B4-BE49-F238E27FC236}">
                <a16:creationId xmlns:a16="http://schemas.microsoft.com/office/drawing/2014/main" id="{6A36A07A-4FA8-29E8-5329-08591B0DCC1D}"/>
              </a:ext>
            </a:extLst>
          </p:cNvPr>
          <p:cNvSpPr>
            <a:spLocks noChangeArrowheads="1"/>
          </p:cNvSpPr>
          <p:nvPr/>
        </p:nvSpPr>
        <p:spPr bwMode="auto">
          <a:xfrm>
            <a:off x="9986730" y="2093913"/>
            <a:ext cx="39940" cy="628650"/>
          </a:xfrm>
          <a:prstGeom prst="rect">
            <a:avLst/>
          </a:prstGeom>
          <a:solidFill>
            <a:schemeClr val="accent4"/>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23" name="Rectangle 59">
            <a:extLst>
              <a:ext uri="{FF2B5EF4-FFF2-40B4-BE49-F238E27FC236}">
                <a16:creationId xmlns:a16="http://schemas.microsoft.com/office/drawing/2014/main" id="{5A66BE78-E967-4F70-C762-D4816332D797}"/>
              </a:ext>
            </a:extLst>
          </p:cNvPr>
          <p:cNvSpPr>
            <a:spLocks noChangeArrowheads="1"/>
          </p:cNvSpPr>
          <p:nvPr/>
        </p:nvSpPr>
        <p:spPr bwMode="auto">
          <a:xfrm>
            <a:off x="10029468" y="2093913"/>
            <a:ext cx="39940" cy="628650"/>
          </a:xfrm>
          <a:prstGeom prst="rect">
            <a:avLst/>
          </a:prstGeom>
          <a:solidFill>
            <a:schemeClr val="accent4"/>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24" name="Rectangle 60">
            <a:extLst>
              <a:ext uri="{FF2B5EF4-FFF2-40B4-BE49-F238E27FC236}">
                <a16:creationId xmlns:a16="http://schemas.microsoft.com/office/drawing/2014/main" id="{783C3375-42AF-DE4A-9B33-B9AC66F1AC33}"/>
              </a:ext>
            </a:extLst>
          </p:cNvPr>
          <p:cNvSpPr>
            <a:spLocks noChangeArrowheads="1"/>
          </p:cNvSpPr>
          <p:nvPr/>
        </p:nvSpPr>
        <p:spPr bwMode="auto">
          <a:xfrm>
            <a:off x="10072205" y="2093913"/>
            <a:ext cx="39940" cy="671512"/>
          </a:xfrm>
          <a:prstGeom prst="rect">
            <a:avLst/>
          </a:prstGeom>
          <a:solidFill>
            <a:schemeClr val="accent4"/>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25" name="Rectangle 61">
            <a:extLst>
              <a:ext uri="{FF2B5EF4-FFF2-40B4-BE49-F238E27FC236}">
                <a16:creationId xmlns:a16="http://schemas.microsoft.com/office/drawing/2014/main" id="{82241FF8-A410-FBC1-A3C4-CB3C81FA2742}"/>
              </a:ext>
            </a:extLst>
          </p:cNvPr>
          <p:cNvSpPr>
            <a:spLocks noChangeArrowheads="1"/>
          </p:cNvSpPr>
          <p:nvPr/>
        </p:nvSpPr>
        <p:spPr bwMode="auto">
          <a:xfrm>
            <a:off x="10114942" y="2093913"/>
            <a:ext cx="39940" cy="679450"/>
          </a:xfrm>
          <a:prstGeom prst="rect">
            <a:avLst/>
          </a:prstGeom>
          <a:solidFill>
            <a:schemeClr val="accent4"/>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26" name="Rectangle 62">
            <a:extLst>
              <a:ext uri="{FF2B5EF4-FFF2-40B4-BE49-F238E27FC236}">
                <a16:creationId xmlns:a16="http://schemas.microsoft.com/office/drawing/2014/main" id="{89541A44-2FF5-974E-54D9-05ADB65376A5}"/>
              </a:ext>
            </a:extLst>
          </p:cNvPr>
          <p:cNvSpPr>
            <a:spLocks noChangeArrowheads="1"/>
          </p:cNvSpPr>
          <p:nvPr/>
        </p:nvSpPr>
        <p:spPr bwMode="auto">
          <a:xfrm>
            <a:off x="10157679" y="2093913"/>
            <a:ext cx="38039" cy="690562"/>
          </a:xfrm>
          <a:prstGeom prst="rect">
            <a:avLst/>
          </a:prstGeom>
          <a:solidFill>
            <a:schemeClr val="accent4"/>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27" name="Rectangle 63">
            <a:extLst>
              <a:ext uri="{FF2B5EF4-FFF2-40B4-BE49-F238E27FC236}">
                <a16:creationId xmlns:a16="http://schemas.microsoft.com/office/drawing/2014/main" id="{C5F060EA-A824-214D-99E1-95CA82A68213}"/>
              </a:ext>
            </a:extLst>
          </p:cNvPr>
          <p:cNvSpPr>
            <a:spLocks noChangeArrowheads="1"/>
          </p:cNvSpPr>
          <p:nvPr/>
        </p:nvSpPr>
        <p:spPr bwMode="auto">
          <a:xfrm>
            <a:off x="10198516" y="2093913"/>
            <a:ext cx="41843" cy="693737"/>
          </a:xfrm>
          <a:prstGeom prst="rect">
            <a:avLst/>
          </a:prstGeom>
          <a:solidFill>
            <a:schemeClr val="accent4"/>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28" name="Rectangle 64">
            <a:extLst>
              <a:ext uri="{FF2B5EF4-FFF2-40B4-BE49-F238E27FC236}">
                <a16:creationId xmlns:a16="http://schemas.microsoft.com/office/drawing/2014/main" id="{43842741-5356-646E-DF58-8ECE858801F4}"/>
              </a:ext>
            </a:extLst>
          </p:cNvPr>
          <p:cNvSpPr>
            <a:spLocks noChangeArrowheads="1"/>
          </p:cNvSpPr>
          <p:nvPr/>
        </p:nvSpPr>
        <p:spPr bwMode="auto">
          <a:xfrm>
            <a:off x="10243156" y="2093913"/>
            <a:ext cx="39940" cy="715962"/>
          </a:xfrm>
          <a:prstGeom prst="rect">
            <a:avLst/>
          </a:prstGeom>
          <a:solidFill>
            <a:schemeClr val="accent4"/>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29" name="Rectangle 65">
            <a:extLst>
              <a:ext uri="{FF2B5EF4-FFF2-40B4-BE49-F238E27FC236}">
                <a16:creationId xmlns:a16="http://schemas.microsoft.com/office/drawing/2014/main" id="{F757EB90-1A30-0DF0-E2DC-203FAD67FF13}"/>
              </a:ext>
            </a:extLst>
          </p:cNvPr>
          <p:cNvSpPr>
            <a:spLocks noChangeArrowheads="1"/>
          </p:cNvSpPr>
          <p:nvPr/>
        </p:nvSpPr>
        <p:spPr bwMode="auto">
          <a:xfrm>
            <a:off x="10285893" y="2093913"/>
            <a:ext cx="39940" cy="715962"/>
          </a:xfrm>
          <a:prstGeom prst="rect">
            <a:avLst/>
          </a:prstGeom>
          <a:solidFill>
            <a:schemeClr val="accent4"/>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30" name="Rectangle 66">
            <a:extLst>
              <a:ext uri="{FF2B5EF4-FFF2-40B4-BE49-F238E27FC236}">
                <a16:creationId xmlns:a16="http://schemas.microsoft.com/office/drawing/2014/main" id="{148C8964-7400-DFD0-7B2A-86523A5475C3}"/>
              </a:ext>
            </a:extLst>
          </p:cNvPr>
          <p:cNvSpPr>
            <a:spLocks noChangeArrowheads="1"/>
          </p:cNvSpPr>
          <p:nvPr/>
        </p:nvSpPr>
        <p:spPr bwMode="auto">
          <a:xfrm>
            <a:off x="10328630" y="2093913"/>
            <a:ext cx="39940" cy="725487"/>
          </a:xfrm>
          <a:prstGeom prst="rect">
            <a:avLst/>
          </a:prstGeom>
          <a:solidFill>
            <a:schemeClr val="accent4"/>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31" name="Rectangle 67">
            <a:extLst>
              <a:ext uri="{FF2B5EF4-FFF2-40B4-BE49-F238E27FC236}">
                <a16:creationId xmlns:a16="http://schemas.microsoft.com/office/drawing/2014/main" id="{24356498-2928-4411-74C6-484E7A35865E}"/>
              </a:ext>
            </a:extLst>
          </p:cNvPr>
          <p:cNvSpPr>
            <a:spLocks noChangeArrowheads="1"/>
          </p:cNvSpPr>
          <p:nvPr/>
        </p:nvSpPr>
        <p:spPr bwMode="auto">
          <a:xfrm>
            <a:off x="10371367" y="2093913"/>
            <a:ext cx="39940" cy="749300"/>
          </a:xfrm>
          <a:prstGeom prst="rect">
            <a:avLst/>
          </a:prstGeom>
          <a:solidFill>
            <a:schemeClr val="accent4"/>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32" name="Rectangle 68">
            <a:extLst>
              <a:ext uri="{FF2B5EF4-FFF2-40B4-BE49-F238E27FC236}">
                <a16:creationId xmlns:a16="http://schemas.microsoft.com/office/drawing/2014/main" id="{1B3E28E4-8D2F-5CC4-6536-578E447639F7}"/>
              </a:ext>
            </a:extLst>
          </p:cNvPr>
          <p:cNvSpPr>
            <a:spLocks noChangeArrowheads="1"/>
          </p:cNvSpPr>
          <p:nvPr/>
        </p:nvSpPr>
        <p:spPr bwMode="auto">
          <a:xfrm>
            <a:off x="10414105" y="2093913"/>
            <a:ext cx="41843" cy="749300"/>
          </a:xfrm>
          <a:prstGeom prst="rect">
            <a:avLst/>
          </a:prstGeom>
          <a:solidFill>
            <a:schemeClr val="accent4"/>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33" name="Rectangle 69">
            <a:extLst>
              <a:ext uri="{FF2B5EF4-FFF2-40B4-BE49-F238E27FC236}">
                <a16:creationId xmlns:a16="http://schemas.microsoft.com/office/drawing/2014/main" id="{7ED63822-BBA2-3A12-C486-A88ECA8DDE85}"/>
              </a:ext>
            </a:extLst>
          </p:cNvPr>
          <p:cNvSpPr>
            <a:spLocks noChangeArrowheads="1"/>
          </p:cNvSpPr>
          <p:nvPr/>
        </p:nvSpPr>
        <p:spPr bwMode="auto">
          <a:xfrm>
            <a:off x="10458745" y="2093913"/>
            <a:ext cx="38039" cy="755650"/>
          </a:xfrm>
          <a:prstGeom prst="rect">
            <a:avLst/>
          </a:prstGeom>
          <a:solidFill>
            <a:schemeClr val="accent4"/>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34" name="Rectangle 70">
            <a:extLst>
              <a:ext uri="{FF2B5EF4-FFF2-40B4-BE49-F238E27FC236}">
                <a16:creationId xmlns:a16="http://schemas.microsoft.com/office/drawing/2014/main" id="{B32A3733-2921-3F1E-2F7A-C0D60B5F9C29}"/>
              </a:ext>
            </a:extLst>
          </p:cNvPr>
          <p:cNvSpPr>
            <a:spLocks noChangeArrowheads="1"/>
          </p:cNvSpPr>
          <p:nvPr/>
        </p:nvSpPr>
        <p:spPr bwMode="auto">
          <a:xfrm>
            <a:off x="10499581" y="2093913"/>
            <a:ext cx="38039" cy="765175"/>
          </a:xfrm>
          <a:prstGeom prst="rect">
            <a:avLst/>
          </a:prstGeom>
          <a:solidFill>
            <a:schemeClr val="accent4"/>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35" name="Rectangle 71">
            <a:extLst>
              <a:ext uri="{FF2B5EF4-FFF2-40B4-BE49-F238E27FC236}">
                <a16:creationId xmlns:a16="http://schemas.microsoft.com/office/drawing/2014/main" id="{E653C1D9-E25E-2A48-CA7D-3452115128F6}"/>
              </a:ext>
            </a:extLst>
          </p:cNvPr>
          <p:cNvSpPr>
            <a:spLocks noChangeArrowheads="1"/>
          </p:cNvSpPr>
          <p:nvPr/>
        </p:nvSpPr>
        <p:spPr bwMode="auto">
          <a:xfrm>
            <a:off x="10540418" y="2093913"/>
            <a:ext cx="39940" cy="785812"/>
          </a:xfrm>
          <a:prstGeom prst="rect">
            <a:avLst/>
          </a:prstGeom>
          <a:solidFill>
            <a:schemeClr val="accent4"/>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36" name="Rectangle 72">
            <a:extLst>
              <a:ext uri="{FF2B5EF4-FFF2-40B4-BE49-F238E27FC236}">
                <a16:creationId xmlns:a16="http://schemas.microsoft.com/office/drawing/2014/main" id="{A6F901AF-3B50-ACE3-E754-8915A3710298}"/>
              </a:ext>
            </a:extLst>
          </p:cNvPr>
          <p:cNvSpPr>
            <a:spLocks noChangeArrowheads="1"/>
          </p:cNvSpPr>
          <p:nvPr/>
        </p:nvSpPr>
        <p:spPr bwMode="auto">
          <a:xfrm>
            <a:off x="10583155" y="2093913"/>
            <a:ext cx="39940" cy="790575"/>
          </a:xfrm>
          <a:prstGeom prst="rect">
            <a:avLst/>
          </a:prstGeom>
          <a:solidFill>
            <a:schemeClr val="accent4"/>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37" name="Rectangle 73">
            <a:extLst>
              <a:ext uri="{FF2B5EF4-FFF2-40B4-BE49-F238E27FC236}">
                <a16:creationId xmlns:a16="http://schemas.microsoft.com/office/drawing/2014/main" id="{1243CC77-A528-C236-A812-38792D4BB961}"/>
              </a:ext>
            </a:extLst>
          </p:cNvPr>
          <p:cNvSpPr>
            <a:spLocks noChangeArrowheads="1"/>
          </p:cNvSpPr>
          <p:nvPr/>
        </p:nvSpPr>
        <p:spPr bwMode="auto">
          <a:xfrm>
            <a:off x="10625892" y="2093913"/>
            <a:ext cx="39940" cy="800100"/>
          </a:xfrm>
          <a:prstGeom prst="rect">
            <a:avLst/>
          </a:prstGeom>
          <a:solidFill>
            <a:schemeClr val="accent4"/>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38" name="Rectangle 74">
            <a:extLst>
              <a:ext uri="{FF2B5EF4-FFF2-40B4-BE49-F238E27FC236}">
                <a16:creationId xmlns:a16="http://schemas.microsoft.com/office/drawing/2014/main" id="{427E075D-BB4F-34F1-76E5-E1F4F0F44990}"/>
              </a:ext>
            </a:extLst>
          </p:cNvPr>
          <p:cNvSpPr>
            <a:spLocks noChangeArrowheads="1"/>
          </p:cNvSpPr>
          <p:nvPr/>
        </p:nvSpPr>
        <p:spPr bwMode="auto">
          <a:xfrm>
            <a:off x="10668630" y="2093913"/>
            <a:ext cx="39940" cy="800100"/>
          </a:xfrm>
          <a:prstGeom prst="rect">
            <a:avLst/>
          </a:prstGeom>
          <a:solidFill>
            <a:schemeClr val="accent4"/>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39" name="Rectangle 75">
            <a:extLst>
              <a:ext uri="{FF2B5EF4-FFF2-40B4-BE49-F238E27FC236}">
                <a16:creationId xmlns:a16="http://schemas.microsoft.com/office/drawing/2014/main" id="{E1FA0137-A4FB-FE69-980C-EC0F5E9B6636}"/>
              </a:ext>
            </a:extLst>
          </p:cNvPr>
          <p:cNvSpPr>
            <a:spLocks noChangeArrowheads="1"/>
          </p:cNvSpPr>
          <p:nvPr/>
        </p:nvSpPr>
        <p:spPr bwMode="auto">
          <a:xfrm>
            <a:off x="10711367" y="2093913"/>
            <a:ext cx="38039" cy="808037"/>
          </a:xfrm>
          <a:prstGeom prst="rect">
            <a:avLst/>
          </a:prstGeom>
          <a:solidFill>
            <a:schemeClr val="accent4"/>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40" name="Rectangle 76">
            <a:extLst>
              <a:ext uri="{FF2B5EF4-FFF2-40B4-BE49-F238E27FC236}">
                <a16:creationId xmlns:a16="http://schemas.microsoft.com/office/drawing/2014/main" id="{344B1C00-B360-A7E3-44D3-CA33D7A2CF41}"/>
              </a:ext>
            </a:extLst>
          </p:cNvPr>
          <p:cNvSpPr>
            <a:spLocks noChangeArrowheads="1"/>
          </p:cNvSpPr>
          <p:nvPr/>
        </p:nvSpPr>
        <p:spPr bwMode="auto">
          <a:xfrm>
            <a:off x="10752203" y="2093913"/>
            <a:ext cx="41843" cy="808037"/>
          </a:xfrm>
          <a:prstGeom prst="rect">
            <a:avLst/>
          </a:prstGeom>
          <a:solidFill>
            <a:schemeClr val="accent4"/>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41" name="Rectangle 77">
            <a:extLst>
              <a:ext uri="{FF2B5EF4-FFF2-40B4-BE49-F238E27FC236}">
                <a16:creationId xmlns:a16="http://schemas.microsoft.com/office/drawing/2014/main" id="{CCAF0091-E4CD-7BE7-AB1F-AFC3B7EDBDCC}"/>
              </a:ext>
            </a:extLst>
          </p:cNvPr>
          <p:cNvSpPr>
            <a:spLocks noChangeArrowheads="1"/>
          </p:cNvSpPr>
          <p:nvPr/>
        </p:nvSpPr>
        <p:spPr bwMode="auto">
          <a:xfrm>
            <a:off x="10796844" y="2093913"/>
            <a:ext cx="38039" cy="819150"/>
          </a:xfrm>
          <a:prstGeom prst="rect">
            <a:avLst/>
          </a:prstGeom>
          <a:solidFill>
            <a:schemeClr val="accent4"/>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42" name="Rectangle 78">
            <a:extLst>
              <a:ext uri="{FF2B5EF4-FFF2-40B4-BE49-F238E27FC236}">
                <a16:creationId xmlns:a16="http://schemas.microsoft.com/office/drawing/2014/main" id="{F1350981-E11A-0C39-0CE4-7787DEE08102}"/>
              </a:ext>
            </a:extLst>
          </p:cNvPr>
          <p:cNvSpPr>
            <a:spLocks noChangeArrowheads="1"/>
          </p:cNvSpPr>
          <p:nvPr/>
        </p:nvSpPr>
        <p:spPr bwMode="auto">
          <a:xfrm>
            <a:off x="10837680" y="2093913"/>
            <a:ext cx="39940" cy="819150"/>
          </a:xfrm>
          <a:prstGeom prst="rect">
            <a:avLst/>
          </a:prstGeom>
          <a:solidFill>
            <a:schemeClr val="accent4"/>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43" name="Rectangle 79">
            <a:extLst>
              <a:ext uri="{FF2B5EF4-FFF2-40B4-BE49-F238E27FC236}">
                <a16:creationId xmlns:a16="http://schemas.microsoft.com/office/drawing/2014/main" id="{F091F389-80C6-7F24-0C80-C4379E2C10BD}"/>
              </a:ext>
            </a:extLst>
          </p:cNvPr>
          <p:cNvSpPr>
            <a:spLocks noChangeArrowheads="1"/>
          </p:cNvSpPr>
          <p:nvPr/>
        </p:nvSpPr>
        <p:spPr bwMode="auto">
          <a:xfrm>
            <a:off x="10880417" y="2093913"/>
            <a:ext cx="39940" cy="842962"/>
          </a:xfrm>
          <a:prstGeom prst="rect">
            <a:avLst/>
          </a:prstGeom>
          <a:solidFill>
            <a:schemeClr val="accent4"/>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44" name="Rectangle 80">
            <a:extLst>
              <a:ext uri="{FF2B5EF4-FFF2-40B4-BE49-F238E27FC236}">
                <a16:creationId xmlns:a16="http://schemas.microsoft.com/office/drawing/2014/main" id="{21FA7EE6-0860-B323-62ED-11590B6C714E}"/>
              </a:ext>
            </a:extLst>
          </p:cNvPr>
          <p:cNvSpPr>
            <a:spLocks noChangeArrowheads="1"/>
          </p:cNvSpPr>
          <p:nvPr/>
        </p:nvSpPr>
        <p:spPr bwMode="auto">
          <a:xfrm>
            <a:off x="10923154" y="2093913"/>
            <a:ext cx="39940" cy="850900"/>
          </a:xfrm>
          <a:prstGeom prst="rect">
            <a:avLst/>
          </a:prstGeom>
          <a:solidFill>
            <a:schemeClr val="accent4"/>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45" name="Rectangle 81">
            <a:extLst>
              <a:ext uri="{FF2B5EF4-FFF2-40B4-BE49-F238E27FC236}">
                <a16:creationId xmlns:a16="http://schemas.microsoft.com/office/drawing/2014/main" id="{D2DF6E9B-297B-C5AB-4EE1-223D3B8D28FF}"/>
              </a:ext>
            </a:extLst>
          </p:cNvPr>
          <p:cNvSpPr>
            <a:spLocks noChangeArrowheads="1"/>
          </p:cNvSpPr>
          <p:nvPr/>
        </p:nvSpPr>
        <p:spPr bwMode="auto">
          <a:xfrm>
            <a:off x="10965892" y="2093913"/>
            <a:ext cx="41843" cy="857250"/>
          </a:xfrm>
          <a:prstGeom prst="rect">
            <a:avLst/>
          </a:prstGeom>
          <a:solidFill>
            <a:schemeClr val="accent4"/>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46" name="Rectangle 82">
            <a:extLst>
              <a:ext uri="{FF2B5EF4-FFF2-40B4-BE49-F238E27FC236}">
                <a16:creationId xmlns:a16="http://schemas.microsoft.com/office/drawing/2014/main" id="{38593FAB-7520-677B-30BA-E09B9450A41B}"/>
              </a:ext>
            </a:extLst>
          </p:cNvPr>
          <p:cNvSpPr>
            <a:spLocks noChangeArrowheads="1"/>
          </p:cNvSpPr>
          <p:nvPr/>
        </p:nvSpPr>
        <p:spPr bwMode="auto">
          <a:xfrm>
            <a:off x="11010532" y="2093913"/>
            <a:ext cx="38039" cy="857250"/>
          </a:xfrm>
          <a:prstGeom prst="rect">
            <a:avLst/>
          </a:prstGeom>
          <a:solidFill>
            <a:schemeClr val="accent4"/>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47" name="Rectangle 83">
            <a:extLst>
              <a:ext uri="{FF2B5EF4-FFF2-40B4-BE49-F238E27FC236}">
                <a16:creationId xmlns:a16="http://schemas.microsoft.com/office/drawing/2014/main" id="{5C28C816-6DF9-84AD-BDE9-809609D28AC0}"/>
              </a:ext>
            </a:extLst>
          </p:cNvPr>
          <p:cNvSpPr>
            <a:spLocks noChangeArrowheads="1"/>
          </p:cNvSpPr>
          <p:nvPr/>
        </p:nvSpPr>
        <p:spPr bwMode="auto">
          <a:xfrm>
            <a:off x="11051368" y="2093913"/>
            <a:ext cx="39940" cy="862012"/>
          </a:xfrm>
          <a:prstGeom prst="rect">
            <a:avLst/>
          </a:prstGeom>
          <a:solidFill>
            <a:schemeClr val="accent4"/>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48" name="Rectangle 84">
            <a:extLst>
              <a:ext uri="{FF2B5EF4-FFF2-40B4-BE49-F238E27FC236}">
                <a16:creationId xmlns:a16="http://schemas.microsoft.com/office/drawing/2014/main" id="{8417FE6A-7623-5CD9-A490-4D5D4E08825C}"/>
              </a:ext>
            </a:extLst>
          </p:cNvPr>
          <p:cNvSpPr>
            <a:spLocks noChangeArrowheads="1"/>
          </p:cNvSpPr>
          <p:nvPr/>
        </p:nvSpPr>
        <p:spPr bwMode="auto">
          <a:xfrm>
            <a:off x="11094106" y="2093913"/>
            <a:ext cx="41843" cy="862012"/>
          </a:xfrm>
          <a:prstGeom prst="rect">
            <a:avLst/>
          </a:prstGeom>
          <a:solidFill>
            <a:schemeClr val="accent4"/>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49" name="Rectangle 85">
            <a:extLst>
              <a:ext uri="{FF2B5EF4-FFF2-40B4-BE49-F238E27FC236}">
                <a16:creationId xmlns:a16="http://schemas.microsoft.com/office/drawing/2014/main" id="{1001D060-3E97-6794-60FE-FDA34EFA3DA1}"/>
              </a:ext>
            </a:extLst>
          </p:cNvPr>
          <p:cNvSpPr>
            <a:spLocks noChangeArrowheads="1"/>
          </p:cNvSpPr>
          <p:nvPr/>
        </p:nvSpPr>
        <p:spPr bwMode="auto">
          <a:xfrm>
            <a:off x="11138746" y="2093913"/>
            <a:ext cx="39940" cy="889000"/>
          </a:xfrm>
          <a:prstGeom prst="rect">
            <a:avLst/>
          </a:prstGeom>
          <a:solidFill>
            <a:schemeClr val="accent4"/>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50" name="Rectangle 86">
            <a:extLst>
              <a:ext uri="{FF2B5EF4-FFF2-40B4-BE49-F238E27FC236}">
                <a16:creationId xmlns:a16="http://schemas.microsoft.com/office/drawing/2014/main" id="{058EA95B-1265-D529-41B4-A486BF379EDD}"/>
              </a:ext>
            </a:extLst>
          </p:cNvPr>
          <p:cNvSpPr>
            <a:spLocks noChangeArrowheads="1"/>
          </p:cNvSpPr>
          <p:nvPr/>
        </p:nvSpPr>
        <p:spPr bwMode="auto">
          <a:xfrm>
            <a:off x="11181483" y="2093913"/>
            <a:ext cx="39940" cy="889000"/>
          </a:xfrm>
          <a:prstGeom prst="rect">
            <a:avLst/>
          </a:prstGeom>
          <a:solidFill>
            <a:schemeClr val="accent4"/>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51" name="Rectangle 87">
            <a:extLst>
              <a:ext uri="{FF2B5EF4-FFF2-40B4-BE49-F238E27FC236}">
                <a16:creationId xmlns:a16="http://schemas.microsoft.com/office/drawing/2014/main" id="{179D97DB-44E1-5F58-CFD7-7F596DAC4571}"/>
              </a:ext>
            </a:extLst>
          </p:cNvPr>
          <p:cNvSpPr>
            <a:spLocks noChangeArrowheads="1"/>
          </p:cNvSpPr>
          <p:nvPr/>
        </p:nvSpPr>
        <p:spPr bwMode="auto">
          <a:xfrm>
            <a:off x="11224220" y="2093913"/>
            <a:ext cx="38039" cy="889000"/>
          </a:xfrm>
          <a:prstGeom prst="rect">
            <a:avLst/>
          </a:prstGeom>
          <a:solidFill>
            <a:schemeClr val="accent4"/>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52" name="Rectangle 88">
            <a:extLst>
              <a:ext uri="{FF2B5EF4-FFF2-40B4-BE49-F238E27FC236}">
                <a16:creationId xmlns:a16="http://schemas.microsoft.com/office/drawing/2014/main" id="{A6C06129-06F1-2F4B-7941-F3AA47424C7B}"/>
              </a:ext>
            </a:extLst>
          </p:cNvPr>
          <p:cNvSpPr>
            <a:spLocks noChangeArrowheads="1"/>
          </p:cNvSpPr>
          <p:nvPr/>
        </p:nvSpPr>
        <p:spPr bwMode="auto">
          <a:xfrm>
            <a:off x="11307794" y="2093913"/>
            <a:ext cx="41843" cy="923925"/>
          </a:xfrm>
          <a:prstGeom prst="rect">
            <a:avLst/>
          </a:prstGeom>
          <a:solidFill>
            <a:schemeClr val="accent4"/>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53" name="Rectangle 89">
            <a:extLst>
              <a:ext uri="{FF2B5EF4-FFF2-40B4-BE49-F238E27FC236}">
                <a16:creationId xmlns:a16="http://schemas.microsoft.com/office/drawing/2014/main" id="{B33DB3BA-921D-8995-12B6-9349DC3C68EA}"/>
              </a:ext>
            </a:extLst>
          </p:cNvPr>
          <p:cNvSpPr>
            <a:spLocks noChangeArrowheads="1"/>
          </p:cNvSpPr>
          <p:nvPr/>
        </p:nvSpPr>
        <p:spPr bwMode="auto">
          <a:xfrm>
            <a:off x="11393271" y="2093913"/>
            <a:ext cx="39940" cy="1016000"/>
          </a:xfrm>
          <a:prstGeom prst="rect">
            <a:avLst/>
          </a:prstGeom>
          <a:solidFill>
            <a:schemeClr val="accent4"/>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54" name="Rectangle 90">
            <a:extLst>
              <a:ext uri="{FF2B5EF4-FFF2-40B4-BE49-F238E27FC236}">
                <a16:creationId xmlns:a16="http://schemas.microsoft.com/office/drawing/2014/main" id="{D4FFA323-C60F-530B-9B5C-FDB4A1D4D7E2}"/>
              </a:ext>
            </a:extLst>
          </p:cNvPr>
          <p:cNvSpPr>
            <a:spLocks noChangeArrowheads="1"/>
          </p:cNvSpPr>
          <p:nvPr/>
        </p:nvSpPr>
        <p:spPr bwMode="auto">
          <a:xfrm>
            <a:off x="11436008" y="2093913"/>
            <a:ext cx="38039" cy="1022350"/>
          </a:xfrm>
          <a:prstGeom prst="rect">
            <a:avLst/>
          </a:prstGeom>
          <a:solidFill>
            <a:schemeClr val="accent4"/>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55" name="Rectangle 91">
            <a:extLst>
              <a:ext uri="{FF2B5EF4-FFF2-40B4-BE49-F238E27FC236}">
                <a16:creationId xmlns:a16="http://schemas.microsoft.com/office/drawing/2014/main" id="{575D55E3-ACD2-578E-9000-31EA184C4AEC}"/>
              </a:ext>
            </a:extLst>
          </p:cNvPr>
          <p:cNvSpPr>
            <a:spLocks noChangeArrowheads="1"/>
          </p:cNvSpPr>
          <p:nvPr/>
        </p:nvSpPr>
        <p:spPr bwMode="auto">
          <a:xfrm>
            <a:off x="11476844" y="2093913"/>
            <a:ext cx="41843" cy="1038225"/>
          </a:xfrm>
          <a:prstGeom prst="rect">
            <a:avLst/>
          </a:prstGeom>
          <a:solidFill>
            <a:schemeClr val="accent4"/>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56" name="Rectangle 92">
            <a:extLst>
              <a:ext uri="{FF2B5EF4-FFF2-40B4-BE49-F238E27FC236}">
                <a16:creationId xmlns:a16="http://schemas.microsoft.com/office/drawing/2014/main" id="{113B015A-C3A0-463A-BD09-2FEE3506A646}"/>
              </a:ext>
            </a:extLst>
          </p:cNvPr>
          <p:cNvSpPr>
            <a:spLocks noChangeArrowheads="1"/>
          </p:cNvSpPr>
          <p:nvPr/>
        </p:nvSpPr>
        <p:spPr bwMode="auto">
          <a:xfrm>
            <a:off x="11521485" y="2093913"/>
            <a:ext cx="39940" cy="1116012"/>
          </a:xfrm>
          <a:prstGeom prst="rect">
            <a:avLst/>
          </a:prstGeom>
          <a:solidFill>
            <a:schemeClr val="accent4"/>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57" name="Rectangle 93">
            <a:extLst>
              <a:ext uri="{FF2B5EF4-FFF2-40B4-BE49-F238E27FC236}">
                <a16:creationId xmlns:a16="http://schemas.microsoft.com/office/drawing/2014/main" id="{6571A839-B53E-D2E5-2DF5-15E9A37193C2}"/>
              </a:ext>
            </a:extLst>
          </p:cNvPr>
          <p:cNvSpPr>
            <a:spLocks noChangeArrowheads="1"/>
          </p:cNvSpPr>
          <p:nvPr/>
        </p:nvSpPr>
        <p:spPr bwMode="auto">
          <a:xfrm>
            <a:off x="11564222" y="2090738"/>
            <a:ext cx="38039" cy="1138237"/>
          </a:xfrm>
          <a:prstGeom prst="rect">
            <a:avLst/>
          </a:prstGeom>
          <a:solidFill>
            <a:schemeClr val="accent4"/>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58" name="Rectangle 94">
            <a:extLst>
              <a:ext uri="{FF2B5EF4-FFF2-40B4-BE49-F238E27FC236}">
                <a16:creationId xmlns:a16="http://schemas.microsoft.com/office/drawing/2014/main" id="{FE57D86C-04D6-9884-3D82-89CD77882E37}"/>
              </a:ext>
            </a:extLst>
          </p:cNvPr>
          <p:cNvSpPr>
            <a:spLocks noChangeArrowheads="1"/>
          </p:cNvSpPr>
          <p:nvPr/>
        </p:nvSpPr>
        <p:spPr bwMode="auto">
          <a:xfrm>
            <a:off x="11605058" y="2090738"/>
            <a:ext cx="39940" cy="1311275"/>
          </a:xfrm>
          <a:prstGeom prst="rect">
            <a:avLst/>
          </a:prstGeom>
          <a:solidFill>
            <a:schemeClr val="accent4"/>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59" name="Rectangle 95">
            <a:extLst>
              <a:ext uri="{FF2B5EF4-FFF2-40B4-BE49-F238E27FC236}">
                <a16:creationId xmlns:a16="http://schemas.microsoft.com/office/drawing/2014/main" id="{6CA05840-60C6-35DA-2D0A-9F0EA5677CC8}"/>
              </a:ext>
            </a:extLst>
          </p:cNvPr>
          <p:cNvSpPr>
            <a:spLocks noChangeArrowheads="1"/>
          </p:cNvSpPr>
          <p:nvPr/>
        </p:nvSpPr>
        <p:spPr bwMode="auto">
          <a:xfrm>
            <a:off x="11647796" y="2090738"/>
            <a:ext cx="39940" cy="1311275"/>
          </a:xfrm>
          <a:prstGeom prst="rect">
            <a:avLst/>
          </a:prstGeom>
          <a:solidFill>
            <a:schemeClr val="accent4"/>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60" name="Rectangle 96">
            <a:extLst>
              <a:ext uri="{FF2B5EF4-FFF2-40B4-BE49-F238E27FC236}">
                <a16:creationId xmlns:a16="http://schemas.microsoft.com/office/drawing/2014/main" id="{1366D77A-B624-55C8-8C18-B289CD5C7337}"/>
              </a:ext>
            </a:extLst>
          </p:cNvPr>
          <p:cNvSpPr>
            <a:spLocks noChangeArrowheads="1"/>
          </p:cNvSpPr>
          <p:nvPr/>
        </p:nvSpPr>
        <p:spPr bwMode="auto">
          <a:xfrm>
            <a:off x="11690567" y="2090738"/>
            <a:ext cx="39940" cy="1311275"/>
          </a:xfrm>
          <a:prstGeom prst="rect">
            <a:avLst/>
          </a:prstGeom>
          <a:solidFill>
            <a:schemeClr val="accent4"/>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61" name="Rectangle 97">
            <a:extLst>
              <a:ext uri="{FF2B5EF4-FFF2-40B4-BE49-F238E27FC236}">
                <a16:creationId xmlns:a16="http://schemas.microsoft.com/office/drawing/2014/main" id="{B6709F24-1833-6138-DDB3-1E3BCD89CB8B}"/>
              </a:ext>
            </a:extLst>
          </p:cNvPr>
          <p:cNvSpPr>
            <a:spLocks noChangeArrowheads="1"/>
          </p:cNvSpPr>
          <p:nvPr/>
        </p:nvSpPr>
        <p:spPr bwMode="auto">
          <a:xfrm>
            <a:off x="11265057" y="2093913"/>
            <a:ext cx="39940" cy="919162"/>
          </a:xfrm>
          <a:prstGeom prst="rect">
            <a:avLst/>
          </a:prstGeom>
          <a:solidFill>
            <a:schemeClr val="accent3"/>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62" name="Rectangle 98">
            <a:extLst>
              <a:ext uri="{FF2B5EF4-FFF2-40B4-BE49-F238E27FC236}">
                <a16:creationId xmlns:a16="http://schemas.microsoft.com/office/drawing/2014/main" id="{50823EA7-86C1-A798-E9B7-A9F7170C2BD8}"/>
              </a:ext>
            </a:extLst>
          </p:cNvPr>
          <p:cNvSpPr>
            <a:spLocks noChangeArrowheads="1"/>
          </p:cNvSpPr>
          <p:nvPr/>
        </p:nvSpPr>
        <p:spPr bwMode="auto">
          <a:xfrm>
            <a:off x="11352434" y="2093913"/>
            <a:ext cx="38039" cy="1008062"/>
          </a:xfrm>
          <a:prstGeom prst="rect">
            <a:avLst/>
          </a:prstGeom>
          <a:solidFill>
            <a:schemeClr val="accent3"/>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63" name="Rectangle 99">
            <a:extLst>
              <a:ext uri="{FF2B5EF4-FFF2-40B4-BE49-F238E27FC236}">
                <a16:creationId xmlns:a16="http://schemas.microsoft.com/office/drawing/2014/main" id="{248D933D-696A-1A21-D879-068183EC36B7}"/>
              </a:ext>
            </a:extLst>
          </p:cNvPr>
          <p:cNvSpPr>
            <a:spLocks noChangeArrowheads="1"/>
          </p:cNvSpPr>
          <p:nvPr/>
        </p:nvSpPr>
        <p:spPr bwMode="auto">
          <a:xfrm>
            <a:off x="8457680" y="2093913"/>
            <a:ext cx="39940" cy="157162"/>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64" name="Rectangle 100">
            <a:extLst>
              <a:ext uri="{FF2B5EF4-FFF2-40B4-BE49-F238E27FC236}">
                <a16:creationId xmlns:a16="http://schemas.microsoft.com/office/drawing/2014/main" id="{2A80E6F5-3E09-7A97-E047-190E890436F3}"/>
              </a:ext>
            </a:extLst>
          </p:cNvPr>
          <p:cNvSpPr>
            <a:spLocks noChangeArrowheads="1"/>
          </p:cNvSpPr>
          <p:nvPr/>
        </p:nvSpPr>
        <p:spPr bwMode="auto">
          <a:xfrm>
            <a:off x="8074941" y="2093913"/>
            <a:ext cx="41843" cy="22225"/>
          </a:xfrm>
          <a:prstGeom prst="rect">
            <a:avLst/>
          </a:prstGeom>
          <a:solidFill>
            <a:schemeClr val="accent3"/>
          </a:solidFill>
          <a:ln>
            <a:noFill/>
          </a:ln>
        </p:spPr>
        <p:txBody>
          <a:bodyPr vert="horz" wrap="square" lIns="91440" tIns="45720" rIns="91440" bIns="45720" numCol="1" anchor="t" anchorCtr="0" compatLnSpc="1">
            <a:prstTxWarp prst="textNoShape">
              <a:avLst/>
            </a:prstTxWarp>
          </a:bodyPr>
          <a:lstStyle/>
          <a:p>
            <a:endParaRPr lang="en-US" dirty="0"/>
          </a:p>
        </p:txBody>
      </p:sp>
      <p:grpSp>
        <p:nvGrpSpPr>
          <p:cNvPr id="173" name="Group 172">
            <a:extLst>
              <a:ext uri="{FF2B5EF4-FFF2-40B4-BE49-F238E27FC236}">
                <a16:creationId xmlns:a16="http://schemas.microsoft.com/office/drawing/2014/main" id="{9035362D-FBF8-0B1B-22F8-F0918954181D}"/>
              </a:ext>
            </a:extLst>
          </p:cNvPr>
          <p:cNvGrpSpPr/>
          <p:nvPr/>
        </p:nvGrpSpPr>
        <p:grpSpPr>
          <a:xfrm>
            <a:off x="7241931" y="1301751"/>
            <a:ext cx="754121" cy="801241"/>
            <a:chOff x="7350116" y="1244601"/>
            <a:chExt cx="592481" cy="801241"/>
          </a:xfrm>
        </p:grpSpPr>
        <p:sp>
          <p:nvSpPr>
            <p:cNvPr id="46" name="Rectangle 45">
              <a:extLst>
                <a:ext uri="{FF2B5EF4-FFF2-40B4-BE49-F238E27FC236}">
                  <a16:creationId xmlns:a16="http://schemas.microsoft.com/office/drawing/2014/main" id="{E3EB8C54-CE3A-F669-070A-4082DB438E4C}"/>
                </a:ext>
              </a:extLst>
            </p:cNvPr>
            <p:cNvSpPr/>
            <p:nvPr/>
          </p:nvSpPr>
          <p:spPr bwMode="auto">
            <a:xfrm>
              <a:off x="7363546" y="1254102"/>
              <a:ext cx="27200" cy="78686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7" name="Rectangle 46">
              <a:extLst>
                <a:ext uri="{FF2B5EF4-FFF2-40B4-BE49-F238E27FC236}">
                  <a16:creationId xmlns:a16="http://schemas.microsoft.com/office/drawing/2014/main" id="{3C374508-04DF-129C-8E4B-92A7908E665D}"/>
                </a:ext>
              </a:extLst>
            </p:cNvPr>
            <p:cNvSpPr/>
            <p:nvPr/>
          </p:nvSpPr>
          <p:spPr bwMode="auto">
            <a:xfrm>
              <a:off x="7398036" y="1251721"/>
              <a:ext cx="27200" cy="78686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8" name="Rectangle 47">
              <a:extLst>
                <a:ext uri="{FF2B5EF4-FFF2-40B4-BE49-F238E27FC236}">
                  <a16:creationId xmlns:a16="http://schemas.microsoft.com/office/drawing/2014/main" id="{5F9EF2D1-D32C-9913-73E9-5325477D2F8F}"/>
                </a:ext>
              </a:extLst>
            </p:cNvPr>
            <p:cNvSpPr/>
            <p:nvPr/>
          </p:nvSpPr>
          <p:spPr bwMode="auto">
            <a:xfrm>
              <a:off x="7432527" y="1592240"/>
              <a:ext cx="27200" cy="447806"/>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9" name="Rectangle 48">
              <a:extLst>
                <a:ext uri="{FF2B5EF4-FFF2-40B4-BE49-F238E27FC236}">
                  <a16:creationId xmlns:a16="http://schemas.microsoft.com/office/drawing/2014/main" id="{79B04303-038F-9433-0D7D-5FF76866FA13}"/>
                </a:ext>
              </a:extLst>
            </p:cNvPr>
            <p:cNvSpPr/>
            <p:nvPr/>
          </p:nvSpPr>
          <p:spPr bwMode="auto">
            <a:xfrm>
              <a:off x="7467017" y="1689872"/>
              <a:ext cx="27200" cy="347792"/>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0" name="Rectangle 49">
              <a:extLst>
                <a:ext uri="{FF2B5EF4-FFF2-40B4-BE49-F238E27FC236}">
                  <a16:creationId xmlns:a16="http://schemas.microsoft.com/office/drawing/2014/main" id="{8C8424F1-9B7F-09C4-EA5D-2E2439E08FFD}"/>
                </a:ext>
              </a:extLst>
            </p:cNvPr>
            <p:cNvSpPr/>
            <p:nvPr/>
          </p:nvSpPr>
          <p:spPr bwMode="auto">
            <a:xfrm>
              <a:off x="7501507" y="1723210"/>
              <a:ext cx="27200" cy="314453"/>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1" name="Rectangle 50">
              <a:extLst>
                <a:ext uri="{FF2B5EF4-FFF2-40B4-BE49-F238E27FC236}">
                  <a16:creationId xmlns:a16="http://schemas.microsoft.com/office/drawing/2014/main" id="{8F5D49B2-A48B-7488-8956-7791363D05A0}"/>
                </a:ext>
              </a:extLst>
            </p:cNvPr>
            <p:cNvSpPr/>
            <p:nvPr/>
          </p:nvSpPr>
          <p:spPr bwMode="auto">
            <a:xfrm>
              <a:off x="7535997" y="1732735"/>
              <a:ext cx="27200" cy="300073"/>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2" name="Rectangle 51">
              <a:extLst>
                <a:ext uri="{FF2B5EF4-FFF2-40B4-BE49-F238E27FC236}">
                  <a16:creationId xmlns:a16="http://schemas.microsoft.com/office/drawing/2014/main" id="{9B16CA7A-211E-273C-B834-7440D1B5493C}"/>
                </a:ext>
              </a:extLst>
            </p:cNvPr>
            <p:cNvSpPr/>
            <p:nvPr/>
          </p:nvSpPr>
          <p:spPr bwMode="auto">
            <a:xfrm>
              <a:off x="7570488" y="1777979"/>
              <a:ext cx="27200" cy="261345"/>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3" name="Rectangle 52">
              <a:extLst>
                <a:ext uri="{FF2B5EF4-FFF2-40B4-BE49-F238E27FC236}">
                  <a16:creationId xmlns:a16="http://schemas.microsoft.com/office/drawing/2014/main" id="{7AFC1407-65A3-ECB3-63BC-622AB4465A7D}"/>
                </a:ext>
              </a:extLst>
            </p:cNvPr>
            <p:cNvSpPr/>
            <p:nvPr/>
          </p:nvSpPr>
          <p:spPr bwMode="auto">
            <a:xfrm>
              <a:off x="7604978" y="1808935"/>
              <a:ext cx="27200" cy="23690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4" name="Rectangle 53">
              <a:extLst>
                <a:ext uri="{FF2B5EF4-FFF2-40B4-BE49-F238E27FC236}">
                  <a16:creationId xmlns:a16="http://schemas.microsoft.com/office/drawing/2014/main" id="{4210DA8C-0E0D-E98A-C7E0-1937C6CC997E}"/>
                </a:ext>
              </a:extLst>
            </p:cNvPr>
            <p:cNvSpPr/>
            <p:nvPr/>
          </p:nvSpPr>
          <p:spPr bwMode="auto">
            <a:xfrm>
              <a:off x="7673958" y="1875610"/>
              <a:ext cx="27200" cy="16691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5" name="Rectangle 54">
              <a:extLst>
                <a:ext uri="{FF2B5EF4-FFF2-40B4-BE49-F238E27FC236}">
                  <a16:creationId xmlns:a16="http://schemas.microsoft.com/office/drawing/2014/main" id="{7C9CB709-D3FA-4D2C-4BFD-51AC91DABBF6}"/>
                </a:ext>
              </a:extLst>
            </p:cNvPr>
            <p:cNvSpPr/>
            <p:nvPr/>
          </p:nvSpPr>
          <p:spPr bwMode="auto">
            <a:xfrm>
              <a:off x="7708449" y="1906566"/>
              <a:ext cx="27200" cy="132758"/>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 name="Rectangle 55">
              <a:extLst>
                <a:ext uri="{FF2B5EF4-FFF2-40B4-BE49-F238E27FC236}">
                  <a16:creationId xmlns:a16="http://schemas.microsoft.com/office/drawing/2014/main" id="{8243AE39-E8AE-0A28-AD9C-860180A3168F}"/>
                </a:ext>
              </a:extLst>
            </p:cNvPr>
            <p:cNvSpPr/>
            <p:nvPr/>
          </p:nvSpPr>
          <p:spPr bwMode="auto">
            <a:xfrm>
              <a:off x="7777429" y="1937522"/>
              <a:ext cx="27200" cy="91962"/>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7" name="Rectangle 56">
              <a:extLst>
                <a:ext uri="{FF2B5EF4-FFF2-40B4-BE49-F238E27FC236}">
                  <a16:creationId xmlns:a16="http://schemas.microsoft.com/office/drawing/2014/main" id="{503DEFC6-C693-D862-A501-D7909275B18A}"/>
                </a:ext>
              </a:extLst>
            </p:cNvPr>
            <p:cNvSpPr/>
            <p:nvPr/>
          </p:nvSpPr>
          <p:spPr bwMode="auto">
            <a:xfrm>
              <a:off x="7811919" y="1963716"/>
              <a:ext cx="27200" cy="78804"/>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0" name="Rectangle 59">
              <a:extLst>
                <a:ext uri="{FF2B5EF4-FFF2-40B4-BE49-F238E27FC236}">
                  <a16:creationId xmlns:a16="http://schemas.microsoft.com/office/drawing/2014/main" id="{3E81E0DD-A5D4-0D99-DAE2-ABF82EACE19F}"/>
                </a:ext>
              </a:extLst>
            </p:cNvPr>
            <p:cNvSpPr/>
            <p:nvPr/>
          </p:nvSpPr>
          <p:spPr bwMode="auto">
            <a:xfrm>
              <a:off x="7639468" y="1823222"/>
              <a:ext cx="27200" cy="214441"/>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1" name="Rectangle 60">
              <a:extLst>
                <a:ext uri="{FF2B5EF4-FFF2-40B4-BE49-F238E27FC236}">
                  <a16:creationId xmlns:a16="http://schemas.microsoft.com/office/drawing/2014/main" id="{BC8D00DC-FFDE-2302-AD97-1B25EA78F522}"/>
                </a:ext>
              </a:extLst>
            </p:cNvPr>
            <p:cNvSpPr/>
            <p:nvPr/>
          </p:nvSpPr>
          <p:spPr bwMode="auto">
            <a:xfrm>
              <a:off x="7742939" y="1901804"/>
              <a:ext cx="27200" cy="134202"/>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2" name="Rectangle 61">
              <a:extLst>
                <a:ext uri="{FF2B5EF4-FFF2-40B4-BE49-F238E27FC236}">
                  <a16:creationId xmlns:a16="http://schemas.microsoft.com/office/drawing/2014/main" id="{7B4B0D35-DEDD-732F-71C7-6A4B7712BC63}"/>
                </a:ext>
              </a:extLst>
            </p:cNvPr>
            <p:cNvSpPr/>
            <p:nvPr/>
          </p:nvSpPr>
          <p:spPr bwMode="auto">
            <a:xfrm>
              <a:off x="7846410" y="1966098"/>
              <a:ext cx="27200" cy="71566"/>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3" name="Rectangle 62">
              <a:extLst>
                <a:ext uri="{FF2B5EF4-FFF2-40B4-BE49-F238E27FC236}">
                  <a16:creationId xmlns:a16="http://schemas.microsoft.com/office/drawing/2014/main" id="{6AB50B8A-A605-970B-57C5-36F833935BE2}"/>
                </a:ext>
              </a:extLst>
            </p:cNvPr>
            <p:cNvSpPr/>
            <p:nvPr/>
          </p:nvSpPr>
          <p:spPr bwMode="auto">
            <a:xfrm>
              <a:off x="7880900" y="1999435"/>
              <a:ext cx="27200" cy="45719"/>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4" name="Rectangle 63">
              <a:extLst>
                <a:ext uri="{FF2B5EF4-FFF2-40B4-BE49-F238E27FC236}">
                  <a16:creationId xmlns:a16="http://schemas.microsoft.com/office/drawing/2014/main" id="{25422478-ECA4-D570-236B-4F60B18BBAA6}"/>
                </a:ext>
              </a:extLst>
            </p:cNvPr>
            <p:cNvSpPr/>
            <p:nvPr/>
          </p:nvSpPr>
          <p:spPr bwMode="auto">
            <a:xfrm>
              <a:off x="7915397" y="1999436"/>
              <a:ext cx="27200" cy="46406"/>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9" name="Rectangle 5">
              <a:extLst>
                <a:ext uri="{FF2B5EF4-FFF2-40B4-BE49-F238E27FC236}">
                  <a16:creationId xmlns:a16="http://schemas.microsoft.com/office/drawing/2014/main" id="{11172B5B-12E0-4073-0111-21CCF340FE09}"/>
                </a:ext>
              </a:extLst>
            </p:cNvPr>
            <p:cNvSpPr>
              <a:spLocks noChangeArrowheads="1"/>
            </p:cNvSpPr>
            <p:nvPr/>
          </p:nvSpPr>
          <p:spPr bwMode="auto">
            <a:xfrm>
              <a:off x="7454006" y="1681163"/>
              <a:ext cx="33055" cy="352425"/>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70" name="Rectangle 6">
              <a:extLst>
                <a:ext uri="{FF2B5EF4-FFF2-40B4-BE49-F238E27FC236}">
                  <a16:creationId xmlns:a16="http://schemas.microsoft.com/office/drawing/2014/main" id="{238BD040-3419-0535-949E-E0FBD460C7AE}"/>
                </a:ext>
              </a:extLst>
            </p:cNvPr>
            <p:cNvSpPr>
              <a:spLocks noChangeArrowheads="1"/>
            </p:cNvSpPr>
            <p:nvPr/>
          </p:nvSpPr>
          <p:spPr bwMode="auto">
            <a:xfrm>
              <a:off x="7488636" y="1714500"/>
              <a:ext cx="33055" cy="31908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71" name="Rectangle 7">
              <a:extLst>
                <a:ext uri="{FF2B5EF4-FFF2-40B4-BE49-F238E27FC236}">
                  <a16:creationId xmlns:a16="http://schemas.microsoft.com/office/drawing/2014/main" id="{42FDC34D-3CBE-4B87-B155-79877AABA004}"/>
                </a:ext>
              </a:extLst>
            </p:cNvPr>
            <p:cNvSpPr>
              <a:spLocks noChangeArrowheads="1"/>
            </p:cNvSpPr>
            <p:nvPr/>
          </p:nvSpPr>
          <p:spPr bwMode="auto">
            <a:xfrm>
              <a:off x="7524840" y="1730375"/>
              <a:ext cx="33055" cy="303212"/>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72" name="Rectangle 8">
              <a:extLst>
                <a:ext uri="{FF2B5EF4-FFF2-40B4-BE49-F238E27FC236}">
                  <a16:creationId xmlns:a16="http://schemas.microsoft.com/office/drawing/2014/main" id="{A028A056-2F46-66FE-7F97-80B4E65FC38B}"/>
                </a:ext>
              </a:extLst>
            </p:cNvPr>
            <p:cNvSpPr>
              <a:spLocks noChangeArrowheads="1"/>
            </p:cNvSpPr>
            <p:nvPr/>
          </p:nvSpPr>
          <p:spPr bwMode="auto">
            <a:xfrm>
              <a:off x="7559470" y="1770063"/>
              <a:ext cx="33055" cy="263525"/>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73" name="Rectangle 9">
              <a:extLst>
                <a:ext uri="{FF2B5EF4-FFF2-40B4-BE49-F238E27FC236}">
                  <a16:creationId xmlns:a16="http://schemas.microsoft.com/office/drawing/2014/main" id="{A073D29C-69A7-BDE7-E5A9-FA4CF7F4303E}"/>
                </a:ext>
              </a:extLst>
            </p:cNvPr>
            <p:cNvSpPr>
              <a:spLocks noChangeArrowheads="1"/>
            </p:cNvSpPr>
            <p:nvPr/>
          </p:nvSpPr>
          <p:spPr bwMode="auto">
            <a:xfrm>
              <a:off x="7594101" y="1804988"/>
              <a:ext cx="33055" cy="228600"/>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74" name="Rectangle 10">
              <a:extLst>
                <a:ext uri="{FF2B5EF4-FFF2-40B4-BE49-F238E27FC236}">
                  <a16:creationId xmlns:a16="http://schemas.microsoft.com/office/drawing/2014/main" id="{879E1941-F9E8-354E-7EC6-6663364AFC79}"/>
                </a:ext>
              </a:extLst>
            </p:cNvPr>
            <p:cNvSpPr>
              <a:spLocks noChangeArrowheads="1"/>
            </p:cNvSpPr>
            <p:nvPr/>
          </p:nvSpPr>
          <p:spPr bwMode="auto">
            <a:xfrm>
              <a:off x="7630304" y="1816100"/>
              <a:ext cx="31482" cy="219075"/>
            </a:xfrm>
            <a:prstGeom prst="rect">
              <a:avLst/>
            </a:prstGeom>
            <a:solidFill>
              <a:schemeClr val="accent3"/>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75" name="Rectangle 11">
              <a:extLst>
                <a:ext uri="{FF2B5EF4-FFF2-40B4-BE49-F238E27FC236}">
                  <a16:creationId xmlns:a16="http://schemas.microsoft.com/office/drawing/2014/main" id="{77D073D4-51D5-52B7-8423-B04B82A2636D}"/>
                </a:ext>
              </a:extLst>
            </p:cNvPr>
            <p:cNvSpPr>
              <a:spLocks noChangeArrowheads="1"/>
            </p:cNvSpPr>
            <p:nvPr/>
          </p:nvSpPr>
          <p:spPr bwMode="auto">
            <a:xfrm>
              <a:off x="7734194" y="1898650"/>
              <a:ext cx="33055" cy="138112"/>
            </a:xfrm>
            <a:prstGeom prst="rect">
              <a:avLst/>
            </a:prstGeom>
            <a:solidFill>
              <a:schemeClr val="accent3"/>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76" name="Rectangle 12">
              <a:extLst>
                <a:ext uri="{FF2B5EF4-FFF2-40B4-BE49-F238E27FC236}">
                  <a16:creationId xmlns:a16="http://schemas.microsoft.com/office/drawing/2014/main" id="{0BEC9BC2-693F-3A1B-3483-8813C572FD32}"/>
                </a:ext>
              </a:extLst>
            </p:cNvPr>
            <p:cNvSpPr>
              <a:spLocks noChangeArrowheads="1"/>
            </p:cNvSpPr>
            <p:nvPr/>
          </p:nvSpPr>
          <p:spPr bwMode="auto">
            <a:xfrm>
              <a:off x="7838084" y="1963738"/>
              <a:ext cx="34630" cy="71437"/>
            </a:xfrm>
            <a:prstGeom prst="rect">
              <a:avLst/>
            </a:prstGeom>
            <a:solidFill>
              <a:schemeClr val="accent3"/>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77" name="Rectangle 13">
              <a:extLst>
                <a:ext uri="{FF2B5EF4-FFF2-40B4-BE49-F238E27FC236}">
                  <a16:creationId xmlns:a16="http://schemas.microsoft.com/office/drawing/2014/main" id="{7A8B7A0B-9F85-7EBA-9E8B-84E58512ED56}"/>
                </a:ext>
              </a:extLst>
            </p:cNvPr>
            <p:cNvSpPr>
              <a:spLocks noChangeArrowheads="1"/>
            </p:cNvSpPr>
            <p:nvPr/>
          </p:nvSpPr>
          <p:spPr bwMode="auto">
            <a:xfrm>
              <a:off x="7874289" y="1992313"/>
              <a:ext cx="33055" cy="44450"/>
            </a:xfrm>
            <a:prstGeom prst="rect">
              <a:avLst/>
            </a:prstGeom>
            <a:solidFill>
              <a:schemeClr val="accent3"/>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78" name="Rectangle 14">
              <a:extLst>
                <a:ext uri="{FF2B5EF4-FFF2-40B4-BE49-F238E27FC236}">
                  <a16:creationId xmlns:a16="http://schemas.microsoft.com/office/drawing/2014/main" id="{D90EF649-2DCF-711D-A275-B2A1188B20C6}"/>
                </a:ext>
              </a:extLst>
            </p:cNvPr>
            <p:cNvSpPr>
              <a:spLocks noChangeArrowheads="1"/>
            </p:cNvSpPr>
            <p:nvPr/>
          </p:nvSpPr>
          <p:spPr bwMode="auto">
            <a:xfrm>
              <a:off x="7908919" y="1992313"/>
              <a:ext cx="33055" cy="44450"/>
            </a:xfrm>
            <a:prstGeom prst="rect">
              <a:avLst/>
            </a:prstGeom>
            <a:solidFill>
              <a:schemeClr val="accent3"/>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65" name="Rectangle 101">
              <a:extLst>
                <a:ext uri="{FF2B5EF4-FFF2-40B4-BE49-F238E27FC236}">
                  <a16:creationId xmlns:a16="http://schemas.microsoft.com/office/drawing/2014/main" id="{1D8D778C-088D-ED25-2ED4-286BFD45AC82}"/>
                </a:ext>
              </a:extLst>
            </p:cNvPr>
            <p:cNvSpPr>
              <a:spLocks noChangeArrowheads="1"/>
            </p:cNvSpPr>
            <p:nvPr/>
          </p:nvSpPr>
          <p:spPr bwMode="auto">
            <a:xfrm>
              <a:off x="7663361" y="1868488"/>
              <a:ext cx="34630" cy="165100"/>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66" name="Rectangle 102">
              <a:extLst>
                <a:ext uri="{FF2B5EF4-FFF2-40B4-BE49-F238E27FC236}">
                  <a16:creationId xmlns:a16="http://schemas.microsoft.com/office/drawing/2014/main" id="{254695E1-80E7-1E20-B1FB-3E6A5AFB95FE}"/>
                </a:ext>
              </a:extLst>
            </p:cNvPr>
            <p:cNvSpPr>
              <a:spLocks noChangeArrowheads="1"/>
            </p:cNvSpPr>
            <p:nvPr/>
          </p:nvSpPr>
          <p:spPr bwMode="auto">
            <a:xfrm>
              <a:off x="7699564" y="1897063"/>
              <a:ext cx="33055" cy="139700"/>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67" name="Rectangle 103">
              <a:extLst>
                <a:ext uri="{FF2B5EF4-FFF2-40B4-BE49-F238E27FC236}">
                  <a16:creationId xmlns:a16="http://schemas.microsoft.com/office/drawing/2014/main" id="{94F4CF77-94E0-5DCA-F3C0-990375274A67}"/>
                </a:ext>
              </a:extLst>
            </p:cNvPr>
            <p:cNvSpPr>
              <a:spLocks noChangeArrowheads="1"/>
            </p:cNvSpPr>
            <p:nvPr/>
          </p:nvSpPr>
          <p:spPr bwMode="auto">
            <a:xfrm>
              <a:off x="7768824" y="1933575"/>
              <a:ext cx="33055" cy="100012"/>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68" name="Rectangle 104">
              <a:extLst>
                <a:ext uri="{FF2B5EF4-FFF2-40B4-BE49-F238E27FC236}">
                  <a16:creationId xmlns:a16="http://schemas.microsoft.com/office/drawing/2014/main" id="{6E3AD3F7-1C2E-67F2-9EC1-7C976BB10F92}"/>
                </a:ext>
              </a:extLst>
            </p:cNvPr>
            <p:cNvSpPr>
              <a:spLocks noChangeArrowheads="1"/>
            </p:cNvSpPr>
            <p:nvPr/>
          </p:nvSpPr>
          <p:spPr bwMode="auto">
            <a:xfrm>
              <a:off x="7805029" y="1955800"/>
              <a:ext cx="31482" cy="79375"/>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69" name="Rectangle 105">
              <a:extLst>
                <a:ext uri="{FF2B5EF4-FFF2-40B4-BE49-F238E27FC236}">
                  <a16:creationId xmlns:a16="http://schemas.microsoft.com/office/drawing/2014/main" id="{FD79E541-EBCB-D074-C506-C5DDF43A8BF9}"/>
                </a:ext>
              </a:extLst>
            </p:cNvPr>
            <p:cNvSpPr>
              <a:spLocks noChangeArrowheads="1"/>
            </p:cNvSpPr>
            <p:nvPr/>
          </p:nvSpPr>
          <p:spPr bwMode="auto">
            <a:xfrm>
              <a:off x="7419376" y="1582738"/>
              <a:ext cx="33055" cy="45243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70" name="Rectangle 106">
              <a:extLst>
                <a:ext uri="{FF2B5EF4-FFF2-40B4-BE49-F238E27FC236}">
                  <a16:creationId xmlns:a16="http://schemas.microsoft.com/office/drawing/2014/main" id="{D0964FF4-B733-9697-4592-AF3D1F71D6AB}"/>
                </a:ext>
              </a:extLst>
            </p:cNvPr>
            <p:cNvSpPr>
              <a:spLocks noChangeArrowheads="1"/>
            </p:cNvSpPr>
            <p:nvPr/>
          </p:nvSpPr>
          <p:spPr bwMode="auto">
            <a:xfrm>
              <a:off x="7350116" y="1244601"/>
              <a:ext cx="33055" cy="792162"/>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71" name="Rectangle 107">
              <a:extLst>
                <a:ext uri="{FF2B5EF4-FFF2-40B4-BE49-F238E27FC236}">
                  <a16:creationId xmlns:a16="http://schemas.microsoft.com/office/drawing/2014/main" id="{B8262E97-483C-EDA8-16AE-D0FCBA962FB3}"/>
                </a:ext>
              </a:extLst>
            </p:cNvPr>
            <p:cNvSpPr>
              <a:spLocks noChangeArrowheads="1"/>
            </p:cNvSpPr>
            <p:nvPr/>
          </p:nvSpPr>
          <p:spPr bwMode="auto">
            <a:xfrm>
              <a:off x="7384746" y="1244601"/>
              <a:ext cx="33055" cy="792162"/>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dirty="0"/>
            </a:p>
          </p:txBody>
        </p:sp>
      </p:grpSp>
      <p:sp>
        <p:nvSpPr>
          <p:cNvPr id="175" name="TextBox 174">
            <a:extLst>
              <a:ext uri="{FF2B5EF4-FFF2-40B4-BE49-F238E27FC236}">
                <a16:creationId xmlns:a16="http://schemas.microsoft.com/office/drawing/2014/main" id="{A39BF885-BF3E-A638-6544-98A206E760CB}"/>
              </a:ext>
            </a:extLst>
          </p:cNvPr>
          <p:cNvSpPr txBox="1"/>
          <p:nvPr/>
        </p:nvSpPr>
        <p:spPr bwMode="auto">
          <a:xfrm>
            <a:off x="9815453" y="815420"/>
            <a:ext cx="2053221" cy="931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ts val="1300"/>
              </a:lnSpc>
              <a:spcBef>
                <a:spcPct val="50000"/>
              </a:spcBef>
              <a:spcAft>
                <a:spcPct val="0"/>
              </a:spcAft>
              <a:buClrTx/>
              <a:buFontTx/>
              <a:buNone/>
            </a:pPr>
            <a:r>
              <a:rPr lang="en-US" sz="1400" b="0" dirty="0">
                <a:solidFill>
                  <a:schemeClr val="bg1"/>
                </a:solidFill>
                <a:latin typeface="Calibri" panose="020F0502020204030204" pitchFamily="34" charset="0"/>
              </a:rPr>
              <a:t>Best objective response</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   </a:t>
            </a:r>
            <a:r>
              <a:rPr lang="en-US" sz="1400" dirty="0">
                <a:solidFill>
                  <a:schemeClr val="bg1"/>
                </a:solidFill>
                <a:latin typeface="Calibri" panose="020F0502020204030204" pitchFamily="34" charset="0"/>
              </a:rPr>
              <a:t>PR</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   SD</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   PD</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   NE</a:t>
            </a:r>
            <a:endParaRPr lang="en-US" sz="1400" b="0" dirty="0">
              <a:solidFill>
                <a:schemeClr val="bg1"/>
              </a:solidFill>
              <a:latin typeface="Calibri" panose="020F0502020204030204" pitchFamily="34" charset="0"/>
            </a:endParaRPr>
          </a:p>
        </p:txBody>
      </p:sp>
      <p:sp>
        <p:nvSpPr>
          <p:cNvPr id="176" name="Rectangle 175">
            <a:extLst>
              <a:ext uri="{FF2B5EF4-FFF2-40B4-BE49-F238E27FC236}">
                <a16:creationId xmlns:a16="http://schemas.microsoft.com/office/drawing/2014/main" id="{3687B838-5345-D828-D357-E42C22C63367}"/>
              </a:ext>
            </a:extLst>
          </p:cNvPr>
          <p:cNvSpPr/>
          <p:nvPr/>
        </p:nvSpPr>
        <p:spPr bwMode="auto">
          <a:xfrm>
            <a:off x="9929506" y="1058312"/>
            <a:ext cx="72066" cy="72066"/>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7" name="Rectangle 176">
            <a:extLst>
              <a:ext uri="{FF2B5EF4-FFF2-40B4-BE49-F238E27FC236}">
                <a16:creationId xmlns:a16="http://schemas.microsoft.com/office/drawing/2014/main" id="{D4590728-350E-32B0-E560-1FAB79C71306}"/>
              </a:ext>
            </a:extLst>
          </p:cNvPr>
          <p:cNvSpPr/>
          <p:nvPr/>
        </p:nvSpPr>
        <p:spPr bwMode="auto">
          <a:xfrm>
            <a:off x="9929506" y="1221369"/>
            <a:ext cx="72066" cy="72066"/>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8" name="Rectangle 177">
            <a:extLst>
              <a:ext uri="{FF2B5EF4-FFF2-40B4-BE49-F238E27FC236}">
                <a16:creationId xmlns:a16="http://schemas.microsoft.com/office/drawing/2014/main" id="{26E9583C-6C43-FEA0-3F87-E74BBF9567F5}"/>
              </a:ext>
            </a:extLst>
          </p:cNvPr>
          <p:cNvSpPr/>
          <p:nvPr/>
        </p:nvSpPr>
        <p:spPr bwMode="auto">
          <a:xfrm>
            <a:off x="9929506" y="1394146"/>
            <a:ext cx="72066" cy="72066"/>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9" name="Rectangle 178">
            <a:extLst>
              <a:ext uri="{FF2B5EF4-FFF2-40B4-BE49-F238E27FC236}">
                <a16:creationId xmlns:a16="http://schemas.microsoft.com/office/drawing/2014/main" id="{1BE38D37-9753-273F-7D49-D9FD49E73D5F}"/>
              </a:ext>
            </a:extLst>
          </p:cNvPr>
          <p:cNvSpPr/>
          <p:nvPr/>
        </p:nvSpPr>
        <p:spPr bwMode="auto">
          <a:xfrm>
            <a:off x="9929506" y="1558009"/>
            <a:ext cx="72066" cy="72066"/>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42" name="Group 41">
            <a:extLst>
              <a:ext uri="{FF2B5EF4-FFF2-40B4-BE49-F238E27FC236}">
                <a16:creationId xmlns:a16="http://schemas.microsoft.com/office/drawing/2014/main" id="{AC18A3AA-C6ED-34C9-0162-48B4E5BD257E}"/>
              </a:ext>
            </a:extLst>
          </p:cNvPr>
          <p:cNvGrpSpPr/>
          <p:nvPr/>
        </p:nvGrpSpPr>
        <p:grpSpPr>
          <a:xfrm>
            <a:off x="6334039" y="699919"/>
            <a:ext cx="5437225" cy="2802945"/>
            <a:chOff x="2007544" y="1677989"/>
            <a:chExt cx="4499937" cy="3626994"/>
          </a:xfrm>
        </p:grpSpPr>
        <p:sp>
          <p:nvSpPr>
            <p:cNvPr id="8" name="Line 30">
              <a:extLst>
                <a:ext uri="{FF2B5EF4-FFF2-40B4-BE49-F238E27FC236}">
                  <a16:creationId xmlns:a16="http://schemas.microsoft.com/office/drawing/2014/main" id="{0AC886EF-91C4-AC8D-E453-12089C1F4EFF}"/>
                </a:ext>
              </a:extLst>
            </p:cNvPr>
            <p:cNvSpPr>
              <a:spLocks noChangeShapeType="1"/>
            </p:cNvSpPr>
            <p:nvPr/>
          </p:nvSpPr>
          <p:spPr bwMode="auto">
            <a:xfrm flipH="1">
              <a:off x="2660651" y="4826000"/>
              <a:ext cx="63500"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sz="1200" dirty="0">
                <a:solidFill>
                  <a:schemeClr val="bg1"/>
                </a:solidFill>
                <a:latin typeface="Calibri" panose="020F0502020204030204" pitchFamily="34" charset="0"/>
              </a:endParaRPr>
            </a:p>
          </p:txBody>
        </p:sp>
        <p:sp>
          <p:nvSpPr>
            <p:cNvPr id="9" name="Line 31">
              <a:extLst>
                <a:ext uri="{FF2B5EF4-FFF2-40B4-BE49-F238E27FC236}">
                  <a16:creationId xmlns:a16="http://schemas.microsoft.com/office/drawing/2014/main" id="{3941C36E-A87A-DBC6-9FB0-CEBCC6C51740}"/>
                </a:ext>
              </a:extLst>
            </p:cNvPr>
            <p:cNvSpPr>
              <a:spLocks noChangeShapeType="1"/>
            </p:cNvSpPr>
            <p:nvPr/>
          </p:nvSpPr>
          <p:spPr bwMode="auto">
            <a:xfrm flipH="1">
              <a:off x="2668313" y="4489450"/>
              <a:ext cx="55838"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sz="1200" dirty="0">
                <a:solidFill>
                  <a:schemeClr val="bg1"/>
                </a:solidFill>
                <a:latin typeface="Calibri" panose="020F0502020204030204" pitchFamily="34" charset="0"/>
              </a:endParaRPr>
            </a:p>
          </p:txBody>
        </p:sp>
        <p:sp>
          <p:nvSpPr>
            <p:cNvPr id="10" name="Line 32">
              <a:extLst>
                <a:ext uri="{FF2B5EF4-FFF2-40B4-BE49-F238E27FC236}">
                  <a16:creationId xmlns:a16="http://schemas.microsoft.com/office/drawing/2014/main" id="{B10B2B8E-96E0-A1B7-3662-277470F1AB31}"/>
                </a:ext>
              </a:extLst>
            </p:cNvPr>
            <p:cNvSpPr>
              <a:spLocks noChangeShapeType="1"/>
            </p:cNvSpPr>
            <p:nvPr/>
          </p:nvSpPr>
          <p:spPr bwMode="auto">
            <a:xfrm flipH="1">
              <a:off x="2664371" y="4154490"/>
              <a:ext cx="59779"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sz="1200" dirty="0">
                <a:solidFill>
                  <a:schemeClr val="bg1"/>
                </a:solidFill>
                <a:latin typeface="Calibri" panose="020F0502020204030204" pitchFamily="34" charset="0"/>
              </a:endParaRPr>
            </a:p>
          </p:txBody>
        </p:sp>
        <p:sp>
          <p:nvSpPr>
            <p:cNvPr id="19" name="Line 33">
              <a:extLst>
                <a:ext uri="{FF2B5EF4-FFF2-40B4-BE49-F238E27FC236}">
                  <a16:creationId xmlns:a16="http://schemas.microsoft.com/office/drawing/2014/main" id="{F0651D2D-AAA8-44CE-0D57-C01C395E27F0}"/>
                </a:ext>
              </a:extLst>
            </p:cNvPr>
            <p:cNvSpPr>
              <a:spLocks noChangeShapeType="1"/>
            </p:cNvSpPr>
            <p:nvPr/>
          </p:nvSpPr>
          <p:spPr bwMode="auto">
            <a:xfrm flipH="1">
              <a:off x="2668313" y="3817940"/>
              <a:ext cx="55837"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sz="1200" dirty="0">
                <a:solidFill>
                  <a:schemeClr val="bg1"/>
                </a:solidFill>
                <a:latin typeface="Calibri" panose="020F0502020204030204" pitchFamily="34" charset="0"/>
              </a:endParaRPr>
            </a:p>
          </p:txBody>
        </p:sp>
        <p:sp>
          <p:nvSpPr>
            <p:cNvPr id="20" name="Line 34">
              <a:extLst>
                <a:ext uri="{FF2B5EF4-FFF2-40B4-BE49-F238E27FC236}">
                  <a16:creationId xmlns:a16="http://schemas.microsoft.com/office/drawing/2014/main" id="{DB03A616-051E-DDF6-2673-640AE861C348}"/>
                </a:ext>
              </a:extLst>
            </p:cNvPr>
            <p:cNvSpPr>
              <a:spLocks noChangeShapeType="1"/>
            </p:cNvSpPr>
            <p:nvPr/>
          </p:nvSpPr>
          <p:spPr bwMode="auto">
            <a:xfrm flipH="1">
              <a:off x="2660651" y="3482975"/>
              <a:ext cx="63500"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sz="1200" dirty="0">
                <a:solidFill>
                  <a:schemeClr val="bg1"/>
                </a:solidFill>
                <a:latin typeface="Calibri" panose="020F0502020204030204" pitchFamily="34" charset="0"/>
              </a:endParaRPr>
            </a:p>
          </p:txBody>
        </p:sp>
        <p:sp>
          <p:nvSpPr>
            <p:cNvPr id="21" name="Line 35">
              <a:extLst>
                <a:ext uri="{FF2B5EF4-FFF2-40B4-BE49-F238E27FC236}">
                  <a16:creationId xmlns:a16="http://schemas.microsoft.com/office/drawing/2014/main" id="{DB93ADB0-0109-2AB7-D1C6-374092C9FA51}"/>
                </a:ext>
              </a:extLst>
            </p:cNvPr>
            <p:cNvSpPr>
              <a:spLocks noChangeShapeType="1"/>
            </p:cNvSpPr>
            <p:nvPr/>
          </p:nvSpPr>
          <p:spPr bwMode="auto">
            <a:xfrm flipH="1">
              <a:off x="2660651" y="3148013"/>
              <a:ext cx="63500"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sz="1200" dirty="0">
                <a:solidFill>
                  <a:schemeClr val="bg1"/>
                </a:solidFill>
                <a:latin typeface="Calibri" panose="020F0502020204030204" pitchFamily="34" charset="0"/>
              </a:endParaRPr>
            </a:p>
          </p:txBody>
        </p:sp>
        <p:sp>
          <p:nvSpPr>
            <p:cNvPr id="22" name="Line 36">
              <a:extLst>
                <a:ext uri="{FF2B5EF4-FFF2-40B4-BE49-F238E27FC236}">
                  <a16:creationId xmlns:a16="http://schemas.microsoft.com/office/drawing/2014/main" id="{3502810E-5CB2-4C6C-C3CC-ECB77D6E6694}"/>
                </a:ext>
              </a:extLst>
            </p:cNvPr>
            <p:cNvSpPr>
              <a:spLocks noChangeShapeType="1"/>
            </p:cNvSpPr>
            <p:nvPr/>
          </p:nvSpPr>
          <p:spPr bwMode="auto">
            <a:xfrm flipH="1">
              <a:off x="2660651" y="2811465"/>
              <a:ext cx="63500"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sz="1200" dirty="0">
                <a:solidFill>
                  <a:schemeClr val="bg1"/>
                </a:solidFill>
                <a:latin typeface="Calibri" panose="020F0502020204030204" pitchFamily="34" charset="0"/>
              </a:endParaRPr>
            </a:p>
          </p:txBody>
        </p:sp>
        <p:sp>
          <p:nvSpPr>
            <p:cNvPr id="23" name="Line 37">
              <a:extLst>
                <a:ext uri="{FF2B5EF4-FFF2-40B4-BE49-F238E27FC236}">
                  <a16:creationId xmlns:a16="http://schemas.microsoft.com/office/drawing/2014/main" id="{DFA554DA-061B-AD2E-E9C6-1C89B77F4558}"/>
                </a:ext>
              </a:extLst>
            </p:cNvPr>
            <p:cNvSpPr>
              <a:spLocks noChangeShapeType="1"/>
            </p:cNvSpPr>
            <p:nvPr/>
          </p:nvSpPr>
          <p:spPr bwMode="auto">
            <a:xfrm flipH="1">
              <a:off x="2660651" y="2476500"/>
              <a:ext cx="63500"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sz="1200" dirty="0">
                <a:solidFill>
                  <a:schemeClr val="bg1"/>
                </a:solidFill>
                <a:latin typeface="Calibri" panose="020F0502020204030204" pitchFamily="34" charset="0"/>
              </a:endParaRPr>
            </a:p>
          </p:txBody>
        </p:sp>
        <p:sp>
          <p:nvSpPr>
            <p:cNvPr id="24" name="Line 39">
              <a:extLst>
                <a:ext uri="{FF2B5EF4-FFF2-40B4-BE49-F238E27FC236}">
                  <a16:creationId xmlns:a16="http://schemas.microsoft.com/office/drawing/2014/main" id="{A5C020B1-2071-CE01-8267-2EBD954303E2}"/>
                </a:ext>
              </a:extLst>
            </p:cNvPr>
            <p:cNvSpPr>
              <a:spLocks noChangeShapeType="1"/>
            </p:cNvSpPr>
            <p:nvPr/>
          </p:nvSpPr>
          <p:spPr bwMode="auto">
            <a:xfrm flipH="1">
              <a:off x="2660651" y="1806575"/>
              <a:ext cx="63500"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sz="1200" dirty="0">
                <a:solidFill>
                  <a:schemeClr val="bg1"/>
                </a:solidFill>
                <a:latin typeface="Calibri" panose="020F0502020204030204" pitchFamily="34" charset="0"/>
              </a:endParaRPr>
            </a:p>
          </p:txBody>
        </p:sp>
        <p:sp>
          <p:nvSpPr>
            <p:cNvPr id="25" name="Rectangle 41">
              <a:extLst>
                <a:ext uri="{FF2B5EF4-FFF2-40B4-BE49-F238E27FC236}">
                  <a16:creationId xmlns:a16="http://schemas.microsoft.com/office/drawing/2014/main" id="{72DE6BD3-9AF2-3935-EF75-677EBA05594F}"/>
                </a:ext>
              </a:extLst>
            </p:cNvPr>
            <p:cNvSpPr>
              <a:spLocks noChangeArrowheads="1"/>
            </p:cNvSpPr>
            <p:nvPr/>
          </p:nvSpPr>
          <p:spPr bwMode="auto">
            <a:xfrm>
              <a:off x="2112964" y="4702176"/>
              <a:ext cx="461963" cy="2787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a:lnSpc>
                  <a:spcPct val="100000"/>
                </a:lnSpc>
                <a:spcBef>
                  <a:spcPct val="50000"/>
                </a:spcBef>
                <a:spcAft>
                  <a:spcPct val="0"/>
                </a:spcAft>
                <a:buClrTx/>
                <a:buFontTx/>
                <a:buNone/>
              </a:pPr>
              <a:r>
                <a:rPr lang="de-DE" altLang="en-US" sz="1400" b="0" dirty="0">
                  <a:solidFill>
                    <a:schemeClr val="bg1"/>
                  </a:solidFill>
                  <a:latin typeface="Calibri" panose="020F0502020204030204" pitchFamily="34" charset="0"/>
                </a:rPr>
                <a:t>-80</a:t>
              </a:r>
              <a:endParaRPr lang="de-DE" altLang="en-US" sz="1400" b="0" i="1" dirty="0">
                <a:solidFill>
                  <a:schemeClr val="bg1"/>
                </a:solidFill>
                <a:latin typeface="Calibri" panose="020F0502020204030204" pitchFamily="34" charset="0"/>
              </a:endParaRPr>
            </a:p>
          </p:txBody>
        </p:sp>
        <p:sp>
          <p:nvSpPr>
            <p:cNvPr id="26" name="Rectangle 42">
              <a:extLst>
                <a:ext uri="{FF2B5EF4-FFF2-40B4-BE49-F238E27FC236}">
                  <a16:creationId xmlns:a16="http://schemas.microsoft.com/office/drawing/2014/main" id="{45747F00-26A8-CB4D-D354-E9600E414B9C}"/>
                </a:ext>
              </a:extLst>
            </p:cNvPr>
            <p:cNvSpPr>
              <a:spLocks noChangeArrowheads="1"/>
            </p:cNvSpPr>
            <p:nvPr/>
          </p:nvSpPr>
          <p:spPr bwMode="auto">
            <a:xfrm>
              <a:off x="2112964" y="4365627"/>
              <a:ext cx="461963" cy="2787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a:lnSpc>
                  <a:spcPct val="100000"/>
                </a:lnSpc>
                <a:spcBef>
                  <a:spcPct val="50000"/>
                </a:spcBef>
                <a:spcAft>
                  <a:spcPct val="0"/>
                </a:spcAft>
                <a:buClrTx/>
                <a:buFontTx/>
                <a:buNone/>
              </a:pPr>
              <a:r>
                <a:rPr lang="de-DE" altLang="en-US" sz="1400" b="0" dirty="0">
                  <a:solidFill>
                    <a:schemeClr val="bg1"/>
                  </a:solidFill>
                  <a:latin typeface="Calibri" panose="020F0502020204030204" pitchFamily="34" charset="0"/>
                </a:rPr>
                <a:t>-60</a:t>
              </a:r>
              <a:endParaRPr lang="de-DE" altLang="en-US" sz="1400" b="0" i="1" dirty="0">
                <a:solidFill>
                  <a:schemeClr val="bg1"/>
                </a:solidFill>
                <a:latin typeface="Calibri" panose="020F0502020204030204" pitchFamily="34" charset="0"/>
              </a:endParaRPr>
            </a:p>
          </p:txBody>
        </p:sp>
        <p:sp>
          <p:nvSpPr>
            <p:cNvPr id="27" name="Rectangle 43">
              <a:extLst>
                <a:ext uri="{FF2B5EF4-FFF2-40B4-BE49-F238E27FC236}">
                  <a16:creationId xmlns:a16="http://schemas.microsoft.com/office/drawing/2014/main" id="{AF38B1C8-AE0A-E74A-80B7-7B64D704BCA0}"/>
                </a:ext>
              </a:extLst>
            </p:cNvPr>
            <p:cNvSpPr>
              <a:spLocks noChangeArrowheads="1"/>
            </p:cNvSpPr>
            <p:nvPr/>
          </p:nvSpPr>
          <p:spPr bwMode="auto">
            <a:xfrm>
              <a:off x="2112964" y="4029075"/>
              <a:ext cx="461963" cy="2787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a:lnSpc>
                  <a:spcPct val="100000"/>
                </a:lnSpc>
                <a:spcBef>
                  <a:spcPct val="50000"/>
                </a:spcBef>
                <a:spcAft>
                  <a:spcPct val="0"/>
                </a:spcAft>
                <a:buClrTx/>
                <a:buFontTx/>
                <a:buNone/>
              </a:pPr>
              <a:r>
                <a:rPr lang="de-DE" altLang="en-US" sz="1400" b="0" dirty="0">
                  <a:solidFill>
                    <a:schemeClr val="bg1"/>
                  </a:solidFill>
                  <a:latin typeface="Calibri" panose="020F0502020204030204" pitchFamily="34" charset="0"/>
                </a:rPr>
                <a:t>-40</a:t>
              </a:r>
              <a:endParaRPr lang="de-DE" altLang="en-US" sz="1400" b="0" i="1" dirty="0">
                <a:solidFill>
                  <a:schemeClr val="bg1"/>
                </a:solidFill>
                <a:latin typeface="Calibri" panose="020F0502020204030204" pitchFamily="34" charset="0"/>
              </a:endParaRPr>
            </a:p>
          </p:txBody>
        </p:sp>
        <p:sp>
          <p:nvSpPr>
            <p:cNvPr id="28" name="Rectangle 44">
              <a:extLst>
                <a:ext uri="{FF2B5EF4-FFF2-40B4-BE49-F238E27FC236}">
                  <a16:creationId xmlns:a16="http://schemas.microsoft.com/office/drawing/2014/main" id="{4F849196-F8FB-2F88-7F07-40071215BD94}"/>
                </a:ext>
              </a:extLst>
            </p:cNvPr>
            <p:cNvSpPr>
              <a:spLocks noChangeArrowheads="1"/>
            </p:cNvSpPr>
            <p:nvPr/>
          </p:nvSpPr>
          <p:spPr bwMode="auto">
            <a:xfrm>
              <a:off x="2112964" y="3694114"/>
              <a:ext cx="461963" cy="2787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a:lnSpc>
                  <a:spcPct val="100000"/>
                </a:lnSpc>
                <a:spcBef>
                  <a:spcPct val="50000"/>
                </a:spcBef>
                <a:spcAft>
                  <a:spcPct val="0"/>
                </a:spcAft>
                <a:buClrTx/>
                <a:buFontTx/>
                <a:buNone/>
              </a:pPr>
              <a:r>
                <a:rPr lang="de-DE" altLang="en-US" sz="1400" b="0" dirty="0">
                  <a:solidFill>
                    <a:schemeClr val="bg1"/>
                  </a:solidFill>
                  <a:latin typeface="Calibri" panose="020F0502020204030204" pitchFamily="34" charset="0"/>
                </a:rPr>
                <a:t>-20</a:t>
              </a:r>
              <a:endParaRPr lang="de-DE" altLang="en-US" sz="1400" b="0" i="1" dirty="0">
                <a:solidFill>
                  <a:schemeClr val="bg1"/>
                </a:solidFill>
                <a:latin typeface="Calibri" panose="020F0502020204030204" pitchFamily="34" charset="0"/>
              </a:endParaRPr>
            </a:p>
          </p:txBody>
        </p:sp>
        <p:sp>
          <p:nvSpPr>
            <p:cNvPr id="29" name="Rectangle 45">
              <a:extLst>
                <a:ext uri="{FF2B5EF4-FFF2-40B4-BE49-F238E27FC236}">
                  <a16:creationId xmlns:a16="http://schemas.microsoft.com/office/drawing/2014/main" id="{2A909D84-0185-0DDC-6411-A36BD6B6C15D}"/>
                </a:ext>
              </a:extLst>
            </p:cNvPr>
            <p:cNvSpPr>
              <a:spLocks noChangeArrowheads="1"/>
            </p:cNvSpPr>
            <p:nvPr/>
          </p:nvSpPr>
          <p:spPr bwMode="auto">
            <a:xfrm>
              <a:off x="2112964" y="3357563"/>
              <a:ext cx="461963" cy="2787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a:lnSpc>
                  <a:spcPct val="100000"/>
                </a:lnSpc>
                <a:spcBef>
                  <a:spcPct val="50000"/>
                </a:spcBef>
                <a:spcAft>
                  <a:spcPct val="0"/>
                </a:spcAft>
                <a:buClrTx/>
                <a:buFontTx/>
                <a:buNone/>
              </a:pPr>
              <a:r>
                <a:rPr lang="de-DE" altLang="en-US" sz="1400" b="0" dirty="0">
                  <a:solidFill>
                    <a:schemeClr val="bg1"/>
                  </a:solidFill>
                  <a:latin typeface="Calibri" panose="020F0502020204030204" pitchFamily="34" charset="0"/>
                </a:rPr>
                <a:t>0</a:t>
              </a:r>
              <a:endParaRPr lang="de-DE" altLang="en-US" sz="1400" b="0" i="1" dirty="0">
                <a:solidFill>
                  <a:schemeClr val="bg1"/>
                </a:solidFill>
                <a:latin typeface="Calibri" panose="020F0502020204030204" pitchFamily="34" charset="0"/>
              </a:endParaRPr>
            </a:p>
          </p:txBody>
        </p:sp>
        <p:sp>
          <p:nvSpPr>
            <p:cNvPr id="30" name="Rectangle 46">
              <a:extLst>
                <a:ext uri="{FF2B5EF4-FFF2-40B4-BE49-F238E27FC236}">
                  <a16:creationId xmlns:a16="http://schemas.microsoft.com/office/drawing/2014/main" id="{319A0E3E-6559-94F6-948A-46487D78B427}"/>
                </a:ext>
              </a:extLst>
            </p:cNvPr>
            <p:cNvSpPr>
              <a:spLocks noChangeArrowheads="1"/>
            </p:cNvSpPr>
            <p:nvPr/>
          </p:nvSpPr>
          <p:spPr bwMode="auto">
            <a:xfrm>
              <a:off x="2112964" y="3021012"/>
              <a:ext cx="461963" cy="2787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a:lnSpc>
                  <a:spcPct val="100000"/>
                </a:lnSpc>
                <a:spcBef>
                  <a:spcPct val="50000"/>
                </a:spcBef>
                <a:spcAft>
                  <a:spcPct val="0"/>
                </a:spcAft>
                <a:buClrTx/>
                <a:buFontTx/>
                <a:buNone/>
              </a:pPr>
              <a:r>
                <a:rPr lang="de-DE" altLang="en-US" sz="1400" b="0" dirty="0">
                  <a:solidFill>
                    <a:schemeClr val="bg1"/>
                  </a:solidFill>
                  <a:latin typeface="Calibri" panose="020F0502020204030204" pitchFamily="34" charset="0"/>
                </a:rPr>
                <a:t>20</a:t>
              </a:r>
              <a:endParaRPr lang="de-DE" altLang="en-US" sz="1400" b="0" i="1" dirty="0">
                <a:solidFill>
                  <a:schemeClr val="bg1"/>
                </a:solidFill>
                <a:latin typeface="Calibri" panose="020F0502020204030204" pitchFamily="34" charset="0"/>
              </a:endParaRPr>
            </a:p>
          </p:txBody>
        </p:sp>
        <p:sp>
          <p:nvSpPr>
            <p:cNvPr id="31" name="Rectangle 47">
              <a:extLst>
                <a:ext uri="{FF2B5EF4-FFF2-40B4-BE49-F238E27FC236}">
                  <a16:creationId xmlns:a16="http://schemas.microsoft.com/office/drawing/2014/main" id="{6DD3C7E5-DB30-EB3C-4561-0742F8E46761}"/>
                </a:ext>
              </a:extLst>
            </p:cNvPr>
            <p:cNvSpPr>
              <a:spLocks noChangeArrowheads="1"/>
            </p:cNvSpPr>
            <p:nvPr/>
          </p:nvSpPr>
          <p:spPr bwMode="auto">
            <a:xfrm>
              <a:off x="2112964" y="2686050"/>
              <a:ext cx="461963" cy="2787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a:lnSpc>
                  <a:spcPct val="100000"/>
                </a:lnSpc>
                <a:spcBef>
                  <a:spcPct val="50000"/>
                </a:spcBef>
                <a:spcAft>
                  <a:spcPct val="0"/>
                </a:spcAft>
                <a:buClrTx/>
                <a:buFontTx/>
                <a:buNone/>
              </a:pPr>
              <a:r>
                <a:rPr lang="de-DE" altLang="en-US" sz="1400" b="0" dirty="0">
                  <a:solidFill>
                    <a:schemeClr val="bg1"/>
                  </a:solidFill>
                  <a:latin typeface="Calibri" panose="020F0502020204030204" pitchFamily="34" charset="0"/>
                </a:rPr>
                <a:t>40</a:t>
              </a:r>
              <a:endParaRPr lang="de-DE" altLang="en-US" sz="1400" b="0" i="1" dirty="0">
                <a:solidFill>
                  <a:schemeClr val="bg1"/>
                </a:solidFill>
                <a:latin typeface="Calibri" panose="020F0502020204030204" pitchFamily="34" charset="0"/>
              </a:endParaRPr>
            </a:p>
          </p:txBody>
        </p:sp>
        <p:sp>
          <p:nvSpPr>
            <p:cNvPr id="32" name="Rectangle 48">
              <a:extLst>
                <a:ext uri="{FF2B5EF4-FFF2-40B4-BE49-F238E27FC236}">
                  <a16:creationId xmlns:a16="http://schemas.microsoft.com/office/drawing/2014/main" id="{CDD3CF60-7352-7062-0476-8C84B18EED78}"/>
                </a:ext>
              </a:extLst>
            </p:cNvPr>
            <p:cNvSpPr>
              <a:spLocks noChangeArrowheads="1"/>
            </p:cNvSpPr>
            <p:nvPr/>
          </p:nvSpPr>
          <p:spPr bwMode="auto">
            <a:xfrm>
              <a:off x="2112964" y="2349501"/>
              <a:ext cx="461963" cy="2787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a:lnSpc>
                  <a:spcPct val="100000"/>
                </a:lnSpc>
                <a:spcBef>
                  <a:spcPct val="50000"/>
                </a:spcBef>
                <a:spcAft>
                  <a:spcPct val="0"/>
                </a:spcAft>
                <a:buClrTx/>
                <a:buFontTx/>
                <a:buNone/>
              </a:pPr>
              <a:r>
                <a:rPr lang="de-DE" altLang="en-US" sz="1400" b="0" dirty="0">
                  <a:solidFill>
                    <a:schemeClr val="bg1"/>
                  </a:solidFill>
                  <a:latin typeface="Calibri" panose="020F0502020204030204" pitchFamily="34" charset="0"/>
                </a:rPr>
                <a:t>60</a:t>
              </a:r>
              <a:endParaRPr lang="de-DE" altLang="en-US" sz="1400" b="0" i="1" dirty="0">
                <a:solidFill>
                  <a:schemeClr val="bg1"/>
                </a:solidFill>
                <a:latin typeface="Calibri" panose="020F0502020204030204" pitchFamily="34" charset="0"/>
              </a:endParaRPr>
            </a:p>
          </p:txBody>
        </p:sp>
        <p:sp>
          <p:nvSpPr>
            <p:cNvPr id="33" name="Rectangle 49">
              <a:extLst>
                <a:ext uri="{FF2B5EF4-FFF2-40B4-BE49-F238E27FC236}">
                  <a16:creationId xmlns:a16="http://schemas.microsoft.com/office/drawing/2014/main" id="{840756DE-C646-263E-1D48-A943B67B1EA8}"/>
                </a:ext>
              </a:extLst>
            </p:cNvPr>
            <p:cNvSpPr>
              <a:spLocks noChangeArrowheads="1"/>
            </p:cNvSpPr>
            <p:nvPr/>
          </p:nvSpPr>
          <p:spPr bwMode="auto">
            <a:xfrm>
              <a:off x="2112964" y="2012950"/>
              <a:ext cx="461963" cy="2787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a:lnSpc>
                  <a:spcPct val="100000"/>
                </a:lnSpc>
                <a:spcBef>
                  <a:spcPct val="50000"/>
                </a:spcBef>
                <a:spcAft>
                  <a:spcPct val="0"/>
                </a:spcAft>
                <a:buClrTx/>
                <a:buFontTx/>
                <a:buNone/>
              </a:pPr>
              <a:r>
                <a:rPr lang="de-DE" altLang="en-US" sz="1400" b="0" dirty="0">
                  <a:solidFill>
                    <a:schemeClr val="bg1"/>
                  </a:solidFill>
                  <a:latin typeface="Calibri" panose="020F0502020204030204" pitchFamily="34" charset="0"/>
                </a:rPr>
                <a:t>80</a:t>
              </a:r>
              <a:endParaRPr lang="de-DE" altLang="en-US" sz="1400" b="0" i="1" dirty="0">
                <a:solidFill>
                  <a:schemeClr val="bg1"/>
                </a:solidFill>
                <a:latin typeface="Calibri" panose="020F0502020204030204" pitchFamily="34" charset="0"/>
              </a:endParaRPr>
            </a:p>
          </p:txBody>
        </p:sp>
        <p:sp>
          <p:nvSpPr>
            <p:cNvPr id="34" name="Rectangle 50">
              <a:extLst>
                <a:ext uri="{FF2B5EF4-FFF2-40B4-BE49-F238E27FC236}">
                  <a16:creationId xmlns:a16="http://schemas.microsoft.com/office/drawing/2014/main" id="{0D817FD2-FAFC-A9C3-40DA-FEEDCD2686F9}"/>
                </a:ext>
              </a:extLst>
            </p:cNvPr>
            <p:cNvSpPr>
              <a:spLocks noChangeArrowheads="1"/>
            </p:cNvSpPr>
            <p:nvPr/>
          </p:nvSpPr>
          <p:spPr bwMode="auto">
            <a:xfrm>
              <a:off x="2112964" y="1677989"/>
              <a:ext cx="461963" cy="2787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a:lnSpc>
                  <a:spcPct val="100000"/>
                </a:lnSpc>
                <a:spcBef>
                  <a:spcPct val="50000"/>
                </a:spcBef>
                <a:spcAft>
                  <a:spcPct val="0"/>
                </a:spcAft>
                <a:buClrTx/>
                <a:buFontTx/>
                <a:buNone/>
              </a:pPr>
              <a:r>
                <a:rPr lang="de-DE" altLang="en-US" sz="1400" b="0" dirty="0">
                  <a:solidFill>
                    <a:schemeClr val="bg1"/>
                  </a:solidFill>
                  <a:latin typeface="Calibri" panose="020F0502020204030204" pitchFamily="34" charset="0"/>
                </a:rPr>
                <a:t>100</a:t>
              </a:r>
              <a:endParaRPr lang="de-DE" altLang="en-US" sz="1400" b="0" i="1" dirty="0">
                <a:solidFill>
                  <a:schemeClr val="bg1"/>
                </a:solidFill>
                <a:latin typeface="Calibri" panose="020F0502020204030204" pitchFamily="34" charset="0"/>
              </a:endParaRPr>
            </a:p>
          </p:txBody>
        </p:sp>
        <p:sp>
          <p:nvSpPr>
            <p:cNvPr id="35" name="Rectangle 52">
              <a:extLst>
                <a:ext uri="{FF2B5EF4-FFF2-40B4-BE49-F238E27FC236}">
                  <a16:creationId xmlns:a16="http://schemas.microsoft.com/office/drawing/2014/main" id="{29069387-1DF3-5208-1009-3BB82E2BD565}"/>
                </a:ext>
              </a:extLst>
            </p:cNvPr>
            <p:cNvSpPr>
              <a:spLocks noChangeArrowheads="1"/>
            </p:cNvSpPr>
            <p:nvPr/>
          </p:nvSpPr>
          <p:spPr bwMode="auto">
            <a:xfrm rot="16200000">
              <a:off x="484049" y="3220924"/>
              <a:ext cx="3403600" cy="356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50000"/>
                </a:spcBef>
                <a:spcAft>
                  <a:spcPct val="0"/>
                </a:spcAft>
                <a:buClrTx/>
                <a:buFontTx/>
                <a:buNone/>
              </a:pPr>
              <a:r>
                <a:rPr lang="de-DE" altLang="en-US" sz="1400" b="1" dirty="0">
                  <a:solidFill>
                    <a:schemeClr val="bg1"/>
                  </a:solidFill>
                  <a:latin typeface="Calibri" panose="020F0502020204030204" pitchFamily="34" charset="0"/>
                </a:rPr>
                <a:t>Best </a:t>
              </a:r>
              <a:r>
                <a:rPr lang="de-DE" altLang="en-US" sz="1400" b="1" dirty="0" err="1">
                  <a:solidFill>
                    <a:schemeClr val="bg1"/>
                  </a:solidFill>
                  <a:latin typeface="Calibri" panose="020F0502020204030204" pitchFamily="34" charset="0"/>
                </a:rPr>
                <a:t>Percentage</a:t>
              </a:r>
              <a:r>
                <a:rPr lang="de-DE" altLang="en-US" sz="1400" b="1" dirty="0">
                  <a:solidFill>
                    <a:schemeClr val="bg1"/>
                  </a:solidFill>
                  <a:latin typeface="Calibri" panose="020F0502020204030204" pitchFamily="34" charset="0"/>
                </a:rPr>
                <a:t> Change </a:t>
              </a:r>
              <a:r>
                <a:rPr lang="de-DE" altLang="en-US" sz="1400" b="1" dirty="0" err="1">
                  <a:solidFill>
                    <a:schemeClr val="bg1"/>
                  </a:solidFill>
                  <a:latin typeface="Calibri" panose="020F0502020204030204" pitchFamily="34" charset="0"/>
                </a:rPr>
                <a:t>From</a:t>
              </a:r>
              <a:r>
                <a:rPr lang="de-DE" altLang="en-US" sz="1400" b="1" dirty="0">
                  <a:solidFill>
                    <a:schemeClr val="bg1"/>
                  </a:solidFill>
                  <a:latin typeface="Calibri" panose="020F0502020204030204" pitchFamily="34" charset="0"/>
                </a:rPr>
                <a:t> Baseline in Target Lesion Size</a:t>
              </a:r>
              <a:endParaRPr lang="de-DE" altLang="en-US" sz="1400" b="1" i="1" dirty="0">
                <a:solidFill>
                  <a:schemeClr val="bg1"/>
                </a:solidFill>
                <a:latin typeface="Calibri" panose="020F0502020204030204" pitchFamily="34" charset="0"/>
              </a:endParaRPr>
            </a:p>
          </p:txBody>
        </p:sp>
        <p:sp>
          <p:nvSpPr>
            <p:cNvPr id="36" name="Line 28">
              <a:extLst>
                <a:ext uri="{FF2B5EF4-FFF2-40B4-BE49-F238E27FC236}">
                  <a16:creationId xmlns:a16="http://schemas.microsoft.com/office/drawing/2014/main" id="{F0E48645-D8C4-2FAD-0DD7-B1C5B2DE06C0}"/>
                </a:ext>
              </a:extLst>
            </p:cNvPr>
            <p:cNvSpPr>
              <a:spLocks noChangeShapeType="1"/>
            </p:cNvSpPr>
            <p:nvPr/>
          </p:nvSpPr>
          <p:spPr bwMode="auto">
            <a:xfrm flipV="1">
              <a:off x="2730502" y="1790700"/>
              <a:ext cx="3175" cy="337185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sz="1200" dirty="0">
                <a:solidFill>
                  <a:schemeClr val="bg1"/>
                </a:solidFill>
                <a:latin typeface="Calibri" panose="020F0502020204030204" pitchFamily="34" charset="0"/>
              </a:endParaRPr>
            </a:p>
          </p:txBody>
        </p:sp>
        <p:sp>
          <p:nvSpPr>
            <p:cNvPr id="39" name="Line 29">
              <a:extLst>
                <a:ext uri="{FF2B5EF4-FFF2-40B4-BE49-F238E27FC236}">
                  <a16:creationId xmlns:a16="http://schemas.microsoft.com/office/drawing/2014/main" id="{FF56806D-EE63-62B8-2D03-D15C56AD3F39}"/>
                </a:ext>
              </a:extLst>
            </p:cNvPr>
            <p:cNvSpPr>
              <a:spLocks noChangeShapeType="1"/>
            </p:cNvSpPr>
            <p:nvPr/>
          </p:nvSpPr>
          <p:spPr bwMode="auto">
            <a:xfrm flipH="1">
              <a:off x="2668313" y="5162550"/>
              <a:ext cx="55838"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sz="1200" dirty="0">
                <a:solidFill>
                  <a:schemeClr val="bg1"/>
                </a:solidFill>
                <a:latin typeface="Calibri" panose="020F0502020204030204" pitchFamily="34" charset="0"/>
              </a:endParaRPr>
            </a:p>
          </p:txBody>
        </p:sp>
        <p:sp>
          <p:nvSpPr>
            <p:cNvPr id="40" name="Rectangle 40">
              <a:extLst>
                <a:ext uri="{FF2B5EF4-FFF2-40B4-BE49-F238E27FC236}">
                  <a16:creationId xmlns:a16="http://schemas.microsoft.com/office/drawing/2014/main" id="{259B5710-D345-364D-159C-1FBF9F1FD986}"/>
                </a:ext>
              </a:extLst>
            </p:cNvPr>
            <p:cNvSpPr>
              <a:spLocks noChangeArrowheads="1"/>
            </p:cNvSpPr>
            <p:nvPr/>
          </p:nvSpPr>
          <p:spPr bwMode="auto">
            <a:xfrm>
              <a:off x="2112964" y="5026200"/>
              <a:ext cx="461963" cy="2787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a:lnSpc>
                  <a:spcPct val="100000"/>
                </a:lnSpc>
                <a:spcBef>
                  <a:spcPct val="50000"/>
                </a:spcBef>
                <a:spcAft>
                  <a:spcPct val="0"/>
                </a:spcAft>
                <a:buClrTx/>
                <a:buFontTx/>
                <a:buNone/>
              </a:pPr>
              <a:r>
                <a:rPr lang="de-DE" altLang="en-US" sz="1400" b="0" dirty="0">
                  <a:solidFill>
                    <a:schemeClr val="bg1"/>
                  </a:solidFill>
                  <a:latin typeface="Calibri" panose="020F0502020204030204" pitchFamily="34" charset="0"/>
                </a:rPr>
                <a:t>-100</a:t>
              </a:r>
              <a:endParaRPr lang="de-DE" altLang="en-US" sz="1400" b="0" i="1" dirty="0">
                <a:solidFill>
                  <a:schemeClr val="bg1"/>
                </a:solidFill>
                <a:latin typeface="Calibri" panose="020F0502020204030204" pitchFamily="34" charset="0"/>
              </a:endParaRPr>
            </a:p>
          </p:txBody>
        </p:sp>
        <p:sp>
          <p:nvSpPr>
            <p:cNvPr id="41" name="Line 39">
              <a:extLst>
                <a:ext uri="{FF2B5EF4-FFF2-40B4-BE49-F238E27FC236}">
                  <a16:creationId xmlns:a16="http://schemas.microsoft.com/office/drawing/2014/main" id="{F053C3DA-A63E-D831-885C-98240FABB538}"/>
                </a:ext>
              </a:extLst>
            </p:cNvPr>
            <p:cNvSpPr>
              <a:spLocks noChangeShapeType="1"/>
            </p:cNvSpPr>
            <p:nvPr/>
          </p:nvSpPr>
          <p:spPr bwMode="auto">
            <a:xfrm flipH="1">
              <a:off x="2660651" y="2143125"/>
              <a:ext cx="63500"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sz="1200" dirty="0">
                <a:solidFill>
                  <a:schemeClr val="bg1"/>
                </a:solidFill>
                <a:latin typeface="Calibri" panose="020F0502020204030204" pitchFamily="34" charset="0"/>
              </a:endParaRPr>
            </a:p>
          </p:txBody>
        </p:sp>
        <p:sp>
          <p:nvSpPr>
            <p:cNvPr id="43" name="Line 35">
              <a:extLst>
                <a:ext uri="{FF2B5EF4-FFF2-40B4-BE49-F238E27FC236}">
                  <a16:creationId xmlns:a16="http://schemas.microsoft.com/office/drawing/2014/main" id="{F3988538-ACCF-79B8-8C04-9E3EEF92BC8A}"/>
                </a:ext>
              </a:extLst>
            </p:cNvPr>
            <p:cNvSpPr>
              <a:spLocks noChangeShapeType="1"/>
            </p:cNvSpPr>
            <p:nvPr/>
          </p:nvSpPr>
          <p:spPr bwMode="auto">
            <a:xfrm flipH="1">
              <a:off x="2720367" y="3148013"/>
              <a:ext cx="3787114" cy="0"/>
            </a:xfrm>
            <a:prstGeom prst="line">
              <a:avLst/>
            </a:prstGeom>
            <a:noFill/>
            <a:ln w="28575">
              <a:solidFill>
                <a:schemeClr val="bg1"/>
              </a:solidFill>
              <a:prstDash val="sysDash"/>
              <a:round/>
              <a:headEnd/>
              <a:tailEnd/>
            </a:ln>
            <a:extLst>
              <a:ext uri="{909E8E84-426E-40DD-AFC4-6F175D3DCCD1}">
                <a14:hiddenFill xmlns:a14="http://schemas.microsoft.com/office/drawing/2010/main">
                  <a:noFill/>
                </a14:hiddenFill>
              </a:ext>
            </a:extLst>
          </p:spPr>
          <p:txBody>
            <a:bodyPr/>
            <a:lstStyle/>
            <a:p>
              <a:endParaRPr lang="en-US" sz="1200" dirty="0">
                <a:solidFill>
                  <a:schemeClr val="bg1"/>
                </a:solidFill>
                <a:latin typeface="Calibri" panose="020F0502020204030204" pitchFamily="34" charset="0"/>
              </a:endParaRPr>
            </a:p>
          </p:txBody>
        </p:sp>
        <p:sp>
          <p:nvSpPr>
            <p:cNvPr id="44" name="Line 35">
              <a:extLst>
                <a:ext uri="{FF2B5EF4-FFF2-40B4-BE49-F238E27FC236}">
                  <a16:creationId xmlns:a16="http://schemas.microsoft.com/office/drawing/2014/main" id="{435C5BE7-1548-46EE-866C-5E55F0B91A08}"/>
                </a:ext>
              </a:extLst>
            </p:cNvPr>
            <p:cNvSpPr>
              <a:spLocks noChangeShapeType="1"/>
            </p:cNvSpPr>
            <p:nvPr/>
          </p:nvSpPr>
          <p:spPr bwMode="auto">
            <a:xfrm flipH="1">
              <a:off x="2720367" y="3988345"/>
              <a:ext cx="3787114" cy="0"/>
            </a:xfrm>
            <a:prstGeom prst="line">
              <a:avLst/>
            </a:prstGeom>
            <a:noFill/>
            <a:ln w="28575">
              <a:solidFill>
                <a:schemeClr val="bg1"/>
              </a:solidFill>
              <a:prstDash val="sysDash"/>
              <a:round/>
              <a:headEnd/>
              <a:tailEnd/>
            </a:ln>
            <a:extLst>
              <a:ext uri="{909E8E84-426E-40DD-AFC4-6F175D3DCCD1}">
                <a14:hiddenFill xmlns:a14="http://schemas.microsoft.com/office/drawing/2010/main">
                  <a:noFill/>
                </a14:hiddenFill>
              </a:ext>
            </a:extLst>
          </p:spPr>
          <p:txBody>
            <a:bodyPr/>
            <a:lstStyle/>
            <a:p>
              <a:endParaRPr lang="en-US" sz="1200" dirty="0">
                <a:solidFill>
                  <a:schemeClr val="bg1"/>
                </a:solidFill>
                <a:latin typeface="Calibri" panose="020F0502020204030204" pitchFamily="34" charset="0"/>
              </a:endParaRPr>
            </a:p>
          </p:txBody>
        </p:sp>
        <p:sp>
          <p:nvSpPr>
            <p:cNvPr id="45" name="Line 34">
              <a:extLst>
                <a:ext uri="{FF2B5EF4-FFF2-40B4-BE49-F238E27FC236}">
                  <a16:creationId xmlns:a16="http://schemas.microsoft.com/office/drawing/2014/main" id="{035BA198-8628-45DA-3291-2E4BE056F8F2}"/>
                </a:ext>
              </a:extLst>
            </p:cNvPr>
            <p:cNvSpPr>
              <a:spLocks noChangeShapeType="1"/>
            </p:cNvSpPr>
            <p:nvPr/>
          </p:nvSpPr>
          <p:spPr bwMode="auto">
            <a:xfrm flipH="1">
              <a:off x="2731563" y="3482975"/>
              <a:ext cx="3775918"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sz="1200" dirty="0">
                <a:solidFill>
                  <a:schemeClr val="bg1"/>
                </a:solidFill>
                <a:latin typeface="Calibri" panose="020F0502020204030204" pitchFamily="34" charset="0"/>
              </a:endParaRPr>
            </a:p>
          </p:txBody>
        </p:sp>
      </p:grpSp>
      <p:grpSp>
        <p:nvGrpSpPr>
          <p:cNvPr id="180" name="Group 179">
            <a:extLst>
              <a:ext uri="{FF2B5EF4-FFF2-40B4-BE49-F238E27FC236}">
                <a16:creationId xmlns:a16="http://schemas.microsoft.com/office/drawing/2014/main" id="{86C16385-A8BC-263D-B445-EEF2767BCDC5}"/>
              </a:ext>
            </a:extLst>
          </p:cNvPr>
          <p:cNvGrpSpPr/>
          <p:nvPr/>
        </p:nvGrpSpPr>
        <p:grpSpPr>
          <a:xfrm>
            <a:off x="6441759" y="3531850"/>
            <a:ext cx="5316124" cy="2729228"/>
            <a:chOff x="2096696" y="1652913"/>
            <a:chExt cx="4399714" cy="4265796"/>
          </a:xfrm>
        </p:grpSpPr>
        <p:sp>
          <p:nvSpPr>
            <p:cNvPr id="185" name="Line 34">
              <a:extLst>
                <a:ext uri="{FF2B5EF4-FFF2-40B4-BE49-F238E27FC236}">
                  <a16:creationId xmlns:a16="http://schemas.microsoft.com/office/drawing/2014/main" id="{C1A5311B-CAA3-8A77-7133-ADC3841AF11B}"/>
                </a:ext>
              </a:extLst>
            </p:cNvPr>
            <p:cNvSpPr>
              <a:spLocks noChangeShapeType="1"/>
            </p:cNvSpPr>
            <p:nvPr/>
          </p:nvSpPr>
          <p:spPr bwMode="auto">
            <a:xfrm flipH="1">
              <a:off x="2660651" y="3482975"/>
              <a:ext cx="63500"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sz="1200" dirty="0">
                <a:solidFill>
                  <a:schemeClr val="bg1"/>
                </a:solidFill>
                <a:latin typeface="Calibri" panose="020F0502020204030204" pitchFamily="34" charset="0"/>
              </a:endParaRPr>
            </a:p>
          </p:txBody>
        </p:sp>
        <p:sp>
          <p:nvSpPr>
            <p:cNvPr id="187" name="Line 36">
              <a:extLst>
                <a:ext uri="{FF2B5EF4-FFF2-40B4-BE49-F238E27FC236}">
                  <a16:creationId xmlns:a16="http://schemas.microsoft.com/office/drawing/2014/main" id="{869FDEAA-E39E-1ABE-EFE6-758CD8B5197F}"/>
                </a:ext>
              </a:extLst>
            </p:cNvPr>
            <p:cNvSpPr>
              <a:spLocks noChangeShapeType="1"/>
            </p:cNvSpPr>
            <p:nvPr/>
          </p:nvSpPr>
          <p:spPr bwMode="auto">
            <a:xfrm flipH="1">
              <a:off x="2660651" y="2626477"/>
              <a:ext cx="63500"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sz="1200" dirty="0">
                <a:solidFill>
                  <a:schemeClr val="bg1"/>
                </a:solidFill>
                <a:latin typeface="Calibri" panose="020F0502020204030204" pitchFamily="34" charset="0"/>
              </a:endParaRPr>
            </a:p>
          </p:txBody>
        </p:sp>
        <p:sp>
          <p:nvSpPr>
            <p:cNvPr id="189" name="Line 39">
              <a:extLst>
                <a:ext uri="{FF2B5EF4-FFF2-40B4-BE49-F238E27FC236}">
                  <a16:creationId xmlns:a16="http://schemas.microsoft.com/office/drawing/2014/main" id="{38F2B1FC-D643-0CFB-57A3-87E40D804FC1}"/>
                </a:ext>
              </a:extLst>
            </p:cNvPr>
            <p:cNvSpPr>
              <a:spLocks noChangeShapeType="1"/>
            </p:cNvSpPr>
            <p:nvPr/>
          </p:nvSpPr>
          <p:spPr bwMode="auto">
            <a:xfrm flipH="1">
              <a:off x="2660651" y="1806575"/>
              <a:ext cx="63500"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sz="1200" dirty="0">
                <a:solidFill>
                  <a:schemeClr val="bg1"/>
                </a:solidFill>
                <a:latin typeface="Calibri" panose="020F0502020204030204" pitchFamily="34" charset="0"/>
              </a:endParaRPr>
            </a:p>
          </p:txBody>
        </p:sp>
        <p:sp>
          <p:nvSpPr>
            <p:cNvPr id="194" name="Rectangle 45">
              <a:extLst>
                <a:ext uri="{FF2B5EF4-FFF2-40B4-BE49-F238E27FC236}">
                  <a16:creationId xmlns:a16="http://schemas.microsoft.com/office/drawing/2014/main" id="{08C4E4BD-BC6B-75A0-A091-9A66CBB00B5B}"/>
                </a:ext>
              </a:extLst>
            </p:cNvPr>
            <p:cNvSpPr>
              <a:spLocks noChangeArrowheads="1"/>
            </p:cNvSpPr>
            <p:nvPr/>
          </p:nvSpPr>
          <p:spPr bwMode="auto">
            <a:xfrm>
              <a:off x="2194829" y="3357563"/>
              <a:ext cx="461963" cy="336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a:lnSpc>
                  <a:spcPct val="100000"/>
                </a:lnSpc>
                <a:spcBef>
                  <a:spcPct val="50000"/>
                </a:spcBef>
                <a:spcAft>
                  <a:spcPct val="0"/>
                </a:spcAft>
                <a:buClrTx/>
                <a:buFontTx/>
                <a:buNone/>
              </a:pPr>
              <a:r>
                <a:rPr lang="de-DE" altLang="en-US" sz="1400" b="0" dirty="0">
                  <a:solidFill>
                    <a:schemeClr val="bg1"/>
                  </a:solidFill>
                  <a:latin typeface="Calibri" panose="020F0502020204030204" pitchFamily="34" charset="0"/>
                </a:rPr>
                <a:t>0.05</a:t>
              </a:r>
              <a:endParaRPr lang="de-DE" altLang="en-US" sz="1400" b="0" i="1" dirty="0">
                <a:solidFill>
                  <a:schemeClr val="bg1"/>
                </a:solidFill>
                <a:latin typeface="Calibri" panose="020F0502020204030204" pitchFamily="34" charset="0"/>
              </a:endParaRPr>
            </a:p>
          </p:txBody>
        </p:sp>
        <p:sp>
          <p:nvSpPr>
            <p:cNvPr id="196" name="Rectangle 47">
              <a:extLst>
                <a:ext uri="{FF2B5EF4-FFF2-40B4-BE49-F238E27FC236}">
                  <a16:creationId xmlns:a16="http://schemas.microsoft.com/office/drawing/2014/main" id="{DA4801DF-500B-210E-8A1F-3549A3292E18}"/>
                </a:ext>
              </a:extLst>
            </p:cNvPr>
            <p:cNvSpPr>
              <a:spLocks noChangeArrowheads="1"/>
            </p:cNvSpPr>
            <p:nvPr/>
          </p:nvSpPr>
          <p:spPr bwMode="auto">
            <a:xfrm>
              <a:off x="2169839" y="2475986"/>
              <a:ext cx="461963" cy="336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a:lnSpc>
                  <a:spcPct val="100000"/>
                </a:lnSpc>
                <a:spcBef>
                  <a:spcPct val="50000"/>
                </a:spcBef>
                <a:spcAft>
                  <a:spcPct val="0"/>
                </a:spcAft>
                <a:buClrTx/>
                <a:buFontTx/>
                <a:buNone/>
              </a:pPr>
              <a:r>
                <a:rPr lang="de-DE" altLang="en-US" sz="1400" b="0" dirty="0">
                  <a:solidFill>
                    <a:schemeClr val="bg1"/>
                  </a:solidFill>
                  <a:latin typeface="Calibri" panose="020F0502020204030204" pitchFamily="34" charset="0"/>
                </a:rPr>
                <a:t>0.75</a:t>
              </a:r>
              <a:endParaRPr lang="de-DE" altLang="en-US" sz="1400" b="0" i="1" dirty="0">
                <a:solidFill>
                  <a:schemeClr val="bg1"/>
                </a:solidFill>
                <a:latin typeface="Calibri" panose="020F0502020204030204" pitchFamily="34" charset="0"/>
              </a:endParaRPr>
            </a:p>
          </p:txBody>
        </p:sp>
        <p:sp>
          <p:nvSpPr>
            <p:cNvPr id="199" name="Rectangle 50">
              <a:extLst>
                <a:ext uri="{FF2B5EF4-FFF2-40B4-BE49-F238E27FC236}">
                  <a16:creationId xmlns:a16="http://schemas.microsoft.com/office/drawing/2014/main" id="{34BCC2CB-E474-2502-CDD1-D3C664334C19}"/>
                </a:ext>
              </a:extLst>
            </p:cNvPr>
            <p:cNvSpPr>
              <a:spLocks noChangeArrowheads="1"/>
            </p:cNvSpPr>
            <p:nvPr/>
          </p:nvSpPr>
          <p:spPr bwMode="auto">
            <a:xfrm>
              <a:off x="2169839" y="1652913"/>
              <a:ext cx="461963" cy="336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a:lnSpc>
                  <a:spcPct val="100000"/>
                </a:lnSpc>
                <a:spcBef>
                  <a:spcPct val="50000"/>
                </a:spcBef>
                <a:spcAft>
                  <a:spcPct val="0"/>
                </a:spcAft>
                <a:buClrTx/>
                <a:buFontTx/>
                <a:buNone/>
              </a:pPr>
              <a:r>
                <a:rPr lang="de-DE" altLang="en-US" sz="1400" b="0" dirty="0">
                  <a:solidFill>
                    <a:schemeClr val="bg1"/>
                  </a:solidFill>
                  <a:latin typeface="Calibri" panose="020F0502020204030204" pitchFamily="34" charset="0"/>
                </a:rPr>
                <a:t>1.00</a:t>
              </a:r>
              <a:endParaRPr lang="de-DE" altLang="en-US" sz="1400" b="0" i="1" dirty="0">
                <a:solidFill>
                  <a:schemeClr val="bg1"/>
                </a:solidFill>
                <a:latin typeface="Calibri" panose="020F0502020204030204" pitchFamily="34" charset="0"/>
              </a:endParaRPr>
            </a:p>
          </p:txBody>
        </p:sp>
        <p:sp>
          <p:nvSpPr>
            <p:cNvPr id="200" name="Rectangle 52">
              <a:extLst>
                <a:ext uri="{FF2B5EF4-FFF2-40B4-BE49-F238E27FC236}">
                  <a16:creationId xmlns:a16="http://schemas.microsoft.com/office/drawing/2014/main" id="{42DAB3F5-56DE-0847-F2F4-09C0F4CF0481}"/>
                </a:ext>
              </a:extLst>
            </p:cNvPr>
            <p:cNvSpPr>
              <a:spLocks noChangeArrowheads="1"/>
            </p:cNvSpPr>
            <p:nvPr/>
          </p:nvSpPr>
          <p:spPr bwMode="auto">
            <a:xfrm rot="16200000">
              <a:off x="484049" y="3310076"/>
              <a:ext cx="3403600" cy="178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50000"/>
                </a:spcBef>
                <a:spcAft>
                  <a:spcPct val="0"/>
                </a:spcAft>
                <a:buClrTx/>
                <a:buFontTx/>
                <a:buNone/>
              </a:pPr>
              <a:r>
                <a:rPr lang="de-DE" altLang="en-US" sz="1400" b="1" dirty="0">
                  <a:solidFill>
                    <a:schemeClr val="bg1"/>
                  </a:solidFill>
                  <a:latin typeface="Calibri" panose="020F0502020204030204" pitchFamily="34" charset="0"/>
                </a:rPr>
                <a:t>Probability of PFS</a:t>
              </a:r>
              <a:endParaRPr lang="de-DE" altLang="en-US" sz="1400" b="1" i="1" dirty="0">
                <a:solidFill>
                  <a:schemeClr val="bg1"/>
                </a:solidFill>
                <a:latin typeface="Calibri" panose="020F0502020204030204" pitchFamily="34" charset="0"/>
              </a:endParaRPr>
            </a:p>
          </p:txBody>
        </p:sp>
        <p:sp>
          <p:nvSpPr>
            <p:cNvPr id="201" name="Line 28">
              <a:extLst>
                <a:ext uri="{FF2B5EF4-FFF2-40B4-BE49-F238E27FC236}">
                  <a16:creationId xmlns:a16="http://schemas.microsoft.com/office/drawing/2014/main" id="{5B38709F-6B24-002B-9E74-B8595ACF5984}"/>
                </a:ext>
              </a:extLst>
            </p:cNvPr>
            <p:cNvSpPr>
              <a:spLocks noChangeShapeType="1"/>
            </p:cNvSpPr>
            <p:nvPr/>
          </p:nvSpPr>
          <p:spPr bwMode="auto">
            <a:xfrm flipV="1">
              <a:off x="2730502" y="1790700"/>
              <a:ext cx="3175" cy="337185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sz="1200" dirty="0">
                <a:solidFill>
                  <a:schemeClr val="bg1"/>
                </a:solidFill>
                <a:latin typeface="Calibri" panose="020F0502020204030204" pitchFamily="34" charset="0"/>
              </a:endParaRPr>
            </a:p>
          </p:txBody>
        </p:sp>
        <p:sp>
          <p:nvSpPr>
            <p:cNvPr id="202" name="Line 29">
              <a:extLst>
                <a:ext uri="{FF2B5EF4-FFF2-40B4-BE49-F238E27FC236}">
                  <a16:creationId xmlns:a16="http://schemas.microsoft.com/office/drawing/2014/main" id="{5B79889E-1A36-2035-8BDA-71B62AD1279B}"/>
                </a:ext>
              </a:extLst>
            </p:cNvPr>
            <p:cNvSpPr>
              <a:spLocks noChangeShapeType="1"/>
            </p:cNvSpPr>
            <p:nvPr/>
          </p:nvSpPr>
          <p:spPr bwMode="auto">
            <a:xfrm flipH="1">
              <a:off x="2668313" y="5162550"/>
              <a:ext cx="3612820"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sz="1200" dirty="0">
                <a:solidFill>
                  <a:schemeClr val="bg1"/>
                </a:solidFill>
                <a:latin typeface="Calibri" panose="020F0502020204030204" pitchFamily="34" charset="0"/>
              </a:endParaRPr>
            </a:p>
          </p:txBody>
        </p:sp>
        <p:sp>
          <p:nvSpPr>
            <p:cNvPr id="208" name="Rectangle 45">
              <a:extLst>
                <a:ext uri="{FF2B5EF4-FFF2-40B4-BE49-F238E27FC236}">
                  <a16:creationId xmlns:a16="http://schemas.microsoft.com/office/drawing/2014/main" id="{088055E0-DCD7-F958-CB94-1849DF07FF8D}"/>
                </a:ext>
              </a:extLst>
            </p:cNvPr>
            <p:cNvSpPr>
              <a:spLocks noChangeArrowheads="1"/>
            </p:cNvSpPr>
            <p:nvPr/>
          </p:nvSpPr>
          <p:spPr bwMode="auto">
            <a:xfrm>
              <a:off x="2194829" y="4159928"/>
              <a:ext cx="461963" cy="336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a:lnSpc>
                  <a:spcPct val="100000"/>
                </a:lnSpc>
                <a:spcBef>
                  <a:spcPct val="50000"/>
                </a:spcBef>
                <a:spcAft>
                  <a:spcPct val="0"/>
                </a:spcAft>
                <a:buClrTx/>
                <a:buFontTx/>
                <a:buNone/>
              </a:pPr>
              <a:r>
                <a:rPr lang="de-DE" altLang="en-US" sz="1400" b="0" dirty="0">
                  <a:solidFill>
                    <a:schemeClr val="bg1"/>
                  </a:solidFill>
                  <a:latin typeface="Calibri" panose="020F0502020204030204" pitchFamily="34" charset="0"/>
                </a:rPr>
                <a:t>0.25</a:t>
              </a:r>
              <a:endParaRPr lang="de-DE" altLang="en-US" sz="1400" b="0" i="1" dirty="0">
                <a:solidFill>
                  <a:schemeClr val="bg1"/>
                </a:solidFill>
                <a:latin typeface="Calibri" panose="020F0502020204030204" pitchFamily="34" charset="0"/>
              </a:endParaRPr>
            </a:p>
          </p:txBody>
        </p:sp>
        <p:sp>
          <p:nvSpPr>
            <p:cNvPr id="209" name="Rectangle 45">
              <a:extLst>
                <a:ext uri="{FF2B5EF4-FFF2-40B4-BE49-F238E27FC236}">
                  <a16:creationId xmlns:a16="http://schemas.microsoft.com/office/drawing/2014/main" id="{D4DEAF54-83E5-7A59-55D4-BC6263637B38}"/>
                </a:ext>
              </a:extLst>
            </p:cNvPr>
            <p:cNvSpPr>
              <a:spLocks noChangeArrowheads="1"/>
            </p:cNvSpPr>
            <p:nvPr/>
          </p:nvSpPr>
          <p:spPr bwMode="auto">
            <a:xfrm>
              <a:off x="2194829" y="4999904"/>
              <a:ext cx="461963" cy="336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a:lnSpc>
                  <a:spcPct val="100000"/>
                </a:lnSpc>
                <a:spcBef>
                  <a:spcPct val="50000"/>
                </a:spcBef>
                <a:spcAft>
                  <a:spcPct val="0"/>
                </a:spcAft>
                <a:buClrTx/>
                <a:buFontTx/>
                <a:buNone/>
              </a:pPr>
              <a:r>
                <a:rPr lang="de-DE" altLang="en-US" sz="1400" b="0" dirty="0">
                  <a:solidFill>
                    <a:schemeClr val="bg1"/>
                  </a:solidFill>
                  <a:latin typeface="Calibri" panose="020F0502020204030204" pitchFamily="34" charset="0"/>
                </a:rPr>
                <a:t>0</a:t>
              </a:r>
              <a:endParaRPr lang="de-DE" altLang="en-US" sz="1400" b="0" i="1" dirty="0">
                <a:solidFill>
                  <a:schemeClr val="bg1"/>
                </a:solidFill>
                <a:latin typeface="Calibri" panose="020F0502020204030204" pitchFamily="34" charset="0"/>
              </a:endParaRPr>
            </a:p>
          </p:txBody>
        </p:sp>
        <p:sp>
          <p:nvSpPr>
            <p:cNvPr id="210" name="Line 34">
              <a:extLst>
                <a:ext uri="{FF2B5EF4-FFF2-40B4-BE49-F238E27FC236}">
                  <a16:creationId xmlns:a16="http://schemas.microsoft.com/office/drawing/2014/main" id="{9657CFF9-9F4B-E10E-4F7E-EC231D0E515A}"/>
                </a:ext>
              </a:extLst>
            </p:cNvPr>
            <p:cNvSpPr>
              <a:spLocks noChangeShapeType="1"/>
            </p:cNvSpPr>
            <p:nvPr/>
          </p:nvSpPr>
          <p:spPr bwMode="auto">
            <a:xfrm flipH="1">
              <a:off x="2660651" y="4322952"/>
              <a:ext cx="63500"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sz="1200" dirty="0">
                <a:solidFill>
                  <a:schemeClr val="bg1"/>
                </a:solidFill>
                <a:latin typeface="Calibri" panose="020F0502020204030204" pitchFamily="34" charset="0"/>
              </a:endParaRPr>
            </a:p>
          </p:txBody>
        </p:sp>
        <p:sp>
          <p:nvSpPr>
            <p:cNvPr id="211" name="Line 34">
              <a:extLst>
                <a:ext uri="{FF2B5EF4-FFF2-40B4-BE49-F238E27FC236}">
                  <a16:creationId xmlns:a16="http://schemas.microsoft.com/office/drawing/2014/main" id="{D600F61A-68E5-5B0C-0A87-C75A9E1F069E}"/>
                </a:ext>
              </a:extLst>
            </p:cNvPr>
            <p:cNvSpPr>
              <a:spLocks noChangeShapeType="1"/>
            </p:cNvSpPr>
            <p:nvPr/>
          </p:nvSpPr>
          <p:spPr bwMode="auto">
            <a:xfrm rot="16200000" flipH="1">
              <a:off x="2670541" y="5222511"/>
              <a:ext cx="119923"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sz="1200" dirty="0">
                <a:solidFill>
                  <a:schemeClr val="bg1"/>
                </a:solidFill>
                <a:latin typeface="Calibri" panose="020F0502020204030204" pitchFamily="34" charset="0"/>
              </a:endParaRPr>
            </a:p>
          </p:txBody>
        </p:sp>
        <p:sp>
          <p:nvSpPr>
            <p:cNvPr id="212" name="Line 34">
              <a:extLst>
                <a:ext uri="{FF2B5EF4-FFF2-40B4-BE49-F238E27FC236}">
                  <a16:creationId xmlns:a16="http://schemas.microsoft.com/office/drawing/2014/main" id="{F64E76A1-389C-C5F2-B165-ABAAA7D35ADB}"/>
                </a:ext>
              </a:extLst>
            </p:cNvPr>
            <p:cNvSpPr>
              <a:spLocks noChangeShapeType="1"/>
            </p:cNvSpPr>
            <p:nvPr/>
          </p:nvSpPr>
          <p:spPr bwMode="auto">
            <a:xfrm rot="16200000" flipH="1">
              <a:off x="2946032" y="5222512"/>
              <a:ext cx="119923"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sz="1200" dirty="0">
                <a:solidFill>
                  <a:schemeClr val="bg1"/>
                </a:solidFill>
                <a:latin typeface="Calibri" panose="020F0502020204030204" pitchFamily="34" charset="0"/>
              </a:endParaRPr>
            </a:p>
          </p:txBody>
        </p:sp>
        <p:sp>
          <p:nvSpPr>
            <p:cNvPr id="213" name="Line 34">
              <a:extLst>
                <a:ext uri="{FF2B5EF4-FFF2-40B4-BE49-F238E27FC236}">
                  <a16:creationId xmlns:a16="http://schemas.microsoft.com/office/drawing/2014/main" id="{8E8027C9-9465-E7F3-6216-C168DED209B2}"/>
                </a:ext>
              </a:extLst>
            </p:cNvPr>
            <p:cNvSpPr>
              <a:spLocks noChangeShapeType="1"/>
            </p:cNvSpPr>
            <p:nvPr/>
          </p:nvSpPr>
          <p:spPr bwMode="auto">
            <a:xfrm rot="16200000" flipH="1">
              <a:off x="3218205" y="5222512"/>
              <a:ext cx="119923"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sz="1200" dirty="0">
                <a:solidFill>
                  <a:schemeClr val="bg1"/>
                </a:solidFill>
                <a:latin typeface="Calibri" panose="020F0502020204030204" pitchFamily="34" charset="0"/>
              </a:endParaRPr>
            </a:p>
          </p:txBody>
        </p:sp>
        <p:sp>
          <p:nvSpPr>
            <p:cNvPr id="214" name="Line 34">
              <a:extLst>
                <a:ext uri="{FF2B5EF4-FFF2-40B4-BE49-F238E27FC236}">
                  <a16:creationId xmlns:a16="http://schemas.microsoft.com/office/drawing/2014/main" id="{494825F2-7E59-024A-E746-ACE5A26EC06A}"/>
                </a:ext>
              </a:extLst>
            </p:cNvPr>
            <p:cNvSpPr>
              <a:spLocks noChangeShapeType="1"/>
            </p:cNvSpPr>
            <p:nvPr/>
          </p:nvSpPr>
          <p:spPr bwMode="auto">
            <a:xfrm rot="16200000" flipH="1">
              <a:off x="3487058" y="5222512"/>
              <a:ext cx="119923"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sz="1200" dirty="0">
                <a:solidFill>
                  <a:schemeClr val="bg1"/>
                </a:solidFill>
                <a:latin typeface="Calibri" panose="020F0502020204030204" pitchFamily="34" charset="0"/>
              </a:endParaRPr>
            </a:p>
          </p:txBody>
        </p:sp>
        <p:sp>
          <p:nvSpPr>
            <p:cNvPr id="215" name="Line 34">
              <a:extLst>
                <a:ext uri="{FF2B5EF4-FFF2-40B4-BE49-F238E27FC236}">
                  <a16:creationId xmlns:a16="http://schemas.microsoft.com/office/drawing/2014/main" id="{833DCC9C-D730-C289-E301-EF5FA6360C07}"/>
                </a:ext>
              </a:extLst>
            </p:cNvPr>
            <p:cNvSpPr>
              <a:spLocks noChangeShapeType="1"/>
            </p:cNvSpPr>
            <p:nvPr/>
          </p:nvSpPr>
          <p:spPr bwMode="auto">
            <a:xfrm rot="16200000" flipH="1">
              <a:off x="3762550" y="5222512"/>
              <a:ext cx="119923"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sz="1200" dirty="0">
                <a:solidFill>
                  <a:schemeClr val="bg1"/>
                </a:solidFill>
                <a:latin typeface="Calibri" panose="020F0502020204030204" pitchFamily="34" charset="0"/>
              </a:endParaRPr>
            </a:p>
          </p:txBody>
        </p:sp>
        <p:sp>
          <p:nvSpPr>
            <p:cNvPr id="216" name="Line 34">
              <a:extLst>
                <a:ext uri="{FF2B5EF4-FFF2-40B4-BE49-F238E27FC236}">
                  <a16:creationId xmlns:a16="http://schemas.microsoft.com/office/drawing/2014/main" id="{9B3A9C43-1DF5-2751-9A44-971699A48C8C}"/>
                </a:ext>
              </a:extLst>
            </p:cNvPr>
            <p:cNvSpPr>
              <a:spLocks noChangeShapeType="1"/>
            </p:cNvSpPr>
            <p:nvPr/>
          </p:nvSpPr>
          <p:spPr bwMode="auto">
            <a:xfrm rot="16200000" flipH="1">
              <a:off x="4034722" y="5222512"/>
              <a:ext cx="119923"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sz="1200" dirty="0">
                <a:solidFill>
                  <a:schemeClr val="bg1"/>
                </a:solidFill>
                <a:latin typeface="Calibri" panose="020F0502020204030204" pitchFamily="34" charset="0"/>
              </a:endParaRPr>
            </a:p>
          </p:txBody>
        </p:sp>
        <p:sp>
          <p:nvSpPr>
            <p:cNvPr id="217" name="Line 34">
              <a:extLst>
                <a:ext uri="{FF2B5EF4-FFF2-40B4-BE49-F238E27FC236}">
                  <a16:creationId xmlns:a16="http://schemas.microsoft.com/office/drawing/2014/main" id="{A29D935D-F6EA-8B04-4A18-8C81468AE8B4}"/>
                </a:ext>
              </a:extLst>
            </p:cNvPr>
            <p:cNvSpPr>
              <a:spLocks noChangeShapeType="1"/>
            </p:cNvSpPr>
            <p:nvPr/>
          </p:nvSpPr>
          <p:spPr bwMode="auto">
            <a:xfrm rot="16200000" flipH="1">
              <a:off x="4296938" y="5222512"/>
              <a:ext cx="119923"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sz="1200" dirty="0">
                <a:solidFill>
                  <a:schemeClr val="bg1"/>
                </a:solidFill>
                <a:latin typeface="Calibri" panose="020F0502020204030204" pitchFamily="34" charset="0"/>
              </a:endParaRPr>
            </a:p>
          </p:txBody>
        </p:sp>
        <p:sp>
          <p:nvSpPr>
            <p:cNvPr id="218" name="Line 34">
              <a:extLst>
                <a:ext uri="{FF2B5EF4-FFF2-40B4-BE49-F238E27FC236}">
                  <a16:creationId xmlns:a16="http://schemas.microsoft.com/office/drawing/2014/main" id="{A1416AD6-2289-E13E-6916-9C859D13353E}"/>
                </a:ext>
              </a:extLst>
            </p:cNvPr>
            <p:cNvSpPr>
              <a:spLocks noChangeShapeType="1"/>
            </p:cNvSpPr>
            <p:nvPr/>
          </p:nvSpPr>
          <p:spPr bwMode="auto">
            <a:xfrm rot="16200000" flipH="1">
              <a:off x="4572430" y="5222512"/>
              <a:ext cx="119923"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sz="1200" dirty="0">
                <a:solidFill>
                  <a:schemeClr val="bg1"/>
                </a:solidFill>
                <a:latin typeface="Calibri" panose="020F0502020204030204" pitchFamily="34" charset="0"/>
              </a:endParaRPr>
            </a:p>
          </p:txBody>
        </p:sp>
        <p:sp>
          <p:nvSpPr>
            <p:cNvPr id="219" name="Line 34">
              <a:extLst>
                <a:ext uri="{FF2B5EF4-FFF2-40B4-BE49-F238E27FC236}">
                  <a16:creationId xmlns:a16="http://schemas.microsoft.com/office/drawing/2014/main" id="{518EB44A-9062-07CF-D14E-6D87ED7821AD}"/>
                </a:ext>
              </a:extLst>
            </p:cNvPr>
            <p:cNvSpPr>
              <a:spLocks noChangeShapeType="1"/>
            </p:cNvSpPr>
            <p:nvPr/>
          </p:nvSpPr>
          <p:spPr bwMode="auto">
            <a:xfrm rot="16200000" flipH="1">
              <a:off x="4844602" y="5222512"/>
              <a:ext cx="119923"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sz="1200" dirty="0">
                <a:solidFill>
                  <a:schemeClr val="bg1"/>
                </a:solidFill>
                <a:latin typeface="Calibri" panose="020F0502020204030204" pitchFamily="34" charset="0"/>
              </a:endParaRPr>
            </a:p>
          </p:txBody>
        </p:sp>
        <p:sp>
          <p:nvSpPr>
            <p:cNvPr id="220" name="Line 34">
              <a:extLst>
                <a:ext uri="{FF2B5EF4-FFF2-40B4-BE49-F238E27FC236}">
                  <a16:creationId xmlns:a16="http://schemas.microsoft.com/office/drawing/2014/main" id="{50EB5525-641F-B074-C7C5-7CB477752E58}"/>
                </a:ext>
              </a:extLst>
            </p:cNvPr>
            <p:cNvSpPr>
              <a:spLocks noChangeShapeType="1"/>
            </p:cNvSpPr>
            <p:nvPr/>
          </p:nvSpPr>
          <p:spPr bwMode="auto">
            <a:xfrm rot="16200000" flipH="1">
              <a:off x="5116775" y="5222512"/>
              <a:ext cx="119923"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sz="1200" dirty="0">
                <a:solidFill>
                  <a:schemeClr val="bg1"/>
                </a:solidFill>
                <a:latin typeface="Calibri" panose="020F0502020204030204" pitchFamily="34" charset="0"/>
              </a:endParaRPr>
            </a:p>
          </p:txBody>
        </p:sp>
        <p:sp>
          <p:nvSpPr>
            <p:cNvPr id="221" name="Line 34">
              <a:extLst>
                <a:ext uri="{FF2B5EF4-FFF2-40B4-BE49-F238E27FC236}">
                  <a16:creationId xmlns:a16="http://schemas.microsoft.com/office/drawing/2014/main" id="{D4AFA8C5-7C4A-1074-D7AE-63940E13F992}"/>
                </a:ext>
              </a:extLst>
            </p:cNvPr>
            <p:cNvSpPr>
              <a:spLocks noChangeShapeType="1"/>
            </p:cNvSpPr>
            <p:nvPr/>
          </p:nvSpPr>
          <p:spPr bwMode="auto">
            <a:xfrm rot="16200000" flipH="1">
              <a:off x="5392267" y="5222512"/>
              <a:ext cx="119923"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sz="1200" dirty="0">
                <a:solidFill>
                  <a:schemeClr val="bg1"/>
                </a:solidFill>
                <a:latin typeface="Calibri" panose="020F0502020204030204" pitchFamily="34" charset="0"/>
              </a:endParaRPr>
            </a:p>
          </p:txBody>
        </p:sp>
        <p:sp>
          <p:nvSpPr>
            <p:cNvPr id="222" name="Line 34">
              <a:extLst>
                <a:ext uri="{FF2B5EF4-FFF2-40B4-BE49-F238E27FC236}">
                  <a16:creationId xmlns:a16="http://schemas.microsoft.com/office/drawing/2014/main" id="{7899B43D-3D9A-66B4-6D63-912DFCA5F00D}"/>
                </a:ext>
              </a:extLst>
            </p:cNvPr>
            <p:cNvSpPr>
              <a:spLocks noChangeShapeType="1"/>
            </p:cNvSpPr>
            <p:nvPr/>
          </p:nvSpPr>
          <p:spPr bwMode="auto">
            <a:xfrm rot="16200000" flipH="1">
              <a:off x="5664439" y="5222512"/>
              <a:ext cx="119923"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sz="1200" dirty="0">
                <a:solidFill>
                  <a:schemeClr val="bg1"/>
                </a:solidFill>
                <a:latin typeface="Calibri" panose="020F0502020204030204" pitchFamily="34" charset="0"/>
              </a:endParaRPr>
            </a:p>
          </p:txBody>
        </p:sp>
        <p:sp>
          <p:nvSpPr>
            <p:cNvPr id="223" name="Line 34">
              <a:extLst>
                <a:ext uri="{FF2B5EF4-FFF2-40B4-BE49-F238E27FC236}">
                  <a16:creationId xmlns:a16="http://schemas.microsoft.com/office/drawing/2014/main" id="{18B05BDC-8A3E-19C1-96D3-507641FE6C70}"/>
                </a:ext>
              </a:extLst>
            </p:cNvPr>
            <p:cNvSpPr>
              <a:spLocks noChangeShapeType="1"/>
            </p:cNvSpPr>
            <p:nvPr/>
          </p:nvSpPr>
          <p:spPr bwMode="auto">
            <a:xfrm rot="16200000" flipH="1">
              <a:off x="5936612" y="5222512"/>
              <a:ext cx="119923"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sz="1200" dirty="0">
                <a:solidFill>
                  <a:schemeClr val="bg1"/>
                </a:solidFill>
                <a:latin typeface="Calibri" panose="020F0502020204030204" pitchFamily="34" charset="0"/>
              </a:endParaRPr>
            </a:p>
          </p:txBody>
        </p:sp>
        <p:sp>
          <p:nvSpPr>
            <p:cNvPr id="224" name="Line 34">
              <a:extLst>
                <a:ext uri="{FF2B5EF4-FFF2-40B4-BE49-F238E27FC236}">
                  <a16:creationId xmlns:a16="http://schemas.microsoft.com/office/drawing/2014/main" id="{A84F8F2D-C921-AA86-3457-B6DFC9291427}"/>
                </a:ext>
              </a:extLst>
            </p:cNvPr>
            <p:cNvSpPr>
              <a:spLocks noChangeShapeType="1"/>
            </p:cNvSpPr>
            <p:nvPr/>
          </p:nvSpPr>
          <p:spPr bwMode="auto">
            <a:xfrm rot="16200000" flipH="1">
              <a:off x="6208784" y="5222512"/>
              <a:ext cx="119923"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sz="1200" dirty="0">
                <a:solidFill>
                  <a:schemeClr val="bg1"/>
                </a:solidFill>
                <a:latin typeface="Calibri" panose="020F0502020204030204" pitchFamily="34" charset="0"/>
              </a:endParaRPr>
            </a:p>
          </p:txBody>
        </p:sp>
        <p:sp>
          <p:nvSpPr>
            <p:cNvPr id="225" name="Rectangle 45">
              <a:extLst>
                <a:ext uri="{FF2B5EF4-FFF2-40B4-BE49-F238E27FC236}">
                  <a16:creationId xmlns:a16="http://schemas.microsoft.com/office/drawing/2014/main" id="{7E1BFE4D-C6A5-3318-FA64-5ED309F38E54}"/>
                </a:ext>
              </a:extLst>
            </p:cNvPr>
            <p:cNvSpPr>
              <a:spLocks noChangeArrowheads="1"/>
            </p:cNvSpPr>
            <p:nvPr/>
          </p:nvSpPr>
          <p:spPr bwMode="auto">
            <a:xfrm>
              <a:off x="2499520" y="5238547"/>
              <a:ext cx="461963" cy="336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50000"/>
                </a:spcBef>
                <a:spcAft>
                  <a:spcPct val="0"/>
                </a:spcAft>
                <a:buClrTx/>
                <a:buFontTx/>
                <a:buNone/>
              </a:pPr>
              <a:r>
                <a:rPr lang="de-DE" altLang="en-US" sz="1400" b="0" dirty="0">
                  <a:solidFill>
                    <a:schemeClr val="bg1"/>
                  </a:solidFill>
                  <a:latin typeface="Calibri" panose="020F0502020204030204" pitchFamily="34" charset="0"/>
                </a:rPr>
                <a:t>0</a:t>
              </a:r>
              <a:endParaRPr lang="de-DE" altLang="en-US" sz="1400" b="0" i="1" dirty="0">
                <a:solidFill>
                  <a:schemeClr val="bg1"/>
                </a:solidFill>
                <a:latin typeface="Calibri" panose="020F0502020204030204" pitchFamily="34" charset="0"/>
              </a:endParaRPr>
            </a:p>
          </p:txBody>
        </p:sp>
        <p:sp>
          <p:nvSpPr>
            <p:cNvPr id="226" name="Rectangle 45">
              <a:extLst>
                <a:ext uri="{FF2B5EF4-FFF2-40B4-BE49-F238E27FC236}">
                  <a16:creationId xmlns:a16="http://schemas.microsoft.com/office/drawing/2014/main" id="{DB9C1B1F-0C55-1BEA-B890-072F36EA788E}"/>
                </a:ext>
              </a:extLst>
            </p:cNvPr>
            <p:cNvSpPr>
              <a:spLocks noChangeArrowheads="1"/>
            </p:cNvSpPr>
            <p:nvPr/>
          </p:nvSpPr>
          <p:spPr bwMode="auto">
            <a:xfrm>
              <a:off x="2775011" y="5238547"/>
              <a:ext cx="461963" cy="336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50000"/>
                </a:spcBef>
                <a:spcAft>
                  <a:spcPct val="0"/>
                </a:spcAft>
                <a:buClrTx/>
                <a:buFontTx/>
                <a:buNone/>
              </a:pPr>
              <a:r>
                <a:rPr lang="de-DE" altLang="en-US" sz="1400" b="0" dirty="0">
                  <a:solidFill>
                    <a:schemeClr val="bg1"/>
                  </a:solidFill>
                  <a:latin typeface="Calibri" panose="020F0502020204030204" pitchFamily="34" charset="0"/>
                </a:rPr>
                <a:t>2</a:t>
              </a:r>
              <a:endParaRPr lang="de-DE" altLang="en-US" sz="1400" b="0" i="1" dirty="0">
                <a:solidFill>
                  <a:schemeClr val="bg1"/>
                </a:solidFill>
                <a:latin typeface="Calibri" panose="020F0502020204030204" pitchFamily="34" charset="0"/>
              </a:endParaRPr>
            </a:p>
          </p:txBody>
        </p:sp>
        <p:sp>
          <p:nvSpPr>
            <p:cNvPr id="227" name="Rectangle 45">
              <a:extLst>
                <a:ext uri="{FF2B5EF4-FFF2-40B4-BE49-F238E27FC236}">
                  <a16:creationId xmlns:a16="http://schemas.microsoft.com/office/drawing/2014/main" id="{521BBF0D-ED20-4FEF-CEE1-E02F71758C88}"/>
                </a:ext>
              </a:extLst>
            </p:cNvPr>
            <p:cNvSpPr>
              <a:spLocks noChangeArrowheads="1"/>
            </p:cNvSpPr>
            <p:nvPr/>
          </p:nvSpPr>
          <p:spPr bwMode="auto">
            <a:xfrm>
              <a:off x="3050503" y="5238547"/>
              <a:ext cx="461963" cy="336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50000"/>
                </a:spcBef>
                <a:spcAft>
                  <a:spcPct val="0"/>
                </a:spcAft>
                <a:buClrTx/>
                <a:buFontTx/>
                <a:buNone/>
              </a:pPr>
              <a:r>
                <a:rPr lang="de-DE" altLang="en-US" sz="1400" b="0" dirty="0">
                  <a:solidFill>
                    <a:schemeClr val="bg1"/>
                  </a:solidFill>
                  <a:latin typeface="Calibri" panose="020F0502020204030204" pitchFamily="34" charset="0"/>
                </a:rPr>
                <a:t>4</a:t>
              </a:r>
              <a:endParaRPr lang="de-DE" altLang="en-US" sz="1400" b="0" i="1" dirty="0">
                <a:solidFill>
                  <a:schemeClr val="bg1"/>
                </a:solidFill>
                <a:latin typeface="Calibri" panose="020F0502020204030204" pitchFamily="34" charset="0"/>
              </a:endParaRPr>
            </a:p>
          </p:txBody>
        </p:sp>
        <p:sp>
          <p:nvSpPr>
            <p:cNvPr id="228" name="Rectangle 45">
              <a:extLst>
                <a:ext uri="{FF2B5EF4-FFF2-40B4-BE49-F238E27FC236}">
                  <a16:creationId xmlns:a16="http://schemas.microsoft.com/office/drawing/2014/main" id="{1CB61644-D641-0407-5F88-6805E2761823}"/>
                </a:ext>
              </a:extLst>
            </p:cNvPr>
            <p:cNvSpPr>
              <a:spLocks noChangeArrowheads="1"/>
            </p:cNvSpPr>
            <p:nvPr/>
          </p:nvSpPr>
          <p:spPr bwMode="auto">
            <a:xfrm>
              <a:off x="3312718" y="5238547"/>
              <a:ext cx="461963" cy="336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50000"/>
                </a:spcBef>
                <a:spcAft>
                  <a:spcPct val="0"/>
                </a:spcAft>
                <a:buClrTx/>
                <a:buFontTx/>
                <a:buNone/>
              </a:pPr>
              <a:r>
                <a:rPr lang="de-DE" altLang="en-US" sz="1400" b="0" dirty="0">
                  <a:solidFill>
                    <a:schemeClr val="bg1"/>
                  </a:solidFill>
                  <a:latin typeface="Calibri" panose="020F0502020204030204" pitchFamily="34" charset="0"/>
                </a:rPr>
                <a:t>6</a:t>
              </a:r>
              <a:endParaRPr lang="de-DE" altLang="en-US" sz="1400" b="0" i="1" dirty="0">
                <a:solidFill>
                  <a:schemeClr val="bg1"/>
                </a:solidFill>
                <a:latin typeface="Calibri" panose="020F0502020204030204" pitchFamily="34" charset="0"/>
              </a:endParaRPr>
            </a:p>
          </p:txBody>
        </p:sp>
        <p:sp>
          <p:nvSpPr>
            <p:cNvPr id="229" name="Rectangle 45">
              <a:extLst>
                <a:ext uri="{FF2B5EF4-FFF2-40B4-BE49-F238E27FC236}">
                  <a16:creationId xmlns:a16="http://schemas.microsoft.com/office/drawing/2014/main" id="{9D7E83DB-DE16-B6B3-F266-F0D3B537D9A0}"/>
                </a:ext>
              </a:extLst>
            </p:cNvPr>
            <p:cNvSpPr>
              <a:spLocks noChangeArrowheads="1"/>
            </p:cNvSpPr>
            <p:nvPr/>
          </p:nvSpPr>
          <p:spPr bwMode="auto">
            <a:xfrm>
              <a:off x="3584891" y="5238547"/>
              <a:ext cx="461963" cy="336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50000"/>
                </a:spcBef>
                <a:spcAft>
                  <a:spcPct val="0"/>
                </a:spcAft>
                <a:buClrTx/>
                <a:buFontTx/>
                <a:buNone/>
              </a:pPr>
              <a:r>
                <a:rPr lang="de-DE" altLang="en-US" sz="1400" b="0" dirty="0">
                  <a:solidFill>
                    <a:schemeClr val="bg1"/>
                  </a:solidFill>
                  <a:latin typeface="Calibri" panose="020F0502020204030204" pitchFamily="34" charset="0"/>
                </a:rPr>
                <a:t>8</a:t>
              </a:r>
              <a:endParaRPr lang="de-DE" altLang="en-US" sz="1400" b="0" i="1" dirty="0">
                <a:solidFill>
                  <a:schemeClr val="bg1"/>
                </a:solidFill>
                <a:latin typeface="Calibri" panose="020F0502020204030204" pitchFamily="34" charset="0"/>
              </a:endParaRPr>
            </a:p>
          </p:txBody>
        </p:sp>
        <p:sp>
          <p:nvSpPr>
            <p:cNvPr id="230" name="Rectangle 45">
              <a:extLst>
                <a:ext uri="{FF2B5EF4-FFF2-40B4-BE49-F238E27FC236}">
                  <a16:creationId xmlns:a16="http://schemas.microsoft.com/office/drawing/2014/main" id="{48E99C1D-2922-CD79-ECBF-15BB6E1F8DED}"/>
                </a:ext>
              </a:extLst>
            </p:cNvPr>
            <p:cNvSpPr>
              <a:spLocks noChangeArrowheads="1"/>
            </p:cNvSpPr>
            <p:nvPr/>
          </p:nvSpPr>
          <p:spPr bwMode="auto">
            <a:xfrm>
              <a:off x="3867021" y="5238547"/>
              <a:ext cx="461963" cy="336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50000"/>
                </a:spcBef>
                <a:spcAft>
                  <a:spcPct val="0"/>
                </a:spcAft>
                <a:buClrTx/>
                <a:buFontTx/>
                <a:buNone/>
              </a:pPr>
              <a:r>
                <a:rPr lang="de-DE" altLang="en-US" sz="1400" b="0" dirty="0">
                  <a:solidFill>
                    <a:schemeClr val="bg1"/>
                  </a:solidFill>
                  <a:latin typeface="Calibri" panose="020F0502020204030204" pitchFamily="34" charset="0"/>
                </a:rPr>
                <a:t>10</a:t>
              </a:r>
              <a:endParaRPr lang="de-DE" altLang="en-US" sz="1400" b="0" i="1" dirty="0">
                <a:solidFill>
                  <a:schemeClr val="bg1"/>
                </a:solidFill>
                <a:latin typeface="Calibri" panose="020F0502020204030204" pitchFamily="34" charset="0"/>
              </a:endParaRPr>
            </a:p>
          </p:txBody>
        </p:sp>
        <p:sp>
          <p:nvSpPr>
            <p:cNvPr id="231" name="Rectangle 45">
              <a:extLst>
                <a:ext uri="{FF2B5EF4-FFF2-40B4-BE49-F238E27FC236}">
                  <a16:creationId xmlns:a16="http://schemas.microsoft.com/office/drawing/2014/main" id="{A87284E4-613A-13FD-4DCC-E26CEF4A29C6}"/>
                </a:ext>
              </a:extLst>
            </p:cNvPr>
            <p:cNvSpPr>
              <a:spLocks noChangeArrowheads="1"/>
            </p:cNvSpPr>
            <p:nvPr/>
          </p:nvSpPr>
          <p:spPr bwMode="auto">
            <a:xfrm>
              <a:off x="4125917" y="5238547"/>
              <a:ext cx="461963" cy="336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50000"/>
                </a:spcBef>
                <a:spcAft>
                  <a:spcPct val="0"/>
                </a:spcAft>
                <a:buClrTx/>
                <a:buFontTx/>
                <a:buNone/>
              </a:pPr>
              <a:r>
                <a:rPr lang="de-DE" altLang="en-US" sz="1400" b="0" dirty="0">
                  <a:solidFill>
                    <a:schemeClr val="bg1"/>
                  </a:solidFill>
                  <a:latin typeface="Calibri" panose="020F0502020204030204" pitchFamily="34" charset="0"/>
                </a:rPr>
                <a:t>12</a:t>
              </a:r>
              <a:endParaRPr lang="de-DE" altLang="en-US" sz="1400" b="0" i="1" dirty="0">
                <a:solidFill>
                  <a:schemeClr val="bg1"/>
                </a:solidFill>
                <a:latin typeface="Calibri" panose="020F0502020204030204" pitchFamily="34" charset="0"/>
              </a:endParaRPr>
            </a:p>
          </p:txBody>
        </p:sp>
        <p:sp>
          <p:nvSpPr>
            <p:cNvPr id="232" name="Rectangle 45">
              <a:extLst>
                <a:ext uri="{FF2B5EF4-FFF2-40B4-BE49-F238E27FC236}">
                  <a16:creationId xmlns:a16="http://schemas.microsoft.com/office/drawing/2014/main" id="{5940A1A6-0E7F-0A32-C35D-DE6847158E6E}"/>
                </a:ext>
              </a:extLst>
            </p:cNvPr>
            <p:cNvSpPr>
              <a:spLocks noChangeArrowheads="1"/>
            </p:cNvSpPr>
            <p:nvPr/>
          </p:nvSpPr>
          <p:spPr bwMode="auto">
            <a:xfrm>
              <a:off x="4401409" y="5238547"/>
              <a:ext cx="461963" cy="336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50000"/>
                </a:spcBef>
                <a:spcAft>
                  <a:spcPct val="0"/>
                </a:spcAft>
                <a:buClrTx/>
                <a:buFontTx/>
                <a:buNone/>
              </a:pPr>
              <a:r>
                <a:rPr lang="de-DE" altLang="en-US" sz="1400" b="0" dirty="0">
                  <a:solidFill>
                    <a:schemeClr val="bg1"/>
                  </a:solidFill>
                  <a:latin typeface="Calibri" panose="020F0502020204030204" pitchFamily="34" charset="0"/>
                </a:rPr>
                <a:t>14</a:t>
              </a:r>
              <a:endParaRPr lang="de-DE" altLang="en-US" sz="1400" b="0" i="1" dirty="0">
                <a:solidFill>
                  <a:schemeClr val="bg1"/>
                </a:solidFill>
                <a:latin typeface="Calibri" panose="020F0502020204030204" pitchFamily="34" charset="0"/>
              </a:endParaRPr>
            </a:p>
          </p:txBody>
        </p:sp>
        <p:sp>
          <p:nvSpPr>
            <p:cNvPr id="233" name="Rectangle 45">
              <a:extLst>
                <a:ext uri="{FF2B5EF4-FFF2-40B4-BE49-F238E27FC236}">
                  <a16:creationId xmlns:a16="http://schemas.microsoft.com/office/drawing/2014/main" id="{64408A5C-2996-4ED7-07D3-80FABF8F2A15}"/>
                </a:ext>
              </a:extLst>
            </p:cNvPr>
            <p:cNvSpPr>
              <a:spLocks noChangeArrowheads="1"/>
            </p:cNvSpPr>
            <p:nvPr/>
          </p:nvSpPr>
          <p:spPr bwMode="auto">
            <a:xfrm>
              <a:off x="4673581" y="5238547"/>
              <a:ext cx="461963" cy="336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50000"/>
                </a:spcBef>
                <a:spcAft>
                  <a:spcPct val="0"/>
                </a:spcAft>
                <a:buClrTx/>
                <a:buFontTx/>
                <a:buNone/>
              </a:pPr>
              <a:r>
                <a:rPr lang="de-DE" altLang="en-US" sz="1400" b="0" dirty="0">
                  <a:solidFill>
                    <a:schemeClr val="bg1"/>
                  </a:solidFill>
                  <a:latin typeface="Calibri" panose="020F0502020204030204" pitchFamily="34" charset="0"/>
                </a:rPr>
                <a:t>16</a:t>
              </a:r>
              <a:endParaRPr lang="de-DE" altLang="en-US" sz="1400" b="0" i="1" dirty="0">
                <a:solidFill>
                  <a:schemeClr val="bg1"/>
                </a:solidFill>
                <a:latin typeface="Calibri" panose="020F0502020204030204" pitchFamily="34" charset="0"/>
              </a:endParaRPr>
            </a:p>
          </p:txBody>
        </p:sp>
        <p:sp>
          <p:nvSpPr>
            <p:cNvPr id="234" name="Rectangle 45">
              <a:extLst>
                <a:ext uri="{FF2B5EF4-FFF2-40B4-BE49-F238E27FC236}">
                  <a16:creationId xmlns:a16="http://schemas.microsoft.com/office/drawing/2014/main" id="{AA8766CB-BDE6-1F27-5793-609592BE4DE0}"/>
                </a:ext>
              </a:extLst>
            </p:cNvPr>
            <p:cNvSpPr>
              <a:spLocks noChangeArrowheads="1"/>
            </p:cNvSpPr>
            <p:nvPr/>
          </p:nvSpPr>
          <p:spPr bwMode="auto">
            <a:xfrm>
              <a:off x="4949074" y="5238547"/>
              <a:ext cx="461963" cy="336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50000"/>
                </a:spcBef>
                <a:spcAft>
                  <a:spcPct val="0"/>
                </a:spcAft>
                <a:buClrTx/>
                <a:buFontTx/>
                <a:buNone/>
              </a:pPr>
              <a:r>
                <a:rPr lang="de-DE" altLang="en-US" sz="1400" b="0" dirty="0">
                  <a:solidFill>
                    <a:schemeClr val="bg1"/>
                  </a:solidFill>
                  <a:latin typeface="Calibri" panose="020F0502020204030204" pitchFamily="34" charset="0"/>
                </a:rPr>
                <a:t>18</a:t>
              </a:r>
              <a:endParaRPr lang="de-DE" altLang="en-US" sz="1400" b="0" i="1" dirty="0">
                <a:solidFill>
                  <a:schemeClr val="bg1"/>
                </a:solidFill>
                <a:latin typeface="Calibri" panose="020F0502020204030204" pitchFamily="34" charset="0"/>
              </a:endParaRPr>
            </a:p>
          </p:txBody>
        </p:sp>
        <p:sp>
          <p:nvSpPr>
            <p:cNvPr id="235" name="Rectangle 45">
              <a:extLst>
                <a:ext uri="{FF2B5EF4-FFF2-40B4-BE49-F238E27FC236}">
                  <a16:creationId xmlns:a16="http://schemas.microsoft.com/office/drawing/2014/main" id="{5A9969E7-0B40-99B5-8706-2D790D5100F8}"/>
                </a:ext>
              </a:extLst>
            </p:cNvPr>
            <p:cNvSpPr>
              <a:spLocks noChangeArrowheads="1"/>
            </p:cNvSpPr>
            <p:nvPr/>
          </p:nvSpPr>
          <p:spPr bwMode="auto">
            <a:xfrm>
              <a:off x="5221247" y="5238547"/>
              <a:ext cx="461963" cy="336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50000"/>
                </a:spcBef>
                <a:spcAft>
                  <a:spcPct val="0"/>
                </a:spcAft>
                <a:buClrTx/>
                <a:buFontTx/>
                <a:buNone/>
              </a:pPr>
              <a:r>
                <a:rPr lang="de-DE" altLang="en-US" sz="1400" b="0" dirty="0">
                  <a:solidFill>
                    <a:schemeClr val="bg1"/>
                  </a:solidFill>
                  <a:latin typeface="Calibri" panose="020F0502020204030204" pitchFamily="34" charset="0"/>
                </a:rPr>
                <a:t>20</a:t>
              </a:r>
              <a:endParaRPr lang="de-DE" altLang="en-US" sz="1400" b="0" i="1" dirty="0">
                <a:solidFill>
                  <a:schemeClr val="bg1"/>
                </a:solidFill>
                <a:latin typeface="Calibri" panose="020F0502020204030204" pitchFamily="34" charset="0"/>
              </a:endParaRPr>
            </a:p>
          </p:txBody>
        </p:sp>
        <p:sp>
          <p:nvSpPr>
            <p:cNvPr id="236" name="Rectangle 45">
              <a:extLst>
                <a:ext uri="{FF2B5EF4-FFF2-40B4-BE49-F238E27FC236}">
                  <a16:creationId xmlns:a16="http://schemas.microsoft.com/office/drawing/2014/main" id="{61F3AC07-C2E1-B4B6-B315-BB2818573D8A}"/>
                </a:ext>
              </a:extLst>
            </p:cNvPr>
            <p:cNvSpPr>
              <a:spLocks noChangeArrowheads="1"/>
            </p:cNvSpPr>
            <p:nvPr/>
          </p:nvSpPr>
          <p:spPr bwMode="auto">
            <a:xfrm>
              <a:off x="5493420" y="5238547"/>
              <a:ext cx="461963" cy="336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50000"/>
                </a:spcBef>
                <a:spcAft>
                  <a:spcPct val="0"/>
                </a:spcAft>
                <a:buClrTx/>
                <a:buFontTx/>
                <a:buNone/>
              </a:pPr>
              <a:r>
                <a:rPr lang="de-DE" altLang="en-US" sz="1400" b="0" dirty="0">
                  <a:solidFill>
                    <a:schemeClr val="bg1"/>
                  </a:solidFill>
                  <a:latin typeface="Calibri" panose="020F0502020204030204" pitchFamily="34" charset="0"/>
                </a:rPr>
                <a:t>22</a:t>
              </a:r>
              <a:endParaRPr lang="de-DE" altLang="en-US" sz="1400" b="0" i="1" dirty="0">
                <a:solidFill>
                  <a:schemeClr val="bg1"/>
                </a:solidFill>
                <a:latin typeface="Calibri" panose="020F0502020204030204" pitchFamily="34" charset="0"/>
              </a:endParaRPr>
            </a:p>
          </p:txBody>
        </p:sp>
        <p:sp>
          <p:nvSpPr>
            <p:cNvPr id="237" name="Rectangle 45">
              <a:extLst>
                <a:ext uri="{FF2B5EF4-FFF2-40B4-BE49-F238E27FC236}">
                  <a16:creationId xmlns:a16="http://schemas.microsoft.com/office/drawing/2014/main" id="{EC2E3585-B5B0-2431-A758-2A45E11D73A9}"/>
                </a:ext>
              </a:extLst>
            </p:cNvPr>
            <p:cNvSpPr>
              <a:spLocks noChangeArrowheads="1"/>
            </p:cNvSpPr>
            <p:nvPr/>
          </p:nvSpPr>
          <p:spPr bwMode="auto">
            <a:xfrm>
              <a:off x="5748998" y="5238547"/>
              <a:ext cx="461963" cy="336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50000"/>
                </a:spcBef>
                <a:spcAft>
                  <a:spcPct val="0"/>
                </a:spcAft>
                <a:buClrTx/>
                <a:buFontTx/>
                <a:buNone/>
              </a:pPr>
              <a:r>
                <a:rPr lang="de-DE" altLang="en-US" sz="1400" b="0" dirty="0">
                  <a:solidFill>
                    <a:schemeClr val="bg1"/>
                  </a:solidFill>
                  <a:latin typeface="Calibri" panose="020F0502020204030204" pitchFamily="34" charset="0"/>
                </a:rPr>
                <a:t>24</a:t>
              </a:r>
              <a:endParaRPr lang="de-DE" altLang="en-US" sz="1400" b="0" i="1" dirty="0">
                <a:solidFill>
                  <a:schemeClr val="bg1"/>
                </a:solidFill>
                <a:latin typeface="Calibri" panose="020F0502020204030204" pitchFamily="34" charset="0"/>
              </a:endParaRPr>
            </a:p>
          </p:txBody>
        </p:sp>
        <p:sp>
          <p:nvSpPr>
            <p:cNvPr id="238" name="Rectangle 45">
              <a:extLst>
                <a:ext uri="{FF2B5EF4-FFF2-40B4-BE49-F238E27FC236}">
                  <a16:creationId xmlns:a16="http://schemas.microsoft.com/office/drawing/2014/main" id="{E130A8F9-C5A7-7B7A-7283-F06D18F6EE0D}"/>
                </a:ext>
              </a:extLst>
            </p:cNvPr>
            <p:cNvSpPr>
              <a:spLocks noChangeArrowheads="1"/>
            </p:cNvSpPr>
            <p:nvPr/>
          </p:nvSpPr>
          <p:spPr bwMode="auto">
            <a:xfrm>
              <a:off x="6034447" y="5238547"/>
              <a:ext cx="461963" cy="336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50000"/>
                </a:spcBef>
                <a:spcAft>
                  <a:spcPct val="0"/>
                </a:spcAft>
                <a:buClrTx/>
                <a:buFontTx/>
                <a:buNone/>
              </a:pPr>
              <a:r>
                <a:rPr lang="de-DE" altLang="en-US" sz="1400" b="0" dirty="0">
                  <a:solidFill>
                    <a:schemeClr val="bg1"/>
                  </a:solidFill>
                  <a:latin typeface="Calibri" panose="020F0502020204030204" pitchFamily="34" charset="0"/>
                </a:rPr>
                <a:t>26</a:t>
              </a:r>
              <a:endParaRPr lang="de-DE" altLang="en-US" sz="1400" b="0" i="1" dirty="0">
                <a:solidFill>
                  <a:schemeClr val="bg1"/>
                </a:solidFill>
                <a:latin typeface="Calibri" panose="020F0502020204030204" pitchFamily="34" charset="0"/>
              </a:endParaRPr>
            </a:p>
          </p:txBody>
        </p:sp>
        <p:sp>
          <p:nvSpPr>
            <p:cNvPr id="239" name="Rectangle 45">
              <a:extLst>
                <a:ext uri="{FF2B5EF4-FFF2-40B4-BE49-F238E27FC236}">
                  <a16:creationId xmlns:a16="http://schemas.microsoft.com/office/drawing/2014/main" id="{016BC99E-328A-EAC4-2D94-B5E149765F8F}"/>
                </a:ext>
              </a:extLst>
            </p:cNvPr>
            <p:cNvSpPr>
              <a:spLocks noChangeArrowheads="1"/>
            </p:cNvSpPr>
            <p:nvPr/>
          </p:nvSpPr>
          <p:spPr bwMode="auto">
            <a:xfrm>
              <a:off x="2720370" y="5581969"/>
              <a:ext cx="3560764" cy="336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50000"/>
                </a:spcBef>
                <a:spcAft>
                  <a:spcPct val="0"/>
                </a:spcAft>
                <a:buClrTx/>
                <a:buFontTx/>
                <a:buNone/>
              </a:pPr>
              <a:r>
                <a:rPr lang="de-DE" altLang="en-US" sz="1400" b="1" dirty="0">
                  <a:solidFill>
                    <a:schemeClr val="bg1"/>
                  </a:solidFill>
                  <a:latin typeface="Calibri" panose="020F0502020204030204" pitchFamily="34" charset="0"/>
                </a:rPr>
                <a:t>Time From First Dose (Mo)</a:t>
              </a:r>
              <a:endParaRPr lang="de-DE" altLang="en-US" sz="1400" b="1" i="1" dirty="0">
                <a:solidFill>
                  <a:schemeClr val="bg1"/>
                </a:solidFill>
                <a:latin typeface="Calibri" panose="020F0502020204030204" pitchFamily="34" charset="0"/>
              </a:endParaRPr>
            </a:p>
          </p:txBody>
        </p:sp>
      </p:grpSp>
      <p:sp>
        <p:nvSpPr>
          <p:cNvPr id="244" name="AutoShape 109">
            <a:extLst>
              <a:ext uri="{FF2B5EF4-FFF2-40B4-BE49-F238E27FC236}">
                <a16:creationId xmlns:a16="http://schemas.microsoft.com/office/drawing/2014/main" id="{11E88B29-8FE0-91B5-7B6F-73F110EBD34C}"/>
              </a:ext>
            </a:extLst>
          </p:cNvPr>
          <p:cNvSpPr>
            <a:spLocks noChangeAspect="1" noChangeArrowheads="1" noTextEdit="1"/>
          </p:cNvSpPr>
          <p:nvPr/>
        </p:nvSpPr>
        <p:spPr bwMode="auto">
          <a:xfrm>
            <a:off x="7194550" y="3616325"/>
            <a:ext cx="4233863"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5" name="Freeform 111">
            <a:extLst>
              <a:ext uri="{FF2B5EF4-FFF2-40B4-BE49-F238E27FC236}">
                <a16:creationId xmlns:a16="http://schemas.microsoft.com/office/drawing/2014/main" id="{DC96D424-6DEA-B7DD-A79C-F79B69CD7F18}"/>
              </a:ext>
            </a:extLst>
          </p:cNvPr>
          <p:cNvSpPr>
            <a:spLocks/>
          </p:cNvSpPr>
          <p:nvPr/>
        </p:nvSpPr>
        <p:spPr bwMode="auto">
          <a:xfrm>
            <a:off x="7218363" y="3635375"/>
            <a:ext cx="3578225" cy="1917700"/>
          </a:xfrm>
          <a:custGeom>
            <a:avLst/>
            <a:gdLst>
              <a:gd name="T0" fmla="*/ 64 w 2254"/>
              <a:gd name="T1" fmla="*/ 0 h 1208"/>
              <a:gd name="T2" fmla="*/ 73 w 2254"/>
              <a:gd name="T3" fmla="*/ 16 h 1208"/>
              <a:gd name="T4" fmla="*/ 94 w 2254"/>
              <a:gd name="T5" fmla="*/ 27 h 1208"/>
              <a:gd name="T6" fmla="*/ 111 w 2254"/>
              <a:gd name="T7" fmla="*/ 41 h 1208"/>
              <a:gd name="T8" fmla="*/ 123 w 2254"/>
              <a:gd name="T9" fmla="*/ 64 h 1208"/>
              <a:gd name="T10" fmla="*/ 141 w 2254"/>
              <a:gd name="T11" fmla="*/ 77 h 1208"/>
              <a:gd name="T12" fmla="*/ 147 w 2254"/>
              <a:gd name="T13" fmla="*/ 118 h 1208"/>
              <a:gd name="T14" fmla="*/ 161 w 2254"/>
              <a:gd name="T15" fmla="*/ 170 h 1208"/>
              <a:gd name="T16" fmla="*/ 167 w 2254"/>
              <a:gd name="T17" fmla="*/ 185 h 1208"/>
              <a:gd name="T18" fmla="*/ 238 w 2254"/>
              <a:gd name="T19" fmla="*/ 210 h 1208"/>
              <a:gd name="T20" fmla="*/ 264 w 2254"/>
              <a:gd name="T21" fmla="*/ 223 h 1208"/>
              <a:gd name="T22" fmla="*/ 280 w 2254"/>
              <a:gd name="T23" fmla="*/ 236 h 1208"/>
              <a:gd name="T24" fmla="*/ 286 w 2254"/>
              <a:gd name="T25" fmla="*/ 249 h 1208"/>
              <a:gd name="T26" fmla="*/ 293 w 2254"/>
              <a:gd name="T27" fmla="*/ 262 h 1208"/>
              <a:gd name="T28" fmla="*/ 298 w 2254"/>
              <a:gd name="T29" fmla="*/ 276 h 1208"/>
              <a:gd name="T30" fmla="*/ 303 w 2254"/>
              <a:gd name="T31" fmla="*/ 287 h 1208"/>
              <a:gd name="T32" fmla="*/ 314 w 2254"/>
              <a:gd name="T33" fmla="*/ 301 h 1208"/>
              <a:gd name="T34" fmla="*/ 374 w 2254"/>
              <a:gd name="T35" fmla="*/ 312 h 1208"/>
              <a:gd name="T36" fmla="*/ 385 w 2254"/>
              <a:gd name="T37" fmla="*/ 328 h 1208"/>
              <a:gd name="T38" fmla="*/ 406 w 2254"/>
              <a:gd name="T39" fmla="*/ 341 h 1208"/>
              <a:gd name="T40" fmla="*/ 418 w 2254"/>
              <a:gd name="T41" fmla="*/ 366 h 1208"/>
              <a:gd name="T42" fmla="*/ 427 w 2254"/>
              <a:gd name="T43" fmla="*/ 381 h 1208"/>
              <a:gd name="T44" fmla="*/ 432 w 2254"/>
              <a:gd name="T45" fmla="*/ 409 h 1208"/>
              <a:gd name="T46" fmla="*/ 444 w 2254"/>
              <a:gd name="T47" fmla="*/ 451 h 1208"/>
              <a:gd name="T48" fmla="*/ 450 w 2254"/>
              <a:gd name="T49" fmla="*/ 474 h 1208"/>
              <a:gd name="T50" fmla="*/ 485 w 2254"/>
              <a:gd name="T51" fmla="*/ 502 h 1208"/>
              <a:gd name="T52" fmla="*/ 545 w 2254"/>
              <a:gd name="T53" fmla="*/ 513 h 1208"/>
              <a:gd name="T54" fmla="*/ 565 w 2254"/>
              <a:gd name="T55" fmla="*/ 540 h 1208"/>
              <a:gd name="T56" fmla="*/ 568 w 2254"/>
              <a:gd name="T57" fmla="*/ 555 h 1208"/>
              <a:gd name="T58" fmla="*/ 574 w 2254"/>
              <a:gd name="T59" fmla="*/ 567 h 1208"/>
              <a:gd name="T60" fmla="*/ 574 w 2254"/>
              <a:gd name="T61" fmla="*/ 593 h 1208"/>
              <a:gd name="T62" fmla="*/ 584 w 2254"/>
              <a:gd name="T63" fmla="*/ 621 h 1208"/>
              <a:gd name="T64" fmla="*/ 594 w 2254"/>
              <a:gd name="T65" fmla="*/ 636 h 1208"/>
              <a:gd name="T66" fmla="*/ 599 w 2254"/>
              <a:gd name="T67" fmla="*/ 645 h 1208"/>
              <a:gd name="T68" fmla="*/ 689 w 2254"/>
              <a:gd name="T69" fmla="*/ 662 h 1208"/>
              <a:gd name="T70" fmla="*/ 732 w 2254"/>
              <a:gd name="T71" fmla="*/ 680 h 1208"/>
              <a:gd name="T72" fmla="*/ 739 w 2254"/>
              <a:gd name="T73" fmla="*/ 693 h 1208"/>
              <a:gd name="T74" fmla="*/ 745 w 2254"/>
              <a:gd name="T75" fmla="*/ 709 h 1208"/>
              <a:gd name="T76" fmla="*/ 752 w 2254"/>
              <a:gd name="T77" fmla="*/ 716 h 1208"/>
              <a:gd name="T78" fmla="*/ 761 w 2254"/>
              <a:gd name="T79" fmla="*/ 742 h 1208"/>
              <a:gd name="T80" fmla="*/ 766 w 2254"/>
              <a:gd name="T81" fmla="*/ 770 h 1208"/>
              <a:gd name="T82" fmla="*/ 821 w 2254"/>
              <a:gd name="T83" fmla="*/ 785 h 1208"/>
              <a:gd name="T84" fmla="*/ 950 w 2254"/>
              <a:gd name="T85" fmla="*/ 803 h 1208"/>
              <a:gd name="T86" fmla="*/ 960 w 2254"/>
              <a:gd name="T87" fmla="*/ 847 h 1208"/>
              <a:gd name="T88" fmla="*/ 969 w 2254"/>
              <a:gd name="T89" fmla="*/ 867 h 1208"/>
              <a:gd name="T90" fmla="*/ 1067 w 2254"/>
              <a:gd name="T91" fmla="*/ 882 h 1208"/>
              <a:gd name="T92" fmla="*/ 1121 w 2254"/>
              <a:gd name="T93" fmla="*/ 916 h 1208"/>
              <a:gd name="T94" fmla="*/ 1129 w 2254"/>
              <a:gd name="T95" fmla="*/ 966 h 1208"/>
              <a:gd name="T96" fmla="*/ 1134 w 2254"/>
              <a:gd name="T97" fmla="*/ 983 h 1208"/>
              <a:gd name="T98" fmla="*/ 1161 w 2254"/>
              <a:gd name="T99" fmla="*/ 1016 h 1208"/>
              <a:gd name="T100" fmla="*/ 1225 w 2254"/>
              <a:gd name="T101" fmla="*/ 1036 h 1208"/>
              <a:gd name="T102" fmla="*/ 1262 w 2254"/>
              <a:gd name="T103" fmla="*/ 1058 h 1208"/>
              <a:gd name="T104" fmla="*/ 1307 w 2254"/>
              <a:gd name="T105" fmla="*/ 1077 h 1208"/>
              <a:gd name="T106" fmla="*/ 1339 w 2254"/>
              <a:gd name="T107" fmla="*/ 1093 h 1208"/>
              <a:gd name="T108" fmla="*/ 1681 w 2254"/>
              <a:gd name="T109" fmla="*/ 1120 h 1208"/>
              <a:gd name="T110" fmla="*/ 1707 w 2254"/>
              <a:gd name="T111" fmla="*/ 1158 h 1208"/>
              <a:gd name="T112" fmla="*/ 2254 w 2254"/>
              <a:gd name="T113" fmla="*/ 1204 h 1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254" h="1208">
                <a:moveTo>
                  <a:pt x="0" y="0"/>
                </a:moveTo>
                <a:lnTo>
                  <a:pt x="64" y="0"/>
                </a:lnTo>
                <a:lnTo>
                  <a:pt x="64" y="16"/>
                </a:lnTo>
                <a:lnTo>
                  <a:pt x="73" y="16"/>
                </a:lnTo>
                <a:lnTo>
                  <a:pt x="73" y="27"/>
                </a:lnTo>
                <a:lnTo>
                  <a:pt x="94" y="27"/>
                </a:lnTo>
                <a:lnTo>
                  <a:pt x="94" y="41"/>
                </a:lnTo>
                <a:lnTo>
                  <a:pt x="111" y="41"/>
                </a:lnTo>
                <a:lnTo>
                  <a:pt x="111" y="64"/>
                </a:lnTo>
                <a:lnTo>
                  <a:pt x="123" y="64"/>
                </a:lnTo>
                <a:lnTo>
                  <a:pt x="123" y="77"/>
                </a:lnTo>
                <a:lnTo>
                  <a:pt x="141" y="77"/>
                </a:lnTo>
                <a:lnTo>
                  <a:pt x="141" y="118"/>
                </a:lnTo>
                <a:lnTo>
                  <a:pt x="147" y="118"/>
                </a:lnTo>
                <a:lnTo>
                  <a:pt x="147" y="170"/>
                </a:lnTo>
                <a:lnTo>
                  <a:pt x="161" y="170"/>
                </a:lnTo>
                <a:lnTo>
                  <a:pt x="161" y="185"/>
                </a:lnTo>
                <a:lnTo>
                  <a:pt x="167" y="185"/>
                </a:lnTo>
                <a:lnTo>
                  <a:pt x="167" y="210"/>
                </a:lnTo>
                <a:lnTo>
                  <a:pt x="238" y="210"/>
                </a:lnTo>
                <a:lnTo>
                  <a:pt x="238" y="223"/>
                </a:lnTo>
                <a:lnTo>
                  <a:pt x="264" y="223"/>
                </a:lnTo>
                <a:lnTo>
                  <a:pt x="264" y="236"/>
                </a:lnTo>
                <a:lnTo>
                  <a:pt x="280" y="236"/>
                </a:lnTo>
                <a:lnTo>
                  <a:pt x="280" y="249"/>
                </a:lnTo>
                <a:lnTo>
                  <a:pt x="286" y="249"/>
                </a:lnTo>
                <a:lnTo>
                  <a:pt x="286" y="262"/>
                </a:lnTo>
                <a:lnTo>
                  <a:pt x="293" y="262"/>
                </a:lnTo>
                <a:lnTo>
                  <a:pt x="293" y="276"/>
                </a:lnTo>
                <a:lnTo>
                  <a:pt x="298" y="276"/>
                </a:lnTo>
                <a:lnTo>
                  <a:pt x="298" y="287"/>
                </a:lnTo>
                <a:lnTo>
                  <a:pt x="303" y="287"/>
                </a:lnTo>
                <a:lnTo>
                  <a:pt x="303" y="301"/>
                </a:lnTo>
                <a:lnTo>
                  <a:pt x="314" y="301"/>
                </a:lnTo>
                <a:lnTo>
                  <a:pt x="314" y="312"/>
                </a:lnTo>
                <a:lnTo>
                  <a:pt x="374" y="312"/>
                </a:lnTo>
                <a:lnTo>
                  <a:pt x="374" y="328"/>
                </a:lnTo>
                <a:lnTo>
                  <a:pt x="385" y="328"/>
                </a:lnTo>
                <a:lnTo>
                  <a:pt x="385" y="341"/>
                </a:lnTo>
                <a:lnTo>
                  <a:pt x="406" y="341"/>
                </a:lnTo>
                <a:lnTo>
                  <a:pt x="406" y="366"/>
                </a:lnTo>
                <a:lnTo>
                  <a:pt x="418" y="366"/>
                </a:lnTo>
                <a:lnTo>
                  <a:pt x="418" y="381"/>
                </a:lnTo>
                <a:lnTo>
                  <a:pt x="427" y="381"/>
                </a:lnTo>
                <a:lnTo>
                  <a:pt x="427" y="409"/>
                </a:lnTo>
                <a:lnTo>
                  <a:pt x="432" y="409"/>
                </a:lnTo>
                <a:lnTo>
                  <a:pt x="432" y="451"/>
                </a:lnTo>
                <a:lnTo>
                  <a:pt x="444" y="451"/>
                </a:lnTo>
                <a:lnTo>
                  <a:pt x="444" y="474"/>
                </a:lnTo>
                <a:lnTo>
                  <a:pt x="450" y="474"/>
                </a:lnTo>
                <a:lnTo>
                  <a:pt x="450" y="502"/>
                </a:lnTo>
                <a:lnTo>
                  <a:pt x="485" y="502"/>
                </a:lnTo>
                <a:lnTo>
                  <a:pt x="485" y="513"/>
                </a:lnTo>
                <a:lnTo>
                  <a:pt x="545" y="513"/>
                </a:lnTo>
                <a:lnTo>
                  <a:pt x="545" y="540"/>
                </a:lnTo>
                <a:lnTo>
                  <a:pt x="565" y="540"/>
                </a:lnTo>
                <a:lnTo>
                  <a:pt x="565" y="555"/>
                </a:lnTo>
                <a:lnTo>
                  <a:pt x="568" y="555"/>
                </a:lnTo>
                <a:lnTo>
                  <a:pt x="568" y="567"/>
                </a:lnTo>
                <a:lnTo>
                  <a:pt x="574" y="567"/>
                </a:lnTo>
                <a:lnTo>
                  <a:pt x="574" y="578"/>
                </a:lnTo>
                <a:lnTo>
                  <a:pt x="574" y="593"/>
                </a:lnTo>
                <a:lnTo>
                  <a:pt x="584" y="593"/>
                </a:lnTo>
                <a:lnTo>
                  <a:pt x="584" y="621"/>
                </a:lnTo>
                <a:lnTo>
                  <a:pt x="594" y="621"/>
                </a:lnTo>
                <a:lnTo>
                  <a:pt x="594" y="636"/>
                </a:lnTo>
                <a:lnTo>
                  <a:pt x="599" y="636"/>
                </a:lnTo>
                <a:lnTo>
                  <a:pt x="599" y="645"/>
                </a:lnTo>
                <a:lnTo>
                  <a:pt x="689" y="645"/>
                </a:lnTo>
                <a:lnTo>
                  <a:pt x="689" y="662"/>
                </a:lnTo>
                <a:lnTo>
                  <a:pt x="732" y="662"/>
                </a:lnTo>
                <a:lnTo>
                  <a:pt x="732" y="680"/>
                </a:lnTo>
                <a:lnTo>
                  <a:pt x="739" y="680"/>
                </a:lnTo>
                <a:lnTo>
                  <a:pt x="739" y="693"/>
                </a:lnTo>
                <a:lnTo>
                  <a:pt x="745" y="693"/>
                </a:lnTo>
                <a:lnTo>
                  <a:pt x="745" y="709"/>
                </a:lnTo>
                <a:lnTo>
                  <a:pt x="745" y="716"/>
                </a:lnTo>
                <a:lnTo>
                  <a:pt x="752" y="716"/>
                </a:lnTo>
                <a:lnTo>
                  <a:pt x="752" y="742"/>
                </a:lnTo>
                <a:lnTo>
                  <a:pt x="761" y="742"/>
                </a:lnTo>
                <a:lnTo>
                  <a:pt x="761" y="770"/>
                </a:lnTo>
                <a:lnTo>
                  <a:pt x="766" y="770"/>
                </a:lnTo>
                <a:lnTo>
                  <a:pt x="766" y="785"/>
                </a:lnTo>
                <a:lnTo>
                  <a:pt x="821" y="785"/>
                </a:lnTo>
                <a:lnTo>
                  <a:pt x="821" y="803"/>
                </a:lnTo>
                <a:lnTo>
                  <a:pt x="950" y="803"/>
                </a:lnTo>
                <a:lnTo>
                  <a:pt x="950" y="847"/>
                </a:lnTo>
                <a:lnTo>
                  <a:pt x="960" y="847"/>
                </a:lnTo>
                <a:lnTo>
                  <a:pt x="960" y="867"/>
                </a:lnTo>
                <a:lnTo>
                  <a:pt x="969" y="867"/>
                </a:lnTo>
                <a:lnTo>
                  <a:pt x="969" y="882"/>
                </a:lnTo>
                <a:lnTo>
                  <a:pt x="1067" y="882"/>
                </a:lnTo>
                <a:lnTo>
                  <a:pt x="1067" y="916"/>
                </a:lnTo>
                <a:lnTo>
                  <a:pt x="1121" y="916"/>
                </a:lnTo>
                <a:lnTo>
                  <a:pt x="1121" y="966"/>
                </a:lnTo>
                <a:lnTo>
                  <a:pt x="1129" y="966"/>
                </a:lnTo>
                <a:lnTo>
                  <a:pt x="1129" y="983"/>
                </a:lnTo>
                <a:lnTo>
                  <a:pt x="1134" y="983"/>
                </a:lnTo>
                <a:lnTo>
                  <a:pt x="1134" y="1016"/>
                </a:lnTo>
                <a:lnTo>
                  <a:pt x="1161" y="1016"/>
                </a:lnTo>
                <a:lnTo>
                  <a:pt x="1161" y="1036"/>
                </a:lnTo>
                <a:lnTo>
                  <a:pt x="1225" y="1036"/>
                </a:lnTo>
                <a:lnTo>
                  <a:pt x="1225" y="1058"/>
                </a:lnTo>
                <a:lnTo>
                  <a:pt x="1262" y="1058"/>
                </a:lnTo>
                <a:lnTo>
                  <a:pt x="1262" y="1077"/>
                </a:lnTo>
                <a:lnTo>
                  <a:pt x="1307" y="1077"/>
                </a:lnTo>
                <a:lnTo>
                  <a:pt x="1307" y="1093"/>
                </a:lnTo>
                <a:lnTo>
                  <a:pt x="1339" y="1093"/>
                </a:lnTo>
                <a:lnTo>
                  <a:pt x="1339" y="1120"/>
                </a:lnTo>
                <a:lnTo>
                  <a:pt x="1681" y="1120"/>
                </a:lnTo>
                <a:lnTo>
                  <a:pt x="1681" y="1158"/>
                </a:lnTo>
                <a:lnTo>
                  <a:pt x="1707" y="1158"/>
                </a:lnTo>
                <a:lnTo>
                  <a:pt x="1707" y="1204"/>
                </a:lnTo>
                <a:lnTo>
                  <a:pt x="2254" y="1204"/>
                </a:lnTo>
                <a:lnTo>
                  <a:pt x="2254" y="1208"/>
                </a:lnTo>
              </a:path>
            </a:pathLst>
          </a:custGeom>
          <a:noFill/>
          <a:ln w="28575" cap="flat">
            <a:solidFill>
              <a:schemeClr val="accent4"/>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46" name="Line 112">
            <a:extLst>
              <a:ext uri="{FF2B5EF4-FFF2-40B4-BE49-F238E27FC236}">
                <a16:creationId xmlns:a16="http://schemas.microsoft.com/office/drawing/2014/main" id="{8B3EEB2A-D493-6158-7671-3024323979DE}"/>
              </a:ext>
            </a:extLst>
          </p:cNvPr>
          <p:cNvSpPr>
            <a:spLocks noChangeShapeType="1"/>
          </p:cNvSpPr>
          <p:nvPr/>
        </p:nvSpPr>
        <p:spPr bwMode="auto">
          <a:xfrm>
            <a:off x="7596188" y="3965575"/>
            <a:ext cx="0" cy="44450"/>
          </a:xfrm>
          <a:prstGeom prst="line">
            <a:avLst/>
          </a:prstGeom>
          <a:noFill/>
          <a:ln w="28575" cap="flat">
            <a:solidFill>
              <a:schemeClr val="accent4"/>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47" name="Line 113">
            <a:extLst>
              <a:ext uri="{FF2B5EF4-FFF2-40B4-BE49-F238E27FC236}">
                <a16:creationId xmlns:a16="http://schemas.microsoft.com/office/drawing/2014/main" id="{8336277E-9CA0-85D4-21F3-A100AAF19E92}"/>
              </a:ext>
            </a:extLst>
          </p:cNvPr>
          <p:cNvSpPr>
            <a:spLocks noChangeShapeType="1"/>
          </p:cNvSpPr>
          <p:nvPr/>
        </p:nvSpPr>
        <p:spPr bwMode="auto">
          <a:xfrm>
            <a:off x="7573963" y="3989388"/>
            <a:ext cx="46038" cy="0"/>
          </a:xfrm>
          <a:prstGeom prst="line">
            <a:avLst/>
          </a:prstGeom>
          <a:noFill/>
          <a:ln w="28575" cap="flat">
            <a:solidFill>
              <a:schemeClr val="accent4"/>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48" name="Line 114">
            <a:extLst>
              <a:ext uri="{FF2B5EF4-FFF2-40B4-BE49-F238E27FC236}">
                <a16:creationId xmlns:a16="http://schemas.microsoft.com/office/drawing/2014/main" id="{7CDC9F3F-310D-E30F-A02A-A7E07F1FC864}"/>
              </a:ext>
            </a:extLst>
          </p:cNvPr>
          <p:cNvSpPr>
            <a:spLocks noChangeShapeType="1"/>
          </p:cNvSpPr>
          <p:nvPr/>
        </p:nvSpPr>
        <p:spPr bwMode="auto">
          <a:xfrm>
            <a:off x="7904163" y="4325938"/>
            <a:ext cx="0" cy="44450"/>
          </a:xfrm>
          <a:prstGeom prst="line">
            <a:avLst/>
          </a:prstGeom>
          <a:noFill/>
          <a:ln w="28575" cap="flat">
            <a:solidFill>
              <a:schemeClr val="accent4"/>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49" name="Line 115">
            <a:extLst>
              <a:ext uri="{FF2B5EF4-FFF2-40B4-BE49-F238E27FC236}">
                <a16:creationId xmlns:a16="http://schemas.microsoft.com/office/drawing/2014/main" id="{296451B8-DDE2-13C4-0017-4EE236D11CDE}"/>
              </a:ext>
            </a:extLst>
          </p:cNvPr>
          <p:cNvSpPr>
            <a:spLocks noChangeShapeType="1"/>
          </p:cNvSpPr>
          <p:nvPr/>
        </p:nvSpPr>
        <p:spPr bwMode="auto">
          <a:xfrm>
            <a:off x="7880350" y="4348163"/>
            <a:ext cx="44450" cy="0"/>
          </a:xfrm>
          <a:prstGeom prst="line">
            <a:avLst/>
          </a:prstGeom>
          <a:noFill/>
          <a:ln w="28575" cap="flat">
            <a:solidFill>
              <a:schemeClr val="accent4"/>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50" name="Line 116">
            <a:extLst>
              <a:ext uri="{FF2B5EF4-FFF2-40B4-BE49-F238E27FC236}">
                <a16:creationId xmlns:a16="http://schemas.microsoft.com/office/drawing/2014/main" id="{43466964-80FF-22A2-3654-5405FFFA4546}"/>
              </a:ext>
            </a:extLst>
          </p:cNvPr>
          <p:cNvSpPr>
            <a:spLocks noChangeShapeType="1"/>
          </p:cNvSpPr>
          <p:nvPr/>
        </p:nvSpPr>
        <p:spPr bwMode="auto">
          <a:xfrm>
            <a:off x="8150225" y="4576763"/>
            <a:ext cx="0" cy="44450"/>
          </a:xfrm>
          <a:prstGeom prst="line">
            <a:avLst/>
          </a:prstGeom>
          <a:noFill/>
          <a:ln w="28575" cap="flat">
            <a:solidFill>
              <a:schemeClr val="accent4"/>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51" name="Line 117">
            <a:extLst>
              <a:ext uri="{FF2B5EF4-FFF2-40B4-BE49-F238E27FC236}">
                <a16:creationId xmlns:a16="http://schemas.microsoft.com/office/drawing/2014/main" id="{340A1DC6-E195-2FEB-7EE5-774A0E5CAE3B}"/>
              </a:ext>
            </a:extLst>
          </p:cNvPr>
          <p:cNvSpPr>
            <a:spLocks noChangeShapeType="1"/>
          </p:cNvSpPr>
          <p:nvPr/>
        </p:nvSpPr>
        <p:spPr bwMode="auto">
          <a:xfrm>
            <a:off x="8128000" y="4597400"/>
            <a:ext cx="42863" cy="0"/>
          </a:xfrm>
          <a:prstGeom prst="line">
            <a:avLst/>
          </a:prstGeom>
          <a:noFill/>
          <a:ln w="28575" cap="flat">
            <a:solidFill>
              <a:schemeClr val="accent4"/>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52" name="Line 118">
            <a:extLst>
              <a:ext uri="{FF2B5EF4-FFF2-40B4-BE49-F238E27FC236}">
                <a16:creationId xmlns:a16="http://schemas.microsoft.com/office/drawing/2014/main" id="{C1D92A99-BFFD-95E0-21D8-F3137C96D124}"/>
              </a:ext>
            </a:extLst>
          </p:cNvPr>
          <p:cNvSpPr>
            <a:spLocks noChangeShapeType="1"/>
          </p:cNvSpPr>
          <p:nvPr/>
        </p:nvSpPr>
        <p:spPr bwMode="auto">
          <a:xfrm>
            <a:off x="8405813" y="4751388"/>
            <a:ext cx="0" cy="42863"/>
          </a:xfrm>
          <a:prstGeom prst="line">
            <a:avLst/>
          </a:prstGeom>
          <a:noFill/>
          <a:ln w="28575" cap="flat">
            <a:solidFill>
              <a:schemeClr val="accent4"/>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53" name="Line 119">
            <a:extLst>
              <a:ext uri="{FF2B5EF4-FFF2-40B4-BE49-F238E27FC236}">
                <a16:creationId xmlns:a16="http://schemas.microsoft.com/office/drawing/2014/main" id="{963D3E19-45F3-E039-5D8E-287161113F7E}"/>
              </a:ext>
            </a:extLst>
          </p:cNvPr>
          <p:cNvSpPr>
            <a:spLocks noChangeShapeType="1"/>
          </p:cNvSpPr>
          <p:nvPr/>
        </p:nvSpPr>
        <p:spPr bwMode="auto">
          <a:xfrm>
            <a:off x="8382000" y="4772025"/>
            <a:ext cx="44450" cy="0"/>
          </a:xfrm>
          <a:prstGeom prst="line">
            <a:avLst/>
          </a:prstGeom>
          <a:noFill/>
          <a:ln w="28575" cap="flat">
            <a:solidFill>
              <a:schemeClr val="accent4"/>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54" name="Line 120">
            <a:extLst>
              <a:ext uri="{FF2B5EF4-FFF2-40B4-BE49-F238E27FC236}">
                <a16:creationId xmlns:a16="http://schemas.microsoft.com/office/drawing/2014/main" id="{CBD05AF8-76C4-E9AC-7F36-D887A218E41A}"/>
              </a:ext>
            </a:extLst>
          </p:cNvPr>
          <p:cNvSpPr>
            <a:spLocks noChangeShapeType="1"/>
          </p:cNvSpPr>
          <p:nvPr/>
        </p:nvSpPr>
        <p:spPr bwMode="auto">
          <a:xfrm>
            <a:off x="8521700" y="4859338"/>
            <a:ext cx="0" cy="42863"/>
          </a:xfrm>
          <a:prstGeom prst="line">
            <a:avLst/>
          </a:prstGeom>
          <a:noFill/>
          <a:ln w="28575" cap="flat">
            <a:solidFill>
              <a:schemeClr val="accent4"/>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55" name="Line 121">
            <a:extLst>
              <a:ext uri="{FF2B5EF4-FFF2-40B4-BE49-F238E27FC236}">
                <a16:creationId xmlns:a16="http://schemas.microsoft.com/office/drawing/2014/main" id="{7B46431A-47A8-981B-8F03-94DE562381D8}"/>
              </a:ext>
            </a:extLst>
          </p:cNvPr>
          <p:cNvSpPr>
            <a:spLocks noChangeShapeType="1"/>
          </p:cNvSpPr>
          <p:nvPr/>
        </p:nvSpPr>
        <p:spPr bwMode="auto">
          <a:xfrm>
            <a:off x="8501063" y="4881563"/>
            <a:ext cx="44450" cy="0"/>
          </a:xfrm>
          <a:prstGeom prst="line">
            <a:avLst/>
          </a:prstGeom>
          <a:noFill/>
          <a:ln w="28575" cap="flat">
            <a:solidFill>
              <a:schemeClr val="accent4"/>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56" name="Line 122">
            <a:extLst>
              <a:ext uri="{FF2B5EF4-FFF2-40B4-BE49-F238E27FC236}">
                <a16:creationId xmlns:a16="http://schemas.microsoft.com/office/drawing/2014/main" id="{C2770B4D-A670-30CC-5FD2-08FABC772B72}"/>
              </a:ext>
            </a:extLst>
          </p:cNvPr>
          <p:cNvSpPr>
            <a:spLocks noChangeShapeType="1"/>
          </p:cNvSpPr>
          <p:nvPr/>
        </p:nvSpPr>
        <p:spPr bwMode="auto">
          <a:xfrm>
            <a:off x="8691563" y="4887913"/>
            <a:ext cx="0" cy="44450"/>
          </a:xfrm>
          <a:prstGeom prst="line">
            <a:avLst/>
          </a:prstGeom>
          <a:noFill/>
          <a:ln w="28575" cap="flat">
            <a:solidFill>
              <a:schemeClr val="accent4"/>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57" name="Line 123">
            <a:extLst>
              <a:ext uri="{FF2B5EF4-FFF2-40B4-BE49-F238E27FC236}">
                <a16:creationId xmlns:a16="http://schemas.microsoft.com/office/drawing/2014/main" id="{A2AE52AF-76FC-4FDB-B612-1F2E89131DE7}"/>
              </a:ext>
            </a:extLst>
          </p:cNvPr>
          <p:cNvSpPr>
            <a:spLocks noChangeShapeType="1"/>
          </p:cNvSpPr>
          <p:nvPr/>
        </p:nvSpPr>
        <p:spPr bwMode="auto">
          <a:xfrm>
            <a:off x="8667750" y="4910138"/>
            <a:ext cx="46038" cy="0"/>
          </a:xfrm>
          <a:prstGeom prst="line">
            <a:avLst/>
          </a:prstGeom>
          <a:noFill/>
          <a:ln w="28575" cap="flat">
            <a:solidFill>
              <a:schemeClr val="accent4"/>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58" name="Line 124">
            <a:extLst>
              <a:ext uri="{FF2B5EF4-FFF2-40B4-BE49-F238E27FC236}">
                <a16:creationId xmlns:a16="http://schemas.microsoft.com/office/drawing/2014/main" id="{8818175A-BD60-D7B9-C671-5C78B2915345}"/>
              </a:ext>
            </a:extLst>
          </p:cNvPr>
          <p:cNvSpPr>
            <a:spLocks noChangeShapeType="1"/>
          </p:cNvSpPr>
          <p:nvPr/>
        </p:nvSpPr>
        <p:spPr bwMode="auto">
          <a:xfrm>
            <a:off x="8718550" y="4887913"/>
            <a:ext cx="0" cy="44450"/>
          </a:xfrm>
          <a:prstGeom prst="line">
            <a:avLst/>
          </a:prstGeom>
          <a:noFill/>
          <a:ln w="28575" cap="flat">
            <a:solidFill>
              <a:schemeClr val="accent4"/>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59" name="Line 125">
            <a:extLst>
              <a:ext uri="{FF2B5EF4-FFF2-40B4-BE49-F238E27FC236}">
                <a16:creationId xmlns:a16="http://schemas.microsoft.com/office/drawing/2014/main" id="{1A3CEE7A-9894-92F5-CDED-34F69DB6725B}"/>
              </a:ext>
            </a:extLst>
          </p:cNvPr>
          <p:cNvSpPr>
            <a:spLocks noChangeShapeType="1"/>
          </p:cNvSpPr>
          <p:nvPr/>
        </p:nvSpPr>
        <p:spPr bwMode="auto">
          <a:xfrm>
            <a:off x="8697913" y="4910138"/>
            <a:ext cx="44450" cy="0"/>
          </a:xfrm>
          <a:prstGeom prst="line">
            <a:avLst/>
          </a:prstGeom>
          <a:noFill/>
          <a:ln w="28575" cap="flat">
            <a:solidFill>
              <a:schemeClr val="accent4"/>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60" name="Line 126">
            <a:extLst>
              <a:ext uri="{FF2B5EF4-FFF2-40B4-BE49-F238E27FC236}">
                <a16:creationId xmlns:a16="http://schemas.microsoft.com/office/drawing/2014/main" id="{DCCF6CFF-76C4-ADF7-A191-82334F5FD703}"/>
              </a:ext>
            </a:extLst>
          </p:cNvPr>
          <p:cNvSpPr>
            <a:spLocks noChangeShapeType="1"/>
          </p:cNvSpPr>
          <p:nvPr/>
        </p:nvSpPr>
        <p:spPr bwMode="auto">
          <a:xfrm>
            <a:off x="8731250" y="4933950"/>
            <a:ext cx="0" cy="44450"/>
          </a:xfrm>
          <a:prstGeom prst="line">
            <a:avLst/>
          </a:prstGeom>
          <a:noFill/>
          <a:ln w="28575" cap="flat">
            <a:solidFill>
              <a:schemeClr val="accent4"/>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61" name="Line 127">
            <a:extLst>
              <a:ext uri="{FF2B5EF4-FFF2-40B4-BE49-F238E27FC236}">
                <a16:creationId xmlns:a16="http://schemas.microsoft.com/office/drawing/2014/main" id="{BDA1279A-5357-87E3-68F7-8AC3B9CFACE3}"/>
              </a:ext>
            </a:extLst>
          </p:cNvPr>
          <p:cNvSpPr>
            <a:spLocks noChangeShapeType="1"/>
          </p:cNvSpPr>
          <p:nvPr/>
        </p:nvSpPr>
        <p:spPr bwMode="auto">
          <a:xfrm>
            <a:off x="8707438" y="4954588"/>
            <a:ext cx="44450" cy="0"/>
          </a:xfrm>
          <a:prstGeom prst="line">
            <a:avLst/>
          </a:prstGeom>
          <a:noFill/>
          <a:ln w="28575" cap="flat">
            <a:solidFill>
              <a:schemeClr val="accent4"/>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62" name="Line 128">
            <a:extLst>
              <a:ext uri="{FF2B5EF4-FFF2-40B4-BE49-F238E27FC236}">
                <a16:creationId xmlns:a16="http://schemas.microsoft.com/office/drawing/2014/main" id="{49311DA6-0F41-B78E-6467-F2D5E1C11602}"/>
              </a:ext>
            </a:extLst>
          </p:cNvPr>
          <p:cNvSpPr>
            <a:spLocks noChangeShapeType="1"/>
          </p:cNvSpPr>
          <p:nvPr/>
        </p:nvSpPr>
        <p:spPr bwMode="auto">
          <a:xfrm>
            <a:off x="8794750" y="5013325"/>
            <a:ext cx="0" cy="44450"/>
          </a:xfrm>
          <a:prstGeom prst="line">
            <a:avLst/>
          </a:prstGeom>
          <a:noFill/>
          <a:ln w="28575" cap="flat">
            <a:solidFill>
              <a:schemeClr val="accent4"/>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63" name="Line 129">
            <a:extLst>
              <a:ext uri="{FF2B5EF4-FFF2-40B4-BE49-F238E27FC236}">
                <a16:creationId xmlns:a16="http://schemas.microsoft.com/office/drawing/2014/main" id="{97E63F08-84D7-E94E-DA5D-87575ABF72D1}"/>
              </a:ext>
            </a:extLst>
          </p:cNvPr>
          <p:cNvSpPr>
            <a:spLocks noChangeShapeType="1"/>
          </p:cNvSpPr>
          <p:nvPr/>
        </p:nvSpPr>
        <p:spPr bwMode="auto">
          <a:xfrm>
            <a:off x="8774113" y="5035550"/>
            <a:ext cx="44450" cy="0"/>
          </a:xfrm>
          <a:prstGeom prst="line">
            <a:avLst/>
          </a:prstGeom>
          <a:noFill/>
          <a:ln w="28575" cap="flat">
            <a:solidFill>
              <a:schemeClr val="accent4"/>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64" name="Line 130">
            <a:extLst>
              <a:ext uri="{FF2B5EF4-FFF2-40B4-BE49-F238E27FC236}">
                <a16:creationId xmlns:a16="http://schemas.microsoft.com/office/drawing/2014/main" id="{94794AEB-15D8-420C-2702-BE3A247EF367}"/>
              </a:ext>
            </a:extLst>
          </p:cNvPr>
          <p:cNvSpPr>
            <a:spLocks noChangeShapeType="1"/>
          </p:cNvSpPr>
          <p:nvPr/>
        </p:nvSpPr>
        <p:spPr bwMode="auto">
          <a:xfrm>
            <a:off x="9031288" y="5229225"/>
            <a:ext cx="0" cy="44450"/>
          </a:xfrm>
          <a:prstGeom prst="line">
            <a:avLst/>
          </a:prstGeom>
          <a:noFill/>
          <a:ln w="28575" cap="flat">
            <a:solidFill>
              <a:schemeClr val="accent4"/>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65" name="Line 131">
            <a:extLst>
              <a:ext uri="{FF2B5EF4-FFF2-40B4-BE49-F238E27FC236}">
                <a16:creationId xmlns:a16="http://schemas.microsoft.com/office/drawing/2014/main" id="{6D5BA8F0-C502-73C0-CF2B-7A5537EE57E4}"/>
              </a:ext>
            </a:extLst>
          </p:cNvPr>
          <p:cNvSpPr>
            <a:spLocks noChangeShapeType="1"/>
          </p:cNvSpPr>
          <p:nvPr/>
        </p:nvSpPr>
        <p:spPr bwMode="auto">
          <a:xfrm>
            <a:off x="9009063" y="5249863"/>
            <a:ext cx="42863" cy="0"/>
          </a:xfrm>
          <a:prstGeom prst="line">
            <a:avLst/>
          </a:prstGeom>
          <a:noFill/>
          <a:ln w="28575" cap="flat">
            <a:solidFill>
              <a:schemeClr val="accent4"/>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66" name="Line 132">
            <a:extLst>
              <a:ext uri="{FF2B5EF4-FFF2-40B4-BE49-F238E27FC236}">
                <a16:creationId xmlns:a16="http://schemas.microsoft.com/office/drawing/2014/main" id="{44A43A09-D866-611C-7734-5F882A07C188}"/>
              </a:ext>
            </a:extLst>
          </p:cNvPr>
          <p:cNvSpPr>
            <a:spLocks noChangeShapeType="1"/>
          </p:cNvSpPr>
          <p:nvPr/>
        </p:nvSpPr>
        <p:spPr bwMode="auto">
          <a:xfrm>
            <a:off x="9296400" y="5351463"/>
            <a:ext cx="0" cy="44450"/>
          </a:xfrm>
          <a:prstGeom prst="line">
            <a:avLst/>
          </a:prstGeom>
          <a:noFill/>
          <a:ln w="28575" cap="flat">
            <a:solidFill>
              <a:schemeClr val="accent4"/>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67" name="Line 133">
            <a:extLst>
              <a:ext uri="{FF2B5EF4-FFF2-40B4-BE49-F238E27FC236}">
                <a16:creationId xmlns:a16="http://schemas.microsoft.com/office/drawing/2014/main" id="{3CEDCE47-162B-9338-2D36-4C4DFD9CAA2F}"/>
              </a:ext>
            </a:extLst>
          </p:cNvPr>
          <p:cNvSpPr>
            <a:spLocks noChangeShapeType="1"/>
          </p:cNvSpPr>
          <p:nvPr/>
        </p:nvSpPr>
        <p:spPr bwMode="auto">
          <a:xfrm>
            <a:off x="9274175" y="5375275"/>
            <a:ext cx="42863" cy="0"/>
          </a:xfrm>
          <a:prstGeom prst="line">
            <a:avLst/>
          </a:prstGeom>
          <a:noFill/>
          <a:ln w="28575" cap="flat">
            <a:solidFill>
              <a:schemeClr val="accent4"/>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68" name="Line 134">
            <a:extLst>
              <a:ext uri="{FF2B5EF4-FFF2-40B4-BE49-F238E27FC236}">
                <a16:creationId xmlns:a16="http://schemas.microsoft.com/office/drawing/2014/main" id="{3410A4FF-0C83-2AA7-A5CF-577D65875618}"/>
              </a:ext>
            </a:extLst>
          </p:cNvPr>
          <p:cNvSpPr>
            <a:spLocks noChangeShapeType="1"/>
          </p:cNvSpPr>
          <p:nvPr/>
        </p:nvSpPr>
        <p:spPr bwMode="auto">
          <a:xfrm>
            <a:off x="9309100" y="5351463"/>
            <a:ext cx="0" cy="44450"/>
          </a:xfrm>
          <a:prstGeom prst="line">
            <a:avLst/>
          </a:prstGeom>
          <a:noFill/>
          <a:ln w="28575" cap="flat">
            <a:solidFill>
              <a:schemeClr val="accent4"/>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69" name="Line 135">
            <a:extLst>
              <a:ext uri="{FF2B5EF4-FFF2-40B4-BE49-F238E27FC236}">
                <a16:creationId xmlns:a16="http://schemas.microsoft.com/office/drawing/2014/main" id="{1C1FEB0A-96A0-13D5-837D-64282B75A201}"/>
              </a:ext>
            </a:extLst>
          </p:cNvPr>
          <p:cNvSpPr>
            <a:spLocks noChangeShapeType="1"/>
          </p:cNvSpPr>
          <p:nvPr/>
        </p:nvSpPr>
        <p:spPr bwMode="auto">
          <a:xfrm>
            <a:off x="9288463" y="5375275"/>
            <a:ext cx="42863" cy="0"/>
          </a:xfrm>
          <a:prstGeom prst="line">
            <a:avLst/>
          </a:prstGeom>
          <a:noFill/>
          <a:ln w="28575" cap="flat">
            <a:solidFill>
              <a:schemeClr val="accent4"/>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70" name="Line 136">
            <a:extLst>
              <a:ext uri="{FF2B5EF4-FFF2-40B4-BE49-F238E27FC236}">
                <a16:creationId xmlns:a16="http://schemas.microsoft.com/office/drawing/2014/main" id="{74191E94-20CB-7124-4517-1D26382F5953}"/>
              </a:ext>
            </a:extLst>
          </p:cNvPr>
          <p:cNvSpPr>
            <a:spLocks noChangeShapeType="1"/>
          </p:cNvSpPr>
          <p:nvPr/>
        </p:nvSpPr>
        <p:spPr bwMode="auto">
          <a:xfrm>
            <a:off x="9329738" y="5351463"/>
            <a:ext cx="0" cy="44450"/>
          </a:xfrm>
          <a:prstGeom prst="line">
            <a:avLst/>
          </a:prstGeom>
          <a:noFill/>
          <a:ln w="28575" cap="flat">
            <a:solidFill>
              <a:schemeClr val="accent4"/>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71" name="Line 137">
            <a:extLst>
              <a:ext uri="{FF2B5EF4-FFF2-40B4-BE49-F238E27FC236}">
                <a16:creationId xmlns:a16="http://schemas.microsoft.com/office/drawing/2014/main" id="{6BDBE749-54D3-C9AD-2EDA-168EE9818578}"/>
              </a:ext>
            </a:extLst>
          </p:cNvPr>
          <p:cNvSpPr>
            <a:spLocks noChangeShapeType="1"/>
          </p:cNvSpPr>
          <p:nvPr/>
        </p:nvSpPr>
        <p:spPr bwMode="auto">
          <a:xfrm>
            <a:off x="9307513" y="5375275"/>
            <a:ext cx="44450" cy="0"/>
          </a:xfrm>
          <a:prstGeom prst="line">
            <a:avLst/>
          </a:prstGeom>
          <a:noFill/>
          <a:ln w="28575" cap="flat">
            <a:solidFill>
              <a:schemeClr val="accent4"/>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72" name="Line 138">
            <a:extLst>
              <a:ext uri="{FF2B5EF4-FFF2-40B4-BE49-F238E27FC236}">
                <a16:creationId xmlns:a16="http://schemas.microsoft.com/office/drawing/2014/main" id="{908E5ABB-C912-B075-1BFF-627DDB592F64}"/>
              </a:ext>
            </a:extLst>
          </p:cNvPr>
          <p:cNvSpPr>
            <a:spLocks noChangeShapeType="1"/>
          </p:cNvSpPr>
          <p:nvPr/>
        </p:nvSpPr>
        <p:spPr bwMode="auto">
          <a:xfrm>
            <a:off x="9605963" y="5392738"/>
            <a:ext cx="0" cy="44450"/>
          </a:xfrm>
          <a:prstGeom prst="line">
            <a:avLst/>
          </a:prstGeom>
          <a:noFill/>
          <a:ln w="28575" cap="flat">
            <a:solidFill>
              <a:schemeClr val="accent4"/>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73" name="Line 139">
            <a:extLst>
              <a:ext uri="{FF2B5EF4-FFF2-40B4-BE49-F238E27FC236}">
                <a16:creationId xmlns:a16="http://schemas.microsoft.com/office/drawing/2014/main" id="{A8A0987C-ED77-2110-2E77-F9228245EE55}"/>
              </a:ext>
            </a:extLst>
          </p:cNvPr>
          <p:cNvSpPr>
            <a:spLocks noChangeShapeType="1"/>
          </p:cNvSpPr>
          <p:nvPr/>
        </p:nvSpPr>
        <p:spPr bwMode="auto">
          <a:xfrm>
            <a:off x="9582150" y="5413375"/>
            <a:ext cx="44450" cy="0"/>
          </a:xfrm>
          <a:prstGeom prst="line">
            <a:avLst/>
          </a:prstGeom>
          <a:noFill/>
          <a:ln w="28575" cap="flat">
            <a:solidFill>
              <a:schemeClr val="accent4"/>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74" name="Line 140">
            <a:extLst>
              <a:ext uri="{FF2B5EF4-FFF2-40B4-BE49-F238E27FC236}">
                <a16:creationId xmlns:a16="http://schemas.microsoft.com/office/drawing/2014/main" id="{CC17CD44-ABDC-CD8E-CEEB-3FFC160C30BF}"/>
              </a:ext>
            </a:extLst>
          </p:cNvPr>
          <p:cNvSpPr>
            <a:spLocks noChangeShapeType="1"/>
          </p:cNvSpPr>
          <p:nvPr/>
        </p:nvSpPr>
        <p:spPr bwMode="auto">
          <a:xfrm>
            <a:off x="9613900" y="5392738"/>
            <a:ext cx="0" cy="44450"/>
          </a:xfrm>
          <a:prstGeom prst="line">
            <a:avLst/>
          </a:prstGeom>
          <a:noFill/>
          <a:ln w="28575" cap="flat">
            <a:solidFill>
              <a:schemeClr val="accent4"/>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75" name="Line 141">
            <a:extLst>
              <a:ext uri="{FF2B5EF4-FFF2-40B4-BE49-F238E27FC236}">
                <a16:creationId xmlns:a16="http://schemas.microsoft.com/office/drawing/2014/main" id="{807E9A9F-FC73-D0C0-68AD-A702765C1C04}"/>
              </a:ext>
            </a:extLst>
          </p:cNvPr>
          <p:cNvSpPr>
            <a:spLocks noChangeShapeType="1"/>
          </p:cNvSpPr>
          <p:nvPr/>
        </p:nvSpPr>
        <p:spPr bwMode="auto">
          <a:xfrm>
            <a:off x="9591675" y="5413375"/>
            <a:ext cx="46038" cy="0"/>
          </a:xfrm>
          <a:prstGeom prst="line">
            <a:avLst/>
          </a:prstGeom>
          <a:noFill/>
          <a:ln w="28575" cap="flat">
            <a:solidFill>
              <a:schemeClr val="accent4"/>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76" name="Line 142">
            <a:extLst>
              <a:ext uri="{FF2B5EF4-FFF2-40B4-BE49-F238E27FC236}">
                <a16:creationId xmlns:a16="http://schemas.microsoft.com/office/drawing/2014/main" id="{1D71BB30-BA30-9AFB-BE17-927AAE08ED8B}"/>
              </a:ext>
            </a:extLst>
          </p:cNvPr>
          <p:cNvSpPr>
            <a:spLocks noChangeShapeType="1"/>
          </p:cNvSpPr>
          <p:nvPr/>
        </p:nvSpPr>
        <p:spPr bwMode="auto">
          <a:xfrm>
            <a:off x="9669463" y="5392738"/>
            <a:ext cx="0" cy="44450"/>
          </a:xfrm>
          <a:prstGeom prst="line">
            <a:avLst/>
          </a:prstGeom>
          <a:noFill/>
          <a:ln w="28575" cap="flat">
            <a:solidFill>
              <a:schemeClr val="accent4"/>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77" name="Line 143">
            <a:extLst>
              <a:ext uri="{FF2B5EF4-FFF2-40B4-BE49-F238E27FC236}">
                <a16:creationId xmlns:a16="http://schemas.microsoft.com/office/drawing/2014/main" id="{BF4C9BB5-0C61-C16A-1F56-F82E0A14738E}"/>
              </a:ext>
            </a:extLst>
          </p:cNvPr>
          <p:cNvSpPr>
            <a:spLocks noChangeShapeType="1"/>
          </p:cNvSpPr>
          <p:nvPr/>
        </p:nvSpPr>
        <p:spPr bwMode="auto">
          <a:xfrm>
            <a:off x="9648825" y="5413375"/>
            <a:ext cx="42863" cy="0"/>
          </a:xfrm>
          <a:prstGeom prst="line">
            <a:avLst/>
          </a:prstGeom>
          <a:noFill/>
          <a:ln w="28575" cap="flat">
            <a:solidFill>
              <a:schemeClr val="accent4"/>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78" name="Line 144">
            <a:extLst>
              <a:ext uri="{FF2B5EF4-FFF2-40B4-BE49-F238E27FC236}">
                <a16:creationId xmlns:a16="http://schemas.microsoft.com/office/drawing/2014/main" id="{0DCA9C24-7BB0-1745-8F8F-0B2499E54EEC}"/>
              </a:ext>
            </a:extLst>
          </p:cNvPr>
          <p:cNvSpPr>
            <a:spLocks noChangeShapeType="1"/>
          </p:cNvSpPr>
          <p:nvPr/>
        </p:nvSpPr>
        <p:spPr bwMode="auto">
          <a:xfrm>
            <a:off x="9923463" y="5453063"/>
            <a:ext cx="0" cy="42863"/>
          </a:xfrm>
          <a:prstGeom prst="line">
            <a:avLst/>
          </a:prstGeom>
          <a:noFill/>
          <a:ln w="28575" cap="flat">
            <a:solidFill>
              <a:schemeClr val="accent4"/>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79" name="Line 145">
            <a:extLst>
              <a:ext uri="{FF2B5EF4-FFF2-40B4-BE49-F238E27FC236}">
                <a16:creationId xmlns:a16="http://schemas.microsoft.com/office/drawing/2014/main" id="{C6CE6044-7D58-EFDE-0737-B22A714CC047}"/>
              </a:ext>
            </a:extLst>
          </p:cNvPr>
          <p:cNvSpPr>
            <a:spLocks noChangeShapeType="1"/>
          </p:cNvSpPr>
          <p:nvPr/>
        </p:nvSpPr>
        <p:spPr bwMode="auto">
          <a:xfrm>
            <a:off x="9902825" y="5473700"/>
            <a:ext cx="42863" cy="0"/>
          </a:xfrm>
          <a:prstGeom prst="line">
            <a:avLst/>
          </a:prstGeom>
          <a:noFill/>
          <a:ln w="28575" cap="flat">
            <a:solidFill>
              <a:schemeClr val="accent4"/>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80" name="Line 146">
            <a:extLst>
              <a:ext uri="{FF2B5EF4-FFF2-40B4-BE49-F238E27FC236}">
                <a16:creationId xmlns:a16="http://schemas.microsoft.com/office/drawing/2014/main" id="{CC585116-0647-FEC9-F76A-7D554DD9A12B}"/>
              </a:ext>
            </a:extLst>
          </p:cNvPr>
          <p:cNvSpPr>
            <a:spLocks noChangeShapeType="1"/>
          </p:cNvSpPr>
          <p:nvPr/>
        </p:nvSpPr>
        <p:spPr bwMode="auto">
          <a:xfrm>
            <a:off x="10801350" y="5522913"/>
            <a:ext cx="0" cy="44450"/>
          </a:xfrm>
          <a:prstGeom prst="line">
            <a:avLst/>
          </a:prstGeom>
          <a:noFill/>
          <a:ln w="28575" cap="flat">
            <a:solidFill>
              <a:schemeClr val="accent4"/>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81" name="Line 147">
            <a:extLst>
              <a:ext uri="{FF2B5EF4-FFF2-40B4-BE49-F238E27FC236}">
                <a16:creationId xmlns:a16="http://schemas.microsoft.com/office/drawing/2014/main" id="{F31C9B20-9C75-1BD9-5FA6-39C5F3FD6F29}"/>
              </a:ext>
            </a:extLst>
          </p:cNvPr>
          <p:cNvSpPr>
            <a:spLocks noChangeShapeType="1"/>
          </p:cNvSpPr>
          <p:nvPr/>
        </p:nvSpPr>
        <p:spPr bwMode="auto">
          <a:xfrm>
            <a:off x="10777538" y="5546725"/>
            <a:ext cx="44450" cy="0"/>
          </a:xfrm>
          <a:prstGeom prst="line">
            <a:avLst/>
          </a:prstGeom>
          <a:noFill/>
          <a:ln w="28575" cap="flat">
            <a:solidFill>
              <a:schemeClr val="accent4"/>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82" name="Line 148">
            <a:extLst>
              <a:ext uri="{FF2B5EF4-FFF2-40B4-BE49-F238E27FC236}">
                <a16:creationId xmlns:a16="http://schemas.microsoft.com/office/drawing/2014/main" id="{EA8D21D4-BCE5-4E4F-7102-0A511DCE3E69}"/>
              </a:ext>
            </a:extLst>
          </p:cNvPr>
          <p:cNvSpPr>
            <a:spLocks noChangeShapeType="1"/>
          </p:cNvSpPr>
          <p:nvPr/>
        </p:nvSpPr>
        <p:spPr bwMode="auto">
          <a:xfrm>
            <a:off x="7218363" y="3617913"/>
            <a:ext cx="0" cy="44450"/>
          </a:xfrm>
          <a:prstGeom prst="line">
            <a:avLst/>
          </a:prstGeom>
          <a:noFill/>
          <a:ln w="7938"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83" name="Line 149">
            <a:extLst>
              <a:ext uri="{FF2B5EF4-FFF2-40B4-BE49-F238E27FC236}">
                <a16:creationId xmlns:a16="http://schemas.microsoft.com/office/drawing/2014/main" id="{7DCB8F93-6934-83F9-7537-CC7753B3048D}"/>
              </a:ext>
            </a:extLst>
          </p:cNvPr>
          <p:cNvSpPr>
            <a:spLocks noChangeShapeType="1"/>
          </p:cNvSpPr>
          <p:nvPr/>
        </p:nvSpPr>
        <p:spPr bwMode="auto">
          <a:xfrm>
            <a:off x="7196138" y="3641725"/>
            <a:ext cx="44450" cy="0"/>
          </a:xfrm>
          <a:prstGeom prst="line">
            <a:avLst/>
          </a:prstGeom>
          <a:noFill/>
          <a:ln w="7938"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84" name="Line 150">
            <a:extLst>
              <a:ext uri="{FF2B5EF4-FFF2-40B4-BE49-F238E27FC236}">
                <a16:creationId xmlns:a16="http://schemas.microsoft.com/office/drawing/2014/main" id="{C1B4A2DB-896A-2199-03BF-65BD6E5EC438}"/>
              </a:ext>
            </a:extLst>
          </p:cNvPr>
          <p:cNvSpPr>
            <a:spLocks noChangeShapeType="1"/>
          </p:cNvSpPr>
          <p:nvPr/>
        </p:nvSpPr>
        <p:spPr bwMode="auto">
          <a:xfrm>
            <a:off x="7413625" y="3789363"/>
            <a:ext cx="0" cy="44450"/>
          </a:xfrm>
          <a:prstGeom prst="line">
            <a:avLst/>
          </a:prstGeom>
          <a:noFill/>
          <a:ln w="7938"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85" name="Line 151">
            <a:extLst>
              <a:ext uri="{FF2B5EF4-FFF2-40B4-BE49-F238E27FC236}">
                <a16:creationId xmlns:a16="http://schemas.microsoft.com/office/drawing/2014/main" id="{7978885D-597B-2E1E-B5F8-7D1BE2700D34}"/>
              </a:ext>
            </a:extLst>
          </p:cNvPr>
          <p:cNvSpPr>
            <a:spLocks noChangeShapeType="1"/>
          </p:cNvSpPr>
          <p:nvPr/>
        </p:nvSpPr>
        <p:spPr bwMode="auto">
          <a:xfrm>
            <a:off x="7391400" y="3810000"/>
            <a:ext cx="44450" cy="0"/>
          </a:xfrm>
          <a:prstGeom prst="line">
            <a:avLst/>
          </a:prstGeom>
          <a:noFill/>
          <a:ln w="7938"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86" name="Line 152">
            <a:extLst>
              <a:ext uri="{FF2B5EF4-FFF2-40B4-BE49-F238E27FC236}">
                <a16:creationId xmlns:a16="http://schemas.microsoft.com/office/drawing/2014/main" id="{C8B33319-01B7-EFF2-D1EF-F8B6798BACA1}"/>
              </a:ext>
            </a:extLst>
          </p:cNvPr>
          <p:cNvSpPr>
            <a:spLocks noChangeShapeType="1"/>
          </p:cNvSpPr>
          <p:nvPr/>
        </p:nvSpPr>
        <p:spPr bwMode="auto">
          <a:xfrm>
            <a:off x="7456488" y="3979863"/>
            <a:ext cx="0" cy="44450"/>
          </a:xfrm>
          <a:prstGeom prst="line">
            <a:avLst/>
          </a:prstGeom>
          <a:noFill/>
          <a:ln w="7938"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87" name="Line 153">
            <a:extLst>
              <a:ext uri="{FF2B5EF4-FFF2-40B4-BE49-F238E27FC236}">
                <a16:creationId xmlns:a16="http://schemas.microsoft.com/office/drawing/2014/main" id="{44659512-C90F-A948-3B09-E18744A7A22E}"/>
              </a:ext>
            </a:extLst>
          </p:cNvPr>
          <p:cNvSpPr>
            <a:spLocks noChangeShapeType="1"/>
          </p:cNvSpPr>
          <p:nvPr/>
        </p:nvSpPr>
        <p:spPr bwMode="auto">
          <a:xfrm>
            <a:off x="7434263" y="4000500"/>
            <a:ext cx="42863" cy="0"/>
          </a:xfrm>
          <a:prstGeom prst="line">
            <a:avLst/>
          </a:prstGeom>
          <a:noFill/>
          <a:ln w="7938"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88" name="Line 154">
            <a:extLst>
              <a:ext uri="{FF2B5EF4-FFF2-40B4-BE49-F238E27FC236}">
                <a16:creationId xmlns:a16="http://schemas.microsoft.com/office/drawing/2014/main" id="{B7F89D30-FE70-8398-A11D-F968CC83065E}"/>
              </a:ext>
            </a:extLst>
          </p:cNvPr>
          <p:cNvSpPr>
            <a:spLocks noChangeShapeType="1"/>
          </p:cNvSpPr>
          <p:nvPr/>
        </p:nvSpPr>
        <p:spPr bwMode="auto">
          <a:xfrm>
            <a:off x="7596188" y="4138613"/>
            <a:ext cx="0" cy="44450"/>
          </a:xfrm>
          <a:prstGeom prst="line">
            <a:avLst/>
          </a:prstGeom>
          <a:noFill/>
          <a:ln w="7938"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89" name="Line 155">
            <a:extLst>
              <a:ext uri="{FF2B5EF4-FFF2-40B4-BE49-F238E27FC236}">
                <a16:creationId xmlns:a16="http://schemas.microsoft.com/office/drawing/2014/main" id="{3D71B461-67B7-A640-685F-35B69CABEA0C}"/>
              </a:ext>
            </a:extLst>
          </p:cNvPr>
          <p:cNvSpPr>
            <a:spLocks noChangeShapeType="1"/>
          </p:cNvSpPr>
          <p:nvPr/>
        </p:nvSpPr>
        <p:spPr bwMode="auto">
          <a:xfrm>
            <a:off x="7573963" y="4160838"/>
            <a:ext cx="46038" cy="0"/>
          </a:xfrm>
          <a:prstGeom prst="line">
            <a:avLst/>
          </a:prstGeom>
          <a:noFill/>
          <a:ln w="7938"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90" name="Line 156">
            <a:extLst>
              <a:ext uri="{FF2B5EF4-FFF2-40B4-BE49-F238E27FC236}">
                <a16:creationId xmlns:a16="http://schemas.microsoft.com/office/drawing/2014/main" id="{66FAFFED-8822-BA16-5DA2-77C4A9FC64A9}"/>
              </a:ext>
            </a:extLst>
          </p:cNvPr>
          <p:cNvSpPr>
            <a:spLocks noChangeShapeType="1"/>
          </p:cNvSpPr>
          <p:nvPr/>
        </p:nvSpPr>
        <p:spPr bwMode="auto">
          <a:xfrm>
            <a:off x="7664450" y="4267200"/>
            <a:ext cx="0" cy="44450"/>
          </a:xfrm>
          <a:prstGeom prst="line">
            <a:avLst/>
          </a:prstGeom>
          <a:noFill/>
          <a:ln w="7938"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91" name="Line 157">
            <a:extLst>
              <a:ext uri="{FF2B5EF4-FFF2-40B4-BE49-F238E27FC236}">
                <a16:creationId xmlns:a16="http://schemas.microsoft.com/office/drawing/2014/main" id="{D1E74874-54E6-0F48-B453-78CA3F729494}"/>
              </a:ext>
            </a:extLst>
          </p:cNvPr>
          <p:cNvSpPr>
            <a:spLocks noChangeShapeType="1"/>
          </p:cNvSpPr>
          <p:nvPr/>
        </p:nvSpPr>
        <p:spPr bwMode="auto">
          <a:xfrm>
            <a:off x="7640638" y="4289425"/>
            <a:ext cx="44450" cy="0"/>
          </a:xfrm>
          <a:prstGeom prst="line">
            <a:avLst/>
          </a:prstGeom>
          <a:noFill/>
          <a:ln w="7938"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92" name="Line 158">
            <a:extLst>
              <a:ext uri="{FF2B5EF4-FFF2-40B4-BE49-F238E27FC236}">
                <a16:creationId xmlns:a16="http://schemas.microsoft.com/office/drawing/2014/main" id="{DDBF3BC2-2B14-A03D-5615-6537B89AD977}"/>
              </a:ext>
            </a:extLst>
          </p:cNvPr>
          <p:cNvSpPr>
            <a:spLocks noChangeShapeType="1"/>
          </p:cNvSpPr>
          <p:nvPr/>
        </p:nvSpPr>
        <p:spPr bwMode="auto">
          <a:xfrm>
            <a:off x="7894638" y="4554538"/>
            <a:ext cx="0" cy="42863"/>
          </a:xfrm>
          <a:prstGeom prst="line">
            <a:avLst/>
          </a:prstGeom>
          <a:noFill/>
          <a:ln w="7938"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93" name="Line 159">
            <a:extLst>
              <a:ext uri="{FF2B5EF4-FFF2-40B4-BE49-F238E27FC236}">
                <a16:creationId xmlns:a16="http://schemas.microsoft.com/office/drawing/2014/main" id="{477CDADE-1534-8C01-0AA4-8C5F16EA1FB2}"/>
              </a:ext>
            </a:extLst>
          </p:cNvPr>
          <p:cNvSpPr>
            <a:spLocks noChangeShapeType="1"/>
          </p:cNvSpPr>
          <p:nvPr/>
        </p:nvSpPr>
        <p:spPr bwMode="auto">
          <a:xfrm>
            <a:off x="7872413" y="4576763"/>
            <a:ext cx="46038" cy="0"/>
          </a:xfrm>
          <a:prstGeom prst="line">
            <a:avLst/>
          </a:prstGeom>
          <a:noFill/>
          <a:ln w="7938"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94" name="Line 160">
            <a:extLst>
              <a:ext uri="{FF2B5EF4-FFF2-40B4-BE49-F238E27FC236}">
                <a16:creationId xmlns:a16="http://schemas.microsoft.com/office/drawing/2014/main" id="{DBF01891-2A04-B3BE-3B9D-A719E7054382}"/>
              </a:ext>
            </a:extLst>
          </p:cNvPr>
          <p:cNvSpPr>
            <a:spLocks noChangeShapeType="1"/>
          </p:cNvSpPr>
          <p:nvPr/>
        </p:nvSpPr>
        <p:spPr bwMode="auto">
          <a:xfrm>
            <a:off x="8124825" y="4743450"/>
            <a:ext cx="0" cy="44450"/>
          </a:xfrm>
          <a:prstGeom prst="line">
            <a:avLst/>
          </a:prstGeom>
          <a:noFill/>
          <a:ln w="7938"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95" name="Line 161">
            <a:extLst>
              <a:ext uri="{FF2B5EF4-FFF2-40B4-BE49-F238E27FC236}">
                <a16:creationId xmlns:a16="http://schemas.microsoft.com/office/drawing/2014/main" id="{06B89E35-54EF-44E1-2D97-07C88F9035E7}"/>
              </a:ext>
            </a:extLst>
          </p:cNvPr>
          <p:cNvSpPr>
            <a:spLocks noChangeShapeType="1"/>
          </p:cNvSpPr>
          <p:nvPr/>
        </p:nvSpPr>
        <p:spPr bwMode="auto">
          <a:xfrm>
            <a:off x="8102600" y="4767263"/>
            <a:ext cx="44450" cy="0"/>
          </a:xfrm>
          <a:prstGeom prst="line">
            <a:avLst/>
          </a:prstGeom>
          <a:noFill/>
          <a:ln w="7938"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96" name="Line 162">
            <a:extLst>
              <a:ext uri="{FF2B5EF4-FFF2-40B4-BE49-F238E27FC236}">
                <a16:creationId xmlns:a16="http://schemas.microsoft.com/office/drawing/2014/main" id="{7D8F4F50-2624-485C-4686-2349CFAC1C31}"/>
              </a:ext>
            </a:extLst>
          </p:cNvPr>
          <p:cNvSpPr>
            <a:spLocks noChangeShapeType="1"/>
          </p:cNvSpPr>
          <p:nvPr/>
        </p:nvSpPr>
        <p:spPr bwMode="auto">
          <a:xfrm>
            <a:off x="8147050" y="4794250"/>
            <a:ext cx="0" cy="44450"/>
          </a:xfrm>
          <a:prstGeom prst="line">
            <a:avLst/>
          </a:prstGeom>
          <a:noFill/>
          <a:ln w="7938"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97" name="Line 163">
            <a:extLst>
              <a:ext uri="{FF2B5EF4-FFF2-40B4-BE49-F238E27FC236}">
                <a16:creationId xmlns:a16="http://schemas.microsoft.com/office/drawing/2014/main" id="{4B60999F-C3CC-9014-7C38-1103A8E9BD0E}"/>
              </a:ext>
            </a:extLst>
          </p:cNvPr>
          <p:cNvSpPr>
            <a:spLocks noChangeShapeType="1"/>
          </p:cNvSpPr>
          <p:nvPr/>
        </p:nvSpPr>
        <p:spPr bwMode="auto">
          <a:xfrm>
            <a:off x="8124825" y="4818063"/>
            <a:ext cx="44450" cy="0"/>
          </a:xfrm>
          <a:prstGeom prst="line">
            <a:avLst/>
          </a:prstGeom>
          <a:noFill/>
          <a:ln w="7938"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98" name="Line 164">
            <a:extLst>
              <a:ext uri="{FF2B5EF4-FFF2-40B4-BE49-F238E27FC236}">
                <a16:creationId xmlns:a16="http://schemas.microsoft.com/office/drawing/2014/main" id="{FF615FEA-5B04-4453-03FE-1F2FA31ACA32}"/>
              </a:ext>
            </a:extLst>
          </p:cNvPr>
          <p:cNvSpPr>
            <a:spLocks noChangeShapeType="1"/>
          </p:cNvSpPr>
          <p:nvPr/>
        </p:nvSpPr>
        <p:spPr bwMode="auto">
          <a:xfrm>
            <a:off x="8394700" y="4875213"/>
            <a:ext cx="0" cy="44450"/>
          </a:xfrm>
          <a:prstGeom prst="line">
            <a:avLst/>
          </a:prstGeom>
          <a:noFill/>
          <a:ln w="7938"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99" name="Line 165">
            <a:extLst>
              <a:ext uri="{FF2B5EF4-FFF2-40B4-BE49-F238E27FC236}">
                <a16:creationId xmlns:a16="http://schemas.microsoft.com/office/drawing/2014/main" id="{25135D4B-265A-F999-E343-9C69B4515F15}"/>
              </a:ext>
            </a:extLst>
          </p:cNvPr>
          <p:cNvSpPr>
            <a:spLocks noChangeShapeType="1"/>
          </p:cNvSpPr>
          <p:nvPr/>
        </p:nvSpPr>
        <p:spPr bwMode="auto">
          <a:xfrm>
            <a:off x="8374063" y="4899025"/>
            <a:ext cx="42863" cy="0"/>
          </a:xfrm>
          <a:prstGeom prst="line">
            <a:avLst/>
          </a:prstGeom>
          <a:noFill/>
          <a:ln w="7938"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00" name="Line 166">
            <a:extLst>
              <a:ext uri="{FF2B5EF4-FFF2-40B4-BE49-F238E27FC236}">
                <a16:creationId xmlns:a16="http://schemas.microsoft.com/office/drawing/2014/main" id="{ABA3AB8C-4464-6421-6605-632FB50310D3}"/>
              </a:ext>
            </a:extLst>
          </p:cNvPr>
          <p:cNvSpPr>
            <a:spLocks noChangeShapeType="1"/>
          </p:cNvSpPr>
          <p:nvPr/>
        </p:nvSpPr>
        <p:spPr bwMode="auto">
          <a:xfrm>
            <a:off x="8405813" y="4900613"/>
            <a:ext cx="0" cy="44450"/>
          </a:xfrm>
          <a:prstGeom prst="line">
            <a:avLst/>
          </a:prstGeom>
          <a:noFill/>
          <a:ln w="7938"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01" name="Line 167">
            <a:extLst>
              <a:ext uri="{FF2B5EF4-FFF2-40B4-BE49-F238E27FC236}">
                <a16:creationId xmlns:a16="http://schemas.microsoft.com/office/drawing/2014/main" id="{44635361-5F93-E03D-7F5F-C061C9466A82}"/>
              </a:ext>
            </a:extLst>
          </p:cNvPr>
          <p:cNvSpPr>
            <a:spLocks noChangeShapeType="1"/>
          </p:cNvSpPr>
          <p:nvPr/>
        </p:nvSpPr>
        <p:spPr bwMode="auto">
          <a:xfrm>
            <a:off x="8383588" y="4924425"/>
            <a:ext cx="42863" cy="0"/>
          </a:xfrm>
          <a:prstGeom prst="line">
            <a:avLst/>
          </a:prstGeom>
          <a:noFill/>
          <a:ln w="7938"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02" name="Line 168">
            <a:extLst>
              <a:ext uri="{FF2B5EF4-FFF2-40B4-BE49-F238E27FC236}">
                <a16:creationId xmlns:a16="http://schemas.microsoft.com/office/drawing/2014/main" id="{622E0063-810F-75A0-ED9D-07282C1B5B55}"/>
              </a:ext>
            </a:extLst>
          </p:cNvPr>
          <p:cNvSpPr>
            <a:spLocks noChangeShapeType="1"/>
          </p:cNvSpPr>
          <p:nvPr/>
        </p:nvSpPr>
        <p:spPr bwMode="auto">
          <a:xfrm>
            <a:off x="8520113" y="5038725"/>
            <a:ext cx="0" cy="42863"/>
          </a:xfrm>
          <a:prstGeom prst="line">
            <a:avLst/>
          </a:prstGeom>
          <a:noFill/>
          <a:ln w="7938"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03" name="Line 169">
            <a:extLst>
              <a:ext uri="{FF2B5EF4-FFF2-40B4-BE49-F238E27FC236}">
                <a16:creationId xmlns:a16="http://schemas.microsoft.com/office/drawing/2014/main" id="{5162E769-98EA-3B87-BDF5-9FD9EB69347E}"/>
              </a:ext>
            </a:extLst>
          </p:cNvPr>
          <p:cNvSpPr>
            <a:spLocks noChangeShapeType="1"/>
          </p:cNvSpPr>
          <p:nvPr/>
        </p:nvSpPr>
        <p:spPr bwMode="auto">
          <a:xfrm>
            <a:off x="8496300" y="5060950"/>
            <a:ext cx="44450" cy="0"/>
          </a:xfrm>
          <a:prstGeom prst="line">
            <a:avLst/>
          </a:prstGeom>
          <a:noFill/>
          <a:ln w="7938"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04" name="Line 170">
            <a:extLst>
              <a:ext uri="{FF2B5EF4-FFF2-40B4-BE49-F238E27FC236}">
                <a16:creationId xmlns:a16="http://schemas.microsoft.com/office/drawing/2014/main" id="{14CBEB4C-A399-425B-4336-F37CF6348AB2}"/>
              </a:ext>
            </a:extLst>
          </p:cNvPr>
          <p:cNvSpPr>
            <a:spLocks noChangeShapeType="1"/>
          </p:cNvSpPr>
          <p:nvPr/>
        </p:nvSpPr>
        <p:spPr bwMode="auto">
          <a:xfrm>
            <a:off x="8691563" y="5114925"/>
            <a:ext cx="0" cy="42863"/>
          </a:xfrm>
          <a:prstGeom prst="line">
            <a:avLst/>
          </a:prstGeom>
          <a:noFill/>
          <a:ln w="7938"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05" name="Line 171">
            <a:extLst>
              <a:ext uri="{FF2B5EF4-FFF2-40B4-BE49-F238E27FC236}">
                <a16:creationId xmlns:a16="http://schemas.microsoft.com/office/drawing/2014/main" id="{35DA187B-5A8F-EA5F-DB0A-89E43F5673E0}"/>
              </a:ext>
            </a:extLst>
          </p:cNvPr>
          <p:cNvSpPr>
            <a:spLocks noChangeShapeType="1"/>
          </p:cNvSpPr>
          <p:nvPr/>
        </p:nvSpPr>
        <p:spPr bwMode="auto">
          <a:xfrm>
            <a:off x="8667750" y="5135563"/>
            <a:ext cx="46038" cy="0"/>
          </a:xfrm>
          <a:prstGeom prst="line">
            <a:avLst/>
          </a:prstGeom>
          <a:noFill/>
          <a:ln w="7938"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06" name="Line 172">
            <a:extLst>
              <a:ext uri="{FF2B5EF4-FFF2-40B4-BE49-F238E27FC236}">
                <a16:creationId xmlns:a16="http://schemas.microsoft.com/office/drawing/2014/main" id="{3A44E839-1FE1-2AF7-E820-153113B44D5A}"/>
              </a:ext>
            </a:extLst>
          </p:cNvPr>
          <p:cNvSpPr>
            <a:spLocks noChangeShapeType="1"/>
          </p:cNvSpPr>
          <p:nvPr/>
        </p:nvSpPr>
        <p:spPr bwMode="auto">
          <a:xfrm>
            <a:off x="8724900" y="5157788"/>
            <a:ext cx="0" cy="42863"/>
          </a:xfrm>
          <a:prstGeom prst="line">
            <a:avLst/>
          </a:prstGeom>
          <a:noFill/>
          <a:ln w="7938"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07" name="Line 173">
            <a:extLst>
              <a:ext uri="{FF2B5EF4-FFF2-40B4-BE49-F238E27FC236}">
                <a16:creationId xmlns:a16="http://schemas.microsoft.com/office/drawing/2014/main" id="{16F21570-EDCB-10D9-17A6-66A6A8F7936E}"/>
              </a:ext>
            </a:extLst>
          </p:cNvPr>
          <p:cNvSpPr>
            <a:spLocks noChangeShapeType="1"/>
          </p:cNvSpPr>
          <p:nvPr/>
        </p:nvSpPr>
        <p:spPr bwMode="auto">
          <a:xfrm>
            <a:off x="8701088" y="5178425"/>
            <a:ext cx="44450" cy="0"/>
          </a:xfrm>
          <a:prstGeom prst="line">
            <a:avLst/>
          </a:prstGeom>
          <a:noFill/>
          <a:ln w="7938"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08" name="Line 174">
            <a:extLst>
              <a:ext uri="{FF2B5EF4-FFF2-40B4-BE49-F238E27FC236}">
                <a16:creationId xmlns:a16="http://schemas.microsoft.com/office/drawing/2014/main" id="{D0FD8D58-59CB-A246-A973-7DECA2FC53E4}"/>
              </a:ext>
            </a:extLst>
          </p:cNvPr>
          <p:cNvSpPr>
            <a:spLocks noChangeShapeType="1"/>
          </p:cNvSpPr>
          <p:nvPr/>
        </p:nvSpPr>
        <p:spPr bwMode="auto">
          <a:xfrm>
            <a:off x="8731250" y="5186363"/>
            <a:ext cx="0" cy="44450"/>
          </a:xfrm>
          <a:prstGeom prst="line">
            <a:avLst/>
          </a:prstGeom>
          <a:noFill/>
          <a:ln w="7938"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09" name="Line 175">
            <a:extLst>
              <a:ext uri="{FF2B5EF4-FFF2-40B4-BE49-F238E27FC236}">
                <a16:creationId xmlns:a16="http://schemas.microsoft.com/office/drawing/2014/main" id="{92FC87BF-B02E-511F-426C-A95E98BB5D35}"/>
              </a:ext>
            </a:extLst>
          </p:cNvPr>
          <p:cNvSpPr>
            <a:spLocks noChangeShapeType="1"/>
          </p:cNvSpPr>
          <p:nvPr/>
        </p:nvSpPr>
        <p:spPr bwMode="auto">
          <a:xfrm>
            <a:off x="8707438" y="5208588"/>
            <a:ext cx="44450" cy="0"/>
          </a:xfrm>
          <a:prstGeom prst="line">
            <a:avLst/>
          </a:prstGeom>
          <a:noFill/>
          <a:ln w="7938"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10" name="Line 176">
            <a:extLst>
              <a:ext uri="{FF2B5EF4-FFF2-40B4-BE49-F238E27FC236}">
                <a16:creationId xmlns:a16="http://schemas.microsoft.com/office/drawing/2014/main" id="{743D2A62-43BE-DC5B-8411-7BC8B6E59818}"/>
              </a:ext>
            </a:extLst>
          </p:cNvPr>
          <p:cNvSpPr>
            <a:spLocks noChangeShapeType="1"/>
          </p:cNvSpPr>
          <p:nvPr/>
        </p:nvSpPr>
        <p:spPr bwMode="auto">
          <a:xfrm>
            <a:off x="8791575" y="5246688"/>
            <a:ext cx="0" cy="44450"/>
          </a:xfrm>
          <a:prstGeom prst="line">
            <a:avLst/>
          </a:prstGeom>
          <a:noFill/>
          <a:ln w="7938"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11" name="Line 177">
            <a:extLst>
              <a:ext uri="{FF2B5EF4-FFF2-40B4-BE49-F238E27FC236}">
                <a16:creationId xmlns:a16="http://schemas.microsoft.com/office/drawing/2014/main" id="{71221D6B-9B90-0E24-E48B-1030ED6B3E33}"/>
              </a:ext>
            </a:extLst>
          </p:cNvPr>
          <p:cNvSpPr>
            <a:spLocks noChangeShapeType="1"/>
          </p:cNvSpPr>
          <p:nvPr/>
        </p:nvSpPr>
        <p:spPr bwMode="auto">
          <a:xfrm>
            <a:off x="8769350" y="5267325"/>
            <a:ext cx="42863" cy="0"/>
          </a:xfrm>
          <a:prstGeom prst="line">
            <a:avLst/>
          </a:prstGeom>
          <a:noFill/>
          <a:ln w="7938"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12" name="Line 178">
            <a:extLst>
              <a:ext uri="{FF2B5EF4-FFF2-40B4-BE49-F238E27FC236}">
                <a16:creationId xmlns:a16="http://schemas.microsoft.com/office/drawing/2014/main" id="{733B3FF8-61A4-16A4-B188-31C1945CABC9}"/>
              </a:ext>
            </a:extLst>
          </p:cNvPr>
          <p:cNvSpPr>
            <a:spLocks noChangeShapeType="1"/>
          </p:cNvSpPr>
          <p:nvPr/>
        </p:nvSpPr>
        <p:spPr bwMode="auto">
          <a:xfrm>
            <a:off x="9039225" y="5384800"/>
            <a:ext cx="0" cy="44450"/>
          </a:xfrm>
          <a:prstGeom prst="line">
            <a:avLst/>
          </a:prstGeom>
          <a:noFill/>
          <a:ln w="7938"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13" name="Line 179">
            <a:extLst>
              <a:ext uri="{FF2B5EF4-FFF2-40B4-BE49-F238E27FC236}">
                <a16:creationId xmlns:a16="http://schemas.microsoft.com/office/drawing/2014/main" id="{AA9197E4-3D94-1701-B2E7-18AFB0AF44D6}"/>
              </a:ext>
            </a:extLst>
          </p:cNvPr>
          <p:cNvSpPr>
            <a:spLocks noChangeShapeType="1"/>
          </p:cNvSpPr>
          <p:nvPr/>
        </p:nvSpPr>
        <p:spPr bwMode="auto">
          <a:xfrm>
            <a:off x="9017000" y="5408613"/>
            <a:ext cx="44450" cy="0"/>
          </a:xfrm>
          <a:prstGeom prst="line">
            <a:avLst/>
          </a:prstGeom>
          <a:noFill/>
          <a:ln w="7938"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14" name="Line 180">
            <a:extLst>
              <a:ext uri="{FF2B5EF4-FFF2-40B4-BE49-F238E27FC236}">
                <a16:creationId xmlns:a16="http://schemas.microsoft.com/office/drawing/2014/main" id="{C570ECAA-EA38-30A4-8DDF-B646033DA588}"/>
              </a:ext>
            </a:extLst>
          </p:cNvPr>
          <p:cNvSpPr>
            <a:spLocks noChangeShapeType="1"/>
          </p:cNvSpPr>
          <p:nvPr/>
        </p:nvSpPr>
        <p:spPr bwMode="auto">
          <a:xfrm>
            <a:off x="9291638" y="5454650"/>
            <a:ext cx="0" cy="44450"/>
          </a:xfrm>
          <a:prstGeom prst="line">
            <a:avLst/>
          </a:prstGeom>
          <a:noFill/>
          <a:ln w="7938"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15" name="Line 181">
            <a:extLst>
              <a:ext uri="{FF2B5EF4-FFF2-40B4-BE49-F238E27FC236}">
                <a16:creationId xmlns:a16="http://schemas.microsoft.com/office/drawing/2014/main" id="{A9F4A34C-6043-C89E-A97D-20A00614EAEC}"/>
              </a:ext>
            </a:extLst>
          </p:cNvPr>
          <p:cNvSpPr>
            <a:spLocks noChangeShapeType="1"/>
          </p:cNvSpPr>
          <p:nvPr/>
        </p:nvSpPr>
        <p:spPr bwMode="auto">
          <a:xfrm>
            <a:off x="9267825" y="5478463"/>
            <a:ext cx="46038" cy="0"/>
          </a:xfrm>
          <a:prstGeom prst="line">
            <a:avLst/>
          </a:prstGeom>
          <a:noFill/>
          <a:ln w="7938"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16" name="Line 182">
            <a:extLst>
              <a:ext uri="{FF2B5EF4-FFF2-40B4-BE49-F238E27FC236}">
                <a16:creationId xmlns:a16="http://schemas.microsoft.com/office/drawing/2014/main" id="{41C99103-74C0-F982-26BE-9B0934240EBA}"/>
              </a:ext>
            </a:extLst>
          </p:cNvPr>
          <p:cNvSpPr>
            <a:spLocks noChangeShapeType="1"/>
          </p:cNvSpPr>
          <p:nvPr/>
        </p:nvSpPr>
        <p:spPr bwMode="auto">
          <a:xfrm>
            <a:off x="9307513" y="5454650"/>
            <a:ext cx="0" cy="44450"/>
          </a:xfrm>
          <a:prstGeom prst="line">
            <a:avLst/>
          </a:prstGeom>
          <a:noFill/>
          <a:ln w="7938"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17" name="Line 183">
            <a:extLst>
              <a:ext uri="{FF2B5EF4-FFF2-40B4-BE49-F238E27FC236}">
                <a16:creationId xmlns:a16="http://schemas.microsoft.com/office/drawing/2014/main" id="{CC1791B1-6029-19EC-6560-9DE98E714F13}"/>
              </a:ext>
            </a:extLst>
          </p:cNvPr>
          <p:cNvSpPr>
            <a:spLocks noChangeShapeType="1"/>
          </p:cNvSpPr>
          <p:nvPr/>
        </p:nvSpPr>
        <p:spPr bwMode="auto">
          <a:xfrm>
            <a:off x="9286875" y="5478463"/>
            <a:ext cx="42863" cy="0"/>
          </a:xfrm>
          <a:prstGeom prst="line">
            <a:avLst/>
          </a:prstGeom>
          <a:noFill/>
          <a:ln w="7938"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18" name="Line 184">
            <a:extLst>
              <a:ext uri="{FF2B5EF4-FFF2-40B4-BE49-F238E27FC236}">
                <a16:creationId xmlns:a16="http://schemas.microsoft.com/office/drawing/2014/main" id="{0028AB44-CE3B-F00A-7426-9B5DC47FEC1A}"/>
              </a:ext>
            </a:extLst>
          </p:cNvPr>
          <p:cNvSpPr>
            <a:spLocks noChangeShapeType="1"/>
          </p:cNvSpPr>
          <p:nvPr/>
        </p:nvSpPr>
        <p:spPr bwMode="auto">
          <a:xfrm>
            <a:off x="9329738" y="5454650"/>
            <a:ext cx="0" cy="44450"/>
          </a:xfrm>
          <a:prstGeom prst="line">
            <a:avLst/>
          </a:prstGeom>
          <a:noFill/>
          <a:ln w="7938"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19" name="Line 185">
            <a:extLst>
              <a:ext uri="{FF2B5EF4-FFF2-40B4-BE49-F238E27FC236}">
                <a16:creationId xmlns:a16="http://schemas.microsoft.com/office/drawing/2014/main" id="{50BCB453-2CD2-CB32-2807-E95D4DF00D10}"/>
              </a:ext>
            </a:extLst>
          </p:cNvPr>
          <p:cNvSpPr>
            <a:spLocks noChangeShapeType="1"/>
          </p:cNvSpPr>
          <p:nvPr/>
        </p:nvSpPr>
        <p:spPr bwMode="auto">
          <a:xfrm>
            <a:off x="9307513" y="5478463"/>
            <a:ext cx="44450" cy="0"/>
          </a:xfrm>
          <a:prstGeom prst="line">
            <a:avLst/>
          </a:prstGeom>
          <a:noFill/>
          <a:ln w="7938"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20" name="Line 186">
            <a:extLst>
              <a:ext uri="{FF2B5EF4-FFF2-40B4-BE49-F238E27FC236}">
                <a16:creationId xmlns:a16="http://schemas.microsoft.com/office/drawing/2014/main" id="{A42A977F-DED1-EE34-AD40-D27C97B222E0}"/>
              </a:ext>
            </a:extLst>
          </p:cNvPr>
          <p:cNvSpPr>
            <a:spLocks noChangeShapeType="1"/>
          </p:cNvSpPr>
          <p:nvPr/>
        </p:nvSpPr>
        <p:spPr bwMode="auto">
          <a:xfrm>
            <a:off x="9605963" y="5473700"/>
            <a:ext cx="0" cy="44450"/>
          </a:xfrm>
          <a:prstGeom prst="line">
            <a:avLst/>
          </a:prstGeom>
          <a:noFill/>
          <a:ln w="7938"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21" name="Line 187">
            <a:extLst>
              <a:ext uri="{FF2B5EF4-FFF2-40B4-BE49-F238E27FC236}">
                <a16:creationId xmlns:a16="http://schemas.microsoft.com/office/drawing/2014/main" id="{597B9AF4-5EDA-A6D8-C188-7C29C591DC0B}"/>
              </a:ext>
            </a:extLst>
          </p:cNvPr>
          <p:cNvSpPr>
            <a:spLocks noChangeShapeType="1"/>
          </p:cNvSpPr>
          <p:nvPr/>
        </p:nvSpPr>
        <p:spPr bwMode="auto">
          <a:xfrm>
            <a:off x="9582150" y="5495925"/>
            <a:ext cx="44450" cy="0"/>
          </a:xfrm>
          <a:prstGeom prst="line">
            <a:avLst/>
          </a:prstGeom>
          <a:noFill/>
          <a:ln w="7938"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22" name="Line 188">
            <a:extLst>
              <a:ext uri="{FF2B5EF4-FFF2-40B4-BE49-F238E27FC236}">
                <a16:creationId xmlns:a16="http://schemas.microsoft.com/office/drawing/2014/main" id="{D09ED445-D2EC-9E6E-948E-8E7E9749A533}"/>
              </a:ext>
            </a:extLst>
          </p:cNvPr>
          <p:cNvSpPr>
            <a:spLocks noChangeShapeType="1"/>
          </p:cNvSpPr>
          <p:nvPr/>
        </p:nvSpPr>
        <p:spPr bwMode="auto">
          <a:xfrm>
            <a:off x="9613900" y="5473700"/>
            <a:ext cx="0" cy="44450"/>
          </a:xfrm>
          <a:prstGeom prst="line">
            <a:avLst/>
          </a:prstGeom>
          <a:noFill/>
          <a:ln w="7938"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23" name="Line 189">
            <a:extLst>
              <a:ext uri="{FF2B5EF4-FFF2-40B4-BE49-F238E27FC236}">
                <a16:creationId xmlns:a16="http://schemas.microsoft.com/office/drawing/2014/main" id="{D15CDA3E-3FA5-2CDD-9F95-686CAF763A05}"/>
              </a:ext>
            </a:extLst>
          </p:cNvPr>
          <p:cNvSpPr>
            <a:spLocks noChangeShapeType="1"/>
          </p:cNvSpPr>
          <p:nvPr/>
        </p:nvSpPr>
        <p:spPr bwMode="auto">
          <a:xfrm>
            <a:off x="9591675" y="5495925"/>
            <a:ext cx="46038" cy="0"/>
          </a:xfrm>
          <a:prstGeom prst="line">
            <a:avLst/>
          </a:prstGeom>
          <a:noFill/>
          <a:ln w="7938"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24" name="Line 190">
            <a:extLst>
              <a:ext uri="{FF2B5EF4-FFF2-40B4-BE49-F238E27FC236}">
                <a16:creationId xmlns:a16="http://schemas.microsoft.com/office/drawing/2014/main" id="{A2C27D82-4A9E-0E82-4922-1C7F721CC142}"/>
              </a:ext>
            </a:extLst>
          </p:cNvPr>
          <p:cNvSpPr>
            <a:spLocks noChangeShapeType="1"/>
          </p:cNvSpPr>
          <p:nvPr/>
        </p:nvSpPr>
        <p:spPr bwMode="auto">
          <a:xfrm>
            <a:off x="9666288" y="5473700"/>
            <a:ext cx="0" cy="44450"/>
          </a:xfrm>
          <a:prstGeom prst="line">
            <a:avLst/>
          </a:prstGeom>
          <a:noFill/>
          <a:ln w="7938"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25" name="Line 191">
            <a:extLst>
              <a:ext uri="{FF2B5EF4-FFF2-40B4-BE49-F238E27FC236}">
                <a16:creationId xmlns:a16="http://schemas.microsoft.com/office/drawing/2014/main" id="{EEDF4D98-E22D-E631-3876-677EE14940C7}"/>
              </a:ext>
            </a:extLst>
          </p:cNvPr>
          <p:cNvSpPr>
            <a:spLocks noChangeShapeType="1"/>
          </p:cNvSpPr>
          <p:nvPr/>
        </p:nvSpPr>
        <p:spPr bwMode="auto">
          <a:xfrm>
            <a:off x="9644063" y="5495925"/>
            <a:ext cx="42863" cy="0"/>
          </a:xfrm>
          <a:prstGeom prst="line">
            <a:avLst/>
          </a:prstGeom>
          <a:noFill/>
          <a:ln w="7938"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26" name="Line 192">
            <a:extLst>
              <a:ext uri="{FF2B5EF4-FFF2-40B4-BE49-F238E27FC236}">
                <a16:creationId xmlns:a16="http://schemas.microsoft.com/office/drawing/2014/main" id="{36307ED5-5DFC-A818-624E-F9B38537625A}"/>
              </a:ext>
            </a:extLst>
          </p:cNvPr>
          <p:cNvSpPr>
            <a:spLocks noChangeShapeType="1"/>
          </p:cNvSpPr>
          <p:nvPr/>
        </p:nvSpPr>
        <p:spPr bwMode="auto">
          <a:xfrm>
            <a:off x="9928225" y="5503863"/>
            <a:ext cx="0" cy="44450"/>
          </a:xfrm>
          <a:prstGeom prst="line">
            <a:avLst/>
          </a:prstGeom>
          <a:noFill/>
          <a:ln w="7938"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27" name="Line 193">
            <a:extLst>
              <a:ext uri="{FF2B5EF4-FFF2-40B4-BE49-F238E27FC236}">
                <a16:creationId xmlns:a16="http://schemas.microsoft.com/office/drawing/2014/main" id="{EFD2B00C-DE4C-6FDD-DEDB-7836E1A9D2EA}"/>
              </a:ext>
            </a:extLst>
          </p:cNvPr>
          <p:cNvSpPr>
            <a:spLocks noChangeShapeType="1"/>
          </p:cNvSpPr>
          <p:nvPr/>
        </p:nvSpPr>
        <p:spPr bwMode="auto">
          <a:xfrm>
            <a:off x="9906000" y="5524500"/>
            <a:ext cx="42863" cy="0"/>
          </a:xfrm>
          <a:prstGeom prst="line">
            <a:avLst/>
          </a:prstGeom>
          <a:noFill/>
          <a:ln w="7938"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28" name="Line 194">
            <a:extLst>
              <a:ext uri="{FF2B5EF4-FFF2-40B4-BE49-F238E27FC236}">
                <a16:creationId xmlns:a16="http://schemas.microsoft.com/office/drawing/2014/main" id="{0A93A394-41A8-C9CD-77C4-D625BF946224}"/>
              </a:ext>
            </a:extLst>
          </p:cNvPr>
          <p:cNvSpPr>
            <a:spLocks noChangeShapeType="1"/>
          </p:cNvSpPr>
          <p:nvPr/>
        </p:nvSpPr>
        <p:spPr bwMode="auto">
          <a:xfrm>
            <a:off x="9928225" y="5530850"/>
            <a:ext cx="0" cy="44450"/>
          </a:xfrm>
          <a:prstGeom prst="line">
            <a:avLst/>
          </a:prstGeom>
          <a:noFill/>
          <a:ln w="7938"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29" name="Line 195">
            <a:extLst>
              <a:ext uri="{FF2B5EF4-FFF2-40B4-BE49-F238E27FC236}">
                <a16:creationId xmlns:a16="http://schemas.microsoft.com/office/drawing/2014/main" id="{4E534DDF-0F5E-A185-BFC9-5790FFDCDF21}"/>
              </a:ext>
            </a:extLst>
          </p:cNvPr>
          <p:cNvSpPr>
            <a:spLocks noChangeShapeType="1"/>
          </p:cNvSpPr>
          <p:nvPr/>
        </p:nvSpPr>
        <p:spPr bwMode="auto">
          <a:xfrm>
            <a:off x="9906000" y="5553075"/>
            <a:ext cx="42863" cy="0"/>
          </a:xfrm>
          <a:prstGeom prst="line">
            <a:avLst/>
          </a:prstGeom>
          <a:noFill/>
          <a:ln w="7938"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30" name="Line 196">
            <a:extLst>
              <a:ext uri="{FF2B5EF4-FFF2-40B4-BE49-F238E27FC236}">
                <a16:creationId xmlns:a16="http://schemas.microsoft.com/office/drawing/2014/main" id="{E7638EE0-9DFA-288B-43F8-5BC650008EFC}"/>
              </a:ext>
            </a:extLst>
          </p:cNvPr>
          <p:cNvSpPr>
            <a:spLocks noChangeShapeType="1"/>
          </p:cNvSpPr>
          <p:nvPr/>
        </p:nvSpPr>
        <p:spPr bwMode="auto">
          <a:xfrm>
            <a:off x="10194925" y="5530850"/>
            <a:ext cx="0" cy="44450"/>
          </a:xfrm>
          <a:prstGeom prst="line">
            <a:avLst/>
          </a:prstGeom>
          <a:noFill/>
          <a:ln w="7938"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31" name="Line 197">
            <a:extLst>
              <a:ext uri="{FF2B5EF4-FFF2-40B4-BE49-F238E27FC236}">
                <a16:creationId xmlns:a16="http://schemas.microsoft.com/office/drawing/2014/main" id="{AA9575FE-D782-A332-90BA-23B9E54D50A3}"/>
              </a:ext>
            </a:extLst>
          </p:cNvPr>
          <p:cNvSpPr>
            <a:spLocks noChangeShapeType="1"/>
          </p:cNvSpPr>
          <p:nvPr/>
        </p:nvSpPr>
        <p:spPr bwMode="auto">
          <a:xfrm>
            <a:off x="10171113" y="5553075"/>
            <a:ext cx="44450" cy="0"/>
          </a:xfrm>
          <a:prstGeom prst="line">
            <a:avLst/>
          </a:prstGeom>
          <a:noFill/>
          <a:ln w="7938"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32" name="Line 198">
            <a:extLst>
              <a:ext uri="{FF2B5EF4-FFF2-40B4-BE49-F238E27FC236}">
                <a16:creationId xmlns:a16="http://schemas.microsoft.com/office/drawing/2014/main" id="{18102A33-F32F-C835-230A-DE4DDC55E855}"/>
              </a:ext>
            </a:extLst>
          </p:cNvPr>
          <p:cNvSpPr>
            <a:spLocks noChangeShapeType="1"/>
          </p:cNvSpPr>
          <p:nvPr/>
        </p:nvSpPr>
        <p:spPr bwMode="auto">
          <a:xfrm>
            <a:off x="10796588" y="5637213"/>
            <a:ext cx="0" cy="42863"/>
          </a:xfrm>
          <a:prstGeom prst="line">
            <a:avLst/>
          </a:prstGeom>
          <a:noFill/>
          <a:ln w="7938"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33" name="Line 199">
            <a:extLst>
              <a:ext uri="{FF2B5EF4-FFF2-40B4-BE49-F238E27FC236}">
                <a16:creationId xmlns:a16="http://schemas.microsoft.com/office/drawing/2014/main" id="{B52B78C3-DA35-A67E-6D94-37FBA5973ADB}"/>
              </a:ext>
            </a:extLst>
          </p:cNvPr>
          <p:cNvSpPr>
            <a:spLocks noChangeShapeType="1"/>
          </p:cNvSpPr>
          <p:nvPr/>
        </p:nvSpPr>
        <p:spPr bwMode="auto">
          <a:xfrm>
            <a:off x="10775950" y="5659438"/>
            <a:ext cx="44450" cy="0"/>
          </a:xfrm>
          <a:prstGeom prst="line">
            <a:avLst/>
          </a:prstGeom>
          <a:noFill/>
          <a:ln w="7938"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34" name="Line 200">
            <a:extLst>
              <a:ext uri="{FF2B5EF4-FFF2-40B4-BE49-F238E27FC236}">
                <a16:creationId xmlns:a16="http://schemas.microsoft.com/office/drawing/2014/main" id="{258F6F16-8476-18CF-F8CD-8B5C728D4993}"/>
              </a:ext>
            </a:extLst>
          </p:cNvPr>
          <p:cNvSpPr>
            <a:spLocks noChangeShapeType="1"/>
          </p:cNvSpPr>
          <p:nvPr/>
        </p:nvSpPr>
        <p:spPr bwMode="auto">
          <a:xfrm>
            <a:off x="11406188" y="5637213"/>
            <a:ext cx="0" cy="42863"/>
          </a:xfrm>
          <a:prstGeom prst="line">
            <a:avLst/>
          </a:prstGeom>
          <a:noFill/>
          <a:ln w="7938"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35" name="Line 201">
            <a:extLst>
              <a:ext uri="{FF2B5EF4-FFF2-40B4-BE49-F238E27FC236}">
                <a16:creationId xmlns:a16="http://schemas.microsoft.com/office/drawing/2014/main" id="{CDF19784-34A9-194F-D7A6-43D0E28EF27F}"/>
              </a:ext>
            </a:extLst>
          </p:cNvPr>
          <p:cNvSpPr>
            <a:spLocks noChangeShapeType="1"/>
          </p:cNvSpPr>
          <p:nvPr/>
        </p:nvSpPr>
        <p:spPr bwMode="auto">
          <a:xfrm>
            <a:off x="11385550" y="5659438"/>
            <a:ext cx="42863" cy="0"/>
          </a:xfrm>
          <a:prstGeom prst="line">
            <a:avLst/>
          </a:prstGeom>
          <a:noFill/>
          <a:ln w="7938"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36" name="Line 202">
            <a:extLst>
              <a:ext uri="{FF2B5EF4-FFF2-40B4-BE49-F238E27FC236}">
                <a16:creationId xmlns:a16="http://schemas.microsoft.com/office/drawing/2014/main" id="{87B127B9-E97E-9782-2EC6-A4E8849CB3FC}"/>
              </a:ext>
            </a:extLst>
          </p:cNvPr>
          <p:cNvSpPr>
            <a:spLocks noChangeShapeType="1"/>
          </p:cNvSpPr>
          <p:nvPr/>
        </p:nvSpPr>
        <p:spPr bwMode="auto">
          <a:xfrm>
            <a:off x="11406188" y="5708650"/>
            <a:ext cx="0" cy="42863"/>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37" name="Line 203">
            <a:extLst>
              <a:ext uri="{FF2B5EF4-FFF2-40B4-BE49-F238E27FC236}">
                <a16:creationId xmlns:a16="http://schemas.microsoft.com/office/drawing/2014/main" id="{B10E547E-642E-9EEC-9630-B4CCCDFBC09C}"/>
              </a:ext>
            </a:extLst>
          </p:cNvPr>
          <p:cNvSpPr>
            <a:spLocks noChangeShapeType="1"/>
          </p:cNvSpPr>
          <p:nvPr/>
        </p:nvSpPr>
        <p:spPr bwMode="auto">
          <a:xfrm>
            <a:off x="11385550" y="5730875"/>
            <a:ext cx="42863" cy="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38" name="Line 204">
            <a:extLst>
              <a:ext uri="{FF2B5EF4-FFF2-40B4-BE49-F238E27FC236}">
                <a16:creationId xmlns:a16="http://schemas.microsoft.com/office/drawing/2014/main" id="{9446D8A9-320E-68B6-A34F-4993ACCAE885}"/>
              </a:ext>
            </a:extLst>
          </p:cNvPr>
          <p:cNvSpPr>
            <a:spLocks noChangeShapeType="1"/>
          </p:cNvSpPr>
          <p:nvPr/>
        </p:nvSpPr>
        <p:spPr bwMode="auto">
          <a:xfrm>
            <a:off x="8713788" y="5584825"/>
            <a:ext cx="0" cy="42863"/>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39" name="Line 205">
            <a:extLst>
              <a:ext uri="{FF2B5EF4-FFF2-40B4-BE49-F238E27FC236}">
                <a16:creationId xmlns:a16="http://schemas.microsoft.com/office/drawing/2014/main" id="{40B7602A-5A54-A7DC-9114-D680EB905D3A}"/>
              </a:ext>
            </a:extLst>
          </p:cNvPr>
          <p:cNvSpPr>
            <a:spLocks noChangeShapeType="1"/>
          </p:cNvSpPr>
          <p:nvPr/>
        </p:nvSpPr>
        <p:spPr bwMode="auto">
          <a:xfrm>
            <a:off x="8691563" y="5605463"/>
            <a:ext cx="42863" cy="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40" name="Line 206">
            <a:extLst>
              <a:ext uri="{FF2B5EF4-FFF2-40B4-BE49-F238E27FC236}">
                <a16:creationId xmlns:a16="http://schemas.microsoft.com/office/drawing/2014/main" id="{7B7A3020-1ECE-6AE9-8C2B-15A7A09595EC}"/>
              </a:ext>
            </a:extLst>
          </p:cNvPr>
          <p:cNvSpPr>
            <a:spLocks noChangeShapeType="1"/>
          </p:cNvSpPr>
          <p:nvPr/>
        </p:nvSpPr>
        <p:spPr bwMode="auto">
          <a:xfrm>
            <a:off x="8121650" y="5091113"/>
            <a:ext cx="0" cy="4445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41" name="Line 207">
            <a:extLst>
              <a:ext uri="{FF2B5EF4-FFF2-40B4-BE49-F238E27FC236}">
                <a16:creationId xmlns:a16="http://schemas.microsoft.com/office/drawing/2014/main" id="{85A05BAB-9F63-55CC-3C58-C801B1F9CBCD}"/>
              </a:ext>
            </a:extLst>
          </p:cNvPr>
          <p:cNvSpPr>
            <a:spLocks noChangeShapeType="1"/>
          </p:cNvSpPr>
          <p:nvPr/>
        </p:nvSpPr>
        <p:spPr bwMode="auto">
          <a:xfrm>
            <a:off x="8101013" y="5114925"/>
            <a:ext cx="44450" cy="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42" name="Line 208">
            <a:extLst>
              <a:ext uri="{FF2B5EF4-FFF2-40B4-BE49-F238E27FC236}">
                <a16:creationId xmlns:a16="http://schemas.microsoft.com/office/drawing/2014/main" id="{D87B1F7E-0363-619F-7040-0841230B4432}"/>
              </a:ext>
            </a:extLst>
          </p:cNvPr>
          <p:cNvSpPr>
            <a:spLocks noChangeShapeType="1"/>
          </p:cNvSpPr>
          <p:nvPr/>
        </p:nvSpPr>
        <p:spPr bwMode="auto">
          <a:xfrm>
            <a:off x="7667625" y="4638675"/>
            <a:ext cx="0" cy="4445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43" name="Line 209">
            <a:extLst>
              <a:ext uri="{FF2B5EF4-FFF2-40B4-BE49-F238E27FC236}">
                <a16:creationId xmlns:a16="http://schemas.microsoft.com/office/drawing/2014/main" id="{A611DB6A-84BD-EE49-237B-B4DB4BE32D25}"/>
              </a:ext>
            </a:extLst>
          </p:cNvPr>
          <p:cNvSpPr>
            <a:spLocks noChangeShapeType="1"/>
          </p:cNvSpPr>
          <p:nvPr/>
        </p:nvSpPr>
        <p:spPr bwMode="auto">
          <a:xfrm>
            <a:off x="7645400" y="4662488"/>
            <a:ext cx="44450" cy="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45" name="Freeform 211">
            <a:extLst>
              <a:ext uri="{FF2B5EF4-FFF2-40B4-BE49-F238E27FC236}">
                <a16:creationId xmlns:a16="http://schemas.microsoft.com/office/drawing/2014/main" id="{740D3800-6755-6E8B-0249-1D393EA03F51}"/>
              </a:ext>
            </a:extLst>
          </p:cNvPr>
          <p:cNvSpPr>
            <a:spLocks/>
          </p:cNvSpPr>
          <p:nvPr/>
        </p:nvSpPr>
        <p:spPr bwMode="auto">
          <a:xfrm>
            <a:off x="7218363" y="3644900"/>
            <a:ext cx="4187825" cy="2085975"/>
          </a:xfrm>
          <a:custGeom>
            <a:avLst/>
            <a:gdLst>
              <a:gd name="T0" fmla="*/ 14 w 2638"/>
              <a:gd name="T1" fmla="*/ 0 h 1314"/>
              <a:gd name="T2" fmla="*/ 40 w 2638"/>
              <a:gd name="T3" fmla="*/ 11 h 1314"/>
              <a:gd name="T4" fmla="*/ 60 w 2638"/>
              <a:gd name="T5" fmla="*/ 32 h 1314"/>
              <a:gd name="T6" fmla="*/ 80 w 2638"/>
              <a:gd name="T7" fmla="*/ 51 h 1314"/>
              <a:gd name="T8" fmla="*/ 94 w 2638"/>
              <a:gd name="T9" fmla="*/ 91 h 1314"/>
              <a:gd name="T10" fmla="*/ 105 w 2638"/>
              <a:gd name="T11" fmla="*/ 104 h 1314"/>
              <a:gd name="T12" fmla="*/ 109 w 2638"/>
              <a:gd name="T13" fmla="*/ 111 h 1314"/>
              <a:gd name="T14" fmla="*/ 125 w 2638"/>
              <a:gd name="T15" fmla="*/ 128 h 1314"/>
              <a:gd name="T16" fmla="*/ 131 w 2638"/>
              <a:gd name="T17" fmla="*/ 161 h 1314"/>
              <a:gd name="T18" fmla="*/ 136 w 2638"/>
              <a:gd name="T19" fmla="*/ 182 h 1314"/>
              <a:gd name="T20" fmla="*/ 141 w 2638"/>
              <a:gd name="T21" fmla="*/ 227 h 1314"/>
              <a:gd name="T22" fmla="*/ 147 w 2638"/>
              <a:gd name="T23" fmla="*/ 255 h 1314"/>
              <a:gd name="T24" fmla="*/ 148 w 2638"/>
              <a:gd name="T25" fmla="*/ 294 h 1314"/>
              <a:gd name="T26" fmla="*/ 152 w 2638"/>
              <a:gd name="T27" fmla="*/ 311 h 1314"/>
              <a:gd name="T28" fmla="*/ 156 w 2638"/>
              <a:gd name="T29" fmla="*/ 330 h 1314"/>
              <a:gd name="T30" fmla="*/ 158 w 2638"/>
              <a:gd name="T31" fmla="*/ 369 h 1314"/>
              <a:gd name="T32" fmla="*/ 170 w 2638"/>
              <a:gd name="T33" fmla="*/ 402 h 1314"/>
              <a:gd name="T34" fmla="*/ 174 w 2638"/>
              <a:gd name="T35" fmla="*/ 417 h 1314"/>
              <a:gd name="T36" fmla="*/ 184 w 2638"/>
              <a:gd name="T37" fmla="*/ 439 h 1314"/>
              <a:gd name="T38" fmla="*/ 193 w 2638"/>
              <a:gd name="T39" fmla="*/ 457 h 1314"/>
              <a:gd name="T40" fmla="*/ 259 w 2638"/>
              <a:gd name="T41" fmla="*/ 475 h 1314"/>
              <a:gd name="T42" fmla="*/ 263 w 2638"/>
              <a:gd name="T43" fmla="*/ 491 h 1314"/>
              <a:gd name="T44" fmla="*/ 266 w 2638"/>
              <a:gd name="T45" fmla="*/ 513 h 1314"/>
              <a:gd name="T46" fmla="*/ 271 w 2638"/>
              <a:gd name="T47" fmla="*/ 530 h 1314"/>
              <a:gd name="T48" fmla="*/ 275 w 2638"/>
              <a:gd name="T49" fmla="*/ 551 h 1314"/>
              <a:gd name="T50" fmla="*/ 281 w 2638"/>
              <a:gd name="T51" fmla="*/ 584 h 1314"/>
              <a:gd name="T52" fmla="*/ 285 w 2638"/>
              <a:gd name="T53" fmla="*/ 604 h 1314"/>
              <a:gd name="T54" fmla="*/ 288 w 2638"/>
              <a:gd name="T55" fmla="*/ 641 h 1314"/>
              <a:gd name="T56" fmla="*/ 288 w 2638"/>
              <a:gd name="T57" fmla="*/ 661 h 1314"/>
              <a:gd name="T58" fmla="*/ 294 w 2638"/>
              <a:gd name="T59" fmla="*/ 715 h 1314"/>
              <a:gd name="T60" fmla="*/ 312 w 2638"/>
              <a:gd name="T61" fmla="*/ 736 h 1314"/>
              <a:gd name="T62" fmla="*/ 321 w 2638"/>
              <a:gd name="T63" fmla="*/ 756 h 1314"/>
              <a:gd name="T64" fmla="*/ 400 w 2638"/>
              <a:gd name="T65" fmla="*/ 774 h 1314"/>
              <a:gd name="T66" fmla="*/ 432 w 2638"/>
              <a:gd name="T67" fmla="*/ 791 h 1314"/>
              <a:gd name="T68" fmla="*/ 434 w 2638"/>
              <a:gd name="T69" fmla="*/ 811 h 1314"/>
              <a:gd name="T70" fmla="*/ 443 w 2638"/>
              <a:gd name="T71" fmla="*/ 832 h 1314"/>
              <a:gd name="T72" fmla="*/ 458 w 2638"/>
              <a:gd name="T73" fmla="*/ 849 h 1314"/>
              <a:gd name="T74" fmla="*/ 461 w 2638"/>
              <a:gd name="T75" fmla="*/ 868 h 1314"/>
              <a:gd name="T76" fmla="*/ 484 w 2638"/>
              <a:gd name="T77" fmla="*/ 887 h 1314"/>
              <a:gd name="T78" fmla="*/ 560 w 2638"/>
              <a:gd name="T79" fmla="*/ 926 h 1314"/>
              <a:gd name="T80" fmla="*/ 577 w 2638"/>
              <a:gd name="T81" fmla="*/ 944 h 1314"/>
              <a:gd name="T82" fmla="*/ 598 w 2638"/>
              <a:gd name="T83" fmla="*/ 966 h 1314"/>
              <a:gd name="T84" fmla="*/ 751 w 2638"/>
              <a:gd name="T85" fmla="*/ 1005 h 1314"/>
              <a:gd name="T86" fmla="*/ 757 w 2638"/>
              <a:gd name="T87" fmla="*/ 1026 h 1314"/>
              <a:gd name="T88" fmla="*/ 761 w 2638"/>
              <a:gd name="T89" fmla="*/ 1069 h 1314"/>
              <a:gd name="T90" fmla="*/ 804 w 2638"/>
              <a:gd name="T91" fmla="*/ 1090 h 1314"/>
              <a:gd name="T92" fmla="*/ 857 w 2638"/>
              <a:gd name="T93" fmla="*/ 1111 h 1314"/>
              <a:gd name="T94" fmla="*/ 869 w 2638"/>
              <a:gd name="T95" fmla="*/ 1130 h 1314"/>
              <a:gd name="T96" fmla="*/ 928 w 2638"/>
              <a:gd name="T97" fmla="*/ 1172 h 1314"/>
              <a:gd name="T98" fmla="*/ 930 w 2638"/>
              <a:gd name="T99" fmla="*/ 1215 h 1314"/>
              <a:gd name="T100" fmla="*/ 937 w 2638"/>
              <a:gd name="T101" fmla="*/ 1229 h 1314"/>
              <a:gd name="T102" fmla="*/ 944 w 2638"/>
              <a:gd name="T103" fmla="*/ 1235 h 1314"/>
              <a:gd name="T104" fmla="*/ 1128 w 2638"/>
              <a:gd name="T105" fmla="*/ 1262 h 1314"/>
              <a:gd name="T106" fmla="*/ 1878 w 2638"/>
              <a:gd name="T107" fmla="*/ 1288 h 1314"/>
              <a:gd name="T108" fmla="*/ 1910 w 2638"/>
              <a:gd name="T109" fmla="*/ 1314 h 1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638" h="1314">
                <a:moveTo>
                  <a:pt x="0" y="0"/>
                </a:moveTo>
                <a:lnTo>
                  <a:pt x="14" y="0"/>
                </a:lnTo>
                <a:lnTo>
                  <a:pt x="14" y="11"/>
                </a:lnTo>
                <a:lnTo>
                  <a:pt x="40" y="11"/>
                </a:lnTo>
                <a:lnTo>
                  <a:pt x="40" y="32"/>
                </a:lnTo>
                <a:lnTo>
                  <a:pt x="60" y="32"/>
                </a:lnTo>
                <a:lnTo>
                  <a:pt x="60" y="51"/>
                </a:lnTo>
                <a:lnTo>
                  <a:pt x="80" y="51"/>
                </a:lnTo>
                <a:lnTo>
                  <a:pt x="80" y="91"/>
                </a:lnTo>
                <a:lnTo>
                  <a:pt x="94" y="91"/>
                </a:lnTo>
                <a:lnTo>
                  <a:pt x="94" y="104"/>
                </a:lnTo>
                <a:lnTo>
                  <a:pt x="105" y="104"/>
                </a:lnTo>
                <a:lnTo>
                  <a:pt x="105" y="111"/>
                </a:lnTo>
                <a:lnTo>
                  <a:pt x="109" y="111"/>
                </a:lnTo>
                <a:lnTo>
                  <a:pt x="109" y="128"/>
                </a:lnTo>
                <a:lnTo>
                  <a:pt x="125" y="128"/>
                </a:lnTo>
                <a:lnTo>
                  <a:pt x="125" y="161"/>
                </a:lnTo>
                <a:lnTo>
                  <a:pt x="131" y="161"/>
                </a:lnTo>
                <a:lnTo>
                  <a:pt x="131" y="182"/>
                </a:lnTo>
                <a:lnTo>
                  <a:pt x="136" y="182"/>
                </a:lnTo>
                <a:lnTo>
                  <a:pt x="136" y="227"/>
                </a:lnTo>
                <a:lnTo>
                  <a:pt x="141" y="227"/>
                </a:lnTo>
                <a:lnTo>
                  <a:pt x="141" y="255"/>
                </a:lnTo>
                <a:lnTo>
                  <a:pt x="147" y="255"/>
                </a:lnTo>
                <a:lnTo>
                  <a:pt x="147" y="292"/>
                </a:lnTo>
                <a:lnTo>
                  <a:pt x="148" y="294"/>
                </a:lnTo>
                <a:lnTo>
                  <a:pt x="148" y="311"/>
                </a:lnTo>
                <a:lnTo>
                  <a:pt x="152" y="311"/>
                </a:lnTo>
                <a:lnTo>
                  <a:pt x="152" y="330"/>
                </a:lnTo>
                <a:lnTo>
                  <a:pt x="156" y="330"/>
                </a:lnTo>
                <a:lnTo>
                  <a:pt x="156" y="369"/>
                </a:lnTo>
                <a:lnTo>
                  <a:pt x="158" y="369"/>
                </a:lnTo>
                <a:lnTo>
                  <a:pt x="158" y="402"/>
                </a:lnTo>
                <a:lnTo>
                  <a:pt x="170" y="402"/>
                </a:lnTo>
                <a:lnTo>
                  <a:pt x="170" y="417"/>
                </a:lnTo>
                <a:lnTo>
                  <a:pt x="174" y="417"/>
                </a:lnTo>
                <a:lnTo>
                  <a:pt x="174" y="439"/>
                </a:lnTo>
                <a:lnTo>
                  <a:pt x="184" y="439"/>
                </a:lnTo>
                <a:lnTo>
                  <a:pt x="184" y="457"/>
                </a:lnTo>
                <a:lnTo>
                  <a:pt x="193" y="457"/>
                </a:lnTo>
                <a:lnTo>
                  <a:pt x="193" y="475"/>
                </a:lnTo>
                <a:lnTo>
                  <a:pt x="259" y="475"/>
                </a:lnTo>
                <a:lnTo>
                  <a:pt x="259" y="491"/>
                </a:lnTo>
                <a:lnTo>
                  <a:pt x="263" y="491"/>
                </a:lnTo>
                <a:lnTo>
                  <a:pt x="263" y="513"/>
                </a:lnTo>
                <a:lnTo>
                  <a:pt x="266" y="513"/>
                </a:lnTo>
                <a:lnTo>
                  <a:pt x="266" y="530"/>
                </a:lnTo>
                <a:lnTo>
                  <a:pt x="271" y="530"/>
                </a:lnTo>
                <a:lnTo>
                  <a:pt x="271" y="551"/>
                </a:lnTo>
                <a:lnTo>
                  <a:pt x="275" y="551"/>
                </a:lnTo>
                <a:lnTo>
                  <a:pt x="275" y="584"/>
                </a:lnTo>
                <a:lnTo>
                  <a:pt x="281" y="584"/>
                </a:lnTo>
                <a:lnTo>
                  <a:pt x="281" y="604"/>
                </a:lnTo>
                <a:lnTo>
                  <a:pt x="285" y="604"/>
                </a:lnTo>
                <a:lnTo>
                  <a:pt x="285" y="641"/>
                </a:lnTo>
                <a:lnTo>
                  <a:pt x="288" y="641"/>
                </a:lnTo>
                <a:lnTo>
                  <a:pt x="288" y="654"/>
                </a:lnTo>
                <a:lnTo>
                  <a:pt x="288" y="661"/>
                </a:lnTo>
                <a:lnTo>
                  <a:pt x="294" y="661"/>
                </a:lnTo>
                <a:lnTo>
                  <a:pt x="294" y="715"/>
                </a:lnTo>
                <a:lnTo>
                  <a:pt x="312" y="715"/>
                </a:lnTo>
                <a:lnTo>
                  <a:pt x="312" y="736"/>
                </a:lnTo>
                <a:lnTo>
                  <a:pt x="321" y="736"/>
                </a:lnTo>
                <a:lnTo>
                  <a:pt x="321" y="756"/>
                </a:lnTo>
                <a:lnTo>
                  <a:pt x="400" y="756"/>
                </a:lnTo>
                <a:lnTo>
                  <a:pt x="400" y="774"/>
                </a:lnTo>
                <a:lnTo>
                  <a:pt x="432" y="774"/>
                </a:lnTo>
                <a:lnTo>
                  <a:pt x="432" y="791"/>
                </a:lnTo>
                <a:lnTo>
                  <a:pt x="434" y="791"/>
                </a:lnTo>
                <a:lnTo>
                  <a:pt x="434" y="811"/>
                </a:lnTo>
                <a:lnTo>
                  <a:pt x="443" y="811"/>
                </a:lnTo>
                <a:lnTo>
                  <a:pt x="443" y="832"/>
                </a:lnTo>
                <a:lnTo>
                  <a:pt x="458" y="832"/>
                </a:lnTo>
                <a:lnTo>
                  <a:pt x="458" y="849"/>
                </a:lnTo>
                <a:lnTo>
                  <a:pt x="461" y="849"/>
                </a:lnTo>
                <a:lnTo>
                  <a:pt x="461" y="868"/>
                </a:lnTo>
                <a:lnTo>
                  <a:pt x="484" y="868"/>
                </a:lnTo>
                <a:lnTo>
                  <a:pt x="484" y="887"/>
                </a:lnTo>
                <a:lnTo>
                  <a:pt x="560" y="887"/>
                </a:lnTo>
                <a:lnTo>
                  <a:pt x="560" y="926"/>
                </a:lnTo>
                <a:lnTo>
                  <a:pt x="577" y="926"/>
                </a:lnTo>
                <a:lnTo>
                  <a:pt x="577" y="944"/>
                </a:lnTo>
                <a:lnTo>
                  <a:pt x="598" y="944"/>
                </a:lnTo>
                <a:lnTo>
                  <a:pt x="598" y="966"/>
                </a:lnTo>
                <a:lnTo>
                  <a:pt x="751" y="966"/>
                </a:lnTo>
                <a:lnTo>
                  <a:pt x="751" y="1005"/>
                </a:lnTo>
                <a:lnTo>
                  <a:pt x="757" y="1005"/>
                </a:lnTo>
                <a:lnTo>
                  <a:pt x="757" y="1026"/>
                </a:lnTo>
                <a:lnTo>
                  <a:pt x="761" y="1026"/>
                </a:lnTo>
                <a:lnTo>
                  <a:pt x="761" y="1069"/>
                </a:lnTo>
                <a:lnTo>
                  <a:pt x="804" y="1069"/>
                </a:lnTo>
                <a:lnTo>
                  <a:pt x="804" y="1090"/>
                </a:lnTo>
                <a:lnTo>
                  <a:pt x="857" y="1090"/>
                </a:lnTo>
                <a:lnTo>
                  <a:pt x="857" y="1111"/>
                </a:lnTo>
                <a:lnTo>
                  <a:pt x="869" y="1111"/>
                </a:lnTo>
                <a:lnTo>
                  <a:pt x="869" y="1130"/>
                </a:lnTo>
                <a:lnTo>
                  <a:pt x="928" y="1130"/>
                </a:lnTo>
                <a:lnTo>
                  <a:pt x="928" y="1172"/>
                </a:lnTo>
                <a:lnTo>
                  <a:pt x="930" y="1172"/>
                </a:lnTo>
                <a:lnTo>
                  <a:pt x="930" y="1215"/>
                </a:lnTo>
                <a:lnTo>
                  <a:pt x="937" y="1215"/>
                </a:lnTo>
                <a:lnTo>
                  <a:pt x="937" y="1229"/>
                </a:lnTo>
                <a:lnTo>
                  <a:pt x="944" y="1229"/>
                </a:lnTo>
                <a:lnTo>
                  <a:pt x="944" y="1235"/>
                </a:lnTo>
                <a:lnTo>
                  <a:pt x="1128" y="1235"/>
                </a:lnTo>
                <a:lnTo>
                  <a:pt x="1128" y="1262"/>
                </a:lnTo>
                <a:lnTo>
                  <a:pt x="1878" y="1262"/>
                </a:lnTo>
                <a:lnTo>
                  <a:pt x="1878" y="1288"/>
                </a:lnTo>
                <a:lnTo>
                  <a:pt x="1910" y="1288"/>
                </a:lnTo>
                <a:lnTo>
                  <a:pt x="1910" y="1314"/>
                </a:lnTo>
                <a:lnTo>
                  <a:pt x="2638" y="1314"/>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50" name="Freeform 215">
            <a:extLst>
              <a:ext uri="{FF2B5EF4-FFF2-40B4-BE49-F238E27FC236}">
                <a16:creationId xmlns:a16="http://schemas.microsoft.com/office/drawing/2014/main" id="{FFC388E9-929B-E163-A11F-AD05DD54B7BA}"/>
              </a:ext>
            </a:extLst>
          </p:cNvPr>
          <p:cNvSpPr>
            <a:spLocks/>
          </p:cNvSpPr>
          <p:nvPr/>
        </p:nvSpPr>
        <p:spPr bwMode="auto">
          <a:xfrm>
            <a:off x="7231063" y="3630613"/>
            <a:ext cx="3563938" cy="1924050"/>
          </a:xfrm>
          <a:custGeom>
            <a:avLst/>
            <a:gdLst>
              <a:gd name="T0" fmla="*/ 63 w 2245"/>
              <a:gd name="T1" fmla="*/ 0 h 1212"/>
              <a:gd name="T2" fmla="*/ 73 w 2245"/>
              <a:gd name="T3" fmla="*/ 16 h 1212"/>
              <a:gd name="T4" fmla="*/ 94 w 2245"/>
              <a:gd name="T5" fmla="*/ 27 h 1212"/>
              <a:gd name="T6" fmla="*/ 111 w 2245"/>
              <a:gd name="T7" fmla="*/ 40 h 1212"/>
              <a:gd name="T8" fmla="*/ 122 w 2245"/>
              <a:gd name="T9" fmla="*/ 64 h 1212"/>
              <a:gd name="T10" fmla="*/ 140 w 2245"/>
              <a:gd name="T11" fmla="*/ 77 h 1212"/>
              <a:gd name="T12" fmla="*/ 146 w 2245"/>
              <a:gd name="T13" fmla="*/ 118 h 1212"/>
              <a:gd name="T14" fmla="*/ 160 w 2245"/>
              <a:gd name="T15" fmla="*/ 171 h 1212"/>
              <a:gd name="T16" fmla="*/ 166 w 2245"/>
              <a:gd name="T17" fmla="*/ 185 h 1212"/>
              <a:gd name="T18" fmla="*/ 237 w 2245"/>
              <a:gd name="T19" fmla="*/ 210 h 1212"/>
              <a:gd name="T20" fmla="*/ 263 w 2245"/>
              <a:gd name="T21" fmla="*/ 223 h 1212"/>
              <a:gd name="T22" fmla="*/ 278 w 2245"/>
              <a:gd name="T23" fmla="*/ 237 h 1212"/>
              <a:gd name="T24" fmla="*/ 285 w 2245"/>
              <a:gd name="T25" fmla="*/ 249 h 1212"/>
              <a:gd name="T26" fmla="*/ 292 w 2245"/>
              <a:gd name="T27" fmla="*/ 263 h 1212"/>
              <a:gd name="T28" fmla="*/ 297 w 2245"/>
              <a:gd name="T29" fmla="*/ 276 h 1212"/>
              <a:gd name="T30" fmla="*/ 302 w 2245"/>
              <a:gd name="T31" fmla="*/ 287 h 1212"/>
              <a:gd name="T32" fmla="*/ 313 w 2245"/>
              <a:gd name="T33" fmla="*/ 302 h 1212"/>
              <a:gd name="T34" fmla="*/ 373 w 2245"/>
              <a:gd name="T35" fmla="*/ 313 h 1212"/>
              <a:gd name="T36" fmla="*/ 384 w 2245"/>
              <a:gd name="T37" fmla="*/ 329 h 1212"/>
              <a:gd name="T38" fmla="*/ 404 w 2245"/>
              <a:gd name="T39" fmla="*/ 341 h 1212"/>
              <a:gd name="T40" fmla="*/ 417 w 2245"/>
              <a:gd name="T41" fmla="*/ 367 h 1212"/>
              <a:gd name="T42" fmla="*/ 425 w 2245"/>
              <a:gd name="T43" fmla="*/ 382 h 1212"/>
              <a:gd name="T44" fmla="*/ 430 w 2245"/>
              <a:gd name="T45" fmla="*/ 410 h 1212"/>
              <a:gd name="T46" fmla="*/ 442 w 2245"/>
              <a:gd name="T47" fmla="*/ 452 h 1212"/>
              <a:gd name="T48" fmla="*/ 448 w 2245"/>
              <a:gd name="T49" fmla="*/ 475 h 1212"/>
              <a:gd name="T50" fmla="*/ 483 w 2245"/>
              <a:gd name="T51" fmla="*/ 503 h 1212"/>
              <a:gd name="T52" fmla="*/ 543 w 2245"/>
              <a:gd name="T53" fmla="*/ 514 h 1212"/>
              <a:gd name="T54" fmla="*/ 562 w 2245"/>
              <a:gd name="T55" fmla="*/ 541 h 1212"/>
              <a:gd name="T56" fmla="*/ 566 w 2245"/>
              <a:gd name="T57" fmla="*/ 556 h 1212"/>
              <a:gd name="T58" fmla="*/ 572 w 2245"/>
              <a:gd name="T59" fmla="*/ 568 h 1212"/>
              <a:gd name="T60" fmla="*/ 572 w 2245"/>
              <a:gd name="T61" fmla="*/ 594 h 1212"/>
              <a:gd name="T62" fmla="*/ 582 w 2245"/>
              <a:gd name="T63" fmla="*/ 622 h 1212"/>
              <a:gd name="T64" fmla="*/ 591 w 2245"/>
              <a:gd name="T65" fmla="*/ 637 h 1212"/>
              <a:gd name="T66" fmla="*/ 596 w 2245"/>
              <a:gd name="T67" fmla="*/ 647 h 1212"/>
              <a:gd name="T68" fmla="*/ 686 w 2245"/>
              <a:gd name="T69" fmla="*/ 664 h 1212"/>
              <a:gd name="T70" fmla="*/ 728 w 2245"/>
              <a:gd name="T71" fmla="*/ 681 h 1212"/>
              <a:gd name="T72" fmla="*/ 736 w 2245"/>
              <a:gd name="T73" fmla="*/ 695 h 1212"/>
              <a:gd name="T74" fmla="*/ 742 w 2245"/>
              <a:gd name="T75" fmla="*/ 711 h 1212"/>
              <a:gd name="T76" fmla="*/ 749 w 2245"/>
              <a:gd name="T77" fmla="*/ 718 h 1212"/>
              <a:gd name="T78" fmla="*/ 758 w 2245"/>
              <a:gd name="T79" fmla="*/ 744 h 1212"/>
              <a:gd name="T80" fmla="*/ 763 w 2245"/>
              <a:gd name="T81" fmla="*/ 772 h 1212"/>
              <a:gd name="T82" fmla="*/ 818 w 2245"/>
              <a:gd name="T83" fmla="*/ 787 h 1212"/>
              <a:gd name="T84" fmla="*/ 946 w 2245"/>
              <a:gd name="T85" fmla="*/ 805 h 1212"/>
              <a:gd name="T86" fmla="*/ 956 w 2245"/>
              <a:gd name="T87" fmla="*/ 849 h 1212"/>
              <a:gd name="T88" fmla="*/ 964 w 2245"/>
              <a:gd name="T89" fmla="*/ 869 h 1212"/>
              <a:gd name="T90" fmla="*/ 1062 w 2245"/>
              <a:gd name="T91" fmla="*/ 884 h 1212"/>
              <a:gd name="T92" fmla="*/ 1116 w 2245"/>
              <a:gd name="T93" fmla="*/ 918 h 1212"/>
              <a:gd name="T94" fmla="*/ 1125 w 2245"/>
              <a:gd name="T95" fmla="*/ 969 h 1212"/>
              <a:gd name="T96" fmla="*/ 1129 w 2245"/>
              <a:gd name="T97" fmla="*/ 986 h 1212"/>
              <a:gd name="T98" fmla="*/ 1156 w 2245"/>
              <a:gd name="T99" fmla="*/ 1019 h 1212"/>
              <a:gd name="T100" fmla="*/ 1220 w 2245"/>
              <a:gd name="T101" fmla="*/ 1039 h 1212"/>
              <a:gd name="T102" fmla="*/ 1257 w 2245"/>
              <a:gd name="T103" fmla="*/ 1061 h 1212"/>
              <a:gd name="T104" fmla="*/ 1302 w 2245"/>
              <a:gd name="T105" fmla="*/ 1080 h 1212"/>
              <a:gd name="T106" fmla="*/ 1334 w 2245"/>
              <a:gd name="T107" fmla="*/ 1096 h 1212"/>
              <a:gd name="T108" fmla="*/ 1674 w 2245"/>
              <a:gd name="T109" fmla="*/ 1123 h 1212"/>
              <a:gd name="T110" fmla="*/ 1699 w 2245"/>
              <a:gd name="T111" fmla="*/ 1161 h 1212"/>
              <a:gd name="T112" fmla="*/ 2245 w 2245"/>
              <a:gd name="T113" fmla="*/ 1207 h 1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245" h="1212">
                <a:moveTo>
                  <a:pt x="0" y="0"/>
                </a:moveTo>
                <a:lnTo>
                  <a:pt x="63" y="0"/>
                </a:lnTo>
                <a:lnTo>
                  <a:pt x="63" y="16"/>
                </a:lnTo>
                <a:lnTo>
                  <a:pt x="73" y="16"/>
                </a:lnTo>
                <a:lnTo>
                  <a:pt x="73" y="27"/>
                </a:lnTo>
                <a:lnTo>
                  <a:pt x="94" y="27"/>
                </a:lnTo>
                <a:lnTo>
                  <a:pt x="94" y="40"/>
                </a:lnTo>
                <a:lnTo>
                  <a:pt x="111" y="40"/>
                </a:lnTo>
                <a:lnTo>
                  <a:pt x="111" y="64"/>
                </a:lnTo>
                <a:lnTo>
                  <a:pt x="122" y="64"/>
                </a:lnTo>
                <a:lnTo>
                  <a:pt x="122" y="77"/>
                </a:lnTo>
                <a:lnTo>
                  <a:pt x="140" y="77"/>
                </a:lnTo>
                <a:lnTo>
                  <a:pt x="140" y="118"/>
                </a:lnTo>
                <a:lnTo>
                  <a:pt x="146" y="118"/>
                </a:lnTo>
                <a:lnTo>
                  <a:pt x="146" y="171"/>
                </a:lnTo>
                <a:lnTo>
                  <a:pt x="160" y="171"/>
                </a:lnTo>
                <a:lnTo>
                  <a:pt x="160" y="185"/>
                </a:lnTo>
                <a:lnTo>
                  <a:pt x="166" y="185"/>
                </a:lnTo>
                <a:lnTo>
                  <a:pt x="166" y="210"/>
                </a:lnTo>
                <a:lnTo>
                  <a:pt x="237" y="210"/>
                </a:lnTo>
                <a:lnTo>
                  <a:pt x="237" y="223"/>
                </a:lnTo>
                <a:lnTo>
                  <a:pt x="263" y="223"/>
                </a:lnTo>
                <a:lnTo>
                  <a:pt x="263" y="237"/>
                </a:lnTo>
                <a:lnTo>
                  <a:pt x="278" y="237"/>
                </a:lnTo>
                <a:lnTo>
                  <a:pt x="278" y="249"/>
                </a:lnTo>
                <a:lnTo>
                  <a:pt x="285" y="249"/>
                </a:lnTo>
                <a:lnTo>
                  <a:pt x="285" y="263"/>
                </a:lnTo>
                <a:lnTo>
                  <a:pt x="292" y="263"/>
                </a:lnTo>
                <a:lnTo>
                  <a:pt x="292" y="276"/>
                </a:lnTo>
                <a:lnTo>
                  <a:pt x="297" y="276"/>
                </a:lnTo>
                <a:lnTo>
                  <a:pt x="297" y="287"/>
                </a:lnTo>
                <a:lnTo>
                  <a:pt x="302" y="287"/>
                </a:lnTo>
                <a:lnTo>
                  <a:pt x="302" y="302"/>
                </a:lnTo>
                <a:lnTo>
                  <a:pt x="313" y="302"/>
                </a:lnTo>
                <a:lnTo>
                  <a:pt x="313" y="313"/>
                </a:lnTo>
                <a:lnTo>
                  <a:pt x="373" y="313"/>
                </a:lnTo>
                <a:lnTo>
                  <a:pt x="373" y="329"/>
                </a:lnTo>
                <a:lnTo>
                  <a:pt x="384" y="329"/>
                </a:lnTo>
                <a:lnTo>
                  <a:pt x="384" y="341"/>
                </a:lnTo>
                <a:lnTo>
                  <a:pt x="404" y="341"/>
                </a:lnTo>
                <a:lnTo>
                  <a:pt x="404" y="367"/>
                </a:lnTo>
                <a:lnTo>
                  <a:pt x="417" y="367"/>
                </a:lnTo>
                <a:lnTo>
                  <a:pt x="417" y="382"/>
                </a:lnTo>
                <a:lnTo>
                  <a:pt x="425" y="382"/>
                </a:lnTo>
                <a:lnTo>
                  <a:pt x="425" y="410"/>
                </a:lnTo>
                <a:lnTo>
                  <a:pt x="430" y="410"/>
                </a:lnTo>
                <a:lnTo>
                  <a:pt x="430" y="452"/>
                </a:lnTo>
                <a:lnTo>
                  <a:pt x="442" y="452"/>
                </a:lnTo>
                <a:lnTo>
                  <a:pt x="442" y="475"/>
                </a:lnTo>
                <a:lnTo>
                  <a:pt x="448" y="475"/>
                </a:lnTo>
                <a:lnTo>
                  <a:pt x="448" y="503"/>
                </a:lnTo>
                <a:lnTo>
                  <a:pt x="483" y="503"/>
                </a:lnTo>
                <a:lnTo>
                  <a:pt x="483" y="514"/>
                </a:lnTo>
                <a:lnTo>
                  <a:pt x="543" y="514"/>
                </a:lnTo>
                <a:lnTo>
                  <a:pt x="543" y="541"/>
                </a:lnTo>
                <a:lnTo>
                  <a:pt x="562" y="541"/>
                </a:lnTo>
                <a:lnTo>
                  <a:pt x="562" y="556"/>
                </a:lnTo>
                <a:lnTo>
                  <a:pt x="566" y="556"/>
                </a:lnTo>
                <a:lnTo>
                  <a:pt x="566" y="568"/>
                </a:lnTo>
                <a:lnTo>
                  <a:pt x="572" y="568"/>
                </a:lnTo>
                <a:lnTo>
                  <a:pt x="572" y="579"/>
                </a:lnTo>
                <a:lnTo>
                  <a:pt x="572" y="594"/>
                </a:lnTo>
                <a:lnTo>
                  <a:pt x="582" y="594"/>
                </a:lnTo>
                <a:lnTo>
                  <a:pt x="582" y="622"/>
                </a:lnTo>
                <a:lnTo>
                  <a:pt x="591" y="622"/>
                </a:lnTo>
                <a:lnTo>
                  <a:pt x="591" y="637"/>
                </a:lnTo>
                <a:lnTo>
                  <a:pt x="596" y="637"/>
                </a:lnTo>
                <a:lnTo>
                  <a:pt x="596" y="647"/>
                </a:lnTo>
                <a:lnTo>
                  <a:pt x="686" y="647"/>
                </a:lnTo>
                <a:lnTo>
                  <a:pt x="686" y="664"/>
                </a:lnTo>
                <a:lnTo>
                  <a:pt x="728" y="664"/>
                </a:lnTo>
                <a:lnTo>
                  <a:pt x="728" y="681"/>
                </a:lnTo>
                <a:lnTo>
                  <a:pt x="736" y="681"/>
                </a:lnTo>
                <a:lnTo>
                  <a:pt x="736" y="695"/>
                </a:lnTo>
                <a:lnTo>
                  <a:pt x="742" y="695"/>
                </a:lnTo>
                <a:lnTo>
                  <a:pt x="742" y="711"/>
                </a:lnTo>
                <a:lnTo>
                  <a:pt x="742" y="718"/>
                </a:lnTo>
                <a:lnTo>
                  <a:pt x="749" y="718"/>
                </a:lnTo>
                <a:lnTo>
                  <a:pt x="749" y="744"/>
                </a:lnTo>
                <a:lnTo>
                  <a:pt x="758" y="744"/>
                </a:lnTo>
                <a:lnTo>
                  <a:pt x="758" y="772"/>
                </a:lnTo>
                <a:lnTo>
                  <a:pt x="763" y="772"/>
                </a:lnTo>
                <a:lnTo>
                  <a:pt x="763" y="787"/>
                </a:lnTo>
                <a:lnTo>
                  <a:pt x="818" y="787"/>
                </a:lnTo>
                <a:lnTo>
                  <a:pt x="818" y="805"/>
                </a:lnTo>
                <a:lnTo>
                  <a:pt x="946" y="805"/>
                </a:lnTo>
                <a:lnTo>
                  <a:pt x="946" y="849"/>
                </a:lnTo>
                <a:lnTo>
                  <a:pt x="956" y="849"/>
                </a:lnTo>
                <a:lnTo>
                  <a:pt x="956" y="869"/>
                </a:lnTo>
                <a:lnTo>
                  <a:pt x="964" y="869"/>
                </a:lnTo>
                <a:lnTo>
                  <a:pt x="964" y="884"/>
                </a:lnTo>
                <a:lnTo>
                  <a:pt x="1062" y="884"/>
                </a:lnTo>
                <a:lnTo>
                  <a:pt x="1062" y="918"/>
                </a:lnTo>
                <a:lnTo>
                  <a:pt x="1116" y="918"/>
                </a:lnTo>
                <a:lnTo>
                  <a:pt x="1116" y="969"/>
                </a:lnTo>
                <a:lnTo>
                  <a:pt x="1125" y="969"/>
                </a:lnTo>
                <a:lnTo>
                  <a:pt x="1125" y="986"/>
                </a:lnTo>
                <a:lnTo>
                  <a:pt x="1129" y="986"/>
                </a:lnTo>
                <a:lnTo>
                  <a:pt x="1129" y="1019"/>
                </a:lnTo>
                <a:lnTo>
                  <a:pt x="1156" y="1019"/>
                </a:lnTo>
                <a:lnTo>
                  <a:pt x="1156" y="1039"/>
                </a:lnTo>
                <a:lnTo>
                  <a:pt x="1220" y="1039"/>
                </a:lnTo>
                <a:lnTo>
                  <a:pt x="1220" y="1061"/>
                </a:lnTo>
                <a:lnTo>
                  <a:pt x="1257" y="1061"/>
                </a:lnTo>
                <a:lnTo>
                  <a:pt x="1257" y="1080"/>
                </a:lnTo>
                <a:lnTo>
                  <a:pt x="1302" y="1080"/>
                </a:lnTo>
                <a:lnTo>
                  <a:pt x="1302" y="1096"/>
                </a:lnTo>
                <a:lnTo>
                  <a:pt x="1334" y="1096"/>
                </a:lnTo>
                <a:lnTo>
                  <a:pt x="1334" y="1123"/>
                </a:lnTo>
                <a:lnTo>
                  <a:pt x="1674" y="1123"/>
                </a:lnTo>
                <a:lnTo>
                  <a:pt x="1674" y="1161"/>
                </a:lnTo>
                <a:lnTo>
                  <a:pt x="1699" y="1161"/>
                </a:lnTo>
                <a:lnTo>
                  <a:pt x="1699" y="1207"/>
                </a:lnTo>
                <a:lnTo>
                  <a:pt x="2245" y="1207"/>
                </a:lnTo>
                <a:lnTo>
                  <a:pt x="2245" y="1212"/>
                </a:lnTo>
              </a:path>
            </a:pathLst>
          </a:custGeom>
          <a:noFill/>
          <a:ln w="28575" cap="flat">
            <a:solidFill>
              <a:schemeClr val="accent4"/>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51" name="Line 216">
            <a:extLst>
              <a:ext uri="{FF2B5EF4-FFF2-40B4-BE49-F238E27FC236}">
                <a16:creationId xmlns:a16="http://schemas.microsoft.com/office/drawing/2014/main" id="{C6A5AB94-5F31-0AEF-C4D6-1A02FEB3AEFE}"/>
              </a:ext>
            </a:extLst>
          </p:cNvPr>
          <p:cNvSpPr>
            <a:spLocks noChangeShapeType="1"/>
          </p:cNvSpPr>
          <p:nvPr/>
        </p:nvSpPr>
        <p:spPr bwMode="auto">
          <a:xfrm>
            <a:off x="8402638" y="4873625"/>
            <a:ext cx="0" cy="4445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52" name="Line 217">
            <a:extLst>
              <a:ext uri="{FF2B5EF4-FFF2-40B4-BE49-F238E27FC236}">
                <a16:creationId xmlns:a16="http://schemas.microsoft.com/office/drawing/2014/main" id="{A2F7E57F-8673-4D9C-437F-A16FD3C6061B}"/>
              </a:ext>
            </a:extLst>
          </p:cNvPr>
          <p:cNvSpPr>
            <a:spLocks noChangeShapeType="1"/>
          </p:cNvSpPr>
          <p:nvPr/>
        </p:nvSpPr>
        <p:spPr bwMode="auto">
          <a:xfrm>
            <a:off x="8382000" y="4897438"/>
            <a:ext cx="42863"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53" name="Line 218">
            <a:extLst>
              <a:ext uri="{FF2B5EF4-FFF2-40B4-BE49-F238E27FC236}">
                <a16:creationId xmlns:a16="http://schemas.microsoft.com/office/drawing/2014/main" id="{F77CE3EB-8E8A-1F26-B8F5-10EAE24C33C4}"/>
              </a:ext>
            </a:extLst>
          </p:cNvPr>
          <p:cNvSpPr>
            <a:spLocks noChangeShapeType="1"/>
          </p:cNvSpPr>
          <p:nvPr/>
        </p:nvSpPr>
        <p:spPr bwMode="auto">
          <a:xfrm>
            <a:off x="8408988" y="4899025"/>
            <a:ext cx="0" cy="4445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54" name="Line 219">
            <a:extLst>
              <a:ext uri="{FF2B5EF4-FFF2-40B4-BE49-F238E27FC236}">
                <a16:creationId xmlns:a16="http://schemas.microsoft.com/office/drawing/2014/main" id="{24917B57-427F-5DBE-F60B-EC07257E4307}"/>
              </a:ext>
            </a:extLst>
          </p:cNvPr>
          <p:cNvSpPr>
            <a:spLocks noChangeShapeType="1"/>
          </p:cNvSpPr>
          <p:nvPr/>
        </p:nvSpPr>
        <p:spPr bwMode="auto">
          <a:xfrm>
            <a:off x="8386763" y="4922838"/>
            <a:ext cx="46038"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55" name="Line 220">
            <a:extLst>
              <a:ext uri="{FF2B5EF4-FFF2-40B4-BE49-F238E27FC236}">
                <a16:creationId xmlns:a16="http://schemas.microsoft.com/office/drawing/2014/main" id="{813BA17D-1F06-CEBB-8800-6FCDB816643E}"/>
              </a:ext>
            </a:extLst>
          </p:cNvPr>
          <p:cNvSpPr>
            <a:spLocks noChangeShapeType="1"/>
          </p:cNvSpPr>
          <p:nvPr/>
        </p:nvSpPr>
        <p:spPr bwMode="auto">
          <a:xfrm>
            <a:off x="11401425" y="5637213"/>
            <a:ext cx="0" cy="42862"/>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56" name="Line 221">
            <a:extLst>
              <a:ext uri="{FF2B5EF4-FFF2-40B4-BE49-F238E27FC236}">
                <a16:creationId xmlns:a16="http://schemas.microsoft.com/office/drawing/2014/main" id="{4DDADAD3-A8FB-F15E-2EC1-C8E7EE1F4D5C}"/>
              </a:ext>
            </a:extLst>
          </p:cNvPr>
          <p:cNvSpPr>
            <a:spLocks noChangeShapeType="1"/>
          </p:cNvSpPr>
          <p:nvPr/>
        </p:nvSpPr>
        <p:spPr bwMode="auto">
          <a:xfrm>
            <a:off x="11380788" y="5659438"/>
            <a:ext cx="42863"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57" name="Line 222">
            <a:extLst>
              <a:ext uri="{FF2B5EF4-FFF2-40B4-BE49-F238E27FC236}">
                <a16:creationId xmlns:a16="http://schemas.microsoft.com/office/drawing/2014/main" id="{FB391879-608D-383A-E7C8-69B8473CAA8A}"/>
              </a:ext>
            </a:extLst>
          </p:cNvPr>
          <p:cNvSpPr>
            <a:spLocks noChangeShapeType="1"/>
          </p:cNvSpPr>
          <p:nvPr/>
        </p:nvSpPr>
        <p:spPr bwMode="auto">
          <a:xfrm>
            <a:off x="11401425" y="5710238"/>
            <a:ext cx="0" cy="42862"/>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58" name="Line 223">
            <a:extLst>
              <a:ext uri="{FF2B5EF4-FFF2-40B4-BE49-F238E27FC236}">
                <a16:creationId xmlns:a16="http://schemas.microsoft.com/office/drawing/2014/main" id="{DB9F2BDC-F971-9506-921F-9C1B8E3EF13F}"/>
              </a:ext>
            </a:extLst>
          </p:cNvPr>
          <p:cNvSpPr>
            <a:spLocks noChangeShapeType="1"/>
          </p:cNvSpPr>
          <p:nvPr/>
        </p:nvSpPr>
        <p:spPr bwMode="auto">
          <a:xfrm>
            <a:off x="11380788" y="5730875"/>
            <a:ext cx="42863" cy="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59" name="Freeform 224">
            <a:extLst>
              <a:ext uri="{FF2B5EF4-FFF2-40B4-BE49-F238E27FC236}">
                <a16:creationId xmlns:a16="http://schemas.microsoft.com/office/drawing/2014/main" id="{223294E0-68C7-549B-391E-1B834721D914}"/>
              </a:ext>
            </a:extLst>
          </p:cNvPr>
          <p:cNvSpPr>
            <a:spLocks/>
          </p:cNvSpPr>
          <p:nvPr/>
        </p:nvSpPr>
        <p:spPr bwMode="auto">
          <a:xfrm>
            <a:off x="7231063" y="3636963"/>
            <a:ext cx="4170363" cy="2022475"/>
          </a:xfrm>
          <a:custGeom>
            <a:avLst/>
            <a:gdLst>
              <a:gd name="T0" fmla="*/ 14 w 2627"/>
              <a:gd name="T1" fmla="*/ 6 h 1274"/>
              <a:gd name="T2" fmla="*/ 58 w 2627"/>
              <a:gd name="T3" fmla="*/ 12 h 1274"/>
              <a:gd name="T4" fmla="*/ 66 w 2627"/>
              <a:gd name="T5" fmla="*/ 33 h 1274"/>
              <a:gd name="T6" fmla="*/ 95 w 2627"/>
              <a:gd name="T7" fmla="*/ 48 h 1274"/>
              <a:gd name="T8" fmla="*/ 107 w 2627"/>
              <a:gd name="T9" fmla="*/ 82 h 1274"/>
              <a:gd name="T10" fmla="*/ 132 w 2627"/>
              <a:gd name="T11" fmla="*/ 106 h 1274"/>
              <a:gd name="T12" fmla="*/ 137 w 2627"/>
              <a:gd name="T13" fmla="*/ 138 h 1274"/>
              <a:gd name="T14" fmla="*/ 143 w 2627"/>
              <a:gd name="T15" fmla="*/ 219 h 1274"/>
              <a:gd name="T16" fmla="*/ 154 w 2627"/>
              <a:gd name="T17" fmla="*/ 227 h 1274"/>
              <a:gd name="T18" fmla="*/ 157 w 2627"/>
              <a:gd name="T19" fmla="*/ 264 h 1274"/>
              <a:gd name="T20" fmla="*/ 167 w 2627"/>
              <a:gd name="T21" fmla="*/ 282 h 1274"/>
              <a:gd name="T22" fmla="*/ 179 w 2627"/>
              <a:gd name="T23" fmla="*/ 303 h 1274"/>
              <a:gd name="T24" fmla="*/ 190 w 2627"/>
              <a:gd name="T25" fmla="*/ 318 h 1274"/>
              <a:gd name="T26" fmla="*/ 258 w 2627"/>
              <a:gd name="T27" fmla="*/ 327 h 1274"/>
              <a:gd name="T28" fmla="*/ 263 w 2627"/>
              <a:gd name="T29" fmla="*/ 357 h 1274"/>
              <a:gd name="T30" fmla="*/ 271 w 2627"/>
              <a:gd name="T31" fmla="*/ 363 h 1274"/>
              <a:gd name="T32" fmla="*/ 280 w 2627"/>
              <a:gd name="T33" fmla="*/ 408 h 1274"/>
              <a:gd name="T34" fmla="*/ 289 w 2627"/>
              <a:gd name="T35" fmla="*/ 421 h 1274"/>
              <a:gd name="T36" fmla="*/ 297 w 2627"/>
              <a:gd name="T37" fmla="*/ 454 h 1274"/>
              <a:gd name="T38" fmla="*/ 303 w 2627"/>
              <a:gd name="T39" fmla="*/ 469 h 1274"/>
              <a:gd name="T40" fmla="*/ 311 w 2627"/>
              <a:gd name="T41" fmla="*/ 485 h 1274"/>
              <a:gd name="T42" fmla="*/ 318 w 2627"/>
              <a:gd name="T43" fmla="*/ 499 h 1274"/>
              <a:gd name="T44" fmla="*/ 382 w 2627"/>
              <a:gd name="T45" fmla="*/ 508 h 1274"/>
              <a:gd name="T46" fmla="*/ 396 w 2627"/>
              <a:gd name="T47" fmla="*/ 519 h 1274"/>
              <a:gd name="T48" fmla="*/ 415 w 2627"/>
              <a:gd name="T49" fmla="*/ 536 h 1274"/>
              <a:gd name="T50" fmla="*/ 422 w 2627"/>
              <a:gd name="T51" fmla="*/ 558 h 1274"/>
              <a:gd name="T52" fmla="*/ 440 w 2627"/>
              <a:gd name="T53" fmla="*/ 590 h 1274"/>
              <a:gd name="T54" fmla="*/ 444 w 2627"/>
              <a:gd name="T55" fmla="*/ 612 h 1274"/>
              <a:gd name="T56" fmla="*/ 458 w 2627"/>
              <a:gd name="T57" fmla="*/ 634 h 1274"/>
              <a:gd name="T58" fmla="*/ 462 w 2627"/>
              <a:gd name="T59" fmla="*/ 649 h 1274"/>
              <a:gd name="T60" fmla="*/ 544 w 2627"/>
              <a:gd name="T61" fmla="*/ 663 h 1274"/>
              <a:gd name="T62" fmla="*/ 555 w 2627"/>
              <a:gd name="T63" fmla="*/ 701 h 1274"/>
              <a:gd name="T64" fmla="*/ 571 w 2627"/>
              <a:gd name="T65" fmla="*/ 710 h 1274"/>
              <a:gd name="T66" fmla="*/ 576 w 2627"/>
              <a:gd name="T67" fmla="*/ 728 h 1274"/>
              <a:gd name="T68" fmla="*/ 594 w 2627"/>
              <a:gd name="T69" fmla="*/ 742 h 1274"/>
              <a:gd name="T70" fmla="*/ 686 w 2627"/>
              <a:gd name="T71" fmla="*/ 778 h 1274"/>
              <a:gd name="T72" fmla="*/ 739 w 2627"/>
              <a:gd name="T73" fmla="*/ 794 h 1274"/>
              <a:gd name="T74" fmla="*/ 749 w 2627"/>
              <a:gd name="T75" fmla="*/ 821 h 1274"/>
              <a:gd name="T76" fmla="*/ 758 w 2627"/>
              <a:gd name="T77" fmla="*/ 847 h 1274"/>
              <a:gd name="T78" fmla="*/ 764 w 2627"/>
              <a:gd name="T79" fmla="*/ 887 h 1274"/>
              <a:gd name="T80" fmla="*/ 826 w 2627"/>
              <a:gd name="T81" fmla="*/ 895 h 1274"/>
              <a:gd name="T82" fmla="*/ 856 w 2627"/>
              <a:gd name="T83" fmla="*/ 913 h 1274"/>
              <a:gd name="T84" fmla="*/ 924 w 2627"/>
              <a:gd name="T85" fmla="*/ 919 h 1274"/>
              <a:gd name="T86" fmla="*/ 941 w 2627"/>
              <a:gd name="T87" fmla="*/ 971 h 1274"/>
              <a:gd name="T88" fmla="*/ 962 w 2627"/>
              <a:gd name="T89" fmla="*/ 998 h 1274"/>
              <a:gd name="T90" fmla="*/ 1066 w 2627"/>
              <a:gd name="T91" fmla="*/ 1044 h 1274"/>
              <a:gd name="T92" fmla="*/ 1122 w 2627"/>
              <a:gd name="T93" fmla="*/ 1076 h 1274"/>
              <a:gd name="T94" fmla="*/ 1131 w 2627"/>
              <a:gd name="T95" fmla="*/ 1112 h 1274"/>
              <a:gd name="T96" fmla="*/ 1221 w 2627"/>
              <a:gd name="T97" fmla="*/ 1125 h 1274"/>
              <a:gd name="T98" fmla="*/ 1255 w 2627"/>
              <a:gd name="T99" fmla="*/ 1149 h 1274"/>
              <a:gd name="T100" fmla="*/ 1339 w 2627"/>
              <a:gd name="T101" fmla="*/ 1157 h 1274"/>
              <a:gd name="T102" fmla="*/ 1676 w 2627"/>
              <a:gd name="T103" fmla="*/ 1188 h 1274"/>
              <a:gd name="T104" fmla="*/ 1869 w 2627"/>
              <a:gd name="T105" fmla="*/ 1208 h 1274"/>
              <a:gd name="T106" fmla="*/ 1905 w 2627"/>
              <a:gd name="T107" fmla="*/ 1274 h 1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627" h="1274">
                <a:moveTo>
                  <a:pt x="0" y="0"/>
                </a:moveTo>
                <a:lnTo>
                  <a:pt x="14" y="0"/>
                </a:lnTo>
                <a:lnTo>
                  <a:pt x="14" y="6"/>
                </a:lnTo>
                <a:lnTo>
                  <a:pt x="40" y="6"/>
                </a:lnTo>
                <a:lnTo>
                  <a:pt x="40" y="12"/>
                </a:lnTo>
                <a:lnTo>
                  <a:pt x="58" y="12"/>
                </a:lnTo>
                <a:lnTo>
                  <a:pt x="58" y="19"/>
                </a:lnTo>
                <a:lnTo>
                  <a:pt x="66" y="19"/>
                </a:lnTo>
                <a:lnTo>
                  <a:pt x="66" y="33"/>
                </a:lnTo>
                <a:lnTo>
                  <a:pt x="78" y="33"/>
                </a:lnTo>
                <a:lnTo>
                  <a:pt x="78" y="48"/>
                </a:lnTo>
                <a:lnTo>
                  <a:pt x="95" y="48"/>
                </a:lnTo>
                <a:lnTo>
                  <a:pt x="95" y="63"/>
                </a:lnTo>
                <a:lnTo>
                  <a:pt x="107" y="63"/>
                </a:lnTo>
                <a:lnTo>
                  <a:pt x="107" y="82"/>
                </a:lnTo>
                <a:lnTo>
                  <a:pt x="122" y="82"/>
                </a:lnTo>
                <a:lnTo>
                  <a:pt x="122" y="106"/>
                </a:lnTo>
                <a:lnTo>
                  <a:pt x="132" y="106"/>
                </a:lnTo>
                <a:lnTo>
                  <a:pt x="132" y="125"/>
                </a:lnTo>
                <a:lnTo>
                  <a:pt x="137" y="125"/>
                </a:lnTo>
                <a:lnTo>
                  <a:pt x="137" y="138"/>
                </a:lnTo>
                <a:lnTo>
                  <a:pt x="137" y="173"/>
                </a:lnTo>
                <a:lnTo>
                  <a:pt x="143" y="173"/>
                </a:lnTo>
                <a:lnTo>
                  <a:pt x="143" y="219"/>
                </a:lnTo>
                <a:lnTo>
                  <a:pt x="148" y="219"/>
                </a:lnTo>
                <a:lnTo>
                  <a:pt x="148" y="227"/>
                </a:lnTo>
                <a:lnTo>
                  <a:pt x="154" y="227"/>
                </a:lnTo>
                <a:lnTo>
                  <a:pt x="154" y="243"/>
                </a:lnTo>
                <a:lnTo>
                  <a:pt x="157" y="243"/>
                </a:lnTo>
                <a:lnTo>
                  <a:pt x="157" y="264"/>
                </a:lnTo>
                <a:lnTo>
                  <a:pt x="164" y="264"/>
                </a:lnTo>
                <a:lnTo>
                  <a:pt x="164" y="282"/>
                </a:lnTo>
                <a:lnTo>
                  <a:pt x="167" y="282"/>
                </a:lnTo>
                <a:lnTo>
                  <a:pt x="167" y="297"/>
                </a:lnTo>
                <a:lnTo>
                  <a:pt x="167" y="303"/>
                </a:lnTo>
                <a:lnTo>
                  <a:pt x="179" y="303"/>
                </a:lnTo>
                <a:lnTo>
                  <a:pt x="179" y="310"/>
                </a:lnTo>
                <a:lnTo>
                  <a:pt x="190" y="310"/>
                </a:lnTo>
                <a:lnTo>
                  <a:pt x="190" y="318"/>
                </a:lnTo>
                <a:lnTo>
                  <a:pt x="237" y="318"/>
                </a:lnTo>
                <a:lnTo>
                  <a:pt x="237" y="327"/>
                </a:lnTo>
                <a:lnTo>
                  <a:pt x="258" y="327"/>
                </a:lnTo>
                <a:lnTo>
                  <a:pt x="258" y="335"/>
                </a:lnTo>
                <a:lnTo>
                  <a:pt x="263" y="335"/>
                </a:lnTo>
                <a:lnTo>
                  <a:pt x="263" y="357"/>
                </a:lnTo>
                <a:lnTo>
                  <a:pt x="269" y="357"/>
                </a:lnTo>
                <a:lnTo>
                  <a:pt x="269" y="363"/>
                </a:lnTo>
                <a:lnTo>
                  <a:pt x="271" y="363"/>
                </a:lnTo>
                <a:lnTo>
                  <a:pt x="271" y="380"/>
                </a:lnTo>
                <a:lnTo>
                  <a:pt x="280" y="380"/>
                </a:lnTo>
                <a:lnTo>
                  <a:pt x="280" y="408"/>
                </a:lnTo>
                <a:lnTo>
                  <a:pt x="286" y="408"/>
                </a:lnTo>
                <a:lnTo>
                  <a:pt x="286" y="421"/>
                </a:lnTo>
                <a:lnTo>
                  <a:pt x="289" y="421"/>
                </a:lnTo>
                <a:lnTo>
                  <a:pt x="289" y="432"/>
                </a:lnTo>
                <a:lnTo>
                  <a:pt x="289" y="454"/>
                </a:lnTo>
                <a:lnTo>
                  <a:pt x="297" y="454"/>
                </a:lnTo>
                <a:lnTo>
                  <a:pt x="297" y="460"/>
                </a:lnTo>
                <a:lnTo>
                  <a:pt x="303" y="460"/>
                </a:lnTo>
                <a:lnTo>
                  <a:pt x="303" y="469"/>
                </a:lnTo>
                <a:lnTo>
                  <a:pt x="308" y="469"/>
                </a:lnTo>
                <a:lnTo>
                  <a:pt x="308" y="485"/>
                </a:lnTo>
                <a:lnTo>
                  <a:pt x="311" y="485"/>
                </a:lnTo>
                <a:lnTo>
                  <a:pt x="311" y="488"/>
                </a:lnTo>
                <a:lnTo>
                  <a:pt x="318" y="488"/>
                </a:lnTo>
                <a:lnTo>
                  <a:pt x="318" y="499"/>
                </a:lnTo>
                <a:lnTo>
                  <a:pt x="369" y="499"/>
                </a:lnTo>
                <a:lnTo>
                  <a:pt x="369" y="508"/>
                </a:lnTo>
                <a:lnTo>
                  <a:pt x="382" y="508"/>
                </a:lnTo>
                <a:lnTo>
                  <a:pt x="382" y="510"/>
                </a:lnTo>
                <a:lnTo>
                  <a:pt x="396" y="510"/>
                </a:lnTo>
                <a:lnTo>
                  <a:pt x="396" y="519"/>
                </a:lnTo>
                <a:lnTo>
                  <a:pt x="407" y="519"/>
                </a:lnTo>
                <a:lnTo>
                  <a:pt x="407" y="536"/>
                </a:lnTo>
                <a:lnTo>
                  <a:pt x="415" y="536"/>
                </a:lnTo>
                <a:lnTo>
                  <a:pt x="415" y="542"/>
                </a:lnTo>
                <a:lnTo>
                  <a:pt x="422" y="542"/>
                </a:lnTo>
                <a:lnTo>
                  <a:pt x="422" y="558"/>
                </a:lnTo>
                <a:lnTo>
                  <a:pt x="426" y="558"/>
                </a:lnTo>
                <a:lnTo>
                  <a:pt x="426" y="590"/>
                </a:lnTo>
                <a:lnTo>
                  <a:pt x="440" y="590"/>
                </a:lnTo>
                <a:lnTo>
                  <a:pt x="440" y="604"/>
                </a:lnTo>
                <a:lnTo>
                  <a:pt x="444" y="604"/>
                </a:lnTo>
                <a:lnTo>
                  <a:pt x="444" y="612"/>
                </a:lnTo>
                <a:lnTo>
                  <a:pt x="448" y="612"/>
                </a:lnTo>
                <a:lnTo>
                  <a:pt x="448" y="634"/>
                </a:lnTo>
                <a:lnTo>
                  <a:pt x="458" y="634"/>
                </a:lnTo>
                <a:lnTo>
                  <a:pt x="458" y="640"/>
                </a:lnTo>
                <a:lnTo>
                  <a:pt x="462" y="640"/>
                </a:lnTo>
                <a:lnTo>
                  <a:pt x="462" y="649"/>
                </a:lnTo>
                <a:lnTo>
                  <a:pt x="484" y="649"/>
                </a:lnTo>
                <a:lnTo>
                  <a:pt x="484" y="663"/>
                </a:lnTo>
                <a:lnTo>
                  <a:pt x="544" y="663"/>
                </a:lnTo>
                <a:lnTo>
                  <a:pt x="544" y="679"/>
                </a:lnTo>
                <a:lnTo>
                  <a:pt x="555" y="679"/>
                </a:lnTo>
                <a:lnTo>
                  <a:pt x="555" y="701"/>
                </a:lnTo>
                <a:lnTo>
                  <a:pt x="566" y="701"/>
                </a:lnTo>
                <a:lnTo>
                  <a:pt x="566" y="710"/>
                </a:lnTo>
                <a:lnTo>
                  <a:pt x="571" y="710"/>
                </a:lnTo>
                <a:lnTo>
                  <a:pt x="571" y="724"/>
                </a:lnTo>
                <a:lnTo>
                  <a:pt x="576" y="724"/>
                </a:lnTo>
                <a:lnTo>
                  <a:pt x="576" y="728"/>
                </a:lnTo>
                <a:lnTo>
                  <a:pt x="584" y="728"/>
                </a:lnTo>
                <a:lnTo>
                  <a:pt x="584" y="742"/>
                </a:lnTo>
                <a:lnTo>
                  <a:pt x="594" y="742"/>
                </a:lnTo>
                <a:lnTo>
                  <a:pt x="594" y="769"/>
                </a:lnTo>
                <a:lnTo>
                  <a:pt x="686" y="769"/>
                </a:lnTo>
                <a:lnTo>
                  <a:pt x="686" y="778"/>
                </a:lnTo>
                <a:lnTo>
                  <a:pt x="730" y="778"/>
                </a:lnTo>
                <a:lnTo>
                  <a:pt x="730" y="794"/>
                </a:lnTo>
                <a:lnTo>
                  <a:pt x="739" y="794"/>
                </a:lnTo>
                <a:lnTo>
                  <a:pt x="739" y="810"/>
                </a:lnTo>
                <a:lnTo>
                  <a:pt x="749" y="810"/>
                </a:lnTo>
                <a:lnTo>
                  <a:pt x="749" y="821"/>
                </a:lnTo>
                <a:lnTo>
                  <a:pt x="753" y="821"/>
                </a:lnTo>
                <a:lnTo>
                  <a:pt x="753" y="847"/>
                </a:lnTo>
                <a:lnTo>
                  <a:pt x="758" y="847"/>
                </a:lnTo>
                <a:lnTo>
                  <a:pt x="758" y="880"/>
                </a:lnTo>
                <a:lnTo>
                  <a:pt x="764" y="880"/>
                </a:lnTo>
                <a:lnTo>
                  <a:pt x="764" y="887"/>
                </a:lnTo>
                <a:lnTo>
                  <a:pt x="799" y="887"/>
                </a:lnTo>
                <a:lnTo>
                  <a:pt x="799" y="895"/>
                </a:lnTo>
                <a:lnTo>
                  <a:pt x="826" y="895"/>
                </a:lnTo>
                <a:lnTo>
                  <a:pt x="826" y="903"/>
                </a:lnTo>
                <a:lnTo>
                  <a:pt x="856" y="903"/>
                </a:lnTo>
                <a:lnTo>
                  <a:pt x="856" y="913"/>
                </a:lnTo>
                <a:lnTo>
                  <a:pt x="867" y="913"/>
                </a:lnTo>
                <a:lnTo>
                  <a:pt x="867" y="919"/>
                </a:lnTo>
                <a:lnTo>
                  <a:pt x="924" y="919"/>
                </a:lnTo>
                <a:lnTo>
                  <a:pt x="924" y="965"/>
                </a:lnTo>
                <a:lnTo>
                  <a:pt x="941" y="965"/>
                </a:lnTo>
                <a:lnTo>
                  <a:pt x="941" y="971"/>
                </a:lnTo>
                <a:lnTo>
                  <a:pt x="949" y="971"/>
                </a:lnTo>
                <a:lnTo>
                  <a:pt x="949" y="998"/>
                </a:lnTo>
                <a:lnTo>
                  <a:pt x="962" y="998"/>
                </a:lnTo>
                <a:lnTo>
                  <a:pt x="962" y="1027"/>
                </a:lnTo>
                <a:lnTo>
                  <a:pt x="1066" y="1027"/>
                </a:lnTo>
                <a:lnTo>
                  <a:pt x="1066" y="1044"/>
                </a:lnTo>
                <a:lnTo>
                  <a:pt x="1115" y="1044"/>
                </a:lnTo>
                <a:lnTo>
                  <a:pt x="1115" y="1076"/>
                </a:lnTo>
                <a:lnTo>
                  <a:pt x="1122" y="1076"/>
                </a:lnTo>
                <a:lnTo>
                  <a:pt x="1122" y="1095"/>
                </a:lnTo>
                <a:lnTo>
                  <a:pt x="1131" y="1095"/>
                </a:lnTo>
                <a:lnTo>
                  <a:pt x="1131" y="1112"/>
                </a:lnTo>
                <a:lnTo>
                  <a:pt x="1159" y="1112"/>
                </a:lnTo>
                <a:lnTo>
                  <a:pt x="1159" y="1125"/>
                </a:lnTo>
                <a:lnTo>
                  <a:pt x="1221" y="1125"/>
                </a:lnTo>
                <a:lnTo>
                  <a:pt x="1221" y="1138"/>
                </a:lnTo>
                <a:lnTo>
                  <a:pt x="1255" y="1138"/>
                </a:lnTo>
                <a:lnTo>
                  <a:pt x="1255" y="1149"/>
                </a:lnTo>
                <a:lnTo>
                  <a:pt x="1298" y="1149"/>
                </a:lnTo>
                <a:lnTo>
                  <a:pt x="1298" y="1157"/>
                </a:lnTo>
                <a:lnTo>
                  <a:pt x="1339" y="1157"/>
                </a:lnTo>
                <a:lnTo>
                  <a:pt x="1339" y="1171"/>
                </a:lnTo>
                <a:lnTo>
                  <a:pt x="1676" y="1171"/>
                </a:lnTo>
                <a:lnTo>
                  <a:pt x="1676" y="1188"/>
                </a:lnTo>
                <a:lnTo>
                  <a:pt x="1697" y="1188"/>
                </a:lnTo>
                <a:lnTo>
                  <a:pt x="1697" y="1208"/>
                </a:lnTo>
                <a:lnTo>
                  <a:pt x="1869" y="1208"/>
                </a:lnTo>
                <a:lnTo>
                  <a:pt x="1869" y="1241"/>
                </a:lnTo>
                <a:lnTo>
                  <a:pt x="1905" y="1241"/>
                </a:lnTo>
                <a:lnTo>
                  <a:pt x="1905" y="1274"/>
                </a:lnTo>
                <a:lnTo>
                  <a:pt x="2627" y="1274"/>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60" name="Freeform 225">
            <a:extLst>
              <a:ext uri="{FF2B5EF4-FFF2-40B4-BE49-F238E27FC236}">
                <a16:creationId xmlns:a16="http://schemas.microsoft.com/office/drawing/2014/main" id="{2FE3412A-0A2B-1A8C-7B96-CBF9263EC68F}"/>
              </a:ext>
            </a:extLst>
          </p:cNvPr>
          <p:cNvSpPr>
            <a:spLocks/>
          </p:cNvSpPr>
          <p:nvPr/>
        </p:nvSpPr>
        <p:spPr bwMode="auto">
          <a:xfrm>
            <a:off x="7231063" y="3640138"/>
            <a:ext cx="4170363" cy="2090737"/>
          </a:xfrm>
          <a:custGeom>
            <a:avLst/>
            <a:gdLst>
              <a:gd name="T0" fmla="*/ 14 w 2627"/>
              <a:gd name="T1" fmla="*/ 0 h 1317"/>
              <a:gd name="T2" fmla="*/ 40 w 2627"/>
              <a:gd name="T3" fmla="*/ 11 h 1317"/>
              <a:gd name="T4" fmla="*/ 60 w 2627"/>
              <a:gd name="T5" fmla="*/ 32 h 1317"/>
              <a:gd name="T6" fmla="*/ 79 w 2627"/>
              <a:gd name="T7" fmla="*/ 50 h 1317"/>
              <a:gd name="T8" fmla="*/ 94 w 2627"/>
              <a:gd name="T9" fmla="*/ 91 h 1317"/>
              <a:gd name="T10" fmla="*/ 105 w 2627"/>
              <a:gd name="T11" fmla="*/ 104 h 1317"/>
              <a:gd name="T12" fmla="*/ 109 w 2627"/>
              <a:gd name="T13" fmla="*/ 111 h 1317"/>
              <a:gd name="T14" fmla="*/ 124 w 2627"/>
              <a:gd name="T15" fmla="*/ 128 h 1317"/>
              <a:gd name="T16" fmla="*/ 131 w 2627"/>
              <a:gd name="T17" fmla="*/ 161 h 1317"/>
              <a:gd name="T18" fmla="*/ 135 w 2627"/>
              <a:gd name="T19" fmla="*/ 182 h 1317"/>
              <a:gd name="T20" fmla="*/ 140 w 2627"/>
              <a:gd name="T21" fmla="*/ 227 h 1317"/>
              <a:gd name="T22" fmla="*/ 146 w 2627"/>
              <a:gd name="T23" fmla="*/ 255 h 1317"/>
              <a:gd name="T24" fmla="*/ 148 w 2627"/>
              <a:gd name="T25" fmla="*/ 295 h 1317"/>
              <a:gd name="T26" fmla="*/ 151 w 2627"/>
              <a:gd name="T27" fmla="*/ 312 h 1317"/>
              <a:gd name="T28" fmla="*/ 155 w 2627"/>
              <a:gd name="T29" fmla="*/ 330 h 1317"/>
              <a:gd name="T30" fmla="*/ 157 w 2627"/>
              <a:gd name="T31" fmla="*/ 370 h 1317"/>
              <a:gd name="T32" fmla="*/ 170 w 2627"/>
              <a:gd name="T33" fmla="*/ 403 h 1317"/>
              <a:gd name="T34" fmla="*/ 173 w 2627"/>
              <a:gd name="T35" fmla="*/ 417 h 1317"/>
              <a:gd name="T36" fmla="*/ 183 w 2627"/>
              <a:gd name="T37" fmla="*/ 440 h 1317"/>
              <a:gd name="T38" fmla="*/ 192 w 2627"/>
              <a:gd name="T39" fmla="*/ 458 h 1317"/>
              <a:gd name="T40" fmla="*/ 258 w 2627"/>
              <a:gd name="T41" fmla="*/ 476 h 1317"/>
              <a:gd name="T42" fmla="*/ 261 w 2627"/>
              <a:gd name="T43" fmla="*/ 492 h 1317"/>
              <a:gd name="T44" fmla="*/ 265 w 2627"/>
              <a:gd name="T45" fmla="*/ 514 h 1317"/>
              <a:gd name="T46" fmla="*/ 270 w 2627"/>
              <a:gd name="T47" fmla="*/ 532 h 1317"/>
              <a:gd name="T48" fmla="*/ 274 w 2627"/>
              <a:gd name="T49" fmla="*/ 553 h 1317"/>
              <a:gd name="T50" fmla="*/ 280 w 2627"/>
              <a:gd name="T51" fmla="*/ 586 h 1317"/>
              <a:gd name="T52" fmla="*/ 283 w 2627"/>
              <a:gd name="T53" fmla="*/ 605 h 1317"/>
              <a:gd name="T54" fmla="*/ 287 w 2627"/>
              <a:gd name="T55" fmla="*/ 642 h 1317"/>
              <a:gd name="T56" fmla="*/ 287 w 2627"/>
              <a:gd name="T57" fmla="*/ 663 h 1317"/>
              <a:gd name="T58" fmla="*/ 293 w 2627"/>
              <a:gd name="T59" fmla="*/ 717 h 1317"/>
              <a:gd name="T60" fmla="*/ 310 w 2627"/>
              <a:gd name="T61" fmla="*/ 738 h 1317"/>
              <a:gd name="T62" fmla="*/ 320 w 2627"/>
              <a:gd name="T63" fmla="*/ 758 h 1317"/>
              <a:gd name="T64" fmla="*/ 398 w 2627"/>
              <a:gd name="T65" fmla="*/ 776 h 1317"/>
              <a:gd name="T66" fmla="*/ 430 w 2627"/>
              <a:gd name="T67" fmla="*/ 793 h 1317"/>
              <a:gd name="T68" fmla="*/ 433 w 2627"/>
              <a:gd name="T69" fmla="*/ 813 h 1317"/>
              <a:gd name="T70" fmla="*/ 441 w 2627"/>
              <a:gd name="T71" fmla="*/ 834 h 1317"/>
              <a:gd name="T72" fmla="*/ 456 w 2627"/>
              <a:gd name="T73" fmla="*/ 851 h 1317"/>
              <a:gd name="T74" fmla="*/ 459 w 2627"/>
              <a:gd name="T75" fmla="*/ 870 h 1317"/>
              <a:gd name="T76" fmla="*/ 481 w 2627"/>
              <a:gd name="T77" fmla="*/ 889 h 1317"/>
              <a:gd name="T78" fmla="*/ 557 w 2627"/>
              <a:gd name="T79" fmla="*/ 928 h 1317"/>
              <a:gd name="T80" fmla="*/ 574 w 2627"/>
              <a:gd name="T81" fmla="*/ 947 h 1317"/>
              <a:gd name="T82" fmla="*/ 595 w 2627"/>
              <a:gd name="T83" fmla="*/ 969 h 1317"/>
              <a:gd name="T84" fmla="*/ 748 w 2627"/>
              <a:gd name="T85" fmla="*/ 1008 h 1317"/>
              <a:gd name="T86" fmla="*/ 754 w 2627"/>
              <a:gd name="T87" fmla="*/ 1029 h 1317"/>
              <a:gd name="T88" fmla="*/ 758 w 2627"/>
              <a:gd name="T89" fmla="*/ 1072 h 1317"/>
              <a:gd name="T90" fmla="*/ 801 w 2627"/>
              <a:gd name="T91" fmla="*/ 1093 h 1317"/>
              <a:gd name="T92" fmla="*/ 853 w 2627"/>
              <a:gd name="T93" fmla="*/ 1114 h 1317"/>
              <a:gd name="T94" fmla="*/ 865 w 2627"/>
              <a:gd name="T95" fmla="*/ 1133 h 1317"/>
              <a:gd name="T96" fmla="*/ 924 w 2627"/>
              <a:gd name="T97" fmla="*/ 1175 h 1317"/>
              <a:gd name="T98" fmla="*/ 927 w 2627"/>
              <a:gd name="T99" fmla="*/ 1218 h 1317"/>
              <a:gd name="T100" fmla="*/ 933 w 2627"/>
              <a:gd name="T101" fmla="*/ 1233 h 1317"/>
              <a:gd name="T102" fmla="*/ 940 w 2627"/>
              <a:gd name="T103" fmla="*/ 1239 h 1317"/>
              <a:gd name="T104" fmla="*/ 1123 w 2627"/>
              <a:gd name="T105" fmla="*/ 1266 h 1317"/>
              <a:gd name="T106" fmla="*/ 1870 w 2627"/>
              <a:gd name="T107" fmla="*/ 1292 h 1317"/>
              <a:gd name="T108" fmla="*/ 1902 w 2627"/>
              <a:gd name="T109" fmla="*/ 1317 h 1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627" h="1317">
                <a:moveTo>
                  <a:pt x="0" y="0"/>
                </a:moveTo>
                <a:lnTo>
                  <a:pt x="14" y="0"/>
                </a:lnTo>
                <a:lnTo>
                  <a:pt x="14" y="11"/>
                </a:lnTo>
                <a:lnTo>
                  <a:pt x="40" y="11"/>
                </a:lnTo>
                <a:lnTo>
                  <a:pt x="40" y="32"/>
                </a:lnTo>
                <a:lnTo>
                  <a:pt x="60" y="32"/>
                </a:lnTo>
                <a:lnTo>
                  <a:pt x="60" y="50"/>
                </a:lnTo>
                <a:lnTo>
                  <a:pt x="79" y="50"/>
                </a:lnTo>
                <a:lnTo>
                  <a:pt x="79" y="91"/>
                </a:lnTo>
                <a:lnTo>
                  <a:pt x="94" y="91"/>
                </a:lnTo>
                <a:lnTo>
                  <a:pt x="94" y="104"/>
                </a:lnTo>
                <a:lnTo>
                  <a:pt x="105" y="104"/>
                </a:lnTo>
                <a:lnTo>
                  <a:pt x="105" y="111"/>
                </a:lnTo>
                <a:lnTo>
                  <a:pt x="109" y="111"/>
                </a:lnTo>
                <a:lnTo>
                  <a:pt x="109" y="128"/>
                </a:lnTo>
                <a:lnTo>
                  <a:pt x="124" y="128"/>
                </a:lnTo>
                <a:lnTo>
                  <a:pt x="124" y="161"/>
                </a:lnTo>
                <a:lnTo>
                  <a:pt x="131" y="161"/>
                </a:lnTo>
                <a:lnTo>
                  <a:pt x="131" y="182"/>
                </a:lnTo>
                <a:lnTo>
                  <a:pt x="135" y="182"/>
                </a:lnTo>
                <a:lnTo>
                  <a:pt x="135" y="227"/>
                </a:lnTo>
                <a:lnTo>
                  <a:pt x="140" y="227"/>
                </a:lnTo>
                <a:lnTo>
                  <a:pt x="140" y="255"/>
                </a:lnTo>
                <a:lnTo>
                  <a:pt x="146" y="255"/>
                </a:lnTo>
                <a:lnTo>
                  <a:pt x="146" y="292"/>
                </a:lnTo>
                <a:lnTo>
                  <a:pt x="148" y="295"/>
                </a:lnTo>
                <a:lnTo>
                  <a:pt x="148" y="312"/>
                </a:lnTo>
                <a:lnTo>
                  <a:pt x="151" y="312"/>
                </a:lnTo>
                <a:lnTo>
                  <a:pt x="151" y="330"/>
                </a:lnTo>
                <a:lnTo>
                  <a:pt x="155" y="330"/>
                </a:lnTo>
                <a:lnTo>
                  <a:pt x="155" y="370"/>
                </a:lnTo>
                <a:lnTo>
                  <a:pt x="157" y="370"/>
                </a:lnTo>
                <a:lnTo>
                  <a:pt x="157" y="403"/>
                </a:lnTo>
                <a:lnTo>
                  <a:pt x="170" y="403"/>
                </a:lnTo>
                <a:lnTo>
                  <a:pt x="170" y="417"/>
                </a:lnTo>
                <a:lnTo>
                  <a:pt x="173" y="417"/>
                </a:lnTo>
                <a:lnTo>
                  <a:pt x="173" y="440"/>
                </a:lnTo>
                <a:lnTo>
                  <a:pt x="183" y="440"/>
                </a:lnTo>
                <a:lnTo>
                  <a:pt x="183" y="458"/>
                </a:lnTo>
                <a:lnTo>
                  <a:pt x="192" y="458"/>
                </a:lnTo>
                <a:lnTo>
                  <a:pt x="192" y="476"/>
                </a:lnTo>
                <a:lnTo>
                  <a:pt x="258" y="476"/>
                </a:lnTo>
                <a:lnTo>
                  <a:pt x="258" y="492"/>
                </a:lnTo>
                <a:lnTo>
                  <a:pt x="261" y="492"/>
                </a:lnTo>
                <a:lnTo>
                  <a:pt x="261" y="514"/>
                </a:lnTo>
                <a:lnTo>
                  <a:pt x="265" y="514"/>
                </a:lnTo>
                <a:lnTo>
                  <a:pt x="265" y="532"/>
                </a:lnTo>
                <a:lnTo>
                  <a:pt x="270" y="532"/>
                </a:lnTo>
                <a:lnTo>
                  <a:pt x="270" y="553"/>
                </a:lnTo>
                <a:lnTo>
                  <a:pt x="274" y="553"/>
                </a:lnTo>
                <a:lnTo>
                  <a:pt x="274" y="586"/>
                </a:lnTo>
                <a:lnTo>
                  <a:pt x="280" y="586"/>
                </a:lnTo>
                <a:lnTo>
                  <a:pt x="280" y="605"/>
                </a:lnTo>
                <a:lnTo>
                  <a:pt x="283" y="605"/>
                </a:lnTo>
                <a:lnTo>
                  <a:pt x="283" y="642"/>
                </a:lnTo>
                <a:lnTo>
                  <a:pt x="287" y="642"/>
                </a:lnTo>
                <a:lnTo>
                  <a:pt x="287" y="656"/>
                </a:lnTo>
                <a:lnTo>
                  <a:pt x="287" y="663"/>
                </a:lnTo>
                <a:lnTo>
                  <a:pt x="293" y="663"/>
                </a:lnTo>
                <a:lnTo>
                  <a:pt x="293" y="717"/>
                </a:lnTo>
                <a:lnTo>
                  <a:pt x="310" y="717"/>
                </a:lnTo>
                <a:lnTo>
                  <a:pt x="310" y="738"/>
                </a:lnTo>
                <a:lnTo>
                  <a:pt x="320" y="738"/>
                </a:lnTo>
                <a:lnTo>
                  <a:pt x="320" y="758"/>
                </a:lnTo>
                <a:lnTo>
                  <a:pt x="398" y="758"/>
                </a:lnTo>
                <a:lnTo>
                  <a:pt x="398" y="776"/>
                </a:lnTo>
                <a:lnTo>
                  <a:pt x="430" y="776"/>
                </a:lnTo>
                <a:lnTo>
                  <a:pt x="430" y="793"/>
                </a:lnTo>
                <a:lnTo>
                  <a:pt x="433" y="793"/>
                </a:lnTo>
                <a:lnTo>
                  <a:pt x="433" y="813"/>
                </a:lnTo>
                <a:lnTo>
                  <a:pt x="441" y="813"/>
                </a:lnTo>
                <a:lnTo>
                  <a:pt x="441" y="834"/>
                </a:lnTo>
                <a:lnTo>
                  <a:pt x="456" y="834"/>
                </a:lnTo>
                <a:lnTo>
                  <a:pt x="456" y="851"/>
                </a:lnTo>
                <a:lnTo>
                  <a:pt x="459" y="851"/>
                </a:lnTo>
                <a:lnTo>
                  <a:pt x="459" y="870"/>
                </a:lnTo>
                <a:lnTo>
                  <a:pt x="481" y="870"/>
                </a:lnTo>
                <a:lnTo>
                  <a:pt x="481" y="889"/>
                </a:lnTo>
                <a:lnTo>
                  <a:pt x="557" y="889"/>
                </a:lnTo>
                <a:lnTo>
                  <a:pt x="557" y="928"/>
                </a:lnTo>
                <a:lnTo>
                  <a:pt x="574" y="928"/>
                </a:lnTo>
                <a:lnTo>
                  <a:pt x="574" y="947"/>
                </a:lnTo>
                <a:lnTo>
                  <a:pt x="595" y="947"/>
                </a:lnTo>
                <a:lnTo>
                  <a:pt x="595" y="969"/>
                </a:lnTo>
                <a:lnTo>
                  <a:pt x="748" y="969"/>
                </a:lnTo>
                <a:lnTo>
                  <a:pt x="748" y="1008"/>
                </a:lnTo>
                <a:lnTo>
                  <a:pt x="754" y="1008"/>
                </a:lnTo>
                <a:lnTo>
                  <a:pt x="754" y="1029"/>
                </a:lnTo>
                <a:lnTo>
                  <a:pt x="758" y="1029"/>
                </a:lnTo>
                <a:lnTo>
                  <a:pt x="758" y="1072"/>
                </a:lnTo>
                <a:lnTo>
                  <a:pt x="801" y="1072"/>
                </a:lnTo>
                <a:lnTo>
                  <a:pt x="801" y="1093"/>
                </a:lnTo>
                <a:lnTo>
                  <a:pt x="853" y="1093"/>
                </a:lnTo>
                <a:lnTo>
                  <a:pt x="853" y="1114"/>
                </a:lnTo>
                <a:lnTo>
                  <a:pt x="865" y="1114"/>
                </a:lnTo>
                <a:lnTo>
                  <a:pt x="865" y="1133"/>
                </a:lnTo>
                <a:lnTo>
                  <a:pt x="924" y="1133"/>
                </a:lnTo>
                <a:lnTo>
                  <a:pt x="924" y="1175"/>
                </a:lnTo>
                <a:lnTo>
                  <a:pt x="927" y="1175"/>
                </a:lnTo>
                <a:lnTo>
                  <a:pt x="927" y="1218"/>
                </a:lnTo>
                <a:lnTo>
                  <a:pt x="933" y="1218"/>
                </a:lnTo>
                <a:lnTo>
                  <a:pt x="933" y="1233"/>
                </a:lnTo>
                <a:lnTo>
                  <a:pt x="940" y="1233"/>
                </a:lnTo>
                <a:lnTo>
                  <a:pt x="940" y="1239"/>
                </a:lnTo>
                <a:lnTo>
                  <a:pt x="1123" y="1239"/>
                </a:lnTo>
                <a:lnTo>
                  <a:pt x="1123" y="1266"/>
                </a:lnTo>
                <a:lnTo>
                  <a:pt x="1870" y="1266"/>
                </a:lnTo>
                <a:lnTo>
                  <a:pt x="1870" y="1292"/>
                </a:lnTo>
                <a:lnTo>
                  <a:pt x="1902" y="1292"/>
                </a:lnTo>
                <a:lnTo>
                  <a:pt x="1902" y="1317"/>
                </a:lnTo>
                <a:lnTo>
                  <a:pt x="2627" y="1317"/>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61" name="Line 226">
            <a:extLst>
              <a:ext uri="{FF2B5EF4-FFF2-40B4-BE49-F238E27FC236}">
                <a16:creationId xmlns:a16="http://schemas.microsoft.com/office/drawing/2014/main" id="{D0891815-48FE-B27E-EE69-E78B55E026B3}"/>
              </a:ext>
            </a:extLst>
          </p:cNvPr>
          <p:cNvSpPr>
            <a:spLocks noChangeShapeType="1"/>
          </p:cNvSpPr>
          <p:nvPr/>
        </p:nvSpPr>
        <p:spPr bwMode="auto">
          <a:xfrm>
            <a:off x="7240588" y="3605213"/>
            <a:ext cx="0" cy="60325"/>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62" name="Line 227">
            <a:extLst>
              <a:ext uri="{FF2B5EF4-FFF2-40B4-BE49-F238E27FC236}">
                <a16:creationId xmlns:a16="http://schemas.microsoft.com/office/drawing/2014/main" id="{1324F83D-0B24-671A-4D65-09C4AB307CDE}"/>
              </a:ext>
            </a:extLst>
          </p:cNvPr>
          <p:cNvSpPr>
            <a:spLocks noChangeShapeType="1"/>
          </p:cNvSpPr>
          <p:nvPr/>
        </p:nvSpPr>
        <p:spPr bwMode="auto">
          <a:xfrm>
            <a:off x="7208838" y="3636963"/>
            <a:ext cx="60325"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63" name="Line 228">
            <a:extLst>
              <a:ext uri="{FF2B5EF4-FFF2-40B4-BE49-F238E27FC236}">
                <a16:creationId xmlns:a16="http://schemas.microsoft.com/office/drawing/2014/main" id="{E93364C7-AD83-89B2-0885-27FBB9CCB60A}"/>
              </a:ext>
            </a:extLst>
          </p:cNvPr>
          <p:cNvSpPr>
            <a:spLocks noChangeShapeType="1"/>
          </p:cNvSpPr>
          <p:nvPr/>
        </p:nvSpPr>
        <p:spPr bwMode="auto">
          <a:xfrm>
            <a:off x="7424738" y="3776663"/>
            <a:ext cx="0" cy="60325"/>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64" name="Line 229">
            <a:extLst>
              <a:ext uri="{FF2B5EF4-FFF2-40B4-BE49-F238E27FC236}">
                <a16:creationId xmlns:a16="http://schemas.microsoft.com/office/drawing/2014/main" id="{45910AB3-B9F9-ED51-799F-2F44834FFB6F}"/>
              </a:ext>
            </a:extLst>
          </p:cNvPr>
          <p:cNvSpPr>
            <a:spLocks noChangeShapeType="1"/>
          </p:cNvSpPr>
          <p:nvPr/>
        </p:nvSpPr>
        <p:spPr bwMode="auto">
          <a:xfrm>
            <a:off x="7396163" y="3805238"/>
            <a:ext cx="60325"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65" name="Line 230">
            <a:extLst>
              <a:ext uri="{FF2B5EF4-FFF2-40B4-BE49-F238E27FC236}">
                <a16:creationId xmlns:a16="http://schemas.microsoft.com/office/drawing/2014/main" id="{4332B94C-8904-B30C-AA79-BF070D729083}"/>
              </a:ext>
            </a:extLst>
          </p:cNvPr>
          <p:cNvSpPr>
            <a:spLocks noChangeShapeType="1"/>
          </p:cNvSpPr>
          <p:nvPr/>
        </p:nvSpPr>
        <p:spPr bwMode="auto">
          <a:xfrm>
            <a:off x="7475538" y="3971925"/>
            <a:ext cx="0" cy="60325"/>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66" name="Line 231">
            <a:extLst>
              <a:ext uri="{FF2B5EF4-FFF2-40B4-BE49-F238E27FC236}">
                <a16:creationId xmlns:a16="http://schemas.microsoft.com/office/drawing/2014/main" id="{F7BFE14B-65CB-806E-2A98-FE92BB40E460}"/>
              </a:ext>
            </a:extLst>
          </p:cNvPr>
          <p:cNvSpPr>
            <a:spLocks noChangeShapeType="1"/>
          </p:cNvSpPr>
          <p:nvPr/>
        </p:nvSpPr>
        <p:spPr bwMode="auto">
          <a:xfrm>
            <a:off x="7443788" y="4000500"/>
            <a:ext cx="60325"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67" name="Line 232">
            <a:extLst>
              <a:ext uri="{FF2B5EF4-FFF2-40B4-BE49-F238E27FC236}">
                <a16:creationId xmlns:a16="http://schemas.microsoft.com/office/drawing/2014/main" id="{BD3266ED-7293-4061-C8BB-BF9EF0EB72DE}"/>
              </a:ext>
            </a:extLst>
          </p:cNvPr>
          <p:cNvSpPr>
            <a:spLocks noChangeShapeType="1"/>
          </p:cNvSpPr>
          <p:nvPr/>
        </p:nvSpPr>
        <p:spPr bwMode="auto">
          <a:xfrm>
            <a:off x="7607300" y="3956050"/>
            <a:ext cx="0" cy="60325"/>
          </a:xfrm>
          <a:prstGeom prst="line">
            <a:avLst/>
          </a:prstGeom>
          <a:noFill/>
          <a:ln w="28575" cap="flat">
            <a:solidFill>
              <a:schemeClr val="accent4"/>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68" name="Line 233">
            <a:extLst>
              <a:ext uri="{FF2B5EF4-FFF2-40B4-BE49-F238E27FC236}">
                <a16:creationId xmlns:a16="http://schemas.microsoft.com/office/drawing/2014/main" id="{35E7CE4F-DD05-94D3-99BE-AC734D87E7D0}"/>
              </a:ext>
            </a:extLst>
          </p:cNvPr>
          <p:cNvSpPr>
            <a:spLocks noChangeShapeType="1"/>
          </p:cNvSpPr>
          <p:nvPr/>
        </p:nvSpPr>
        <p:spPr bwMode="auto">
          <a:xfrm>
            <a:off x="7578725" y="3984625"/>
            <a:ext cx="58738" cy="0"/>
          </a:xfrm>
          <a:prstGeom prst="line">
            <a:avLst/>
          </a:prstGeom>
          <a:noFill/>
          <a:ln w="28575" cap="flat">
            <a:solidFill>
              <a:schemeClr val="accent4"/>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69" name="Line 234">
            <a:extLst>
              <a:ext uri="{FF2B5EF4-FFF2-40B4-BE49-F238E27FC236}">
                <a16:creationId xmlns:a16="http://schemas.microsoft.com/office/drawing/2014/main" id="{6A40A8DD-B888-B918-E6BD-CA1F82709BA0}"/>
              </a:ext>
            </a:extLst>
          </p:cNvPr>
          <p:cNvSpPr>
            <a:spLocks noChangeShapeType="1"/>
          </p:cNvSpPr>
          <p:nvPr/>
        </p:nvSpPr>
        <p:spPr bwMode="auto">
          <a:xfrm>
            <a:off x="7907338" y="4316413"/>
            <a:ext cx="0" cy="60325"/>
          </a:xfrm>
          <a:prstGeom prst="line">
            <a:avLst/>
          </a:prstGeom>
          <a:noFill/>
          <a:ln w="28575" cap="flat">
            <a:solidFill>
              <a:schemeClr val="accent4"/>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70" name="Line 235">
            <a:extLst>
              <a:ext uri="{FF2B5EF4-FFF2-40B4-BE49-F238E27FC236}">
                <a16:creationId xmlns:a16="http://schemas.microsoft.com/office/drawing/2014/main" id="{A987045F-D918-3CC0-3A55-E9C5FFA80A92}"/>
              </a:ext>
            </a:extLst>
          </p:cNvPr>
          <p:cNvSpPr>
            <a:spLocks noChangeShapeType="1"/>
          </p:cNvSpPr>
          <p:nvPr/>
        </p:nvSpPr>
        <p:spPr bwMode="auto">
          <a:xfrm>
            <a:off x="7877175" y="4344988"/>
            <a:ext cx="60325" cy="0"/>
          </a:xfrm>
          <a:prstGeom prst="line">
            <a:avLst/>
          </a:prstGeom>
          <a:noFill/>
          <a:ln w="28575" cap="flat">
            <a:solidFill>
              <a:schemeClr val="accent4"/>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71" name="Line 236">
            <a:extLst>
              <a:ext uri="{FF2B5EF4-FFF2-40B4-BE49-F238E27FC236}">
                <a16:creationId xmlns:a16="http://schemas.microsoft.com/office/drawing/2014/main" id="{D404F699-3E03-A3AC-BCFF-B4CDD4F1536F}"/>
              </a:ext>
            </a:extLst>
          </p:cNvPr>
          <p:cNvSpPr>
            <a:spLocks noChangeShapeType="1"/>
          </p:cNvSpPr>
          <p:nvPr/>
        </p:nvSpPr>
        <p:spPr bwMode="auto">
          <a:xfrm>
            <a:off x="8159750" y="4567238"/>
            <a:ext cx="0" cy="61912"/>
          </a:xfrm>
          <a:prstGeom prst="line">
            <a:avLst/>
          </a:prstGeom>
          <a:noFill/>
          <a:ln w="28575" cap="flat">
            <a:solidFill>
              <a:schemeClr val="accent4"/>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72" name="Line 237">
            <a:extLst>
              <a:ext uri="{FF2B5EF4-FFF2-40B4-BE49-F238E27FC236}">
                <a16:creationId xmlns:a16="http://schemas.microsoft.com/office/drawing/2014/main" id="{F54F4785-E119-3C95-0114-49539968F3AE}"/>
              </a:ext>
            </a:extLst>
          </p:cNvPr>
          <p:cNvSpPr>
            <a:spLocks noChangeShapeType="1"/>
          </p:cNvSpPr>
          <p:nvPr/>
        </p:nvSpPr>
        <p:spPr bwMode="auto">
          <a:xfrm>
            <a:off x="8129588" y="4598988"/>
            <a:ext cx="60325" cy="0"/>
          </a:xfrm>
          <a:prstGeom prst="line">
            <a:avLst/>
          </a:prstGeom>
          <a:noFill/>
          <a:ln w="28575" cap="flat">
            <a:solidFill>
              <a:schemeClr val="accent4"/>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73" name="Line 238">
            <a:extLst>
              <a:ext uri="{FF2B5EF4-FFF2-40B4-BE49-F238E27FC236}">
                <a16:creationId xmlns:a16="http://schemas.microsoft.com/office/drawing/2014/main" id="{D8FD6453-0C2D-2330-05F8-6C1CB6E3591B}"/>
              </a:ext>
            </a:extLst>
          </p:cNvPr>
          <p:cNvSpPr>
            <a:spLocks noChangeShapeType="1"/>
          </p:cNvSpPr>
          <p:nvPr/>
        </p:nvSpPr>
        <p:spPr bwMode="auto">
          <a:xfrm>
            <a:off x="8408988" y="4738688"/>
            <a:ext cx="0" cy="61912"/>
          </a:xfrm>
          <a:prstGeom prst="line">
            <a:avLst/>
          </a:prstGeom>
          <a:noFill/>
          <a:ln w="28575" cap="flat">
            <a:solidFill>
              <a:schemeClr val="accent4"/>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74" name="Line 239">
            <a:extLst>
              <a:ext uri="{FF2B5EF4-FFF2-40B4-BE49-F238E27FC236}">
                <a16:creationId xmlns:a16="http://schemas.microsoft.com/office/drawing/2014/main" id="{52E2CA92-6ED8-8A0D-C910-C530B267F8AA}"/>
              </a:ext>
            </a:extLst>
          </p:cNvPr>
          <p:cNvSpPr>
            <a:spLocks noChangeShapeType="1"/>
          </p:cNvSpPr>
          <p:nvPr/>
        </p:nvSpPr>
        <p:spPr bwMode="auto">
          <a:xfrm>
            <a:off x="8377238" y="4770438"/>
            <a:ext cx="60325" cy="0"/>
          </a:xfrm>
          <a:prstGeom prst="line">
            <a:avLst/>
          </a:prstGeom>
          <a:noFill/>
          <a:ln w="28575" cap="flat">
            <a:solidFill>
              <a:schemeClr val="accent4"/>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75" name="Line 240">
            <a:extLst>
              <a:ext uri="{FF2B5EF4-FFF2-40B4-BE49-F238E27FC236}">
                <a16:creationId xmlns:a16="http://schemas.microsoft.com/office/drawing/2014/main" id="{4C09DF0E-4689-0D02-7169-596F51858C50}"/>
              </a:ext>
            </a:extLst>
          </p:cNvPr>
          <p:cNvSpPr>
            <a:spLocks noChangeShapeType="1"/>
          </p:cNvSpPr>
          <p:nvPr/>
        </p:nvSpPr>
        <p:spPr bwMode="auto">
          <a:xfrm>
            <a:off x="8524875" y="4848225"/>
            <a:ext cx="0" cy="60325"/>
          </a:xfrm>
          <a:prstGeom prst="line">
            <a:avLst/>
          </a:prstGeom>
          <a:noFill/>
          <a:ln w="28575" cap="flat">
            <a:solidFill>
              <a:schemeClr val="accent4"/>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76" name="Line 241">
            <a:extLst>
              <a:ext uri="{FF2B5EF4-FFF2-40B4-BE49-F238E27FC236}">
                <a16:creationId xmlns:a16="http://schemas.microsoft.com/office/drawing/2014/main" id="{1702B492-347A-85C3-F23A-E22DB79EB67D}"/>
              </a:ext>
            </a:extLst>
          </p:cNvPr>
          <p:cNvSpPr>
            <a:spLocks noChangeShapeType="1"/>
          </p:cNvSpPr>
          <p:nvPr/>
        </p:nvSpPr>
        <p:spPr bwMode="auto">
          <a:xfrm>
            <a:off x="8494713" y="4879975"/>
            <a:ext cx="60325" cy="0"/>
          </a:xfrm>
          <a:prstGeom prst="line">
            <a:avLst/>
          </a:prstGeom>
          <a:noFill/>
          <a:ln w="28575" cap="flat">
            <a:solidFill>
              <a:schemeClr val="accent4"/>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77" name="Line 242">
            <a:extLst>
              <a:ext uri="{FF2B5EF4-FFF2-40B4-BE49-F238E27FC236}">
                <a16:creationId xmlns:a16="http://schemas.microsoft.com/office/drawing/2014/main" id="{5CCBF4DC-9C13-CF78-A981-7FDFDE5B819B}"/>
              </a:ext>
            </a:extLst>
          </p:cNvPr>
          <p:cNvSpPr>
            <a:spLocks noChangeShapeType="1"/>
          </p:cNvSpPr>
          <p:nvPr/>
        </p:nvSpPr>
        <p:spPr bwMode="auto">
          <a:xfrm>
            <a:off x="8696325" y="4879975"/>
            <a:ext cx="0" cy="60325"/>
          </a:xfrm>
          <a:prstGeom prst="line">
            <a:avLst/>
          </a:prstGeom>
          <a:noFill/>
          <a:ln w="28575" cap="flat">
            <a:solidFill>
              <a:schemeClr val="accent4"/>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78" name="Line 243">
            <a:extLst>
              <a:ext uri="{FF2B5EF4-FFF2-40B4-BE49-F238E27FC236}">
                <a16:creationId xmlns:a16="http://schemas.microsoft.com/office/drawing/2014/main" id="{EC8881FF-58AC-121B-1221-34A59710385C}"/>
              </a:ext>
            </a:extLst>
          </p:cNvPr>
          <p:cNvSpPr>
            <a:spLocks noChangeShapeType="1"/>
          </p:cNvSpPr>
          <p:nvPr/>
        </p:nvSpPr>
        <p:spPr bwMode="auto">
          <a:xfrm>
            <a:off x="8664575" y="4908550"/>
            <a:ext cx="60325" cy="0"/>
          </a:xfrm>
          <a:prstGeom prst="line">
            <a:avLst/>
          </a:prstGeom>
          <a:noFill/>
          <a:ln w="28575" cap="flat">
            <a:solidFill>
              <a:schemeClr val="accent4"/>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79" name="Line 244">
            <a:extLst>
              <a:ext uri="{FF2B5EF4-FFF2-40B4-BE49-F238E27FC236}">
                <a16:creationId xmlns:a16="http://schemas.microsoft.com/office/drawing/2014/main" id="{427004A7-35AB-DA6F-1C9D-F446BEF44063}"/>
              </a:ext>
            </a:extLst>
          </p:cNvPr>
          <p:cNvSpPr>
            <a:spLocks noChangeShapeType="1"/>
          </p:cNvSpPr>
          <p:nvPr/>
        </p:nvSpPr>
        <p:spPr bwMode="auto">
          <a:xfrm>
            <a:off x="8724900" y="4879975"/>
            <a:ext cx="0" cy="60325"/>
          </a:xfrm>
          <a:prstGeom prst="line">
            <a:avLst/>
          </a:prstGeom>
          <a:noFill/>
          <a:ln w="28575" cap="flat">
            <a:solidFill>
              <a:schemeClr val="accent4"/>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80" name="Line 245">
            <a:extLst>
              <a:ext uri="{FF2B5EF4-FFF2-40B4-BE49-F238E27FC236}">
                <a16:creationId xmlns:a16="http://schemas.microsoft.com/office/drawing/2014/main" id="{4B0EBCE7-1DD8-E503-2BE2-68F9FD00344D}"/>
              </a:ext>
            </a:extLst>
          </p:cNvPr>
          <p:cNvSpPr>
            <a:spLocks noChangeShapeType="1"/>
          </p:cNvSpPr>
          <p:nvPr/>
        </p:nvSpPr>
        <p:spPr bwMode="auto">
          <a:xfrm>
            <a:off x="8696325" y="4908550"/>
            <a:ext cx="60325" cy="0"/>
          </a:xfrm>
          <a:prstGeom prst="line">
            <a:avLst/>
          </a:prstGeom>
          <a:noFill/>
          <a:ln w="28575" cap="flat">
            <a:solidFill>
              <a:schemeClr val="accent4"/>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81" name="Line 246">
            <a:extLst>
              <a:ext uri="{FF2B5EF4-FFF2-40B4-BE49-F238E27FC236}">
                <a16:creationId xmlns:a16="http://schemas.microsoft.com/office/drawing/2014/main" id="{C9D1C80E-DFC7-D6A8-E7B7-040CD9DC1962}"/>
              </a:ext>
            </a:extLst>
          </p:cNvPr>
          <p:cNvSpPr>
            <a:spLocks noChangeShapeType="1"/>
          </p:cNvSpPr>
          <p:nvPr/>
        </p:nvSpPr>
        <p:spPr bwMode="auto">
          <a:xfrm>
            <a:off x="8732838" y="4924425"/>
            <a:ext cx="0" cy="60325"/>
          </a:xfrm>
          <a:prstGeom prst="line">
            <a:avLst/>
          </a:prstGeom>
          <a:noFill/>
          <a:ln w="28575" cap="flat">
            <a:solidFill>
              <a:schemeClr val="accent4"/>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82" name="Line 247">
            <a:extLst>
              <a:ext uri="{FF2B5EF4-FFF2-40B4-BE49-F238E27FC236}">
                <a16:creationId xmlns:a16="http://schemas.microsoft.com/office/drawing/2014/main" id="{0C7408A0-2822-74A1-9155-6C320239A4DB}"/>
              </a:ext>
            </a:extLst>
          </p:cNvPr>
          <p:cNvSpPr>
            <a:spLocks noChangeShapeType="1"/>
          </p:cNvSpPr>
          <p:nvPr/>
        </p:nvSpPr>
        <p:spPr bwMode="auto">
          <a:xfrm>
            <a:off x="8702675" y="4954588"/>
            <a:ext cx="58738" cy="0"/>
          </a:xfrm>
          <a:prstGeom prst="line">
            <a:avLst/>
          </a:prstGeom>
          <a:noFill/>
          <a:ln w="28575" cap="flat">
            <a:solidFill>
              <a:schemeClr val="accent4"/>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83" name="Line 248">
            <a:extLst>
              <a:ext uri="{FF2B5EF4-FFF2-40B4-BE49-F238E27FC236}">
                <a16:creationId xmlns:a16="http://schemas.microsoft.com/office/drawing/2014/main" id="{F58A2AF4-392A-C1E9-9ACC-33C114422DE6}"/>
              </a:ext>
            </a:extLst>
          </p:cNvPr>
          <p:cNvSpPr>
            <a:spLocks noChangeShapeType="1"/>
          </p:cNvSpPr>
          <p:nvPr/>
        </p:nvSpPr>
        <p:spPr bwMode="auto">
          <a:xfrm>
            <a:off x="8801100" y="5003800"/>
            <a:ext cx="0" cy="61912"/>
          </a:xfrm>
          <a:prstGeom prst="line">
            <a:avLst/>
          </a:prstGeom>
          <a:noFill/>
          <a:ln w="28575" cap="flat">
            <a:solidFill>
              <a:schemeClr val="accent4"/>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84" name="Line 249">
            <a:extLst>
              <a:ext uri="{FF2B5EF4-FFF2-40B4-BE49-F238E27FC236}">
                <a16:creationId xmlns:a16="http://schemas.microsoft.com/office/drawing/2014/main" id="{E0E424A0-A629-4263-8AA3-E0E42951E946}"/>
              </a:ext>
            </a:extLst>
          </p:cNvPr>
          <p:cNvSpPr>
            <a:spLocks noChangeShapeType="1"/>
          </p:cNvSpPr>
          <p:nvPr/>
        </p:nvSpPr>
        <p:spPr bwMode="auto">
          <a:xfrm>
            <a:off x="8772525" y="5033963"/>
            <a:ext cx="58738" cy="0"/>
          </a:xfrm>
          <a:prstGeom prst="line">
            <a:avLst/>
          </a:prstGeom>
          <a:noFill/>
          <a:ln w="28575" cap="flat">
            <a:solidFill>
              <a:schemeClr val="accent4"/>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85" name="Line 250">
            <a:extLst>
              <a:ext uri="{FF2B5EF4-FFF2-40B4-BE49-F238E27FC236}">
                <a16:creationId xmlns:a16="http://schemas.microsoft.com/office/drawing/2014/main" id="{BD16C43E-BB9D-1253-FA69-AEDEED84C141}"/>
              </a:ext>
            </a:extLst>
          </p:cNvPr>
          <p:cNvSpPr>
            <a:spLocks noChangeShapeType="1"/>
          </p:cNvSpPr>
          <p:nvPr/>
        </p:nvSpPr>
        <p:spPr bwMode="auto">
          <a:xfrm>
            <a:off x="9036050" y="5224463"/>
            <a:ext cx="0" cy="60325"/>
          </a:xfrm>
          <a:prstGeom prst="line">
            <a:avLst/>
          </a:prstGeom>
          <a:noFill/>
          <a:ln w="28575" cap="flat">
            <a:solidFill>
              <a:schemeClr val="accent4"/>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86" name="Line 251">
            <a:extLst>
              <a:ext uri="{FF2B5EF4-FFF2-40B4-BE49-F238E27FC236}">
                <a16:creationId xmlns:a16="http://schemas.microsoft.com/office/drawing/2014/main" id="{1410CDBC-FE06-8EC7-58A6-8DFC306CE78A}"/>
              </a:ext>
            </a:extLst>
          </p:cNvPr>
          <p:cNvSpPr>
            <a:spLocks noChangeShapeType="1"/>
          </p:cNvSpPr>
          <p:nvPr/>
        </p:nvSpPr>
        <p:spPr bwMode="auto">
          <a:xfrm>
            <a:off x="9005888" y="5256213"/>
            <a:ext cx="60325" cy="0"/>
          </a:xfrm>
          <a:prstGeom prst="line">
            <a:avLst/>
          </a:prstGeom>
          <a:noFill/>
          <a:ln w="28575" cap="flat">
            <a:solidFill>
              <a:schemeClr val="accent4"/>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87" name="Line 252">
            <a:extLst>
              <a:ext uri="{FF2B5EF4-FFF2-40B4-BE49-F238E27FC236}">
                <a16:creationId xmlns:a16="http://schemas.microsoft.com/office/drawing/2014/main" id="{391E49E4-9B55-F763-506A-C23666453973}"/>
              </a:ext>
            </a:extLst>
          </p:cNvPr>
          <p:cNvSpPr>
            <a:spLocks noChangeShapeType="1"/>
          </p:cNvSpPr>
          <p:nvPr/>
        </p:nvSpPr>
        <p:spPr bwMode="auto">
          <a:xfrm>
            <a:off x="9296400" y="5345113"/>
            <a:ext cx="0" cy="60325"/>
          </a:xfrm>
          <a:prstGeom prst="line">
            <a:avLst/>
          </a:prstGeom>
          <a:noFill/>
          <a:ln w="28575" cap="flat">
            <a:solidFill>
              <a:schemeClr val="accent4"/>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88" name="Line 253">
            <a:extLst>
              <a:ext uri="{FF2B5EF4-FFF2-40B4-BE49-F238E27FC236}">
                <a16:creationId xmlns:a16="http://schemas.microsoft.com/office/drawing/2014/main" id="{4A46038E-4090-7111-3343-6DE87C038F42}"/>
              </a:ext>
            </a:extLst>
          </p:cNvPr>
          <p:cNvSpPr>
            <a:spLocks noChangeShapeType="1"/>
          </p:cNvSpPr>
          <p:nvPr/>
        </p:nvSpPr>
        <p:spPr bwMode="auto">
          <a:xfrm>
            <a:off x="9266238" y="5375275"/>
            <a:ext cx="60325" cy="0"/>
          </a:xfrm>
          <a:prstGeom prst="line">
            <a:avLst/>
          </a:prstGeom>
          <a:noFill/>
          <a:ln w="28575" cap="flat">
            <a:solidFill>
              <a:schemeClr val="accent4"/>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89" name="Line 254">
            <a:extLst>
              <a:ext uri="{FF2B5EF4-FFF2-40B4-BE49-F238E27FC236}">
                <a16:creationId xmlns:a16="http://schemas.microsoft.com/office/drawing/2014/main" id="{21B493A5-68FB-7BDF-7CEF-3312362B6D8A}"/>
              </a:ext>
            </a:extLst>
          </p:cNvPr>
          <p:cNvSpPr>
            <a:spLocks noChangeShapeType="1"/>
          </p:cNvSpPr>
          <p:nvPr/>
        </p:nvSpPr>
        <p:spPr bwMode="auto">
          <a:xfrm>
            <a:off x="9315450" y="5345113"/>
            <a:ext cx="0" cy="60325"/>
          </a:xfrm>
          <a:prstGeom prst="line">
            <a:avLst/>
          </a:prstGeom>
          <a:noFill/>
          <a:ln w="28575" cap="flat">
            <a:solidFill>
              <a:schemeClr val="accent4"/>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90" name="Line 255">
            <a:extLst>
              <a:ext uri="{FF2B5EF4-FFF2-40B4-BE49-F238E27FC236}">
                <a16:creationId xmlns:a16="http://schemas.microsoft.com/office/drawing/2014/main" id="{60E4EA55-21DC-1C28-D4AE-32D0EB4E8F7F}"/>
              </a:ext>
            </a:extLst>
          </p:cNvPr>
          <p:cNvSpPr>
            <a:spLocks noChangeShapeType="1"/>
          </p:cNvSpPr>
          <p:nvPr/>
        </p:nvSpPr>
        <p:spPr bwMode="auto">
          <a:xfrm>
            <a:off x="9283700" y="5375275"/>
            <a:ext cx="60325" cy="0"/>
          </a:xfrm>
          <a:prstGeom prst="line">
            <a:avLst/>
          </a:prstGeom>
          <a:noFill/>
          <a:ln w="28575" cap="flat">
            <a:solidFill>
              <a:schemeClr val="accent4"/>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91" name="Line 256">
            <a:extLst>
              <a:ext uri="{FF2B5EF4-FFF2-40B4-BE49-F238E27FC236}">
                <a16:creationId xmlns:a16="http://schemas.microsoft.com/office/drawing/2014/main" id="{859FB546-EC32-2193-CA9F-6AF682A0D0A9}"/>
              </a:ext>
            </a:extLst>
          </p:cNvPr>
          <p:cNvSpPr>
            <a:spLocks noChangeShapeType="1"/>
          </p:cNvSpPr>
          <p:nvPr/>
        </p:nvSpPr>
        <p:spPr bwMode="auto">
          <a:xfrm>
            <a:off x="9332913" y="5345113"/>
            <a:ext cx="0" cy="60325"/>
          </a:xfrm>
          <a:prstGeom prst="line">
            <a:avLst/>
          </a:prstGeom>
          <a:noFill/>
          <a:ln w="28575" cap="flat">
            <a:solidFill>
              <a:schemeClr val="accent4"/>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92" name="Line 257">
            <a:extLst>
              <a:ext uri="{FF2B5EF4-FFF2-40B4-BE49-F238E27FC236}">
                <a16:creationId xmlns:a16="http://schemas.microsoft.com/office/drawing/2014/main" id="{D38CC256-9B5F-5209-2BE9-32278729345E}"/>
              </a:ext>
            </a:extLst>
          </p:cNvPr>
          <p:cNvSpPr>
            <a:spLocks noChangeShapeType="1"/>
          </p:cNvSpPr>
          <p:nvPr/>
        </p:nvSpPr>
        <p:spPr bwMode="auto">
          <a:xfrm>
            <a:off x="9304338" y="5375275"/>
            <a:ext cx="58738" cy="0"/>
          </a:xfrm>
          <a:prstGeom prst="line">
            <a:avLst/>
          </a:prstGeom>
          <a:noFill/>
          <a:ln w="28575" cap="flat">
            <a:solidFill>
              <a:schemeClr val="accent4"/>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93" name="Line 258">
            <a:extLst>
              <a:ext uri="{FF2B5EF4-FFF2-40B4-BE49-F238E27FC236}">
                <a16:creationId xmlns:a16="http://schemas.microsoft.com/office/drawing/2014/main" id="{9C0AF7EB-D29A-04DB-4305-EC2FDC89C172}"/>
              </a:ext>
            </a:extLst>
          </p:cNvPr>
          <p:cNvSpPr>
            <a:spLocks noChangeShapeType="1"/>
          </p:cNvSpPr>
          <p:nvPr/>
        </p:nvSpPr>
        <p:spPr bwMode="auto">
          <a:xfrm>
            <a:off x="9609138" y="5386388"/>
            <a:ext cx="0" cy="60325"/>
          </a:xfrm>
          <a:prstGeom prst="line">
            <a:avLst/>
          </a:prstGeom>
          <a:noFill/>
          <a:ln w="28575" cap="flat">
            <a:solidFill>
              <a:schemeClr val="accent4"/>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94" name="Line 259">
            <a:extLst>
              <a:ext uri="{FF2B5EF4-FFF2-40B4-BE49-F238E27FC236}">
                <a16:creationId xmlns:a16="http://schemas.microsoft.com/office/drawing/2014/main" id="{36B4A48C-4117-8A85-5905-05CAE0CA4EEE}"/>
              </a:ext>
            </a:extLst>
          </p:cNvPr>
          <p:cNvSpPr>
            <a:spLocks noChangeShapeType="1"/>
          </p:cNvSpPr>
          <p:nvPr/>
        </p:nvSpPr>
        <p:spPr bwMode="auto">
          <a:xfrm>
            <a:off x="9577388" y="5418138"/>
            <a:ext cx="60325" cy="0"/>
          </a:xfrm>
          <a:prstGeom prst="line">
            <a:avLst/>
          </a:prstGeom>
          <a:noFill/>
          <a:ln w="28575" cap="flat">
            <a:solidFill>
              <a:schemeClr val="accent4"/>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95" name="Line 260">
            <a:extLst>
              <a:ext uri="{FF2B5EF4-FFF2-40B4-BE49-F238E27FC236}">
                <a16:creationId xmlns:a16="http://schemas.microsoft.com/office/drawing/2014/main" id="{8D2B834D-CB55-5BA1-688E-00B1EAC4593B}"/>
              </a:ext>
            </a:extLst>
          </p:cNvPr>
          <p:cNvSpPr>
            <a:spLocks noChangeShapeType="1"/>
          </p:cNvSpPr>
          <p:nvPr/>
        </p:nvSpPr>
        <p:spPr bwMode="auto">
          <a:xfrm>
            <a:off x="9620250" y="5386388"/>
            <a:ext cx="0" cy="60325"/>
          </a:xfrm>
          <a:prstGeom prst="line">
            <a:avLst/>
          </a:prstGeom>
          <a:noFill/>
          <a:ln w="28575" cap="flat">
            <a:solidFill>
              <a:schemeClr val="accent4"/>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96" name="Line 261">
            <a:extLst>
              <a:ext uri="{FF2B5EF4-FFF2-40B4-BE49-F238E27FC236}">
                <a16:creationId xmlns:a16="http://schemas.microsoft.com/office/drawing/2014/main" id="{88279707-72E7-A604-1F9E-EB24C4172715}"/>
              </a:ext>
            </a:extLst>
          </p:cNvPr>
          <p:cNvSpPr>
            <a:spLocks noChangeShapeType="1"/>
          </p:cNvSpPr>
          <p:nvPr/>
        </p:nvSpPr>
        <p:spPr bwMode="auto">
          <a:xfrm>
            <a:off x="9591675" y="5418138"/>
            <a:ext cx="58738" cy="0"/>
          </a:xfrm>
          <a:prstGeom prst="line">
            <a:avLst/>
          </a:prstGeom>
          <a:noFill/>
          <a:ln w="28575" cap="flat">
            <a:solidFill>
              <a:schemeClr val="accent4"/>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97" name="Line 262">
            <a:extLst>
              <a:ext uri="{FF2B5EF4-FFF2-40B4-BE49-F238E27FC236}">
                <a16:creationId xmlns:a16="http://schemas.microsoft.com/office/drawing/2014/main" id="{A6FB40DB-4C5C-28A2-43FC-554C98C04D11}"/>
              </a:ext>
            </a:extLst>
          </p:cNvPr>
          <p:cNvSpPr>
            <a:spLocks noChangeShapeType="1"/>
          </p:cNvSpPr>
          <p:nvPr/>
        </p:nvSpPr>
        <p:spPr bwMode="auto">
          <a:xfrm>
            <a:off x="9667875" y="5386388"/>
            <a:ext cx="0" cy="60325"/>
          </a:xfrm>
          <a:prstGeom prst="line">
            <a:avLst/>
          </a:prstGeom>
          <a:noFill/>
          <a:ln w="28575" cap="flat">
            <a:solidFill>
              <a:schemeClr val="accent4"/>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98" name="Line 263">
            <a:extLst>
              <a:ext uri="{FF2B5EF4-FFF2-40B4-BE49-F238E27FC236}">
                <a16:creationId xmlns:a16="http://schemas.microsoft.com/office/drawing/2014/main" id="{CA2594CE-D00E-A395-604D-708F543CDD30}"/>
              </a:ext>
            </a:extLst>
          </p:cNvPr>
          <p:cNvSpPr>
            <a:spLocks noChangeShapeType="1"/>
          </p:cNvSpPr>
          <p:nvPr/>
        </p:nvSpPr>
        <p:spPr bwMode="auto">
          <a:xfrm>
            <a:off x="9639300" y="5418138"/>
            <a:ext cx="60325" cy="0"/>
          </a:xfrm>
          <a:prstGeom prst="line">
            <a:avLst/>
          </a:prstGeom>
          <a:noFill/>
          <a:ln w="28575" cap="flat">
            <a:solidFill>
              <a:schemeClr val="accent4"/>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99" name="Line 264">
            <a:extLst>
              <a:ext uri="{FF2B5EF4-FFF2-40B4-BE49-F238E27FC236}">
                <a16:creationId xmlns:a16="http://schemas.microsoft.com/office/drawing/2014/main" id="{85921BBC-10B2-FBEC-1D91-DE269E3C3028}"/>
              </a:ext>
            </a:extLst>
          </p:cNvPr>
          <p:cNvSpPr>
            <a:spLocks noChangeShapeType="1"/>
          </p:cNvSpPr>
          <p:nvPr/>
        </p:nvSpPr>
        <p:spPr bwMode="auto">
          <a:xfrm>
            <a:off x="9928225" y="5446713"/>
            <a:ext cx="0" cy="60325"/>
          </a:xfrm>
          <a:prstGeom prst="line">
            <a:avLst/>
          </a:prstGeom>
          <a:noFill/>
          <a:ln w="28575" cap="flat">
            <a:solidFill>
              <a:schemeClr val="accent4"/>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00" name="Line 265">
            <a:extLst>
              <a:ext uri="{FF2B5EF4-FFF2-40B4-BE49-F238E27FC236}">
                <a16:creationId xmlns:a16="http://schemas.microsoft.com/office/drawing/2014/main" id="{FB35009A-EE91-50AE-6477-681971150120}"/>
              </a:ext>
            </a:extLst>
          </p:cNvPr>
          <p:cNvSpPr>
            <a:spLocks noChangeShapeType="1"/>
          </p:cNvSpPr>
          <p:nvPr/>
        </p:nvSpPr>
        <p:spPr bwMode="auto">
          <a:xfrm>
            <a:off x="9898063" y="5478463"/>
            <a:ext cx="60325" cy="0"/>
          </a:xfrm>
          <a:prstGeom prst="line">
            <a:avLst/>
          </a:prstGeom>
          <a:noFill/>
          <a:ln w="28575" cap="flat">
            <a:solidFill>
              <a:schemeClr val="accent4"/>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01" name="Line 266">
            <a:extLst>
              <a:ext uri="{FF2B5EF4-FFF2-40B4-BE49-F238E27FC236}">
                <a16:creationId xmlns:a16="http://schemas.microsoft.com/office/drawing/2014/main" id="{5C758731-CB1C-ED79-43BB-560743134D16}"/>
              </a:ext>
            </a:extLst>
          </p:cNvPr>
          <p:cNvSpPr>
            <a:spLocks noChangeShapeType="1"/>
          </p:cNvSpPr>
          <p:nvPr/>
        </p:nvSpPr>
        <p:spPr bwMode="auto">
          <a:xfrm>
            <a:off x="10795000" y="5519738"/>
            <a:ext cx="0" cy="60325"/>
          </a:xfrm>
          <a:prstGeom prst="line">
            <a:avLst/>
          </a:prstGeom>
          <a:noFill/>
          <a:ln w="28575" cap="flat">
            <a:solidFill>
              <a:schemeClr val="accent4"/>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02" name="Line 267">
            <a:extLst>
              <a:ext uri="{FF2B5EF4-FFF2-40B4-BE49-F238E27FC236}">
                <a16:creationId xmlns:a16="http://schemas.microsoft.com/office/drawing/2014/main" id="{F19B91F8-F5D3-AFEA-643F-322394015792}"/>
              </a:ext>
            </a:extLst>
          </p:cNvPr>
          <p:cNvSpPr>
            <a:spLocks noChangeShapeType="1"/>
          </p:cNvSpPr>
          <p:nvPr/>
        </p:nvSpPr>
        <p:spPr bwMode="auto">
          <a:xfrm>
            <a:off x="10763250" y="5548313"/>
            <a:ext cx="60325" cy="0"/>
          </a:xfrm>
          <a:prstGeom prst="line">
            <a:avLst/>
          </a:prstGeom>
          <a:noFill/>
          <a:ln w="28575" cap="flat">
            <a:solidFill>
              <a:schemeClr val="accent4"/>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03" name="Line 268">
            <a:extLst>
              <a:ext uri="{FF2B5EF4-FFF2-40B4-BE49-F238E27FC236}">
                <a16:creationId xmlns:a16="http://schemas.microsoft.com/office/drawing/2014/main" id="{3DA80D4B-7391-C1CE-47F8-900A988CECE0}"/>
              </a:ext>
            </a:extLst>
          </p:cNvPr>
          <p:cNvSpPr>
            <a:spLocks noChangeShapeType="1"/>
          </p:cNvSpPr>
          <p:nvPr/>
        </p:nvSpPr>
        <p:spPr bwMode="auto">
          <a:xfrm>
            <a:off x="7607300" y="4127500"/>
            <a:ext cx="0" cy="60325"/>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04" name="Line 269">
            <a:extLst>
              <a:ext uri="{FF2B5EF4-FFF2-40B4-BE49-F238E27FC236}">
                <a16:creationId xmlns:a16="http://schemas.microsoft.com/office/drawing/2014/main" id="{5F676E73-3E72-2C58-1358-FAE1172C3209}"/>
              </a:ext>
            </a:extLst>
          </p:cNvPr>
          <p:cNvSpPr>
            <a:spLocks noChangeShapeType="1"/>
          </p:cNvSpPr>
          <p:nvPr/>
        </p:nvSpPr>
        <p:spPr bwMode="auto">
          <a:xfrm>
            <a:off x="7578725" y="4156075"/>
            <a:ext cx="58738"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05" name="Line 270">
            <a:extLst>
              <a:ext uri="{FF2B5EF4-FFF2-40B4-BE49-F238E27FC236}">
                <a16:creationId xmlns:a16="http://schemas.microsoft.com/office/drawing/2014/main" id="{4A3FBAEC-443A-9B0E-DF13-AAD19D3582C5}"/>
              </a:ext>
            </a:extLst>
          </p:cNvPr>
          <p:cNvSpPr>
            <a:spLocks noChangeShapeType="1"/>
          </p:cNvSpPr>
          <p:nvPr/>
        </p:nvSpPr>
        <p:spPr bwMode="auto">
          <a:xfrm>
            <a:off x="7678738" y="4252913"/>
            <a:ext cx="0" cy="60325"/>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06" name="Line 271">
            <a:extLst>
              <a:ext uri="{FF2B5EF4-FFF2-40B4-BE49-F238E27FC236}">
                <a16:creationId xmlns:a16="http://schemas.microsoft.com/office/drawing/2014/main" id="{31CCB23E-DB74-E82B-B853-9BDCB1402C8E}"/>
              </a:ext>
            </a:extLst>
          </p:cNvPr>
          <p:cNvSpPr>
            <a:spLocks noChangeShapeType="1"/>
          </p:cNvSpPr>
          <p:nvPr/>
        </p:nvSpPr>
        <p:spPr bwMode="auto">
          <a:xfrm>
            <a:off x="7648575" y="4281488"/>
            <a:ext cx="58738"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07" name="Line 272">
            <a:extLst>
              <a:ext uri="{FF2B5EF4-FFF2-40B4-BE49-F238E27FC236}">
                <a16:creationId xmlns:a16="http://schemas.microsoft.com/office/drawing/2014/main" id="{73480C08-D700-E491-4A83-1979081F2003}"/>
              </a:ext>
            </a:extLst>
          </p:cNvPr>
          <p:cNvSpPr>
            <a:spLocks noChangeShapeType="1"/>
          </p:cNvSpPr>
          <p:nvPr/>
        </p:nvSpPr>
        <p:spPr bwMode="auto">
          <a:xfrm>
            <a:off x="7907338" y="4545013"/>
            <a:ext cx="0" cy="60325"/>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08" name="Line 273">
            <a:extLst>
              <a:ext uri="{FF2B5EF4-FFF2-40B4-BE49-F238E27FC236}">
                <a16:creationId xmlns:a16="http://schemas.microsoft.com/office/drawing/2014/main" id="{6120C430-00FD-70F8-6C01-CC9050122B25}"/>
              </a:ext>
            </a:extLst>
          </p:cNvPr>
          <p:cNvSpPr>
            <a:spLocks noChangeShapeType="1"/>
          </p:cNvSpPr>
          <p:nvPr/>
        </p:nvSpPr>
        <p:spPr bwMode="auto">
          <a:xfrm>
            <a:off x="7877175" y="4573588"/>
            <a:ext cx="60325"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09" name="Line 274">
            <a:extLst>
              <a:ext uri="{FF2B5EF4-FFF2-40B4-BE49-F238E27FC236}">
                <a16:creationId xmlns:a16="http://schemas.microsoft.com/office/drawing/2014/main" id="{CF5B7411-5114-C1EE-4FC1-739C8D0AD2AD}"/>
              </a:ext>
            </a:extLst>
          </p:cNvPr>
          <p:cNvSpPr>
            <a:spLocks noChangeShapeType="1"/>
          </p:cNvSpPr>
          <p:nvPr/>
        </p:nvSpPr>
        <p:spPr bwMode="auto">
          <a:xfrm>
            <a:off x="8137525" y="4733925"/>
            <a:ext cx="0" cy="60325"/>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10" name="Line 275">
            <a:extLst>
              <a:ext uri="{FF2B5EF4-FFF2-40B4-BE49-F238E27FC236}">
                <a16:creationId xmlns:a16="http://schemas.microsoft.com/office/drawing/2014/main" id="{FDA594EE-C2E8-C7B3-E159-2FCD56D8B13D}"/>
              </a:ext>
            </a:extLst>
          </p:cNvPr>
          <p:cNvSpPr>
            <a:spLocks noChangeShapeType="1"/>
          </p:cNvSpPr>
          <p:nvPr/>
        </p:nvSpPr>
        <p:spPr bwMode="auto">
          <a:xfrm>
            <a:off x="8105775" y="4764088"/>
            <a:ext cx="60325"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11" name="Line 276">
            <a:extLst>
              <a:ext uri="{FF2B5EF4-FFF2-40B4-BE49-F238E27FC236}">
                <a16:creationId xmlns:a16="http://schemas.microsoft.com/office/drawing/2014/main" id="{ABF63AC4-3147-8665-C100-C41B143735CE}"/>
              </a:ext>
            </a:extLst>
          </p:cNvPr>
          <p:cNvSpPr>
            <a:spLocks noChangeShapeType="1"/>
          </p:cNvSpPr>
          <p:nvPr/>
        </p:nvSpPr>
        <p:spPr bwMode="auto">
          <a:xfrm>
            <a:off x="7680325" y="4629150"/>
            <a:ext cx="0" cy="6032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12" name="Line 277">
            <a:extLst>
              <a:ext uri="{FF2B5EF4-FFF2-40B4-BE49-F238E27FC236}">
                <a16:creationId xmlns:a16="http://schemas.microsoft.com/office/drawing/2014/main" id="{35D87A78-7786-0C66-6546-C2CC95458E55}"/>
              </a:ext>
            </a:extLst>
          </p:cNvPr>
          <p:cNvSpPr>
            <a:spLocks noChangeShapeType="1"/>
          </p:cNvSpPr>
          <p:nvPr/>
        </p:nvSpPr>
        <p:spPr bwMode="auto">
          <a:xfrm>
            <a:off x="7650163" y="4659313"/>
            <a:ext cx="60325" cy="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13" name="Line 278">
            <a:extLst>
              <a:ext uri="{FF2B5EF4-FFF2-40B4-BE49-F238E27FC236}">
                <a16:creationId xmlns:a16="http://schemas.microsoft.com/office/drawing/2014/main" id="{1E32E60D-B263-B838-1956-048E7E4BB2CF}"/>
              </a:ext>
            </a:extLst>
          </p:cNvPr>
          <p:cNvSpPr>
            <a:spLocks noChangeShapeType="1"/>
          </p:cNvSpPr>
          <p:nvPr/>
        </p:nvSpPr>
        <p:spPr bwMode="auto">
          <a:xfrm>
            <a:off x="8129588" y="5083175"/>
            <a:ext cx="0" cy="6032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14" name="Line 279">
            <a:extLst>
              <a:ext uri="{FF2B5EF4-FFF2-40B4-BE49-F238E27FC236}">
                <a16:creationId xmlns:a16="http://schemas.microsoft.com/office/drawing/2014/main" id="{D381A440-FA10-C548-DE95-E0F42E5C77FE}"/>
              </a:ext>
            </a:extLst>
          </p:cNvPr>
          <p:cNvSpPr>
            <a:spLocks noChangeShapeType="1"/>
          </p:cNvSpPr>
          <p:nvPr/>
        </p:nvSpPr>
        <p:spPr bwMode="auto">
          <a:xfrm>
            <a:off x="8099425" y="5113338"/>
            <a:ext cx="60325" cy="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15" name="Line 280">
            <a:extLst>
              <a:ext uri="{FF2B5EF4-FFF2-40B4-BE49-F238E27FC236}">
                <a16:creationId xmlns:a16="http://schemas.microsoft.com/office/drawing/2014/main" id="{71DF4342-AC0C-5F7E-3D93-5A46ED86F2F0}"/>
              </a:ext>
            </a:extLst>
          </p:cNvPr>
          <p:cNvSpPr>
            <a:spLocks noChangeShapeType="1"/>
          </p:cNvSpPr>
          <p:nvPr/>
        </p:nvSpPr>
        <p:spPr bwMode="auto">
          <a:xfrm>
            <a:off x="8723313" y="5576888"/>
            <a:ext cx="0" cy="6032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16" name="Line 281">
            <a:extLst>
              <a:ext uri="{FF2B5EF4-FFF2-40B4-BE49-F238E27FC236}">
                <a16:creationId xmlns:a16="http://schemas.microsoft.com/office/drawing/2014/main" id="{1AAE1A45-4FF3-A04C-9C9C-BA1616392F39}"/>
              </a:ext>
            </a:extLst>
          </p:cNvPr>
          <p:cNvSpPr>
            <a:spLocks noChangeShapeType="1"/>
          </p:cNvSpPr>
          <p:nvPr/>
        </p:nvSpPr>
        <p:spPr bwMode="auto">
          <a:xfrm>
            <a:off x="8691563" y="5607050"/>
            <a:ext cx="60325" cy="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17" name="Line 282">
            <a:extLst>
              <a:ext uri="{FF2B5EF4-FFF2-40B4-BE49-F238E27FC236}">
                <a16:creationId xmlns:a16="http://schemas.microsoft.com/office/drawing/2014/main" id="{C4DA66C3-2493-D1FE-1C11-9BB6787924A7}"/>
              </a:ext>
            </a:extLst>
          </p:cNvPr>
          <p:cNvSpPr>
            <a:spLocks noChangeShapeType="1"/>
          </p:cNvSpPr>
          <p:nvPr/>
        </p:nvSpPr>
        <p:spPr bwMode="auto">
          <a:xfrm>
            <a:off x="11401425" y="5702300"/>
            <a:ext cx="0" cy="60325"/>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18" name="Line 283">
            <a:extLst>
              <a:ext uri="{FF2B5EF4-FFF2-40B4-BE49-F238E27FC236}">
                <a16:creationId xmlns:a16="http://schemas.microsoft.com/office/drawing/2014/main" id="{CB6E1A64-1B2A-1F36-EFE0-030987419E9A}"/>
              </a:ext>
            </a:extLst>
          </p:cNvPr>
          <p:cNvSpPr>
            <a:spLocks noChangeShapeType="1"/>
          </p:cNvSpPr>
          <p:nvPr/>
        </p:nvSpPr>
        <p:spPr bwMode="auto">
          <a:xfrm>
            <a:off x="11372850" y="5730875"/>
            <a:ext cx="60325" cy="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19" name="Line 284">
            <a:extLst>
              <a:ext uri="{FF2B5EF4-FFF2-40B4-BE49-F238E27FC236}">
                <a16:creationId xmlns:a16="http://schemas.microsoft.com/office/drawing/2014/main" id="{4B6C64AA-703A-B862-E84A-E731D9BFEB51}"/>
              </a:ext>
            </a:extLst>
          </p:cNvPr>
          <p:cNvSpPr>
            <a:spLocks noChangeShapeType="1"/>
          </p:cNvSpPr>
          <p:nvPr/>
        </p:nvSpPr>
        <p:spPr bwMode="auto">
          <a:xfrm>
            <a:off x="8151813" y="4779963"/>
            <a:ext cx="0" cy="60325"/>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20" name="Line 285">
            <a:extLst>
              <a:ext uri="{FF2B5EF4-FFF2-40B4-BE49-F238E27FC236}">
                <a16:creationId xmlns:a16="http://schemas.microsoft.com/office/drawing/2014/main" id="{27C6C768-41CF-3BAD-CA18-5EA68491E010}"/>
              </a:ext>
            </a:extLst>
          </p:cNvPr>
          <p:cNvSpPr>
            <a:spLocks noChangeShapeType="1"/>
          </p:cNvSpPr>
          <p:nvPr/>
        </p:nvSpPr>
        <p:spPr bwMode="auto">
          <a:xfrm>
            <a:off x="8123238" y="4811713"/>
            <a:ext cx="60325"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21" name="Line 286">
            <a:extLst>
              <a:ext uri="{FF2B5EF4-FFF2-40B4-BE49-F238E27FC236}">
                <a16:creationId xmlns:a16="http://schemas.microsoft.com/office/drawing/2014/main" id="{3E3C15F9-8A19-E657-4533-00DF3438049A}"/>
              </a:ext>
            </a:extLst>
          </p:cNvPr>
          <p:cNvSpPr>
            <a:spLocks noChangeShapeType="1"/>
          </p:cNvSpPr>
          <p:nvPr/>
        </p:nvSpPr>
        <p:spPr bwMode="auto">
          <a:xfrm>
            <a:off x="8524875" y="5026025"/>
            <a:ext cx="0" cy="60325"/>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22" name="Line 287">
            <a:extLst>
              <a:ext uri="{FF2B5EF4-FFF2-40B4-BE49-F238E27FC236}">
                <a16:creationId xmlns:a16="http://schemas.microsoft.com/office/drawing/2014/main" id="{F40520F8-7BAB-5C8B-C52F-CD4E933A56A8}"/>
              </a:ext>
            </a:extLst>
          </p:cNvPr>
          <p:cNvSpPr>
            <a:spLocks noChangeShapeType="1"/>
          </p:cNvSpPr>
          <p:nvPr/>
        </p:nvSpPr>
        <p:spPr bwMode="auto">
          <a:xfrm>
            <a:off x="8494713" y="5057775"/>
            <a:ext cx="60325"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23" name="Line 288">
            <a:extLst>
              <a:ext uri="{FF2B5EF4-FFF2-40B4-BE49-F238E27FC236}">
                <a16:creationId xmlns:a16="http://schemas.microsoft.com/office/drawing/2014/main" id="{7BED4F2D-57DE-FA86-56A5-902AFCEB571B}"/>
              </a:ext>
            </a:extLst>
          </p:cNvPr>
          <p:cNvSpPr>
            <a:spLocks noChangeShapeType="1"/>
          </p:cNvSpPr>
          <p:nvPr/>
        </p:nvSpPr>
        <p:spPr bwMode="auto">
          <a:xfrm>
            <a:off x="8697913" y="5103813"/>
            <a:ext cx="0" cy="60325"/>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24" name="Line 289">
            <a:extLst>
              <a:ext uri="{FF2B5EF4-FFF2-40B4-BE49-F238E27FC236}">
                <a16:creationId xmlns:a16="http://schemas.microsoft.com/office/drawing/2014/main" id="{E0A38410-3599-F34A-A8B7-30D9F9774D28}"/>
              </a:ext>
            </a:extLst>
          </p:cNvPr>
          <p:cNvSpPr>
            <a:spLocks noChangeShapeType="1"/>
          </p:cNvSpPr>
          <p:nvPr/>
        </p:nvSpPr>
        <p:spPr bwMode="auto">
          <a:xfrm>
            <a:off x="8667750" y="5135563"/>
            <a:ext cx="58738"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25" name="Line 290">
            <a:extLst>
              <a:ext uri="{FF2B5EF4-FFF2-40B4-BE49-F238E27FC236}">
                <a16:creationId xmlns:a16="http://schemas.microsoft.com/office/drawing/2014/main" id="{1895F727-60F1-C464-B40E-7751EBFF6625}"/>
              </a:ext>
            </a:extLst>
          </p:cNvPr>
          <p:cNvSpPr>
            <a:spLocks noChangeShapeType="1"/>
          </p:cNvSpPr>
          <p:nvPr/>
        </p:nvSpPr>
        <p:spPr bwMode="auto">
          <a:xfrm>
            <a:off x="8724900" y="5148263"/>
            <a:ext cx="0" cy="60325"/>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26" name="Line 291">
            <a:extLst>
              <a:ext uri="{FF2B5EF4-FFF2-40B4-BE49-F238E27FC236}">
                <a16:creationId xmlns:a16="http://schemas.microsoft.com/office/drawing/2014/main" id="{2492C95D-8B81-7168-2AC6-E89DDBBAA27C}"/>
              </a:ext>
            </a:extLst>
          </p:cNvPr>
          <p:cNvSpPr>
            <a:spLocks noChangeShapeType="1"/>
          </p:cNvSpPr>
          <p:nvPr/>
        </p:nvSpPr>
        <p:spPr bwMode="auto">
          <a:xfrm>
            <a:off x="8696325" y="5178425"/>
            <a:ext cx="60325"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27" name="Line 292">
            <a:extLst>
              <a:ext uri="{FF2B5EF4-FFF2-40B4-BE49-F238E27FC236}">
                <a16:creationId xmlns:a16="http://schemas.microsoft.com/office/drawing/2014/main" id="{20F336BC-DED9-2B82-9C7B-C79D65F6854A}"/>
              </a:ext>
            </a:extLst>
          </p:cNvPr>
          <p:cNvSpPr>
            <a:spLocks noChangeShapeType="1"/>
          </p:cNvSpPr>
          <p:nvPr/>
        </p:nvSpPr>
        <p:spPr bwMode="auto">
          <a:xfrm>
            <a:off x="8732838" y="5178425"/>
            <a:ext cx="0" cy="60325"/>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28" name="Line 293">
            <a:extLst>
              <a:ext uri="{FF2B5EF4-FFF2-40B4-BE49-F238E27FC236}">
                <a16:creationId xmlns:a16="http://schemas.microsoft.com/office/drawing/2014/main" id="{B59245C4-0BC6-67D8-53CE-DFE35CAF5425}"/>
              </a:ext>
            </a:extLst>
          </p:cNvPr>
          <p:cNvSpPr>
            <a:spLocks noChangeShapeType="1"/>
          </p:cNvSpPr>
          <p:nvPr/>
        </p:nvSpPr>
        <p:spPr bwMode="auto">
          <a:xfrm>
            <a:off x="8702675" y="5208588"/>
            <a:ext cx="58738"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29" name="Line 294">
            <a:extLst>
              <a:ext uri="{FF2B5EF4-FFF2-40B4-BE49-F238E27FC236}">
                <a16:creationId xmlns:a16="http://schemas.microsoft.com/office/drawing/2014/main" id="{B2B5C984-95EE-6552-1688-D3DEEADCF591}"/>
              </a:ext>
            </a:extLst>
          </p:cNvPr>
          <p:cNvSpPr>
            <a:spLocks noChangeShapeType="1"/>
          </p:cNvSpPr>
          <p:nvPr/>
        </p:nvSpPr>
        <p:spPr bwMode="auto">
          <a:xfrm>
            <a:off x="8801100" y="5232400"/>
            <a:ext cx="0" cy="60325"/>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30" name="Line 295">
            <a:extLst>
              <a:ext uri="{FF2B5EF4-FFF2-40B4-BE49-F238E27FC236}">
                <a16:creationId xmlns:a16="http://schemas.microsoft.com/office/drawing/2014/main" id="{FC5D28B3-C908-3F4B-BB3B-C6DAC932FFF3}"/>
              </a:ext>
            </a:extLst>
          </p:cNvPr>
          <p:cNvSpPr>
            <a:spLocks noChangeShapeType="1"/>
          </p:cNvSpPr>
          <p:nvPr/>
        </p:nvSpPr>
        <p:spPr bwMode="auto">
          <a:xfrm>
            <a:off x="8772525" y="5264150"/>
            <a:ext cx="58738"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31" name="Line 296">
            <a:extLst>
              <a:ext uri="{FF2B5EF4-FFF2-40B4-BE49-F238E27FC236}">
                <a16:creationId xmlns:a16="http://schemas.microsoft.com/office/drawing/2014/main" id="{9716964B-9AF7-F396-C4C4-C1250103369B}"/>
              </a:ext>
            </a:extLst>
          </p:cNvPr>
          <p:cNvSpPr>
            <a:spLocks noChangeShapeType="1"/>
          </p:cNvSpPr>
          <p:nvPr/>
        </p:nvSpPr>
        <p:spPr bwMode="auto">
          <a:xfrm>
            <a:off x="9043988" y="5372100"/>
            <a:ext cx="0" cy="61912"/>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32" name="Line 297">
            <a:extLst>
              <a:ext uri="{FF2B5EF4-FFF2-40B4-BE49-F238E27FC236}">
                <a16:creationId xmlns:a16="http://schemas.microsoft.com/office/drawing/2014/main" id="{11C52B8B-F630-7907-3993-9BB4B2A8287E}"/>
              </a:ext>
            </a:extLst>
          </p:cNvPr>
          <p:cNvSpPr>
            <a:spLocks noChangeShapeType="1"/>
          </p:cNvSpPr>
          <p:nvPr/>
        </p:nvSpPr>
        <p:spPr bwMode="auto">
          <a:xfrm>
            <a:off x="9012238" y="5402263"/>
            <a:ext cx="60325"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33" name="Line 298">
            <a:extLst>
              <a:ext uri="{FF2B5EF4-FFF2-40B4-BE49-F238E27FC236}">
                <a16:creationId xmlns:a16="http://schemas.microsoft.com/office/drawing/2014/main" id="{CDE653DC-33ED-845A-1439-E9AEFD72AB3C}"/>
              </a:ext>
            </a:extLst>
          </p:cNvPr>
          <p:cNvSpPr>
            <a:spLocks noChangeShapeType="1"/>
          </p:cNvSpPr>
          <p:nvPr/>
        </p:nvSpPr>
        <p:spPr bwMode="auto">
          <a:xfrm>
            <a:off x="9296400" y="5443538"/>
            <a:ext cx="0" cy="60325"/>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34" name="Line 299">
            <a:extLst>
              <a:ext uri="{FF2B5EF4-FFF2-40B4-BE49-F238E27FC236}">
                <a16:creationId xmlns:a16="http://schemas.microsoft.com/office/drawing/2014/main" id="{955E5E05-2997-FF17-CEB8-855349955805}"/>
              </a:ext>
            </a:extLst>
          </p:cNvPr>
          <p:cNvSpPr>
            <a:spLocks noChangeShapeType="1"/>
          </p:cNvSpPr>
          <p:nvPr/>
        </p:nvSpPr>
        <p:spPr bwMode="auto">
          <a:xfrm>
            <a:off x="9266238" y="5473700"/>
            <a:ext cx="60325"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35" name="Line 300">
            <a:extLst>
              <a:ext uri="{FF2B5EF4-FFF2-40B4-BE49-F238E27FC236}">
                <a16:creationId xmlns:a16="http://schemas.microsoft.com/office/drawing/2014/main" id="{687DFCF5-2D16-0FE5-CC52-423D3257C574}"/>
              </a:ext>
            </a:extLst>
          </p:cNvPr>
          <p:cNvSpPr>
            <a:spLocks noChangeShapeType="1"/>
          </p:cNvSpPr>
          <p:nvPr/>
        </p:nvSpPr>
        <p:spPr bwMode="auto">
          <a:xfrm>
            <a:off x="9310688" y="5443538"/>
            <a:ext cx="0" cy="60325"/>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36" name="Line 301">
            <a:extLst>
              <a:ext uri="{FF2B5EF4-FFF2-40B4-BE49-F238E27FC236}">
                <a16:creationId xmlns:a16="http://schemas.microsoft.com/office/drawing/2014/main" id="{9861DB20-757B-DF10-9C5C-4BBC4EA7E3CD}"/>
              </a:ext>
            </a:extLst>
          </p:cNvPr>
          <p:cNvSpPr>
            <a:spLocks noChangeShapeType="1"/>
          </p:cNvSpPr>
          <p:nvPr/>
        </p:nvSpPr>
        <p:spPr bwMode="auto">
          <a:xfrm>
            <a:off x="9280525" y="5473700"/>
            <a:ext cx="60325"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37" name="Line 302">
            <a:extLst>
              <a:ext uri="{FF2B5EF4-FFF2-40B4-BE49-F238E27FC236}">
                <a16:creationId xmlns:a16="http://schemas.microsoft.com/office/drawing/2014/main" id="{97DC2122-25EB-1358-ABCC-F907F60E0F34}"/>
              </a:ext>
            </a:extLst>
          </p:cNvPr>
          <p:cNvSpPr>
            <a:spLocks noChangeShapeType="1"/>
          </p:cNvSpPr>
          <p:nvPr/>
        </p:nvSpPr>
        <p:spPr bwMode="auto">
          <a:xfrm>
            <a:off x="9332913" y="5443538"/>
            <a:ext cx="0" cy="60325"/>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38" name="Line 303">
            <a:extLst>
              <a:ext uri="{FF2B5EF4-FFF2-40B4-BE49-F238E27FC236}">
                <a16:creationId xmlns:a16="http://schemas.microsoft.com/office/drawing/2014/main" id="{5A5E35BC-6233-5C2B-B68E-7285555564D0}"/>
              </a:ext>
            </a:extLst>
          </p:cNvPr>
          <p:cNvSpPr>
            <a:spLocks noChangeShapeType="1"/>
          </p:cNvSpPr>
          <p:nvPr/>
        </p:nvSpPr>
        <p:spPr bwMode="auto">
          <a:xfrm>
            <a:off x="9304338" y="5473700"/>
            <a:ext cx="58738"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39" name="Line 304">
            <a:extLst>
              <a:ext uri="{FF2B5EF4-FFF2-40B4-BE49-F238E27FC236}">
                <a16:creationId xmlns:a16="http://schemas.microsoft.com/office/drawing/2014/main" id="{DB778998-3AAC-DE65-8C93-E8469BF2C13C}"/>
              </a:ext>
            </a:extLst>
          </p:cNvPr>
          <p:cNvSpPr>
            <a:spLocks noChangeShapeType="1"/>
          </p:cNvSpPr>
          <p:nvPr/>
        </p:nvSpPr>
        <p:spPr bwMode="auto">
          <a:xfrm>
            <a:off x="9609138" y="5465763"/>
            <a:ext cx="0" cy="60325"/>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40" name="Line 305">
            <a:extLst>
              <a:ext uri="{FF2B5EF4-FFF2-40B4-BE49-F238E27FC236}">
                <a16:creationId xmlns:a16="http://schemas.microsoft.com/office/drawing/2014/main" id="{1594D20C-019C-D3EE-202C-08172DA3CEB9}"/>
              </a:ext>
            </a:extLst>
          </p:cNvPr>
          <p:cNvSpPr>
            <a:spLocks noChangeShapeType="1"/>
          </p:cNvSpPr>
          <p:nvPr/>
        </p:nvSpPr>
        <p:spPr bwMode="auto">
          <a:xfrm>
            <a:off x="9577388" y="5495925"/>
            <a:ext cx="60325"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41" name="Line 306">
            <a:extLst>
              <a:ext uri="{FF2B5EF4-FFF2-40B4-BE49-F238E27FC236}">
                <a16:creationId xmlns:a16="http://schemas.microsoft.com/office/drawing/2014/main" id="{5DCAE62F-8045-B797-785C-75316DF4A04D}"/>
              </a:ext>
            </a:extLst>
          </p:cNvPr>
          <p:cNvSpPr>
            <a:spLocks noChangeShapeType="1"/>
          </p:cNvSpPr>
          <p:nvPr/>
        </p:nvSpPr>
        <p:spPr bwMode="auto">
          <a:xfrm>
            <a:off x="9620250" y="5465763"/>
            <a:ext cx="0" cy="60325"/>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42" name="Line 307">
            <a:extLst>
              <a:ext uri="{FF2B5EF4-FFF2-40B4-BE49-F238E27FC236}">
                <a16:creationId xmlns:a16="http://schemas.microsoft.com/office/drawing/2014/main" id="{A430454F-C972-7983-6899-EF1FDAEF7848}"/>
              </a:ext>
            </a:extLst>
          </p:cNvPr>
          <p:cNvSpPr>
            <a:spLocks noChangeShapeType="1"/>
          </p:cNvSpPr>
          <p:nvPr/>
        </p:nvSpPr>
        <p:spPr bwMode="auto">
          <a:xfrm>
            <a:off x="9591675" y="5495925"/>
            <a:ext cx="58738"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43" name="Line 308">
            <a:extLst>
              <a:ext uri="{FF2B5EF4-FFF2-40B4-BE49-F238E27FC236}">
                <a16:creationId xmlns:a16="http://schemas.microsoft.com/office/drawing/2014/main" id="{51CECACD-27B2-ECD8-8DA2-E4CC720FB0E2}"/>
              </a:ext>
            </a:extLst>
          </p:cNvPr>
          <p:cNvSpPr>
            <a:spLocks noChangeShapeType="1"/>
          </p:cNvSpPr>
          <p:nvPr/>
        </p:nvSpPr>
        <p:spPr bwMode="auto">
          <a:xfrm>
            <a:off x="9667875" y="5465763"/>
            <a:ext cx="0" cy="60325"/>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44" name="Line 309">
            <a:extLst>
              <a:ext uri="{FF2B5EF4-FFF2-40B4-BE49-F238E27FC236}">
                <a16:creationId xmlns:a16="http://schemas.microsoft.com/office/drawing/2014/main" id="{A8BB1E29-544C-AACE-662B-569D82CF7CAA}"/>
              </a:ext>
            </a:extLst>
          </p:cNvPr>
          <p:cNvSpPr>
            <a:spLocks noChangeShapeType="1"/>
          </p:cNvSpPr>
          <p:nvPr/>
        </p:nvSpPr>
        <p:spPr bwMode="auto">
          <a:xfrm>
            <a:off x="9639300" y="5495925"/>
            <a:ext cx="60325"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45" name="Line 310">
            <a:extLst>
              <a:ext uri="{FF2B5EF4-FFF2-40B4-BE49-F238E27FC236}">
                <a16:creationId xmlns:a16="http://schemas.microsoft.com/office/drawing/2014/main" id="{99C303D5-0ED4-DDCD-2618-E4E262200F56}"/>
              </a:ext>
            </a:extLst>
          </p:cNvPr>
          <p:cNvSpPr>
            <a:spLocks noChangeShapeType="1"/>
          </p:cNvSpPr>
          <p:nvPr/>
        </p:nvSpPr>
        <p:spPr bwMode="auto">
          <a:xfrm>
            <a:off x="9925050" y="5494338"/>
            <a:ext cx="0" cy="60325"/>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46" name="Line 311">
            <a:extLst>
              <a:ext uri="{FF2B5EF4-FFF2-40B4-BE49-F238E27FC236}">
                <a16:creationId xmlns:a16="http://schemas.microsoft.com/office/drawing/2014/main" id="{C533080D-327D-0075-2776-07FE6EDD9794}"/>
              </a:ext>
            </a:extLst>
          </p:cNvPr>
          <p:cNvSpPr>
            <a:spLocks noChangeShapeType="1"/>
          </p:cNvSpPr>
          <p:nvPr/>
        </p:nvSpPr>
        <p:spPr bwMode="auto">
          <a:xfrm>
            <a:off x="9893300" y="5522913"/>
            <a:ext cx="60325"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47" name="Line 312">
            <a:extLst>
              <a:ext uri="{FF2B5EF4-FFF2-40B4-BE49-F238E27FC236}">
                <a16:creationId xmlns:a16="http://schemas.microsoft.com/office/drawing/2014/main" id="{D48B9F41-AFD8-EBB6-E71B-07B69E636E16}"/>
              </a:ext>
            </a:extLst>
          </p:cNvPr>
          <p:cNvSpPr>
            <a:spLocks noChangeShapeType="1"/>
          </p:cNvSpPr>
          <p:nvPr/>
        </p:nvSpPr>
        <p:spPr bwMode="auto">
          <a:xfrm>
            <a:off x="10193338" y="5522913"/>
            <a:ext cx="0" cy="60325"/>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48" name="Line 313">
            <a:extLst>
              <a:ext uri="{FF2B5EF4-FFF2-40B4-BE49-F238E27FC236}">
                <a16:creationId xmlns:a16="http://schemas.microsoft.com/office/drawing/2014/main" id="{9A27F4A1-2EDC-DD5B-68E8-9FDE400F3A1E}"/>
              </a:ext>
            </a:extLst>
          </p:cNvPr>
          <p:cNvSpPr>
            <a:spLocks noChangeShapeType="1"/>
          </p:cNvSpPr>
          <p:nvPr/>
        </p:nvSpPr>
        <p:spPr bwMode="auto">
          <a:xfrm>
            <a:off x="10161588" y="5554663"/>
            <a:ext cx="60325"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49" name="Line 314">
            <a:extLst>
              <a:ext uri="{FF2B5EF4-FFF2-40B4-BE49-F238E27FC236}">
                <a16:creationId xmlns:a16="http://schemas.microsoft.com/office/drawing/2014/main" id="{BF428ACF-D7DA-0A62-FED7-6FFD3E580BC7}"/>
              </a:ext>
            </a:extLst>
          </p:cNvPr>
          <p:cNvSpPr>
            <a:spLocks noChangeShapeType="1"/>
          </p:cNvSpPr>
          <p:nvPr/>
        </p:nvSpPr>
        <p:spPr bwMode="auto">
          <a:xfrm>
            <a:off x="10795000" y="5627688"/>
            <a:ext cx="0" cy="60325"/>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50" name="Line 315">
            <a:extLst>
              <a:ext uri="{FF2B5EF4-FFF2-40B4-BE49-F238E27FC236}">
                <a16:creationId xmlns:a16="http://schemas.microsoft.com/office/drawing/2014/main" id="{0F577E29-42E1-3334-9DC9-5B3C2E38A832}"/>
              </a:ext>
            </a:extLst>
          </p:cNvPr>
          <p:cNvSpPr>
            <a:spLocks noChangeShapeType="1"/>
          </p:cNvSpPr>
          <p:nvPr/>
        </p:nvSpPr>
        <p:spPr bwMode="auto">
          <a:xfrm>
            <a:off x="10763250" y="5659438"/>
            <a:ext cx="60325"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51" name="Line 316">
            <a:extLst>
              <a:ext uri="{FF2B5EF4-FFF2-40B4-BE49-F238E27FC236}">
                <a16:creationId xmlns:a16="http://schemas.microsoft.com/office/drawing/2014/main" id="{C3189E2E-BBAD-8C34-C12A-CC26AA6328FB}"/>
              </a:ext>
            </a:extLst>
          </p:cNvPr>
          <p:cNvSpPr>
            <a:spLocks noChangeShapeType="1"/>
          </p:cNvSpPr>
          <p:nvPr/>
        </p:nvSpPr>
        <p:spPr bwMode="auto">
          <a:xfrm>
            <a:off x="11404600" y="5627688"/>
            <a:ext cx="0" cy="60325"/>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52" name="Line 317">
            <a:extLst>
              <a:ext uri="{FF2B5EF4-FFF2-40B4-BE49-F238E27FC236}">
                <a16:creationId xmlns:a16="http://schemas.microsoft.com/office/drawing/2014/main" id="{D39D55FF-66E6-4BC9-80A2-CD79F858273B}"/>
              </a:ext>
            </a:extLst>
          </p:cNvPr>
          <p:cNvSpPr>
            <a:spLocks noChangeShapeType="1"/>
          </p:cNvSpPr>
          <p:nvPr/>
        </p:nvSpPr>
        <p:spPr bwMode="auto">
          <a:xfrm>
            <a:off x="11374438" y="5659438"/>
            <a:ext cx="60325"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53" name="Line 318">
            <a:extLst>
              <a:ext uri="{FF2B5EF4-FFF2-40B4-BE49-F238E27FC236}">
                <a16:creationId xmlns:a16="http://schemas.microsoft.com/office/drawing/2014/main" id="{E76EB9B1-0D26-415A-FF4E-9D4C4F4B3987}"/>
              </a:ext>
            </a:extLst>
          </p:cNvPr>
          <p:cNvSpPr>
            <a:spLocks noChangeShapeType="1"/>
          </p:cNvSpPr>
          <p:nvPr/>
        </p:nvSpPr>
        <p:spPr bwMode="auto">
          <a:xfrm>
            <a:off x="9934575" y="5522913"/>
            <a:ext cx="0" cy="60325"/>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54" name="Line 319">
            <a:extLst>
              <a:ext uri="{FF2B5EF4-FFF2-40B4-BE49-F238E27FC236}">
                <a16:creationId xmlns:a16="http://schemas.microsoft.com/office/drawing/2014/main" id="{610DA5CA-2612-496C-B2AC-76C7B299B174}"/>
              </a:ext>
            </a:extLst>
          </p:cNvPr>
          <p:cNvSpPr>
            <a:spLocks noChangeShapeType="1"/>
          </p:cNvSpPr>
          <p:nvPr/>
        </p:nvSpPr>
        <p:spPr bwMode="auto">
          <a:xfrm>
            <a:off x="9902825" y="5554663"/>
            <a:ext cx="60325"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55" name="Line 320">
            <a:extLst>
              <a:ext uri="{FF2B5EF4-FFF2-40B4-BE49-F238E27FC236}">
                <a16:creationId xmlns:a16="http://schemas.microsoft.com/office/drawing/2014/main" id="{8196556A-D30D-11C9-3D8A-C337E36CD00F}"/>
              </a:ext>
            </a:extLst>
          </p:cNvPr>
          <p:cNvSpPr>
            <a:spLocks noChangeShapeType="1"/>
          </p:cNvSpPr>
          <p:nvPr/>
        </p:nvSpPr>
        <p:spPr bwMode="auto">
          <a:xfrm>
            <a:off x="8404225" y="4865688"/>
            <a:ext cx="0" cy="60325"/>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56" name="Line 321">
            <a:extLst>
              <a:ext uri="{FF2B5EF4-FFF2-40B4-BE49-F238E27FC236}">
                <a16:creationId xmlns:a16="http://schemas.microsoft.com/office/drawing/2014/main" id="{65F3BCEA-08CD-B028-8AEE-3DFEC0AD6055}"/>
              </a:ext>
            </a:extLst>
          </p:cNvPr>
          <p:cNvSpPr>
            <a:spLocks noChangeShapeType="1"/>
          </p:cNvSpPr>
          <p:nvPr/>
        </p:nvSpPr>
        <p:spPr bwMode="auto">
          <a:xfrm>
            <a:off x="8375650" y="4897438"/>
            <a:ext cx="60325"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cxnSp>
        <p:nvCxnSpPr>
          <p:cNvPr id="458" name="Straight Connector 457">
            <a:extLst>
              <a:ext uri="{FF2B5EF4-FFF2-40B4-BE49-F238E27FC236}">
                <a16:creationId xmlns:a16="http://schemas.microsoft.com/office/drawing/2014/main" id="{362BDAB9-C975-B1BE-662D-D8CC3BEAFB1F}"/>
              </a:ext>
            </a:extLst>
          </p:cNvPr>
          <p:cNvCxnSpPr/>
          <p:nvPr/>
        </p:nvCxnSpPr>
        <p:spPr bwMode="auto">
          <a:xfrm>
            <a:off x="8691730" y="3974461"/>
            <a:ext cx="131011" cy="0"/>
          </a:xfrm>
          <a:prstGeom prst="line">
            <a:avLst/>
          </a:prstGeom>
          <a:noFill/>
          <a:ln w="28575" cap="flat" cmpd="sng" algn="ctr">
            <a:solidFill>
              <a:schemeClr val="accent1"/>
            </a:solidFill>
            <a:prstDash val="solid"/>
            <a:round/>
            <a:headEnd type="none" w="med" len="med"/>
            <a:tailEnd type="none" w="med" len="med"/>
          </a:ln>
          <a:effectLst/>
        </p:spPr>
      </p:cxnSp>
      <p:cxnSp>
        <p:nvCxnSpPr>
          <p:cNvPr id="459" name="Straight Connector 458">
            <a:extLst>
              <a:ext uri="{FF2B5EF4-FFF2-40B4-BE49-F238E27FC236}">
                <a16:creationId xmlns:a16="http://schemas.microsoft.com/office/drawing/2014/main" id="{56E5535D-380E-4BBF-20E1-BAF46F2FECD7}"/>
              </a:ext>
            </a:extLst>
          </p:cNvPr>
          <p:cNvCxnSpPr/>
          <p:nvPr/>
        </p:nvCxnSpPr>
        <p:spPr bwMode="auto">
          <a:xfrm>
            <a:off x="8691730" y="4133219"/>
            <a:ext cx="131011" cy="0"/>
          </a:xfrm>
          <a:prstGeom prst="line">
            <a:avLst/>
          </a:prstGeom>
          <a:noFill/>
          <a:ln w="28575" cap="flat" cmpd="sng" algn="ctr">
            <a:solidFill>
              <a:schemeClr val="accent3"/>
            </a:solidFill>
            <a:prstDash val="solid"/>
            <a:round/>
            <a:headEnd type="none" w="med" len="med"/>
            <a:tailEnd type="none" w="med" len="med"/>
          </a:ln>
          <a:effectLst/>
        </p:spPr>
      </p:cxnSp>
      <p:cxnSp>
        <p:nvCxnSpPr>
          <p:cNvPr id="460" name="Straight Connector 459">
            <a:extLst>
              <a:ext uri="{FF2B5EF4-FFF2-40B4-BE49-F238E27FC236}">
                <a16:creationId xmlns:a16="http://schemas.microsoft.com/office/drawing/2014/main" id="{A6AC30D3-883C-63F8-BAFD-D1A1AC4B85CB}"/>
              </a:ext>
            </a:extLst>
          </p:cNvPr>
          <p:cNvCxnSpPr/>
          <p:nvPr/>
        </p:nvCxnSpPr>
        <p:spPr bwMode="auto">
          <a:xfrm>
            <a:off x="8691730" y="4295139"/>
            <a:ext cx="131011" cy="0"/>
          </a:xfrm>
          <a:prstGeom prst="line">
            <a:avLst/>
          </a:prstGeom>
          <a:noFill/>
          <a:ln w="28575" cap="flat" cmpd="sng" algn="ctr">
            <a:solidFill>
              <a:schemeClr val="accent4"/>
            </a:solidFill>
            <a:prstDash val="solid"/>
            <a:round/>
            <a:headEnd type="none" w="med" len="med"/>
            <a:tailEnd type="none" w="med" len="med"/>
          </a:ln>
          <a:effectLst/>
        </p:spPr>
      </p:cxnSp>
      <p:sp>
        <p:nvSpPr>
          <p:cNvPr id="461" name="Freeform: Shape 460">
            <a:extLst>
              <a:ext uri="{FF2B5EF4-FFF2-40B4-BE49-F238E27FC236}">
                <a16:creationId xmlns:a16="http://schemas.microsoft.com/office/drawing/2014/main" id="{82B51E31-C694-F074-6A77-BB460DABC0DF}"/>
              </a:ext>
            </a:extLst>
          </p:cNvPr>
          <p:cNvSpPr/>
          <p:nvPr/>
        </p:nvSpPr>
        <p:spPr bwMode="auto">
          <a:xfrm>
            <a:off x="7217434" y="4691871"/>
            <a:ext cx="1167441" cy="1069676"/>
          </a:xfrm>
          <a:custGeom>
            <a:avLst/>
            <a:gdLst>
              <a:gd name="connsiteX0" fmla="*/ 0 w 1167441"/>
              <a:gd name="connsiteY0" fmla="*/ 0 h 1069676"/>
              <a:gd name="connsiteX1" fmla="*/ 1167441 w 1167441"/>
              <a:gd name="connsiteY1" fmla="*/ 0 h 1069676"/>
              <a:gd name="connsiteX2" fmla="*/ 1167441 w 1167441"/>
              <a:gd name="connsiteY2" fmla="*/ 1069676 h 1069676"/>
            </a:gdLst>
            <a:ahLst/>
            <a:cxnLst>
              <a:cxn ang="0">
                <a:pos x="connsiteX0" y="connsiteY0"/>
              </a:cxn>
              <a:cxn ang="0">
                <a:pos x="connsiteX1" y="connsiteY1"/>
              </a:cxn>
              <a:cxn ang="0">
                <a:pos x="connsiteX2" y="connsiteY2"/>
              </a:cxn>
            </a:cxnLst>
            <a:rect l="l" t="t" r="r" b="b"/>
            <a:pathLst>
              <a:path w="1167441" h="1069676">
                <a:moveTo>
                  <a:pt x="0" y="0"/>
                </a:moveTo>
                <a:lnTo>
                  <a:pt x="1167441" y="0"/>
                </a:lnTo>
                <a:lnTo>
                  <a:pt x="1167441" y="1069676"/>
                </a:lnTo>
              </a:path>
            </a:pathLst>
          </a:custGeom>
          <a:noFill/>
          <a:ln w="19050">
            <a:solidFill>
              <a:schemeClr val="bg1"/>
            </a:solidFill>
            <a:prstDash val="sysDot"/>
            <a:miter lim="800000"/>
            <a:headEnd/>
            <a:tailEnd/>
          </a:ln>
        </p:spPr>
        <p:txBody>
          <a:bodyPr rtlCol="0" anchor="ctr"/>
          <a:lstStyle/>
          <a:p>
            <a:pPr algn="ctr"/>
            <a:endParaRPr lang="en-US" dirty="0"/>
          </a:p>
        </p:txBody>
      </p:sp>
      <p:sp>
        <p:nvSpPr>
          <p:cNvPr id="506" name="TextBox 505">
            <a:extLst>
              <a:ext uri="{FF2B5EF4-FFF2-40B4-BE49-F238E27FC236}">
                <a16:creationId xmlns:a16="http://schemas.microsoft.com/office/drawing/2014/main" id="{55A5CD4B-C5F5-471A-BC39-94D52D9F0A2B}"/>
              </a:ext>
            </a:extLst>
          </p:cNvPr>
          <p:cNvSpPr txBox="1"/>
          <p:nvPr/>
        </p:nvSpPr>
        <p:spPr bwMode="auto">
          <a:xfrm>
            <a:off x="8388175" y="2268796"/>
            <a:ext cx="139305" cy="61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600" b="0" baseline="30000" dirty="0">
                <a:solidFill>
                  <a:schemeClr val="bg1"/>
                </a:solidFill>
                <a:latin typeface="Calibri" panose="020F0502020204030204" pitchFamily="34" charset="0"/>
              </a:rPr>
              <a:t>‡ ‡</a:t>
            </a:r>
          </a:p>
        </p:txBody>
      </p:sp>
      <p:sp>
        <p:nvSpPr>
          <p:cNvPr id="507" name="TextBox 506">
            <a:extLst>
              <a:ext uri="{FF2B5EF4-FFF2-40B4-BE49-F238E27FC236}">
                <a16:creationId xmlns:a16="http://schemas.microsoft.com/office/drawing/2014/main" id="{FC905911-C7D7-308C-4D00-077D015B2389}"/>
              </a:ext>
            </a:extLst>
          </p:cNvPr>
          <p:cNvSpPr txBox="1"/>
          <p:nvPr/>
        </p:nvSpPr>
        <p:spPr bwMode="auto">
          <a:xfrm>
            <a:off x="9233102" y="2515528"/>
            <a:ext cx="139305"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t">
            <a:spAutoFit/>
          </a:bodyPr>
          <a:lstStyle/>
          <a:p>
            <a:pPr algn="ctr">
              <a:lnSpc>
                <a:spcPct val="100000"/>
              </a:lnSpc>
              <a:spcBef>
                <a:spcPct val="50000"/>
              </a:spcBef>
              <a:spcAft>
                <a:spcPct val="0"/>
              </a:spcAft>
              <a:buClrTx/>
              <a:buFontTx/>
              <a:buNone/>
            </a:pPr>
            <a:endParaRPr lang="en-US" sz="600" b="0" dirty="0">
              <a:solidFill>
                <a:schemeClr val="bg1"/>
              </a:solidFill>
              <a:latin typeface="Calibri" panose="020F0502020204030204" pitchFamily="34" charset="0"/>
            </a:endParaRPr>
          </a:p>
        </p:txBody>
      </p:sp>
      <p:sp>
        <p:nvSpPr>
          <p:cNvPr id="508" name="TextBox 507">
            <a:extLst>
              <a:ext uri="{FF2B5EF4-FFF2-40B4-BE49-F238E27FC236}">
                <a16:creationId xmlns:a16="http://schemas.microsoft.com/office/drawing/2014/main" id="{510C0581-1EA0-058A-CB6B-200C52F941D6}"/>
              </a:ext>
            </a:extLst>
          </p:cNvPr>
          <p:cNvSpPr txBox="1"/>
          <p:nvPr/>
        </p:nvSpPr>
        <p:spPr bwMode="auto">
          <a:xfrm>
            <a:off x="9251839" y="2501599"/>
            <a:ext cx="139305" cy="61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400" b="0" dirty="0">
                <a:solidFill>
                  <a:schemeClr val="bg1"/>
                </a:solidFill>
                <a:latin typeface="Calibri" panose="020F0502020204030204" pitchFamily="34" charset="0"/>
              </a:rPr>
              <a:t>*</a:t>
            </a:r>
          </a:p>
        </p:txBody>
      </p:sp>
      <p:sp>
        <p:nvSpPr>
          <p:cNvPr id="509" name="TextBox 508">
            <a:extLst>
              <a:ext uri="{FF2B5EF4-FFF2-40B4-BE49-F238E27FC236}">
                <a16:creationId xmlns:a16="http://schemas.microsoft.com/office/drawing/2014/main" id="{155F3A51-E8D2-D832-5A4C-712E13497E6D}"/>
              </a:ext>
            </a:extLst>
          </p:cNvPr>
          <p:cNvSpPr txBox="1"/>
          <p:nvPr/>
        </p:nvSpPr>
        <p:spPr bwMode="auto">
          <a:xfrm>
            <a:off x="9299463" y="2523031"/>
            <a:ext cx="139305" cy="61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400" b="0" dirty="0">
                <a:solidFill>
                  <a:schemeClr val="bg1"/>
                </a:solidFill>
                <a:latin typeface="Calibri" panose="020F0502020204030204" pitchFamily="34" charset="0"/>
              </a:rPr>
              <a:t>*</a:t>
            </a:r>
          </a:p>
        </p:txBody>
      </p:sp>
      <p:sp>
        <p:nvSpPr>
          <p:cNvPr id="510" name="TextBox 509">
            <a:extLst>
              <a:ext uri="{FF2B5EF4-FFF2-40B4-BE49-F238E27FC236}">
                <a16:creationId xmlns:a16="http://schemas.microsoft.com/office/drawing/2014/main" id="{370AB363-423D-B122-075E-3583B9EB7292}"/>
              </a:ext>
            </a:extLst>
          </p:cNvPr>
          <p:cNvSpPr txBox="1"/>
          <p:nvPr/>
        </p:nvSpPr>
        <p:spPr bwMode="auto">
          <a:xfrm>
            <a:off x="9342326" y="2542080"/>
            <a:ext cx="139305" cy="61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400" b="0" dirty="0">
                <a:solidFill>
                  <a:schemeClr val="bg1"/>
                </a:solidFill>
                <a:latin typeface="Calibri" panose="020F0502020204030204" pitchFamily="34" charset="0"/>
              </a:rPr>
              <a:t>*</a:t>
            </a:r>
          </a:p>
        </p:txBody>
      </p:sp>
      <p:sp>
        <p:nvSpPr>
          <p:cNvPr id="511" name="TextBox 510">
            <a:extLst>
              <a:ext uri="{FF2B5EF4-FFF2-40B4-BE49-F238E27FC236}">
                <a16:creationId xmlns:a16="http://schemas.microsoft.com/office/drawing/2014/main" id="{E816D97B-1E9C-9DCF-7DA3-51AA723EDF76}"/>
              </a:ext>
            </a:extLst>
          </p:cNvPr>
          <p:cNvSpPr txBox="1"/>
          <p:nvPr/>
        </p:nvSpPr>
        <p:spPr bwMode="auto">
          <a:xfrm>
            <a:off x="9387569" y="2561130"/>
            <a:ext cx="139305" cy="61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400" b="0" dirty="0">
                <a:solidFill>
                  <a:schemeClr val="bg1"/>
                </a:solidFill>
                <a:latin typeface="Calibri" panose="020F0502020204030204" pitchFamily="34" charset="0"/>
              </a:rPr>
              <a:t>*</a:t>
            </a:r>
          </a:p>
        </p:txBody>
      </p:sp>
      <p:sp>
        <p:nvSpPr>
          <p:cNvPr id="512" name="TextBox 511">
            <a:extLst>
              <a:ext uri="{FF2B5EF4-FFF2-40B4-BE49-F238E27FC236}">
                <a16:creationId xmlns:a16="http://schemas.microsoft.com/office/drawing/2014/main" id="{CF725340-36ED-3F13-672B-4C69805D81A8}"/>
              </a:ext>
            </a:extLst>
          </p:cNvPr>
          <p:cNvSpPr txBox="1"/>
          <p:nvPr/>
        </p:nvSpPr>
        <p:spPr bwMode="auto">
          <a:xfrm>
            <a:off x="9470913" y="2601611"/>
            <a:ext cx="139305" cy="61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400" b="0" dirty="0">
                <a:solidFill>
                  <a:schemeClr val="bg1"/>
                </a:solidFill>
                <a:latin typeface="Calibri" panose="020F0502020204030204" pitchFamily="34" charset="0"/>
              </a:rPr>
              <a:t>*</a:t>
            </a:r>
          </a:p>
        </p:txBody>
      </p:sp>
      <p:sp>
        <p:nvSpPr>
          <p:cNvPr id="513" name="TextBox 512">
            <a:extLst>
              <a:ext uri="{FF2B5EF4-FFF2-40B4-BE49-F238E27FC236}">
                <a16:creationId xmlns:a16="http://schemas.microsoft.com/office/drawing/2014/main" id="{0E541730-7C80-B5C6-B367-BA54710BF77A}"/>
              </a:ext>
            </a:extLst>
          </p:cNvPr>
          <p:cNvSpPr txBox="1"/>
          <p:nvPr/>
        </p:nvSpPr>
        <p:spPr bwMode="auto">
          <a:xfrm>
            <a:off x="11216832" y="3012158"/>
            <a:ext cx="139305" cy="61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400" b="0" dirty="0">
                <a:solidFill>
                  <a:schemeClr val="bg1"/>
                </a:solidFill>
                <a:latin typeface="Calibri" panose="020F0502020204030204" pitchFamily="34" charset="0"/>
              </a:rPr>
              <a:t>*</a:t>
            </a:r>
          </a:p>
        </p:txBody>
      </p:sp>
      <p:sp>
        <p:nvSpPr>
          <p:cNvPr id="514" name="TextBox 513">
            <a:extLst>
              <a:ext uri="{FF2B5EF4-FFF2-40B4-BE49-F238E27FC236}">
                <a16:creationId xmlns:a16="http://schemas.microsoft.com/office/drawing/2014/main" id="{99330A46-2180-62BA-56B5-BE74CC925011}"/>
              </a:ext>
            </a:extLst>
          </p:cNvPr>
          <p:cNvSpPr txBox="1"/>
          <p:nvPr/>
        </p:nvSpPr>
        <p:spPr bwMode="auto">
          <a:xfrm>
            <a:off x="11299899" y="3104617"/>
            <a:ext cx="139305" cy="61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400" b="0" dirty="0">
                <a:solidFill>
                  <a:schemeClr val="bg1"/>
                </a:solidFill>
                <a:latin typeface="Calibri" panose="020F0502020204030204" pitchFamily="34" charset="0"/>
              </a:rPr>
              <a:t>*</a:t>
            </a:r>
          </a:p>
        </p:txBody>
      </p:sp>
      <p:cxnSp>
        <p:nvCxnSpPr>
          <p:cNvPr id="516" name="Straight Connector 515">
            <a:extLst>
              <a:ext uri="{FF2B5EF4-FFF2-40B4-BE49-F238E27FC236}">
                <a16:creationId xmlns:a16="http://schemas.microsoft.com/office/drawing/2014/main" id="{2C21BDDF-A966-8159-03B2-B66B7A6D55EB}"/>
              </a:ext>
            </a:extLst>
          </p:cNvPr>
          <p:cNvCxnSpPr>
            <a:cxnSpLocks/>
          </p:cNvCxnSpPr>
          <p:nvPr/>
        </p:nvCxnSpPr>
        <p:spPr bwMode="auto">
          <a:xfrm>
            <a:off x="7677509" y="4691871"/>
            <a:ext cx="0" cy="1069676"/>
          </a:xfrm>
          <a:prstGeom prst="line">
            <a:avLst/>
          </a:prstGeom>
          <a:noFill/>
          <a:ln w="19050" cap="flat" cmpd="sng" algn="ctr">
            <a:solidFill>
              <a:schemeClr val="bg1"/>
            </a:solidFill>
            <a:prstDash val="sysDot"/>
            <a:round/>
            <a:headEnd type="none" w="med" len="med"/>
            <a:tailEnd type="none" w="med" len="med"/>
          </a:ln>
          <a:effectLst/>
        </p:spPr>
      </p:cxnSp>
      <p:cxnSp>
        <p:nvCxnSpPr>
          <p:cNvPr id="517" name="Straight Connector 516">
            <a:extLst>
              <a:ext uri="{FF2B5EF4-FFF2-40B4-BE49-F238E27FC236}">
                <a16:creationId xmlns:a16="http://schemas.microsoft.com/office/drawing/2014/main" id="{78F2B72F-BA02-D28F-1752-8B655B001BF6}"/>
              </a:ext>
            </a:extLst>
          </p:cNvPr>
          <p:cNvCxnSpPr/>
          <p:nvPr/>
        </p:nvCxnSpPr>
        <p:spPr bwMode="auto">
          <a:xfrm>
            <a:off x="8075926" y="4691871"/>
            <a:ext cx="0" cy="1069676"/>
          </a:xfrm>
          <a:prstGeom prst="line">
            <a:avLst/>
          </a:prstGeom>
          <a:noFill/>
          <a:ln w="19050" cap="flat" cmpd="sng" algn="ctr">
            <a:solidFill>
              <a:schemeClr val="bg1"/>
            </a:solidFill>
            <a:prstDash val="sysDot"/>
            <a:round/>
            <a:headEnd type="none" w="med" len="med"/>
            <a:tailEnd type="none" w="med" len="med"/>
          </a:ln>
          <a:effectLst/>
        </p:spPr>
      </p:cxnSp>
      <p:sp>
        <p:nvSpPr>
          <p:cNvPr id="38" name="TextBox 37">
            <a:extLst>
              <a:ext uri="{FF2B5EF4-FFF2-40B4-BE49-F238E27FC236}">
                <a16:creationId xmlns:a16="http://schemas.microsoft.com/office/drawing/2014/main" id="{A212B8A4-331B-0747-99AE-9C862FCFCE90}"/>
              </a:ext>
            </a:extLst>
          </p:cNvPr>
          <p:cNvSpPr txBox="1"/>
          <p:nvPr/>
        </p:nvSpPr>
        <p:spPr bwMode="auto">
          <a:xfrm>
            <a:off x="7226153" y="2942734"/>
            <a:ext cx="142583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Unconfirmed PR. </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2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mn-cs"/>
              </a:rPr>
              <a:t>‡ </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Imputed data.</a:t>
            </a:r>
            <a:endParaRPr kumimoji="0" lang="en-IN"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8691453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B44BABB-9BB7-6637-FBB6-373A0810AAF9}"/>
              </a:ext>
            </a:extLst>
          </p:cNvPr>
          <p:cNvSpPr>
            <a:spLocks noGrp="1"/>
          </p:cNvSpPr>
          <p:nvPr>
            <p:ph type="title"/>
          </p:nvPr>
        </p:nvSpPr>
        <p:spPr>
          <a:xfrm>
            <a:off x="609758" y="238127"/>
            <a:ext cx="11163141" cy="1103313"/>
          </a:xfrm>
        </p:spPr>
        <p:txBody>
          <a:bodyPr/>
          <a:lstStyle/>
          <a:p>
            <a:r>
              <a:rPr lang="en-IN" sz="3400" dirty="0"/>
              <a:t>SAFFRON: Savolitinib + Osimertinib in </a:t>
            </a:r>
            <a:r>
              <a:rPr lang="en-IN" sz="3400" i="1" dirty="0"/>
              <a:t>EGFR</a:t>
            </a:r>
            <a:r>
              <a:rPr lang="en-IN" sz="3400" dirty="0"/>
              <a:t>m Adv NSCLC With </a:t>
            </a:r>
            <a:r>
              <a:rPr lang="en-IN" sz="3400" i="1" dirty="0"/>
              <a:t>MET </a:t>
            </a:r>
            <a:r>
              <a:rPr lang="en-IN" sz="3400" dirty="0"/>
              <a:t>Amp and/or MET Overexpression</a:t>
            </a:r>
            <a:r>
              <a:rPr lang="en-IN" sz="3400" i="1" dirty="0"/>
              <a:t> </a:t>
            </a:r>
            <a:r>
              <a:rPr lang="en-IN" sz="3400" dirty="0"/>
              <a:t>Post Osimertinib</a:t>
            </a:r>
          </a:p>
        </p:txBody>
      </p:sp>
      <p:sp>
        <p:nvSpPr>
          <p:cNvPr id="2" name="Content Placeholder 1">
            <a:extLst>
              <a:ext uri="{FF2B5EF4-FFF2-40B4-BE49-F238E27FC236}">
                <a16:creationId xmlns:a16="http://schemas.microsoft.com/office/drawing/2014/main" id="{C091ECAD-3A57-210A-5F99-D7D149DC5846}"/>
              </a:ext>
            </a:extLst>
          </p:cNvPr>
          <p:cNvSpPr>
            <a:spLocks noGrp="1"/>
          </p:cNvSpPr>
          <p:nvPr>
            <p:ph idx="1"/>
          </p:nvPr>
        </p:nvSpPr>
        <p:spPr/>
        <p:txBody>
          <a:bodyPr/>
          <a:lstStyle/>
          <a:p>
            <a:r>
              <a:rPr lang="en-US" sz="2400" dirty="0"/>
              <a:t>Randomized, open-label phase III trial</a:t>
            </a:r>
          </a:p>
        </p:txBody>
      </p:sp>
      <p:sp>
        <p:nvSpPr>
          <p:cNvPr id="8" name="Text Box 45">
            <a:extLst>
              <a:ext uri="{FF2B5EF4-FFF2-40B4-BE49-F238E27FC236}">
                <a16:creationId xmlns:a16="http://schemas.microsoft.com/office/drawing/2014/main" id="{9E0FE009-B02D-7B55-347F-FEE68AA5BF25}"/>
              </a:ext>
            </a:extLst>
          </p:cNvPr>
          <p:cNvSpPr txBox="1">
            <a:spLocks noChangeArrowheads="1"/>
          </p:cNvSpPr>
          <p:nvPr/>
        </p:nvSpPr>
        <p:spPr bwMode="auto">
          <a:xfrm>
            <a:off x="404417" y="2576074"/>
            <a:ext cx="3049803"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Locally advanced or metastatic NSCLC with ≥1 </a:t>
            </a:r>
            <a:r>
              <a:rPr kumimoji="0" lang="en-GB" alt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EGFR </a:t>
            </a: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sensitizing mutation and MET overexpression and/or amplification,* which has progressed on first- or second-line osimertinib as the most recent anti-cancer therapy</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(planned N = 324)</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9" name="Rectangle 46">
            <a:extLst>
              <a:ext uri="{FF2B5EF4-FFF2-40B4-BE49-F238E27FC236}">
                <a16:creationId xmlns:a16="http://schemas.microsoft.com/office/drawing/2014/main" id="{15025DA4-8134-7739-5DCB-D6B60422609B}"/>
              </a:ext>
            </a:extLst>
          </p:cNvPr>
          <p:cNvSpPr>
            <a:spLocks noChangeArrowheads="1"/>
          </p:cNvSpPr>
          <p:nvPr/>
        </p:nvSpPr>
        <p:spPr bwMode="auto">
          <a:xfrm>
            <a:off x="8175749" y="3238290"/>
            <a:ext cx="12827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Until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PD</a:t>
            </a:r>
          </a:p>
        </p:txBody>
      </p:sp>
      <p:sp>
        <p:nvSpPr>
          <p:cNvPr id="10" name="Rectangle 49">
            <a:extLst>
              <a:ext uri="{FF2B5EF4-FFF2-40B4-BE49-F238E27FC236}">
                <a16:creationId xmlns:a16="http://schemas.microsoft.com/office/drawing/2014/main" id="{771726D5-B9CA-4805-E90C-A46A6F5FFCCB}"/>
              </a:ext>
            </a:extLst>
          </p:cNvPr>
          <p:cNvSpPr>
            <a:spLocks noChangeArrowheads="1"/>
          </p:cNvSpPr>
          <p:nvPr/>
        </p:nvSpPr>
        <p:spPr bwMode="auto">
          <a:xfrm>
            <a:off x="4039350" y="2655332"/>
            <a:ext cx="3931920" cy="82296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Savolitinib </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300 mg BID +</a:t>
            </a:r>
          </a:p>
          <a:p>
            <a:pPr algn="ctr" eaLnBrk="0" fontAlgn="base" hangingPunct="0">
              <a:lnSpc>
                <a:spcPct val="100000"/>
              </a:lnSpc>
              <a:spcBef>
                <a:spcPct val="0"/>
              </a:spcBef>
              <a:spcAft>
                <a:spcPct val="0"/>
              </a:spcAft>
              <a:buClrTx/>
              <a:buNone/>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Osimertinib </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80 mg QD</a:t>
            </a:r>
          </a:p>
        </p:txBody>
      </p:sp>
      <p:sp>
        <p:nvSpPr>
          <p:cNvPr id="11" name="Rectangle 50">
            <a:extLst>
              <a:ext uri="{FF2B5EF4-FFF2-40B4-BE49-F238E27FC236}">
                <a16:creationId xmlns:a16="http://schemas.microsoft.com/office/drawing/2014/main" id="{C473D09D-8E22-7609-82CE-02F14859DA84}"/>
              </a:ext>
            </a:extLst>
          </p:cNvPr>
          <p:cNvSpPr>
            <a:spLocks noChangeArrowheads="1"/>
          </p:cNvSpPr>
          <p:nvPr/>
        </p:nvSpPr>
        <p:spPr bwMode="auto">
          <a:xfrm>
            <a:off x="4050456" y="3607126"/>
            <a:ext cx="3931920" cy="822960"/>
          </a:xfrm>
          <a:prstGeom prst="rect">
            <a:avLst/>
          </a:prstGeom>
          <a:solidFill>
            <a:schemeClr val="accent3"/>
          </a:solidFill>
          <a:ln>
            <a:noFill/>
          </a:ln>
        </p:spPr>
        <p:txBody>
          <a:bodyPr wrap="square" anchor="ctr" anchorCtr="1">
            <a:norm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Pemetrexed  </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500 mg/m</a:t>
            </a:r>
            <a:r>
              <a:rPr kumimoji="0" lang="en-US" altLang="en-US" sz="16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rPr>
              <a:t>2</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a:t>
            </a:r>
          </a:p>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Cisplatin</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(75 mg/m</a:t>
            </a:r>
            <a:r>
              <a:rPr kumimoji="0" lang="en-US" altLang="en-US" sz="16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rPr>
              <a:t>2</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or </a:t>
            </a: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Carboplatin </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(AUC5)</a:t>
            </a: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Q3W × 4 cycles*</a:t>
            </a:r>
          </a:p>
        </p:txBody>
      </p:sp>
      <p:sp>
        <p:nvSpPr>
          <p:cNvPr id="13" name="Line 53">
            <a:extLst>
              <a:ext uri="{FF2B5EF4-FFF2-40B4-BE49-F238E27FC236}">
                <a16:creationId xmlns:a16="http://schemas.microsoft.com/office/drawing/2014/main" id="{44142F8D-6ECA-AF6D-2293-9F4F7289250D}"/>
              </a:ext>
            </a:extLst>
          </p:cNvPr>
          <p:cNvSpPr>
            <a:spLocks noChangeShapeType="1"/>
          </p:cNvSpPr>
          <p:nvPr/>
        </p:nvSpPr>
        <p:spPr bwMode="auto">
          <a:xfrm>
            <a:off x="3454220" y="3791379"/>
            <a:ext cx="402247" cy="23591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4" name="Line 54">
            <a:extLst>
              <a:ext uri="{FF2B5EF4-FFF2-40B4-BE49-F238E27FC236}">
                <a16:creationId xmlns:a16="http://schemas.microsoft.com/office/drawing/2014/main" id="{D29FB28D-2330-3FFB-2C9E-3F3280FC7E28}"/>
              </a:ext>
            </a:extLst>
          </p:cNvPr>
          <p:cNvSpPr>
            <a:spLocks noChangeShapeType="1"/>
          </p:cNvSpPr>
          <p:nvPr/>
        </p:nvSpPr>
        <p:spPr bwMode="auto">
          <a:xfrm flipV="1">
            <a:off x="3454220" y="3057004"/>
            <a:ext cx="447967" cy="23591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7" name="TextBox 16">
            <a:extLst>
              <a:ext uri="{FF2B5EF4-FFF2-40B4-BE49-F238E27FC236}">
                <a16:creationId xmlns:a16="http://schemas.microsoft.com/office/drawing/2014/main" id="{152494DF-C9DE-2621-5875-262BBE4EDB7A}"/>
              </a:ext>
            </a:extLst>
          </p:cNvPr>
          <p:cNvSpPr txBox="1"/>
          <p:nvPr/>
        </p:nvSpPr>
        <p:spPr bwMode="auto">
          <a:xfrm>
            <a:off x="1002261" y="2085899"/>
            <a:ext cx="77355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Stratified by line of therapy (</a:t>
            </a:r>
            <a:r>
              <a:rPr kumimoji="0" lang="en-US" sz="1400" b="0" i="1" u="none" strike="noStrike" kern="1200" cap="none" spc="0" normalizeH="0" noProof="0" dirty="0">
                <a:ln>
                  <a:noFill/>
                </a:ln>
                <a:solidFill>
                  <a:srgbClr val="000000"/>
                </a:solidFill>
                <a:effectLst/>
                <a:uLnTx/>
                <a:uFillTx/>
                <a:latin typeface="Calibri" panose="020F0502020204030204" pitchFamily="34" charset="0"/>
                <a:ea typeface="+mn-ea"/>
                <a:cs typeface="Arial" panose="020B0604020202020204" pitchFamily="34" charset="0"/>
              </a:rPr>
              <a:t>second vs third</a:t>
            </a: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baseline brain metastases, and race (</a:t>
            </a:r>
            <a:r>
              <a:rPr kumimoji="0" lang="en-US" altLang="en-US" sz="1400" b="0" i="1" u="none" strike="noStrike" kern="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mn-cs"/>
              </a:rPr>
              <a:t>Asian vs non-Asian</a:t>
            </a: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18" name="Content Placeholder 12">
            <a:extLst>
              <a:ext uri="{FF2B5EF4-FFF2-40B4-BE49-F238E27FC236}">
                <a16:creationId xmlns:a16="http://schemas.microsoft.com/office/drawing/2014/main" id="{F5DB36BA-674A-C97E-D475-E7825704253F}"/>
              </a:ext>
            </a:extLst>
          </p:cNvPr>
          <p:cNvSpPr txBox="1">
            <a:spLocks/>
          </p:cNvSpPr>
          <p:nvPr/>
        </p:nvSpPr>
        <p:spPr bwMode="auto">
          <a:xfrm>
            <a:off x="601249" y="5028863"/>
            <a:ext cx="10877529" cy="900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Autofit/>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Primary endpoint: </a:t>
            </a: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PFS</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Secondary endpoints: </a:t>
            </a: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OS, ORR, PK, DCR, TDT, DoR, tumor shrinkage </a:t>
            </a:r>
          </a:p>
        </p:txBody>
      </p:sp>
      <p:sp>
        <p:nvSpPr>
          <p:cNvPr id="21" name="Rectangle 46">
            <a:extLst>
              <a:ext uri="{FF2B5EF4-FFF2-40B4-BE49-F238E27FC236}">
                <a16:creationId xmlns:a16="http://schemas.microsoft.com/office/drawing/2014/main" id="{27894FD7-C2B2-76A0-C5F6-2FCB3839448E}"/>
              </a:ext>
            </a:extLst>
          </p:cNvPr>
          <p:cNvSpPr>
            <a:spLocks noChangeArrowheads="1"/>
          </p:cNvSpPr>
          <p:nvPr/>
        </p:nvSpPr>
        <p:spPr bwMode="auto">
          <a:xfrm>
            <a:off x="10894102" y="3238290"/>
            <a:ext cx="12827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Survival follow-up</a:t>
            </a:r>
          </a:p>
        </p:txBody>
      </p:sp>
      <p:sp>
        <p:nvSpPr>
          <p:cNvPr id="22" name="Rectangle 46">
            <a:extLst>
              <a:ext uri="{FF2B5EF4-FFF2-40B4-BE49-F238E27FC236}">
                <a16:creationId xmlns:a16="http://schemas.microsoft.com/office/drawing/2014/main" id="{0D24D40B-D57B-74F3-A1FF-08931C4455C7}"/>
              </a:ext>
            </a:extLst>
          </p:cNvPr>
          <p:cNvSpPr>
            <a:spLocks noChangeArrowheads="1"/>
          </p:cNvSpPr>
          <p:nvPr/>
        </p:nvSpPr>
        <p:spPr bwMode="auto">
          <a:xfrm>
            <a:off x="9438239" y="3238290"/>
            <a:ext cx="12827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28-day follow-up</a:t>
            </a:r>
          </a:p>
        </p:txBody>
      </p:sp>
      <p:sp>
        <p:nvSpPr>
          <p:cNvPr id="19" name="Text Box 15">
            <a:extLst>
              <a:ext uri="{FF2B5EF4-FFF2-40B4-BE49-F238E27FC236}">
                <a16:creationId xmlns:a16="http://schemas.microsoft.com/office/drawing/2014/main" id="{1B7F9F3D-E26A-33D1-6430-1B74DA99F499}"/>
              </a:ext>
            </a:extLst>
          </p:cNvPr>
          <p:cNvSpPr txBox="1">
            <a:spLocks noChangeArrowheads="1"/>
          </p:cNvSpPr>
          <p:nvPr/>
        </p:nvSpPr>
        <p:spPr bwMode="auto">
          <a:xfrm>
            <a:off x="412643" y="6388145"/>
            <a:ext cx="7851317" cy="276927"/>
          </a:xfrm>
          <a:prstGeom prst="rect">
            <a:avLst/>
          </a:prstGeom>
          <a:noFill/>
          <a:ln>
            <a:noFill/>
          </a:ln>
        </p:spPr>
        <p:txBody>
          <a:bodyPr anchor="b">
            <a:spAutoFit/>
          </a:bodyPr>
          <a:lstStyle>
            <a:defPPr>
              <a:defRPr lang="en-US"/>
            </a:defPPr>
            <a:lvl1pPr marR="0" lvl="0" indent="0" defTabSz="914126" fontAlgn="auto">
              <a:lnSpc>
                <a:spcPct val="100000"/>
              </a:lnSpc>
              <a:spcBef>
                <a:spcPts val="0"/>
              </a:spcBef>
              <a:spcAft>
                <a:spcPts val="0"/>
              </a:spcAft>
              <a:buClrTx/>
              <a:buSzTx/>
              <a:buFontTx/>
              <a:buNone/>
              <a:tabLst/>
              <a:defRPr kumimoji="0" sz="1200" b="0" i="0" u="none" strike="noStrike" cap="none" spc="-10" normalizeH="0" baseline="0">
                <a:ln>
                  <a:noFill/>
                </a:ln>
                <a:solidFill>
                  <a:srgbClr val="455560"/>
                </a:solidFill>
                <a:effectLst/>
                <a:uLnTx/>
                <a:uFillTx/>
                <a:latin typeface="Calibri" panose="020F0502020204030204" pitchFamily="34" charset="0"/>
                <a:cs typeface="Arial" panose="020B0604020202020204" pitchFamily="34" charset="0"/>
              </a:defRPr>
            </a:lvl1pPr>
            <a:lvl2pPr marL="742950" indent="-285750">
              <a:defRPr b="1">
                <a:latin typeface="Arial" charset="0"/>
              </a:defRPr>
            </a:lvl2pPr>
            <a:lvl3pPr marL="1143000" indent="-228600">
              <a:defRPr b="1">
                <a:latin typeface="Arial" charset="0"/>
              </a:defRPr>
            </a:lvl3pPr>
            <a:lvl4pPr marL="1600200" indent="-228600">
              <a:defRPr b="1">
                <a:latin typeface="Arial" charset="0"/>
              </a:defRPr>
            </a:lvl4pPr>
            <a:lvl5pPr marL="2057400" indent="-228600">
              <a:defRPr b="1">
                <a:latin typeface="Arial" charset="0"/>
              </a:defRPr>
            </a:lvl5pPr>
            <a:lvl6pPr marL="2514600" indent="-228600" eaLnBrk="0" fontAlgn="base" hangingPunct="0">
              <a:spcBef>
                <a:spcPct val="0"/>
              </a:spcBef>
              <a:spcAft>
                <a:spcPct val="0"/>
              </a:spcAft>
              <a:defRPr b="1">
                <a:latin typeface="Arial" charset="0"/>
              </a:defRPr>
            </a:lvl6pPr>
            <a:lvl7pPr marL="2971800" indent="-228600" eaLnBrk="0" fontAlgn="base" hangingPunct="0">
              <a:spcBef>
                <a:spcPct val="0"/>
              </a:spcBef>
              <a:spcAft>
                <a:spcPct val="0"/>
              </a:spcAft>
              <a:defRPr b="1">
                <a:latin typeface="Arial" charset="0"/>
              </a:defRPr>
            </a:lvl7pPr>
            <a:lvl8pPr marL="3429000" indent="-228600" eaLnBrk="0" fontAlgn="base" hangingPunct="0">
              <a:spcBef>
                <a:spcPct val="0"/>
              </a:spcBef>
              <a:spcAft>
                <a:spcPct val="0"/>
              </a:spcAft>
              <a:defRPr b="1">
                <a:latin typeface="Arial" charset="0"/>
              </a:defRPr>
            </a:lvl8pPr>
            <a:lvl9pPr marL="3886200" indent="-228600" eaLnBrk="0" fontAlgn="base" hangingPunct="0">
              <a:spcBef>
                <a:spcPct val="0"/>
              </a:spcBef>
              <a:spcAft>
                <a:spcPct val="0"/>
              </a:spcAft>
              <a:defRPr b="1">
                <a:latin typeface="Arial" charset="0"/>
              </a:defRPr>
            </a:lvl9pPr>
          </a:lstStyle>
          <a:p>
            <a:pPr marL="0" marR="0" lvl="0" indent="0" algn="l" defTabSz="914126" rtl="0" eaLnBrk="1" fontAlgn="auto" latinLnBrk="0" hangingPunct="1">
              <a:lnSpc>
                <a:spcPct val="100000"/>
              </a:lnSpc>
              <a:spcBef>
                <a:spcPts val="0"/>
              </a:spcBef>
              <a:spcAft>
                <a:spcPts val="0"/>
              </a:spcAft>
              <a:buClrTx/>
              <a:buSzTx/>
              <a:buFontTx/>
              <a:buNone/>
              <a:tabLst/>
              <a:defRPr/>
            </a:pPr>
            <a:r>
              <a:rPr kumimoji="0" lang="en-IN"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Lu. WCLC 2022. Abstr EP08.02-138. NCT05261399.</a:t>
            </a:r>
            <a:endPar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3" name="TextBox 2">
            <a:extLst>
              <a:ext uri="{FF2B5EF4-FFF2-40B4-BE49-F238E27FC236}">
                <a16:creationId xmlns:a16="http://schemas.microsoft.com/office/drawing/2014/main" id="{652B05B6-9BFE-7EBD-3188-8D67676097A6}"/>
              </a:ext>
            </a:extLst>
          </p:cNvPr>
          <p:cNvSpPr txBox="1"/>
          <p:nvPr/>
        </p:nvSpPr>
        <p:spPr bwMode="auto">
          <a:xfrm>
            <a:off x="4027489" y="4490544"/>
            <a:ext cx="6894964" cy="846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*Qua</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lifying MET aberrations: </a:t>
            </a: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MET</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amplification (FISH10+) or MET overexpression (IHC90+). </a:t>
            </a:r>
            <a:endPar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Followed by pemetrexed maintenance 500 mg/m</a:t>
            </a:r>
            <a:r>
              <a:rPr kumimoji="0" lang="en-US" alt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2 </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Q3W.</a:t>
            </a:r>
          </a:p>
          <a:p>
            <a:pPr marL="0" marR="0" lvl="0" indent="0" defTabSz="914400" rtl="0" eaLnBrk="1" fontAlgn="auto" latinLnBrk="0" hangingPunct="1">
              <a:lnSpc>
                <a:spcPct val="100000"/>
              </a:lnSpc>
              <a:spcBef>
                <a:spcPct val="5000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cxnSp>
        <p:nvCxnSpPr>
          <p:cNvPr id="23" name="Straight Arrow Connector 22">
            <a:extLst>
              <a:ext uri="{FF2B5EF4-FFF2-40B4-BE49-F238E27FC236}">
                <a16:creationId xmlns:a16="http://schemas.microsoft.com/office/drawing/2014/main" id="{D23E2E85-9B8A-DC56-0334-B1ACD8A5D5D9}"/>
              </a:ext>
            </a:extLst>
          </p:cNvPr>
          <p:cNvCxnSpPr>
            <a:cxnSpLocks/>
          </p:cNvCxnSpPr>
          <p:nvPr/>
        </p:nvCxnSpPr>
        <p:spPr bwMode="auto">
          <a:xfrm>
            <a:off x="8045853" y="3530677"/>
            <a:ext cx="447869" cy="0"/>
          </a:xfrm>
          <a:prstGeom prst="straightConnector1">
            <a:avLst/>
          </a:prstGeom>
          <a:noFill/>
          <a:ln w="28575" cap="flat" cmpd="sng" algn="ctr">
            <a:solidFill>
              <a:schemeClr val="bg1"/>
            </a:solidFill>
            <a:prstDash val="solid"/>
            <a:round/>
            <a:headEnd type="none" w="med" len="med"/>
            <a:tailEnd type="triangle"/>
          </a:ln>
          <a:effectLst/>
        </p:spPr>
      </p:cxnSp>
      <p:cxnSp>
        <p:nvCxnSpPr>
          <p:cNvPr id="28" name="Straight Arrow Connector 27">
            <a:extLst>
              <a:ext uri="{FF2B5EF4-FFF2-40B4-BE49-F238E27FC236}">
                <a16:creationId xmlns:a16="http://schemas.microsoft.com/office/drawing/2014/main" id="{BCBDC2E6-27A5-E7F4-0175-E602BD6FC738}"/>
              </a:ext>
            </a:extLst>
          </p:cNvPr>
          <p:cNvCxnSpPr>
            <a:cxnSpLocks/>
          </p:cNvCxnSpPr>
          <p:nvPr/>
        </p:nvCxnSpPr>
        <p:spPr bwMode="auto">
          <a:xfrm rot="5400000">
            <a:off x="3455190" y="2616445"/>
            <a:ext cx="447869" cy="0"/>
          </a:xfrm>
          <a:prstGeom prst="straightConnector1">
            <a:avLst/>
          </a:prstGeom>
          <a:noFill/>
          <a:ln w="28575" cap="flat" cmpd="sng" algn="ctr">
            <a:solidFill>
              <a:schemeClr val="bg1"/>
            </a:solidFill>
            <a:prstDash val="solid"/>
            <a:round/>
            <a:headEnd type="none" w="med" len="med"/>
            <a:tailEnd type="triangle"/>
          </a:ln>
          <a:effectLst/>
        </p:spPr>
      </p:cxnSp>
      <p:cxnSp>
        <p:nvCxnSpPr>
          <p:cNvPr id="29" name="Straight Arrow Connector 28">
            <a:extLst>
              <a:ext uri="{FF2B5EF4-FFF2-40B4-BE49-F238E27FC236}">
                <a16:creationId xmlns:a16="http://schemas.microsoft.com/office/drawing/2014/main" id="{1DC902E9-341F-C386-BEC8-92BE7C6EB1A9}"/>
              </a:ext>
            </a:extLst>
          </p:cNvPr>
          <p:cNvCxnSpPr>
            <a:cxnSpLocks/>
          </p:cNvCxnSpPr>
          <p:nvPr/>
        </p:nvCxnSpPr>
        <p:spPr bwMode="auto">
          <a:xfrm>
            <a:off x="9130332" y="3530677"/>
            <a:ext cx="447869" cy="0"/>
          </a:xfrm>
          <a:prstGeom prst="straightConnector1">
            <a:avLst/>
          </a:prstGeom>
          <a:noFill/>
          <a:ln w="28575" cap="flat" cmpd="sng" algn="ctr">
            <a:solidFill>
              <a:schemeClr val="bg1"/>
            </a:solidFill>
            <a:prstDash val="solid"/>
            <a:round/>
            <a:headEnd type="none" w="med" len="med"/>
            <a:tailEnd type="triangle"/>
          </a:ln>
          <a:effectLst/>
        </p:spPr>
      </p:cxnSp>
      <p:cxnSp>
        <p:nvCxnSpPr>
          <p:cNvPr id="30" name="Straight Arrow Connector 29">
            <a:extLst>
              <a:ext uri="{FF2B5EF4-FFF2-40B4-BE49-F238E27FC236}">
                <a16:creationId xmlns:a16="http://schemas.microsoft.com/office/drawing/2014/main" id="{DC3763E9-0C38-5E23-4331-C5D9EDDCE207}"/>
              </a:ext>
            </a:extLst>
          </p:cNvPr>
          <p:cNvCxnSpPr>
            <a:cxnSpLocks/>
          </p:cNvCxnSpPr>
          <p:nvPr/>
        </p:nvCxnSpPr>
        <p:spPr bwMode="auto">
          <a:xfrm>
            <a:off x="10553183" y="3530677"/>
            <a:ext cx="447869" cy="0"/>
          </a:xfrm>
          <a:prstGeom prst="straightConnector1">
            <a:avLst/>
          </a:prstGeom>
          <a:noFill/>
          <a:ln w="28575" cap="flat" cmpd="sng" algn="ctr">
            <a:solidFill>
              <a:schemeClr val="bg1"/>
            </a:solidFill>
            <a:prstDash val="solid"/>
            <a:round/>
            <a:headEnd type="none" w="med" len="med"/>
            <a:tailEnd type="triangle"/>
          </a:ln>
          <a:effectLst/>
        </p:spPr>
      </p:cxnSp>
    </p:spTree>
    <p:extLst>
      <p:ext uri="{BB962C8B-B14F-4D97-AF65-F5344CB8AC3E}">
        <p14:creationId xmlns:p14="http://schemas.microsoft.com/office/powerpoint/2010/main" val="26637478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20D880-C830-C836-862D-39496F8CD107}"/>
              </a:ext>
            </a:extLst>
          </p:cNvPr>
          <p:cNvSpPr>
            <a:spLocks noGrp="1"/>
          </p:cNvSpPr>
          <p:nvPr>
            <p:ph type="title"/>
          </p:nvPr>
        </p:nvSpPr>
        <p:spPr/>
        <p:txBody>
          <a:bodyPr/>
          <a:lstStyle/>
          <a:p>
            <a:r>
              <a:rPr lang="en-US" sz="3600" dirty="0"/>
              <a:t>Osimertinib + Savolitinib: </a:t>
            </a:r>
            <a:r>
              <a:rPr lang="en-US" dirty="0"/>
              <a:t>Conclusions</a:t>
            </a:r>
          </a:p>
        </p:txBody>
      </p:sp>
      <p:sp>
        <p:nvSpPr>
          <p:cNvPr id="3" name="Content Placeholder 2">
            <a:extLst>
              <a:ext uri="{FF2B5EF4-FFF2-40B4-BE49-F238E27FC236}">
                <a16:creationId xmlns:a16="http://schemas.microsoft.com/office/drawing/2014/main" id="{9CC24AAF-02A6-5D4E-E9B4-2F8EDE7C8FE2}"/>
              </a:ext>
            </a:extLst>
          </p:cNvPr>
          <p:cNvSpPr>
            <a:spLocks noGrp="1"/>
          </p:cNvSpPr>
          <p:nvPr>
            <p:ph idx="1"/>
          </p:nvPr>
        </p:nvSpPr>
        <p:spPr/>
        <p:txBody>
          <a:bodyPr/>
          <a:lstStyle/>
          <a:p>
            <a:r>
              <a:rPr lang="en-US" dirty="0"/>
              <a:t>Postprogression biopsy important to identify new biomarkers and determine if disease has undergone SCLC or squamous transformation</a:t>
            </a:r>
          </a:p>
          <a:p>
            <a:r>
              <a:rPr lang="en-US" dirty="0"/>
              <a:t>Optimal biomarkers for </a:t>
            </a:r>
            <a:r>
              <a:rPr lang="en-US" i="1" dirty="0"/>
              <a:t>MET</a:t>
            </a:r>
            <a:r>
              <a:rPr lang="en-US" dirty="0"/>
              <a:t> amplification and MET overexpression </a:t>
            </a:r>
            <a:br>
              <a:rPr lang="en-US" dirty="0"/>
            </a:br>
            <a:r>
              <a:rPr lang="en-US" dirty="0"/>
              <a:t>are still under investigation</a:t>
            </a:r>
          </a:p>
          <a:p>
            <a:r>
              <a:rPr lang="en-US" dirty="0"/>
              <a:t>Osimertinib + savolitinib associated with high ORR and tolerable </a:t>
            </a:r>
            <a:br>
              <a:rPr lang="en-US" dirty="0"/>
            </a:br>
            <a:r>
              <a:rPr lang="en-US" dirty="0"/>
              <a:t>safety profile in phase II SAVANNAH trial of advanced </a:t>
            </a:r>
            <a:r>
              <a:rPr lang="en-US" i="1" dirty="0"/>
              <a:t>EGFR</a:t>
            </a:r>
            <a:r>
              <a:rPr lang="en-US" dirty="0"/>
              <a:t>+</a:t>
            </a:r>
            <a:r>
              <a:rPr lang="en-US" i="1" dirty="0"/>
              <a:t> </a:t>
            </a:r>
            <a:r>
              <a:rPr lang="en-US" dirty="0"/>
              <a:t>NSCLC with </a:t>
            </a:r>
            <a:r>
              <a:rPr lang="en-US" i="1" dirty="0"/>
              <a:t>MET</a:t>
            </a:r>
            <a:r>
              <a:rPr lang="en-US" dirty="0"/>
              <a:t> amplification/MET overexpression after PD on osimertinib</a:t>
            </a:r>
          </a:p>
          <a:p>
            <a:pPr lvl="1"/>
            <a:r>
              <a:rPr lang="en-US" dirty="0"/>
              <a:t>Under investigation in phase III SAFFRON trial </a:t>
            </a:r>
          </a:p>
        </p:txBody>
      </p:sp>
    </p:spTree>
    <p:extLst>
      <p:ext uri="{BB962C8B-B14F-4D97-AF65-F5344CB8AC3E}">
        <p14:creationId xmlns:p14="http://schemas.microsoft.com/office/powerpoint/2010/main" val="19622057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7BD667-C050-22F6-9CE8-A59873A6852A}"/>
              </a:ext>
            </a:extLst>
          </p:cNvPr>
          <p:cNvSpPr>
            <a:spLocks noGrp="1"/>
          </p:cNvSpPr>
          <p:nvPr>
            <p:ph type="title"/>
          </p:nvPr>
        </p:nvSpPr>
        <p:spPr/>
        <p:txBody>
          <a:bodyPr/>
          <a:lstStyle/>
          <a:p>
            <a:r>
              <a:rPr lang="en-US" sz="3999" dirty="0"/>
              <a:t>Patritumab Deruxtecan</a:t>
            </a:r>
          </a:p>
        </p:txBody>
      </p:sp>
    </p:spTree>
    <p:extLst>
      <p:ext uri="{BB962C8B-B14F-4D97-AF65-F5344CB8AC3E}">
        <p14:creationId xmlns:p14="http://schemas.microsoft.com/office/powerpoint/2010/main" val="22309473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07884A-9A6F-478F-B6AD-22FD52EEF31F}"/>
              </a:ext>
            </a:extLst>
          </p:cNvPr>
          <p:cNvSpPr>
            <a:spLocks noGrp="1"/>
          </p:cNvSpPr>
          <p:nvPr>
            <p:ph type="title"/>
          </p:nvPr>
        </p:nvSpPr>
        <p:spPr/>
        <p:txBody>
          <a:bodyPr/>
          <a:lstStyle/>
          <a:p>
            <a:r>
              <a:rPr lang="en-US" dirty="0"/>
              <a:t>Patritumab Deruxtecan (HER3-DXd): </a:t>
            </a:r>
            <a:br>
              <a:rPr lang="en-US" dirty="0"/>
            </a:br>
            <a:r>
              <a:rPr lang="en-US" dirty="0"/>
              <a:t>Novel HER3-Targeted Antibody–Drug Conjugate</a:t>
            </a:r>
          </a:p>
        </p:txBody>
      </p:sp>
      <p:sp>
        <p:nvSpPr>
          <p:cNvPr id="3" name="Content Placeholder 2">
            <a:extLst>
              <a:ext uri="{FF2B5EF4-FFF2-40B4-BE49-F238E27FC236}">
                <a16:creationId xmlns:a16="http://schemas.microsoft.com/office/drawing/2014/main" id="{42B77261-82C2-E4EF-EC7A-8B382AD627E3}"/>
              </a:ext>
            </a:extLst>
          </p:cNvPr>
          <p:cNvSpPr>
            <a:spLocks noGrp="1"/>
          </p:cNvSpPr>
          <p:nvPr>
            <p:ph idx="1"/>
          </p:nvPr>
        </p:nvSpPr>
        <p:spPr>
          <a:xfrm>
            <a:off x="604675" y="5671911"/>
            <a:ext cx="10877529" cy="491821"/>
          </a:xfrm>
        </p:spPr>
        <p:txBody>
          <a:bodyPr/>
          <a:lstStyle/>
          <a:p>
            <a:r>
              <a:rPr lang="en-US" sz="2400" dirty="0"/>
              <a:t>HER3 is expressed in 83% of patients with NSCLC</a:t>
            </a:r>
            <a:endParaRPr lang="en-US" sz="2400" i="1" dirty="0"/>
          </a:p>
          <a:p>
            <a:endParaRPr lang="en-US" sz="2400" dirty="0"/>
          </a:p>
        </p:txBody>
      </p:sp>
      <p:sp>
        <p:nvSpPr>
          <p:cNvPr id="4" name="Text Box 11">
            <a:extLst>
              <a:ext uri="{FF2B5EF4-FFF2-40B4-BE49-F238E27FC236}">
                <a16:creationId xmlns:a16="http://schemas.microsoft.com/office/drawing/2014/main" id="{97B5EAD5-46C7-4AEF-8D86-CD107A37AF93}"/>
              </a:ext>
            </a:extLst>
          </p:cNvPr>
          <p:cNvSpPr txBox="1">
            <a:spLocks noChangeArrowheads="1"/>
          </p:cNvSpPr>
          <p:nvPr/>
        </p:nvSpPr>
        <p:spPr bwMode="auto">
          <a:xfrm>
            <a:off x="438618" y="6401018"/>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0" fontAlgn="base" hangingPunct="0">
              <a:lnSpc>
                <a:spcPct val="100000"/>
              </a:lnSpc>
              <a:spcBef>
                <a:spcPct val="0"/>
              </a:spcBef>
              <a:spcAft>
                <a:spcPct val="0"/>
              </a:spcAft>
              <a:buClrTx/>
              <a:buNone/>
              <a:defRPr/>
            </a:pPr>
            <a:r>
              <a:rPr lang="en-US" altLang="en-US" sz="1200" b="0" dirty="0">
                <a:solidFill>
                  <a:srgbClr val="455560"/>
                </a:solidFill>
                <a:latin typeface="Calibri" panose="020F0502020204030204" pitchFamily="34" charset="0"/>
              </a:rPr>
              <a:t>Hashimoto. Clin Cancer Res. 2019;25:7151. Yu</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cs typeface="+mn-cs"/>
              </a:rPr>
              <a:t>. WCLC 2020. Abstr OA03.04.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cs typeface="Calibri" panose="020F0502020204030204" pitchFamily="34" charset="0"/>
            </a:endParaRPr>
          </a:p>
        </p:txBody>
      </p:sp>
      <p:sp>
        <p:nvSpPr>
          <p:cNvPr id="20" name="TextBox 19">
            <a:extLst>
              <a:ext uri="{FF2B5EF4-FFF2-40B4-BE49-F238E27FC236}">
                <a16:creationId xmlns:a16="http://schemas.microsoft.com/office/drawing/2014/main" id="{890CD9A8-87EE-48B1-AF47-299011BB5472}"/>
              </a:ext>
            </a:extLst>
          </p:cNvPr>
          <p:cNvSpPr txBox="1"/>
          <p:nvPr/>
        </p:nvSpPr>
        <p:spPr bwMode="auto">
          <a:xfrm>
            <a:off x="1184384" y="1486002"/>
            <a:ext cx="28691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Human anti-HER3 IgG1 mAb</a:t>
            </a:r>
          </a:p>
        </p:txBody>
      </p:sp>
      <p:sp>
        <p:nvSpPr>
          <p:cNvPr id="22" name="TextBox 21">
            <a:extLst>
              <a:ext uri="{FF2B5EF4-FFF2-40B4-BE49-F238E27FC236}">
                <a16:creationId xmlns:a16="http://schemas.microsoft.com/office/drawing/2014/main" id="{78AA6989-55CD-41D7-9F63-7DAA4ABC0C1F}"/>
              </a:ext>
            </a:extLst>
          </p:cNvPr>
          <p:cNvSpPr txBox="1"/>
          <p:nvPr/>
        </p:nvSpPr>
        <p:spPr bwMode="auto">
          <a:xfrm>
            <a:off x="1241229" y="4493526"/>
            <a:ext cx="2624756"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Conjugation chemistry:</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Drug-linker conjugated to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cysteine residues of mAb</a:t>
            </a:r>
          </a:p>
        </p:txBody>
      </p:sp>
      <p:grpSp>
        <p:nvGrpSpPr>
          <p:cNvPr id="73" name="Group 72">
            <a:extLst>
              <a:ext uri="{FF2B5EF4-FFF2-40B4-BE49-F238E27FC236}">
                <a16:creationId xmlns:a16="http://schemas.microsoft.com/office/drawing/2014/main" id="{61DDE27C-D0A6-415D-AD48-A5AE5D037353}"/>
              </a:ext>
            </a:extLst>
          </p:cNvPr>
          <p:cNvGrpSpPr/>
          <p:nvPr/>
        </p:nvGrpSpPr>
        <p:grpSpPr>
          <a:xfrm>
            <a:off x="1241040" y="1860842"/>
            <a:ext cx="2198950" cy="2550599"/>
            <a:chOff x="46092" y="1981231"/>
            <a:chExt cx="2198950" cy="2550599"/>
          </a:xfrm>
        </p:grpSpPr>
        <p:grpSp>
          <p:nvGrpSpPr>
            <p:cNvPr id="71" name="Group 70">
              <a:extLst>
                <a:ext uri="{FF2B5EF4-FFF2-40B4-BE49-F238E27FC236}">
                  <a16:creationId xmlns:a16="http://schemas.microsoft.com/office/drawing/2014/main" id="{7052AC82-825F-4DA4-BAA1-2498D8EAD2FF}"/>
                </a:ext>
              </a:extLst>
            </p:cNvPr>
            <p:cNvGrpSpPr/>
            <p:nvPr/>
          </p:nvGrpSpPr>
          <p:grpSpPr>
            <a:xfrm>
              <a:off x="46092" y="1981231"/>
              <a:ext cx="2198950" cy="2550599"/>
              <a:chOff x="323644" y="1743085"/>
              <a:chExt cx="2198950" cy="2550599"/>
            </a:xfrm>
          </p:grpSpPr>
          <p:grpSp>
            <p:nvGrpSpPr>
              <p:cNvPr id="64" name="Group 63">
                <a:extLst>
                  <a:ext uri="{FF2B5EF4-FFF2-40B4-BE49-F238E27FC236}">
                    <a16:creationId xmlns:a16="http://schemas.microsoft.com/office/drawing/2014/main" id="{1AF8B5D2-4FB7-418C-850A-520541F3AE7C}"/>
                  </a:ext>
                </a:extLst>
              </p:cNvPr>
              <p:cNvGrpSpPr/>
              <p:nvPr/>
            </p:nvGrpSpPr>
            <p:grpSpPr>
              <a:xfrm flipH="1">
                <a:off x="1673566" y="2656556"/>
                <a:ext cx="373953" cy="440320"/>
                <a:chOff x="1336528" y="2656108"/>
                <a:chExt cx="373953" cy="440320"/>
              </a:xfrm>
            </p:grpSpPr>
            <p:grpSp>
              <p:nvGrpSpPr>
                <p:cNvPr id="65" name="Group 64">
                  <a:extLst>
                    <a:ext uri="{FF2B5EF4-FFF2-40B4-BE49-F238E27FC236}">
                      <a16:creationId xmlns:a16="http://schemas.microsoft.com/office/drawing/2014/main" id="{E55B5D41-E2DB-414D-A92E-36FF7BC7A9ED}"/>
                    </a:ext>
                  </a:extLst>
                </p:cNvPr>
                <p:cNvGrpSpPr/>
                <p:nvPr/>
              </p:nvGrpSpPr>
              <p:grpSpPr>
                <a:xfrm rot="20054875">
                  <a:off x="1548516" y="2656108"/>
                  <a:ext cx="161965" cy="160891"/>
                  <a:chOff x="1626118" y="2500049"/>
                  <a:chExt cx="161965" cy="160891"/>
                </a:xfrm>
              </p:grpSpPr>
              <p:cxnSp>
                <p:nvCxnSpPr>
                  <p:cNvPr id="69" name="Straight Connector 68">
                    <a:extLst>
                      <a:ext uri="{FF2B5EF4-FFF2-40B4-BE49-F238E27FC236}">
                        <a16:creationId xmlns:a16="http://schemas.microsoft.com/office/drawing/2014/main" id="{D0CB5057-43E9-42AD-A29F-6A707EEDB8B7}"/>
                      </a:ext>
                    </a:extLst>
                  </p:cNvPr>
                  <p:cNvCxnSpPr>
                    <a:cxnSpLocks/>
                  </p:cNvCxnSpPr>
                  <p:nvPr/>
                </p:nvCxnSpPr>
                <p:spPr bwMode="auto">
                  <a:xfrm rot="414132" flipV="1">
                    <a:off x="1626118" y="2574460"/>
                    <a:ext cx="81922" cy="86480"/>
                  </a:xfrm>
                  <a:prstGeom prst="line">
                    <a:avLst/>
                  </a:prstGeom>
                  <a:noFill/>
                  <a:ln w="28575" cap="flat" cmpd="sng" algn="ctr">
                    <a:solidFill>
                      <a:schemeClr val="bg1"/>
                    </a:solidFill>
                    <a:prstDash val="solid"/>
                    <a:round/>
                    <a:headEnd type="none" w="med" len="med"/>
                    <a:tailEnd type="none" w="med" len="med"/>
                  </a:ln>
                  <a:effectLst/>
                </p:spPr>
              </p:cxnSp>
              <p:sp>
                <p:nvSpPr>
                  <p:cNvPr id="70" name="Oval 69">
                    <a:extLst>
                      <a:ext uri="{FF2B5EF4-FFF2-40B4-BE49-F238E27FC236}">
                        <a16:creationId xmlns:a16="http://schemas.microsoft.com/office/drawing/2014/main" id="{24CB9DF0-7FDB-409E-AB90-62675B1C667A}"/>
                      </a:ext>
                    </a:extLst>
                  </p:cNvPr>
                  <p:cNvSpPr/>
                  <p:nvPr/>
                </p:nvSpPr>
                <p:spPr bwMode="auto">
                  <a:xfrm rot="414132">
                    <a:off x="1665815" y="2500049"/>
                    <a:ext cx="122268" cy="122268"/>
                  </a:xfrm>
                  <a:prstGeom prst="ellipse">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66" name="Group 65">
                  <a:extLst>
                    <a:ext uri="{FF2B5EF4-FFF2-40B4-BE49-F238E27FC236}">
                      <a16:creationId xmlns:a16="http://schemas.microsoft.com/office/drawing/2014/main" id="{BC279FC3-B899-4FE0-8EA0-A522582F5959}"/>
                    </a:ext>
                  </a:extLst>
                </p:cNvPr>
                <p:cNvGrpSpPr/>
                <p:nvPr/>
              </p:nvGrpSpPr>
              <p:grpSpPr>
                <a:xfrm rot="12169497">
                  <a:off x="1336528" y="2935537"/>
                  <a:ext cx="161965" cy="160891"/>
                  <a:chOff x="1626118" y="2500049"/>
                  <a:chExt cx="161965" cy="160891"/>
                </a:xfrm>
              </p:grpSpPr>
              <p:cxnSp>
                <p:nvCxnSpPr>
                  <p:cNvPr id="67" name="Straight Connector 66">
                    <a:extLst>
                      <a:ext uri="{FF2B5EF4-FFF2-40B4-BE49-F238E27FC236}">
                        <a16:creationId xmlns:a16="http://schemas.microsoft.com/office/drawing/2014/main" id="{587011F7-1E90-40A9-9747-BDF669190EFE}"/>
                      </a:ext>
                    </a:extLst>
                  </p:cNvPr>
                  <p:cNvCxnSpPr>
                    <a:cxnSpLocks/>
                  </p:cNvCxnSpPr>
                  <p:nvPr/>
                </p:nvCxnSpPr>
                <p:spPr bwMode="auto">
                  <a:xfrm rot="414132" flipV="1">
                    <a:off x="1626118" y="2574460"/>
                    <a:ext cx="81922" cy="86480"/>
                  </a:xfrm>
                  <a:prstGeom prst="line">
                    <a:avLst/>
                  </a:prstGeom>
                  <a:noFill/>
                  <a:ln w="28575" cap="flat" cmpd="sng" algn="ctr">
                    <a:solidFill>
                      <a:schemeClr val="bg1"/>
                    </a:solidFill>
                    <a:prstDash val="solid"/>
                    <a:round/>
                    <a:headEnd type="none" w="med" len="med"/>
                    <a:tailEnd type="none" w="med" len="med"/>
                  </a:ln>
                  <a:effectLst/>
                </p:spPr>
              </p:cxnSp>
              <p:sp>
                <p:nvSpPr>
                  <p:cNvPr id="68" name="Oval 67">
                    <a:extLst>
                      <a:ext uri="{FF2B5EF4-FFF2-40B4-BE49-F238E27FC236}">
                        <a16:creationId xmlns:a16="http://schemas.microsoft.com/office/drawing/2014/main" id="{05A0711B-46F3-46BA-9A84-55AD9B9916E2}"/>
                      </a:ext>
                    </a:extLst>
                  </p:cNvPr>
                  <p:cNvSpPr/>
                  <p:nvPr/>
                </p:nvSpPr>
                <p:spPr bwMode="auto">
                  <a:xfrm rot="414132">
                    <a:off x="1665815" y="2500049"/>
                    <a:ext cx="122268" cy="122268"/>
                  </a:xfrm>
                  <a:prstGeom prst="ellipse">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grpSp>
            <p:nvGrpSpPr>
              <p:cNvPr id="63" name="Group 62">
                <a:extLst>
                  <a:ext uri="{FF2B5EF4-FFF2-40B4-BE49-F238E27FC236}">
                    <a16:creationId xmlns:a16="http://schemas.microsoft.com/office/drawing/2014/main" id="{93FFAAD8-A77E-4756-9187-1EC4AA4D3CAA}"/>
                  </a:ext>
                </a:extLst>
              </p:cNvPr>
              <p:cNvGrpSpPr/>
              <p:nvPr/>
            </p:nvGrpSpPr>
            <p:grpSpPr>
              <a:xfrm>
                <a:off x="1258706" y="2656108"/>
                <a:ext cx="373953" cy="440320"/>
                <a:chOff x="1336528" y="2656108"/>
                <a:chExt cx="373953" cy="440320"/>
              </a:xfrm>
            </p:grpSpPr>
            <p:grpSp>
              <p:nvGrpSpPr>
                <p:cNvPr id="59" name="Group 58">
                  <a:extLst>
                    <a:ext uri="{FF2B5EF4-FFF2-40B4-BE49-F238E27FC236}">
                      <a16:creationId xmlns:a16="http://schemas.microsoft.com/office/drawing/2014/main" id="{7F2CF4A3-847F-4EAD-A6CF-34A3A5C62DB9}"/>
                    </a:ext>
                  </a:extLst>
                </p:cNvPr>
                <p:cNvGrpSpPr/>
                <p:nvPr/>
              </p:nvGrpSpPr>
              <p:grpSpPr>
                <a:xfrm rot="20054875">
                  <a:off x="1548516" y="2656108"/>
                  <a:ext cx="161965" cy="160891"/>
                  <a:chOff x="1626118" y="2500049"/>
                  <a:chExt cx="161965" cy="160891"/>
                </a:xfrm>
              </p:grpSpPr>
              <p:cxnSp>
                <p:nvCxnSpPr>
                  <p:cNvPr id="57" name="Straight Connector 56">
                    <a:extLst>
                      <a:ext uri="{FF2B5EF4-FFF2-40B4-BE49-F238E27FC236}">
                        <a16:creationId xmlns:a16="http://schemas.microsoft.com/office/drawing/2014/main" id="{1B71545D-0159-4371-BC4D-1E20117C7F61}"/>
                      </a:ext>
                    </a:extLst>
                  </p:cNvPr>
                  <p:cNvCxnSpPr>
                    <a:cxnSpLocks/>
                  </p:cNvCxnSpPr>
                  <p:nvPr/>
                </p:nvCxnSpPr>
                <p:spPr bwMode="auto">
                  <a:xfrm rot="414132" flipV="1">
                    <a:off x="1626118" y="2574460"/>
                    <a:ext cx="81922" cy="86480"/>
                  </a:xfrm>
                  <a:prstGeom prst="line">
                    <a:avLst/>
                  </a:prstGeom>
                  <a:noFill/>
                  <a:ln w="28575" cap="flat" cmpd="sng" algn="ctr">
                    <a:solidFill>
                      <a:schemeClr val="bg1"/>
                    </a:solidFill>
                    <a:prstDash val="solid"/>
                    <a:round/>
                    <a:headEnd type="none" w="med" len="med"/>
                    <a:tailEnd type="none" w="med" len="med"/>
                  </a:ln>
                  <a:effectLst/>
                </p:spPr>
              </p:cxnSp>
              <p:sp>
                <p:nvSpPr>
                  <p:cNvPr id="58" name="Oval 57">
                    <a:extLst>
                      <a:ext uri="{FF2B5EF4-FFF2-40B4-BE49-F238E27FC236}">
                        <a16:creationId xmlns:a16="http://schemas.microsoft.com/office/drawing/2014/main" id="{3F6BF5AE-0D3C-4CF8-B7DC-05BBCC696FAE}"/>
                      </a:ext>
                    </a:extLst>
                  </p:cNvPr>
                  <p:cNvSpPr/>
                  <p:nvPr/>
                </p:nvSpPr>
                <p:spPr bwMode="auto">
                  <a:xfrm rot="414132">
                    <a:off x="1665815" y="2500049"/>
                    <a:ext cx="122268" cy="122268"/>
                  </a:xfrm>
                  <a:prstGeom prst="ellipse">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60" name="Group 59">
                  <a:extLst>
                    <a:ext uri="{FF2B5EF4-FFF2-40B4-BE49-F238E27FC236}">
                      <a16:creationId xmlns:a16="http://schemas.microsoft.com/office/drawing/2014/main" id="{BE9F191D-7F45-4314-ABA1-06208500B114}"/>
                    </a:ext>
                  </a:extLst>
                </p:cNvPr>
                <p:cNvGrpSpPr/>
                <p:nvPr/>
              </p:nvGrpSpPr>
              <p:grpSpPr>
                <a:xfrm rot="12169497">
                  <a:off x="1336528" y="2935537"/>
                  <a:ext cx="161965" cy="160891"/>
                  <a:chOff x="1626118" y="2500049"/>
                  <a:chExt cx="161965" cy="160891"/>
                </a:xfrm>
              </p:grpSpPr>
              <p:cxnSp>
                <p:nvCxnSpPr>
                  <p:cNvPr id="61" name="Straight Connector 60">
                    <a:extLst>
                      <a:ext uri="{FF2B5EF4-FFF2-40B4-BE49-F238E27FC236}">
                        <a16:creationId xmlns:a16="http://schemas.microsoft.com/office/drawing/2014/main" id="{C5BDF683-75BD-4102-A7AE-9C43BE1552F0}"/>
                      </a:ext>
                    </a:extLst>
                  </p:cNvPr>
                  <p:cNvCxnSpPr>
                    <a:cxnSpLocks/>
                  </p:cNvCxnSpPr>
                  <p:nvPr/>
                </p:nvCxnSpPr>
                <p:spPr bwMode="auto">
                  <a:xfrm rot="414132" flipV="1">
                    <a:off x="1626118" y="2574460"/>
                    <a:ext cx="81922" cy="86480"/>
                  </a:xfrm>
                  <a:prstGeom prst="line">
                    <a:avLst/>
                  </a:prstGeom>
                  <a:noFill/>
                  <a:ln w="28575" cap="flat" cmpd="sng" algn="ctr">
                    <a:solidFill>
                      <a:schemeClr val="bg1"/>
                    </a:solidFill>
                    <a:prstDash val="solid"/>
                    <a:round/>
                    <a:headEnd type="none" w="med" len="med"/>
                    <a:tailEnd type="none" w="med" len="med"/>
                  </a:ln>
                  <a:effectLst/>
                </p:spPr>
              </p:cxnSp>
              <p:sp>
                <p:nvSpPr>
                  <p:cNvPr id="62" name="Oval 61">
                    <a:extLst>
                      <a:ext uri="{FF2B5EF4-FFF2-40B4-BE49-F238E27FC236}">
                        <a16:creationId xmlns:a16="http://schemas.microsoft.com/office/drawing/2014/main" id="{0AE7C294-14C9-4213-A630-14DD529FEE80}"/>
                      </a:ext>
                    </a:extLst>
                  </p:cNvPr>
                  <p:cNvSpPr/>
                  <p:nvPr/>
                </p:nvSpPr>
                <p:spPr bwMode="auto">
                  <a:xfrm rot="414132">
                    <a:off x="1665815" y="2500049"/>
                    <a:ext cx="122268" cy="122268"/>
                  </a:xfrm>
                  <a:prstGeom prst="ellipse">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sp>
            <p:nvSpPr>
              <p:cNvPr id="42" name="Freeform: Shape 41">
                <a:extLst>
                  <a:ext uri="{FF2B5EF4-FFF2-40B4-BE49-F238E27FC236}">
                    <a16:creationId xmlns:a16="http://schemas.microsoft.com/office/drawing/2014/main" id="{DB7C0D14-7A6E-4B47-BE97-B4D268C5B613}"/>
                  </a:ext>
                </a:extLst>
              </p:cNvPr>
              <p:cNvSpPr/>
              <p:nvPr/>
            </p:nvSpPr>
            <p:spPr bwMode="auto">
              <a:xfrm>
                <a:off x="1354372" y="2609258"/>
                <a:ext cx="129135" cy="469988"/>
              </a:xfrm>
              <a:custGeom>
                <a:avLst/>
                <a:gdLst>
                  <a:gd name="connsiteX0" fmla="*/ 233464 w 233464"/>
                  <a:gd name="connsiteY0" fmla="*/ 233464 h 233464"/>
                  <a:gd name="connsiteX1" fmla="*/ 145915 w 233464"/>
                  <a:gd name="connsiteY1" fmla="*/ 87549 h 233464"/>
                  <a:gd name="connsiteX2" fmla="*/ 0 w 233464"/>
                  <a:gd name="connsiteY2" fmla="*/ 0 h 233464"/>
                </a:gdLst>
                <a:ahLst/>
                <a:cxnLst>
                  <a:cxn ang="0">
                    <a:pos x="connsiteX0" y="connsiteY0"/>
                  </a:cxn>
                  <a:cxn ang="0">
                    <a:pos x="connsiteX1" y="connsiteY1"/>
                  </a:cxn>
                  <a:cxn ang="0">
                    <a:pos x="connsiteX2" y="connsiteY2"/>
                  </a:cxn>
                </a:cxnLst>
                <a:rect l="l" t="t" r="r" b="b"/>
                <a:pathLst>
                  <a:path w="233464" h="233464">
                    <a:moveTo>
                      <a:pt x="233464" y="233464"/>
                    </a:moveTo>
                    <a:cubicBezTo>
                      <a:pt x="209145" y="179962"/>
                      <a:pt x="184826" y="126460"/>
                      <a:pt x="145915" y="87549"/>
                    </a:cubicBezTo>
                    <a:cubicBezTo>
                      <a:pt x="107004" y="48638"/>
                      <a:pt x="53502" y="24319"/>
                      <a:pt x="0" y="0"/>
                    </a:cubicBez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3" name="Freeform: Shape 42">
                <a:extLst>
                  <a:ext uri="{FF2B5EF4-FFF2-40B4-BE49-F238E27FC236}">
                    <a16:creationId xmlns:a16="http://schemas.microsoft.com/office/drawing/2014/main" id="{E40B342B-7438-47B9-9F07-C7E3A1711F25}"/>
                  </a:ext>
                </a:extLst>
              </p:cNvPr>
              <p:cNvSpPr/>
              <p:nvPr/>
            </p:nvSpPr>
            <p:spPr bwMode="auto">
              <a:xfrm flipH="1">
                <a:off x="1799814" y="2609258"/>
                <a:ext cx="145375" cy="473766"/>
              </a:xfrm>
              <a:custGeom>
                <a:avLst/>
                <a:gdLst>
                  <a:gd name="connsiteX0" fmla="*/ 233464 w 233464"/>
                  <a:gd name="connsiteY0" fmla="*/ 233464 h 233464"/>
                  <a:gd name="connsiteX1" fmla="*/ 145915 w 233464"/>
                  <a:gd name="connsiteY1" fmla="*/ 87549 h 233464"/>
                  <a:gd name="connsiteX2" fmla="*/ 0 w 233464"/>
                  <a:gd name="connsiteY2" fmla="*/ 0 h 233464"/>
                </a:gdLst>
                <a:ahLst/>
                <a:cxnLst>
                  <a:cxn ang="0">
                    <a:pos x="connsiteX0" y="connsiteY0"/>
                  </a:cxn>
                  <a:cxn ang="0">
                    <a:pos x="connsiteX1" y="connsiteY1"/>
                  </a:cxn>
                  <a:cxn ang="0">
                    <a:pos x="connsiteX2" y="connsiteY2"/>
                  </a:cxn>
                </a:cxnLst>
                <a:rect l="l" t="t" r="r" b="b"/>
                <a:pathLst>
                  <a:path w="233464" h="233464">
                    <a:moveTo>
                      <a:pt x="233464" y="233464"/>
                    </a:moveTo>
                    <a:cubicBezTo>
                      <a:pt x="209145" y="179962"/>
                      <a:pt x="184826" y="126460"/>
                      <a:pt x="145915" y="87549"/>
                    </a:cubicBezTo>
                    <a:cubicBezTo>
                      <a:pt x="107004" y="48638"/>
                      <a:pt x="53502" y="24319"/>
                      <a:pt x="0" y="0"/>
                    </a:cubicBez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cxnSp>
            <p:nvCxnSpPr>
              <p:cNvPr id="12" name="Straight Connector 11">
                <a:extLst>
                  <a:ext uri="{FF2B5EF4-FFF2-40B4-BE49-F238E27FC236}">
                    <a16:creationId xmlns:a16="http://schemas.microsoft.com/office/drawing/2014/main" id="{0BB837AF-97B2-4EA3-B303-94778B7AEC78}"/>
                  </a:ext>
                </a:extLst>
              </p:cNvPr>
              <p:cNvCxnSpPr>
                <a:cxnSpLocks/>
              </p:cNvCxnSpPr>
              <p:nvPr/>
            </p:nvCxnSpPr>
            <p:spPr bwMode="auto">
              <a:xfrm>
                <a:off x="1803577" y="3592109"/>
                <a:ext cx="0" cy="190868"/>
              </a:xfrm>
              <a:prstGeom prst="line">
                <a:avLst/>
              </a:prstGeom>
              <a:noFill/>
              <a:ln w="28575" cap="flat" cmpd="sng" algn="ctr">
                <a:solidFill>
                  <a:schemeClr val="bg1"/>
                </a:solidFill>
                <a:prstDash val="solid"/>
                <a:round/>
                <a:headEnd type="none" w="med" len="med"/>
                <a:tailEnd type="none" w="med" len="med"/>
              </a:ln>
              <a:effectLst/>
            </p:spPr>
          </p:cxnSp>
          <p:sp>
            <p:nvSpPr>
              <p:cNvPr id="15" name="Rectangle 14">
                <a:extLst>
                  <a:ext uri="{FF2B5EF4-FFF2-40B4-BE49-F238E27FC236}">
                    <a16:creationId xmlns:a16="http://schemas.microsoft.com/office/drawing/2014/main" id="{235CFEB3-4242-4883-A1D4-5C61C7FE953F}"/>
                  </a:ext>
                </a:extLst>
              </p:cNvPr>
              <p:cNvSpPr/>
              <p:nvPr/>
            </p:nvSpPr>
            <p:spPr bwMode="auto">
              <a:xfrm>
                <a:off x="1710267" y="3722836"/>
                <a:ext cx="186621" cy="570848"/>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1" name="Rectangle 30">
                <a:extLst>
                  <a:ext uri="{FF2B5EF4-FFF2-40B4-BE49-F238E27FC236}">
                    <a16:creationId xmlns:a16="http://schemas.microsoft.com/office/drawing/2014/main" id="{1FAB6960-33BA-4897-9806-995F122AC4A8}"/>
                  </a:ext>
                </a:extLst>
              </p:cNvPr>
              <p:cNvSpPr/>
              <p:nvPr/>
            </p:nvSpPr>
            <p:spPr bwMode="auto">
              <a:xfrm>
                <a:off x="1428634" y="2933182"/>
                <a:ext cx="88737" cy="8873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5" name="Rectangle 34">
                <a:extLst>
                  <a:ext uri="{FF2B5EF4-FFF2-40B4-BE49-F238E27FC236}">
                    <a16:creationId xmlns:a16="http://schemas.microsoft.com/office/drawing/2014/main" id="{951BFB91-FB24-49F8-8B65-939F63F87E79}"/>
                  </a:ext>
                </a:extLst>
              </p:cNvPr>
              <p:cNvSpPr/>
              <p:nvPr/>
            </p:nvSpPr>
            <p:spPr bwMode="auto">
              <a:xfrm>
                <a:off x="1710267" y="3062043"/>
                <a:ext cx="186621" cy="570848"/>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4" name="Rectangle 43">
                <a:extLst>
                  <a:ext uri="{FF2B5EF4-FFF2-40B4-BE49-F238E27FC236}">
                    <a16:creationId xmlns:a16="http://schemas.microsoft.com/office/drawing/2014/main" id="{1B4BF058-511A-4CB4-8686-A7E219259834}"/>
                  </a:ext>
                </a:extLst>
              </p:cNvPr>
              <p:cNvSpPr/>
              <p:nvPr/>
            </p:nvSpPr>
            <p:spPr bwMode="auto">
              <a:xfrm>
                <a:off x="1430063" y="2828033"/>
                <a:ext cx="88737" cy="8873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5" name="Rectangle 44">
                <a:extLst>
                  <a:ext uri="{FF2B5EF4-FFF2-40B4-BE49-F238E27FC236}">
                    <a16:creationId xmlns:a16="http://schemas.microsoft.com/office/drawing/2014/main" id="{A68E36B1-AB61-42B8-8CBE-C28AE94B14D5}"/>
                  </a:ext>
                </a:extLst>
              </p:cNvPr>
              <p:cNvSpPr/>
              <p:nvPr/>
            </p:nvSpPr>
            <p:spPr bwMode="auto">
              <a:xfrm>
                <a:off x="1779578" y="2932172"/>
                <a:ext cx="88737" cy="8873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6" name="Rectangle 45">
                <a:extLst>
                  <a:ext uri="{FF2B5EF4-FFF2-40B4-BE49-F238E27FC236}">
                    <a16:creationId xmlns:a16="http://schemas.microsoft.com/office/drawing/2014/main" id="{A44873BF-D3A6-47C9-8420-27EB205C07A4}"/>
                  </a:ext>
                </a:extLst>
              </p:cNvPr>
              <p:cNvSpPr/>
              <p:nvPr/>
            </p:nvSpPr>
            <p:spPr bwMode="auto">
              <a:xfrm>
                <a:off x="1781007" y="2831887"/>
                <a:ext cx="88737" cy="8873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nvGrpSpPr>
              <p:cNvPr id="55" name="Group 54">
                <a:extLst>
                  <a:ext uri="{FF2B5EF4-FFF2-40B4-BE49-F238E27FC236}">
                    <a16:creationId xmlns:a16="http://schemas.microsoft.com/office/drawing/2014/main" id="{6F8894FD-B0BB-42B9-B693-0D2D1FC02642}"/>
                  </a:ext>
                </a:extLst>
              </p:cNvPr>
              <p:cNvGrpSpPr/>
              <p:nvPr/>
            </p:nvGrpSpPr>
            <p:grpSpPr>
              <a:xfrm rot="21332271">
                <a:off x="1749411" y="1743085"/>
                <a:ext cx="773183" cy="1200756"/>
                <a:chOff x="1779300" y="1754975"/>
                <a:chExt cx="773183" cy="1200756"/>
              </a:xfrm>
            </p:grpSpPr>
            <p:cxnSp>
              <p:nvCxnSpPr>
                <p:cNvPr id="10" name="Straight Connector 9">
                  <a:extLst>
                    <a:ext uri="{FF2B5EF4-FFF2-40B4-BE49-F238E27FC236}">
                      <a16:creationId xmlns:a16="http://schemas.microsoft.com/office/drawing/2014/main" id="{EE5D99B6-9AC1-4D6C-A8A4-885E3CD65C8E}"/>
                    </a:ext>
                  </a:extLst>
                </p:cNvPr>
                <p:cNvCxnSpPr>
                  <a:cxnSpLocks/>
                </p:cNvCxnSpPr>
                <p:nvPr/>
              </p:nvCxnSpPr>
              <p:spPr bwMode="auto">
                <a:xfrm>
                  <a:off x="1846285" y="2417492"/>
                  <a:ext cx="109989" cy="101022"/>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0DD8DA66-770D-401F-B65F-5A609EA57950}"/>
                    </a:ext>
                  </a:extLst>
                </p:cNvPr>
                <p:cNvCxnSpPr>
                  <a:cxnSpLocks/>
                </p:cNvCxnSpPr>
                <p:nvPr/>
              </p:nvCxnSpPr>
              <p:spPr bwMode="auto">
                <a:xfrm>
                  <a:off x="2223221" y="2790425"/>
                  <a:ext cx="109989" cy="101022"/>
                </a:xfrm>
                <a:prstGeom prst="line">
                  <a:avLst/>
                </a:prstGeom>
                <a:noFill/>
                <a:ln w="28575" cap="flat" cmpd="sng" algn="ctr">
                  <a:solidFill>
                    <a:schemeClr val="bg1"/>
                  </a:solidFill>
                  <a:prstDash val="solid"/>
                  <a:round/>
                  <a:headEnd type="none" w="med" len="med"/>
                  <a:tailEnd type="none" w="med" len="med"/>
                </a:ln>
                <a:effectLst/>
              </p:spPr>
            </p:cxnSp>
            <p:grpSp>
              <p:nvGrpSpPr>
                <p:cNvPr id="16" name="Group 15">
                  <a:extLst>
                    <a:ext uri="{FF2B5EF4-FFF2-40B4-BE49-F238E27FC236}">
                      <a16:creationId xmlns:a16="http://schemas.microsoft.com/office/drawing/2014/main" id="{DEC69256-FBA5-4528-926E-7FB0F9C07D09}"/>
                    </a:ext>
                  </a:extLst>
                </p:cNvPr>
                <p:cNvGrpSpPr/>
                <p:nvPr/>
              </p:nvGrpSpPr>
              <p:grpSpPr>
                <a:xfrm rot="2587634">
                  <a:off x="2174965" y="1754975"/>
                  <a:ext cx="190126" cy="1036719"/>
                  <a:chOff x="757634" y="4319798"/>
                  <a:chExt cx="118872" cy="648186"/>
                </a:xfrm>
              </p:grpSpPr>
              <p:sp>
                <p:nvSpPr>
                  <p:cNvPr id="29" name="Rectangle 28">
                    <a:extLst>
                      <a:ext uri="{FF2B5EF4-FFF2-40B4-BE49-F238E27FC236}">
                        <a16:creationId xmlns:a16="http://schemas.microsoft.com/office/drawing/2014/main" id="{F918F2BA-75CF-4933-A5D0-0985B67C9B8B}"/>
                      </a:ext>
                    </a:extLst>
                  </p:cNvPr>
                  <p:cNvSpPr/>
                  <p:nvPr/>
                </p:nvSpPr>
                <p:spPr bwMode="auto">
                  <a:xfrm>
                    <a:off x="757634" y="4676706"/>
                    <a:ext cx="118872" cy="291278"/>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0" name="Rectangle 29">
                    <a:extLst>
                      <a:ext uri="{FF2B5EF4-FFF2-40B4-BE49-F238E27FC236}">
                        <a16:creationId xmlns:a16="http://schemas.microsoft.com/office/drawing/2014/main" id="{9C1BD1B6-BCCE-49FA-BD01-7C6568015F58}"/>
                      </a:ext>
                    </a:extLst>
                  </p:cNvPr>
                  <p:cNvSpPr/>
                  <p:nvPr/>
                </p:nvSpPr>
                <p:spPr bwMode="auto">
                  <a:xfrm>
                    <a:off x="757634" y="4319798"/>
                    <a:ext cx="118872" cy="365760"/>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9" name="Group 18">
                  <a:extLst>
                    <a:ext uri="{FF2B5EF4-FFF2-40B4-BE49-F238E27FC236}">
                      <a16:creationId xmlns:a16="http://schemas.microsoft.com/office/drawing/2014/main" id="{0C0D17D6-0526-44EF-83A0-1E9A546EB8A0}"/>
                    </a:ext>
                  </a:extLst>
                </p:cNvPr>
                <p:cNvGrpSpPr/>
                <p:nvPr/>
              </p:nvGrpSpPr>
              <p:grpSpPr>
                <a:xfrm rot="2587634">
                  <a:off x="2362357" y="1946135"/>
                  <a:ext cx="190126" cy="1009596"/>
                  <a:chOff x="757634" y="4319798"/>
                  <a:chExt cx="118872" cy="631228"/>
                </a:xfrm>
              </p:grpSpPr>
              <p:sp>
                <p:nvSpPr>
                  <p:cNvPr id="23" name="Rectangle 22">
                    <a:extLst>
                      <a:ext uri="{FF2B5EF4-FFF2-40B4-BE49-F238E27FC236}">
                        <a16:creationId xmlns:a16="http://schemas.microsoft.com/office/drawing/2014/main" id="{39A4556B-8FDF-4804-AAA2-655DE4A19012}"/>
                      </a:ext>
                    </a:extLst>
                  </p:cNvPr>
                  <p:cNvSpPr/>
                  <p:nvPr/>
                </p:nvSpPr>
                <p:spPr bwMode="auto">
                  <a:xfrm>
                    <a:off x="757634" y="4676706"/>
                    <a:ext cx="118872" cy="274320"/>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4" name="Rectangle 23">
                    <a:extLst>
                      <a:ext uri="{FF2B5EF4-FFF2-40B4-BE49-F238E27FC236}">
                        <a16:creationId xmlns:a16="http://schemas.microsoft.com/office/drawing/2014/main" id="{D78FB03D-E862-4B10-BA6B-7A02F20EDECA}"/>
                      </a:ext>
                    </a:extLst>
                  </p:cNvPr>
                  <p:cNvSpPr/>
                  <p:nvPr/>
                </p:nvSpPr>
                <p:spPr bwMode="auto">
                  <a:xfrm>
                    <a:off x="757634" y="4319798"/>
                    <a:ext cx="118872" cy="365760"/>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sp>
              <p:nvSpPr>
                <p:cNvPr id="49" name="Rectangle 48">
                  <a:extLst>
                    <a:ext uri="{FF2B5EF4-FFF2-40B4-BE49-F238E27FC236}">
                      <a16:creationId xmlns:a16="http://schemas.microsoft.com/office/drawing/2014/main" id="{4A455C16-9279-4FAA-AEAC-ED0A01BD43D6}"/>
                    </a:ext>
                  </a:extLst>
                </p:cNvPr>
                <p:cNvSpPr/>
                <p:nvPr/>
              </p:nvSpPr>
              <p:spPr bwMode="auto">
                <a:xfrm rot="2638634" flipH="1">
                  <a:off x="1943537" y="2530088"/>
                  <a:ext cx="88737" cy="8873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50" name="Rectangle 49">
                  <a:extLst>
                    <a:ext uri="{FF2B5EF4-FFF2-40B4-BE49-F238E27FC236}">
                      <a16:creationId xmlns:a16="http://schemas.microsoft.com/office/drawing/2014/main" id="{72997383-2143-4FA1-B27F-08E724EA74FC}"/>
                    </a:ext>
                  </a:extLst>
                </p:cNvPr>
                <p:cNvSpPr/>
                <p:nvPr/>
              </p:nvSpPr>
              <p:spPr bwMode="auto">
                <a:xfrm rot="2638634" flipH="1">
                  <a:off x="2144243" y="2707042"/>
                  <a:ext cx="88737" cy="8873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51" name="Oval 50">
                  <a:extLst>
                    <a:ext uri="{FF2B5EF4-FFF2-40B4-BE49-F238E27FC236}">
                      <a16:creationId xmlns:a16="http://schemas.microsoft.com/office/drawing/2014/main" id="{928AA00E-1B91-4395-87EB-5E7FD2A4B3F6}"/>
                    </a:ext>
                  </a:extLst>
                </p:cNvPr>
                <p:cNvSpPr/>
                <p:nvPr/>
              </p:nvSpPr>
              <p:spPr bwMode="auto">
                <a:xfrm>
                  <a:off x="2267536" y="2832752"/>
                  <a:ext cx="122268" cy="122268"/>
                </a:xfrm>
                <a:prstGeom prst="ellipse">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52" name="Oval 51">
                  <a:extLst>
                    <a:ext uri="{FF2B5EF4-FFF2-40B4-BE49-F238E27FC236}">
                      <a16:creationId xmlns:a16="http://schemas.microsoft.com/office/drawing/2014/main" id="{8BC3679B-045A-44CA-91E0-61A02E1BAA2F}"/>
                    </a:ext>
                  </a:extLst>
                </p:cNvPr>
                <p:cNvSpPr/>
                <p:nvPr/>
              </p:nvSpPr>
              <p:spPr bwMode="auto">
                <a:xfrm>
                  <a:off x="1779300" y="2350584"/>
                  <a:ext cx="122268" cy="122268"/>
                </a:xfrm>
                <a:prstGeom prst="ellipse">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56" name="Group 55">
                <a:extLst>
                  <a:ext uri="{FF2B5EF4-FFF2-40B4-BE49-F238E27FC236}">
                    <a16:creationId xmlns:a16="http://schemas.microsoft.com/office/drawing/2014/main" id="{B7015338-9265-4365-AB80-FB0E99758E08}"/>
                  </a:ext>
                </a:extLst>
              </p:cNvPr>
              <p:cNvGrpSpPr/>
              <p:nvPr/>
            </p:nvGrpSpPr>
            <p:grpSpPr>
              <a:xfrm rot="414132">
                <a:off x="323644" y="2122374"/>
                <a:ext cx="1216322" cy="802491"/>
                <a:chOff x="380708" y="2212458"/>
                <a:chExt cx="1216322" cy="802491"/>
              </a:xfrm>
            </p:grpSpPr>
            <p:cxnSp>
              <p:nvCxnSpPr>
                <p:cNvPr id="13" name="Straight Connector 12">
                  <a:extLst>
                    <a:ext uri="{FF2B5EF4-FFF2-40B4-BE49-F238E27FC236}">
                      <a16:creationId xmlns:a16="http://schemas.microsoft.com/office/drawing/2014/main" id="{307AB3DD-66EC-4DDC-969E-F771B38668AF}"/>
                    </a:ext>
                  </a:extLst>
                </p:cNvPr>
                <p:cNvCxnSpPr>
                  <a:cxnSpLocks/>
                </p:cNvCxnSpPr>
                <p:nvPr/>
              </p:nvCxnSpPr>
              <p:spPr bwMode="auto">
                <a:xfrm flipV="1">
                  <a:off x="1054195" y="2852962"/>
                  <a:ext cx="81922" cy="8648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A46D4CC9-D7CC-4E6F-B962-C165B1DB4A45}"/>
                    </a:ext>
                  </a:extLst>
                </p:cNvPr>
                <p:cNvCxnSpPr>
                  <a:cxnSpLocks/>
                </p:cNvCxnSpPr>
                <p:nvPr/>
              </p:nvCxnSpPr>
              <p:spPr bwMode="auto">
                <a:xfrm flipV="1">
                  <a:off x="1442291" y="2451872"/>
                  <a:ext cx="81922" cy="86480"/>
                </a:xfrm>
                <a:prstGeom prst="line">
                  <a:avLst/>
                </a:prstGeom>
                <a:noFill/>
                <a:ln w="28575" cap="flat" cmpd="sng" algn="ctr">
                  <a:solidFill>
                    <a:schemeClr val="bg1"/>
                  </a:solidFill>
                  <a:prstDash val="solid"/>
                  <a:round/>
                  <a:headEnd type="none" w="med" len="med"/>
                  <a:tailEnd type="none" w="med" len="med"/>
                </a:ln>
                <a:effectLst/>
              </p:spPr>
            </p:cxnSp>
            <p:grpSp>
              <p:nvGrpSpPr>
                <p:cNvPr id="17" name="Group 16">
                  <a:extLst>
                    <a:ext uri="{FF2B5EF4-FFF2-40B4-BE49-F238E27FC236}">
                      <a16:creationId xmlns:a16="http://schemas.microsoft.com/office/drawing/2014/main" id="{F8116247-F855-4CD7-BD6F-AFE8CE742042}"/>
                    </a:ext>
                  </a:extLst>
                </p:cNvPr>
                <p:cNvGrpSpPr/>
                <p:nvPr/>
              </p:nvGrpSpPr>
              <p:grpSpPr>
                <a:xfrm rot="18760257">
                  <a:off x="972263" y="1806455"/>
                  <a:ext cx="190128" cy="1002133"/>
                  <a:chOff x="757634" y="4319798"/>
                  <a:chExt cx="118873" cy="626562"/>
                </a:xfrm>
              </p:grpSpPr>
              <p:sp>
                <p:nvSpPr>
                  <p:cNvPr id="27" name="Rectangle 26">
                    <a:extLst>
                      <a:ext uri="{FF2B5EF4-FFF2-40B4-BE49-F238E27FC236}">
                        <a16:creationId xmlns:a16="http://schemas.microsoft.com/office/drawing/2014/main" id="{871BC7C4-7B8F-4144-BC37-F0F5F5E32B8D}"/>
                      </a:ext>
                    </a:extLst>
                  </p:cNvPr>
                  <p:cNvSpPr/>
                  <p:nvPr/>
                </p:nvSpPr>
                <p:spPr bwMode="auto">
                  <a:xfrm>
                    <a:off x="757635" y="4676705"/>
                    <a:ext cx="118872" cy="269655"/>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8" name="Rectangle 27">
                    <a:extLst>
                      <a:ext uri="{FF2B5EF4-FFF2-40B4-BE49-F238E27FC236}">
                        <a16:creationId xmlns:a16="http://schemas.microsoft.com/office/drawing/2014/main" id="{57E804F5-302F-4E29-9674-614D58AAFC99}"/>
                      </a:ext>
                    </a:extLst>
                  </p:cNvPr>
                  <p:cNvSpPr/>
                  <p:nvPr/>
                </p:nvSpPr>
                <p:spPr bwMode="auto">
                  <a:xfrm>
                    <a:off x="757634" y="4319798"/>
                    <a:ext cx="118872" cy="365760"/>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8" name="Group 17">
                  <a:extLst>
                    <a:ext uri="{FF2B5EF4-FFF2-40B4-BE49-F238E27FC236}">
                      <a16:creationId xmlns:a16="http://schemas.microsoft.com/office/drawing/2014/main" id="{DFCAFA57-9D90-42FE-A54D-784770029FC5}"/>
                    </a:ext>
                  </a:extLst>
                </p:cNvPr>
                <p:cNvGrpSpPr/>
                <p:nvPr/>
              </p:nvGrpSpPr>
              <p:grpSpPr>
                <a:xfrm rot="18760257">
                  <a:off x="790441" y="2002660"/>
                  <a:ext cx="190127" cy="1009594"/>
                  <a:chOff x="757633" y="4319798"/>
                  <a:chExt cx="118873" cy="631227"/>
                </a:xfrm>
              </p:grpSpPr>
              <p:sp>
                <p:nvSpPr>
                  <p:cNvPr id="25" name="Rectangle 24">
                    <a:extLst>
                      <a:ext uri="{FF2B5EF4-FFF2-40B4-BE49-F238E27FC236}">
                        <a16:creationId xmlns:a16="http://schemas.microsoft.com/office/drawing/2014/main" id="{A9FD2EF7-B7BA-4A28-953E-C607AC74D095}"/>
                      </a:ext>
                    </a:extLst>
                  </p:cNvPr>
                  <p:cNvSpPr/>
                  <p:nvPr/>
                </p:nvSpPr>
                <p:spPr bwMode="auto">
                  <a:xfrm>
                    <a:off x="757633" y="4676705"/>
                    <a:ext cx="118872" cy="274320"/>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6" name="Rectangle 25">
                    <a:extLst>
                      <a:ext uri="{FF2B5EF4-FFF2-40B4-BE49-F238E27FC236}">
                        <a16:creationId xmlns:a16="http://schemas.microsoft.com/office/drawing/2014/main" id="{28D495EE-10D9-458A-AF79-CB160ED27F93}"/>
                      </a:ext>
                    </a:extLst>
                  </p:cNvPr>
                  <p:cNvSpPr/>
                  <p:nvPr/>
                </p:nvSpPr>
                <p:spPr bwMode="auto">
                  <a:xfrm>
                    <a:off x="757634" y="4319798"/>
                    <a:ext cx="118872" cy="365760"/>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sp>
              <p:nvSpPr>
                <p:cNvPr id="47" name="Rectangle 46">
                  <a:extLst>
                    <a:ext uri="{FF2B5EF4-FFF2-40B4-BE49-F238E27FC236}">
                      <a16:creationId xmlns:a16="http://schemas.microsoft.com/office/drawing/2014/main" id="{797F0248-FC69-4242-9C09-2964212D2168}"/>
                    </a:ext>
                  </a:extLst>
                </p:cNvPr>
                <p:cNvSpPr/>
                <p:nvPr/>
              </p:nvSpPr>
              <p:spPr bwMode="auto">
                <a:xfrm rot="18757678">
                  <a:off x="1314665" y="2536837"/>
                  <a:ext cx="88737" cy="8873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8" name="Rectangle 47">
                  <a:extLst>
                    <a:ext uri="{FF2B5EF4-FFF2-40B4-BE49-F238E27FC236}">
                      <a16:creationId xmlns:a16="http://schemas.microsoft.com/office/drawing/2014/main" id="{1FD8064E-F001-43D4-ACA6-4FA29AD6BBE2}"/>
                    </a:ext>
                  </a:extLst>
                </p:cNvPr>
                <p:cNvSpPr/>
                <p:nvPr/>
              </p:nvSpPr>
              <p:spPr bwMode="auto">
                <a:xfrm rot="18757678">
                  <a:off x="1142833" y="2737484"/>
                  <a:ext cx="88737" cy="8873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53" name="Oval 52">
                  <a:extLst>
                    <a:ext uri="{FF2B5EF4-FFF2-40B4-BE49-F238E27FC236}">
                      <a16:creationId xmlns:a16="http://schemas.microsoft.com/office/drawing/2014/main" id="{03209EE0-8BDB-4810-9BCD-6872F8D0B6BC}"/>
                    </a:ext>
                  </a:extLst>
                </p:cNvPr>
                <p:cNvSpPr/>
                <p:nvPr/>
              </p:nvSpPr>
              <p:spPr bwMode="auto">
                <a:xfrm>
                  <a:off x="1474762" y="2370676"/>
                  <a:ext cx="122268" cy="122268"/>
                </a:xfrm>
                <a:prstGeom prst="ellipse">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54" name="Oval 53">
                  <a:extLst>
                    <a:ext uri="{FF2B5EF4-FFF2-40B4-BE49-F238E27FC236}">
                      <a16:creationId xmlns:a16="http://schemas.microsoft.com/office/drawing/2014/main" id="{42E9D20F-0954-4F1C-89DF-C31B0465D38A}"/>
                    </a:ext>
                  </a:extLst>
                </p:cNvPr>
                <p:cNvSpPr/>
                <p:nvPr/>
              </p:nvSpPr>
              <p:spPr bwMode="auto">
                <a:xfrm>
                  <a:off x="974870" y="2892681"/>
                  <a:ext cx="122268" cy="122268"/>
                </a:xfrm>
                <a:prstGeom prst="ellipse">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sp>
          <p:nvSpPr>
            <p:cNvPr id="72" name="Oval 71">
              <a:extLst>
                <a:ext uri="{FF2B5EF4-FFF2-40B4-BE49-F238E27FC236}">
                  <a16:creationId xmlns:a16="http://schemas.microsoft.com/office/drawing/2014/main" id="{C4F2E276-B687-4F7D-A1FF-3AF1E1ACDD76}"/>
                </a:ext>
              </a:extLst>
            </p:cNvPr>
            <p:cNvSpPr/>
            <p:nvPr/>
          </p:nvSpPr>
          <p:spPr bwMode="auto">
            <a:xfrm>
              <a:off x="1771313" y="2848928"/>
              <a:ext cx="418256" cy="418256"/>
            </a:xfrm>
            <a:prstGeom prst="ellipse">
              <a:avLst/>
            </a:prstGeom>
            <a:noFill/>
            <a:ln w="28575">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cxnSp>
        <p:nvCxnSpPr>
          <p:cNvPr id="75" name="Straight Arrow Connector 74">
            <a:extLst>
              <a:ext uri="{FF2B5EF4-FFF2-40B4-BE49-F238E27FC236}">
                <a16:creationId xmlns:a16="http://schemas.microsoft.com/office/drawing/2014/main" id="{27900AF5-54E4-46EB-A861-1DD1F33B0EB8}"/>
              </a:ext>
            </a:extLst>
          </p:cNvPr>
          <p:cNvCxnSpPr>
            <a:cxnSpLocks/>
          </p:cNvCxnSpPr>
          <p:nvPr/>
        </p:nvCxnSpPr>
        <p:spPr bwMode="auto">
          <a:xfrm>
            <a:off x="3425469" y="2959813"/>
            <a:ext cx="301971" cy="5425"/>
          </a:xfrm>
          <a:prstGeom prst="straightConnector1">
            <a:avLst/>
          </a:prstGeom>
          <a:noFill/>
          <a:ln w="28575" cap="flat" cmpd="sng" algn="ctr">
            <a:solidFill>
              <a:schemeClr val="accent2"/>
            </a:solidFill>
            <a:prstDash val="solid"/>
            <a:round/>
            <a:headEnd type="none" w="med" len="med"/>
            <a:tailEnd type="triangle"/>
          </a:ln>
          <a:effectLst/>
        </p:spPr>
      </p:cxnSp>
      <p:grpSp>
        <p:nvGrpSpPr>
          <p:cNvPr id="78" name="Group 77">
            <a:extLst>
              <a:ext uri="{FF2B5EF4-FFF2-40B4-BE49-F238E27FC236}">
                <a16:creationId xmlns:a16="http://schemas.microsoft.com/office/drawing/2014/main" id="{117A7142-E2CA-4B85-AD6E-224B7A3E145A}"/>
              </a:ext>
            </a:extLst>
          </p:cNvPr>
          <p:cNvGrpSpPr/>
          <p:nvPr/>
        </p:nvGrpSpPr>
        <p:grpSpPr>
          <a:xfrm>
            <a:off x="388924" y="3443594"/>
            <a:ext cx="1846127" cy="646331"/>
            <a:chOff x="4498706" y="3517436"/>
            <a:chExt cx="1846127" cy="646331"/>
          </a:xfrm>
        </p:grpSpPr>
        <p:sp>
          <p:nvSpPr>
            <p:cNvPr id="21" name="TextBox 20">
              <a:extLst>
                <a:ext uri="{FF2B5EF4-FFF2-40B4-BE49-F238E27FC236}">
                  <a16:creationId xmlns:a16="http://schemas.microsoft.com/office/drawing/2014/main" id="{DED3DE02-92D8-46E8-8607-F06176358B4C}"/>
                </a:ext>
              </a:extLst>
            </p:cNvPr>
            <p:cNvSpPr txBox="1"/>
            <p:nvPr/>
          </p:nvSpPr>
          <p:spPr bwMode="auto">
            <a:xfrm>
              <a:off x="4597047" y="3517436"/>
              <a:ext cx="174778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Cysteine residue</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Deruxtecan</a:t>
              </a:r>
            </a:p>
          </p:txBody>
        </p:sp>
        <p:sp>
          <p:nvSpPr>
            <p:cNvPr id="76" name="Oval 75">
              <a:extLst>
                <a:ext uri="{FF2B5EF4-FFF2-40B4-BE49-F238E27FC236}">
                  <a16:creationId xmlns:a16="http://schemas.microsoft.com/office/drawing/2014/main" id="{8D15A788-DFB1-4F18-8AF5-342F1C35726C}"/>
                </a:ext>
              </a:extLst>
            </p:cNvPr>
            <p:cNvSpPr/>
            <p:nvPr/>
          </p:nvSpPr>
          <p:spPr bwMode="auto">
            <a:xfrm rot="9016371" flipH="1">
              <a:off x="4500324" y="3900406"/>
              <a:ext cx="159691" cy="159691"/>
            </a:xfrm>
            <a:prstGeom prst="ellipse">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77" name="Rectangle 76">
              <a:extLst>
                <a:ext uri="{FF2B5EF4-FFF2-40B4-BE49-F238E27FC236}">
                  <a16:creationId xmlns:a16="http://schemas.microsoft.com/office/drawing/2014/main" id="{11686CFC-5117-4F7C-B03D-E8A3DFB18F39}"/>
                </a:ext>
              </a:extLst>
            </p:cNvPr>
            <p:cNvSpPr/>
            <p:nvPr/>
          </p:nvSpPr>
          <p:spPr bwMode="auto">
            <a:xfrm>
              <a:off x="4498706" y="3639903"/>
              <a:ext cx="143130" cy="143130"/>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cxnSp>
        <p:nvCxnSpPr>
          <p:cNvPr id="297" name="Straight Connector 296">
            <a:extLst>
              <a:ext uri="{FF2B5EF4-FFF2-40B4-BE49-F238E27FC236}">
                <a16:creationId xmlns:a16="http://schemas.microsoft.com/office/drawing/2014/main" id="{3ABA5872-8A95-46AF-9E10-548802508543}"/>
              </a:ext>
            </a:extLst>
          </p:cNvPr>
          <p:cNvCxnSpPr>
            <a:cxnSpLocks/>
          </p:cNvCxnSpPr>
          <p:nvPr/>
        </p:nvCxnSpPr>
        <p:spPr bwMode="auto">
          <a:xfrm>
            <a:off x="2399169" y="3674737"/>
            <a:ext cx="0" cy="190868"/>
          </a:xfrm>
          <a:prstGeom prst="line">
            <a:avLst/>
          </a:prstGeom>
          <a:noFill/>
          <a:ln w="28575" cap="flat" cmpd="sng" algn="ctr">
            <a:solidFill>
              <a:schemeClr val="bg1"/>
            </a:solidFill>
            <a:prstDash val="solid"/>
            <a:round/>
            <a:headEnd type="none" w="med" len="med"/>
            <a:tailEnd type="none" w="med" len="med"/>
          </a:ln>
          <a:effectLst/>
        </p:spPr>
      </p:cxnSp>
      <p:sp>
        <p:nvSpPr>
          <p:cNvPr id="301" name="Rectangle 300">
            <a:extLst>
              <a:ext uri="{FF2B5EF4-FFF2-40B4-BE49-F238E27FC236}">
                <a16:creationId xmlns:a16="http://schemas.microsoft.com/office/drawing/2014/main" id="{DF6D4950-2409-479E-A710-2C1F35594B94}"/>
              </a:ext>
            </a:extLst>
          </p:cNvPr>
          <p:cNvSpPr/>
          <p:nvPr/>
        </p:nvSpPr>
        <p:spPr bwMode="auto">
          <a:xfrm>
            <a:off x="2310939" y="3179800"/>
            <a:ext cx="186621" cy="570848"/>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24" name="Rectangle 323">
            <a:extLst>
              <a:ext uri="{FF2B5EF4-FFF2-40B4-BE49-F238E27FC236}">
                <a16:creationId xmlns:a16="http://schemas.microsoft.com/office/drawing/2014/main" id="{4FE3C3F7-DB76-4347-91A1-EF80F7F40252}"/>
              </a:ext>
            </a:extLst>
          </p:cNvPr>
          <p:cNvSpPr/>
          <p:nvPr/>
        </p:nvSpPr>
        <p:spPr bwMode="auto">
          <a:xfrm>
            <a:off x="2310939" y="3840593"/>
            <a:ext cx="186621" cy="570848"/>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8" name="Rectangle 7">
            <a:extLst>
              <a:ext uri="{FF2B5EF4-FFF2-40B4-BE49-F238E27FC236}">
                <a16:creationId xmlns:a16="http://schemas.microsoft.com/office/drawing/2014/main" id="{5F799392-90D2-4DD8-AC06-D2D940150C3C}"/>
              </a:ext>
            </a:extLst>
          </p:cNvPr>
          <p:cNvSpPr/>
          <p:nvPr/>
        </p:nvSpPr>
        <p:spPr bwMode="auto">
          <a:xfrm>
            <a:off x="3723805" y="2759261"/>
            <a:ext cx="440175" cy="343493"/>
          </a:xfrm>
          <a:prstGeom prst="rect">
            <a:avLst/>
          </a:prstGeom>
          <a:solidFill>
            <a:schemeClr val="accent4">
              <a:lumMod val="7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Cys</a:t>
            </a:r>
          </a:p>
        </p:txBody>
      </p:sp>
      <p:grpSp>
        <p:nvGrpSpPr>
          <p:cNvPr id="232" name="Group 231">
            <a:extLst>
              <a:ext uri="{FF2B5EF4-FFF2-40B4-BE49-F238E27FC236}">
                <a16:creationId xmlns:a16="http://schemas.microsoft.com/office/drawing/2014/main" id="{839B93E5-6FB1-4065-9B74-3FD2B81BC166}"/>
              </a:ext>
            </a:extLst>
          </p:cNvPr>
          <p:cNvGrpSpPr/>
          <p:nvPr/>
        </p:nvGrpSpPr>
        <p:grpSpPr>
          <a:xfrm>
            <a:off x="4194218" y="2060453"/>
            <a:ext cx="5007957" cy="1670052"/>
            <a:chOff x="5600346" y="2195087"/>
            <a:chExt cx="5564397" cy="1855613"/>
          </a:xfrm>
        </p:grpSpPr>
        <p:grpSp>
          <p:nvGrpSpPr>
            <p:cNvPr id="237" name="Group 236">
              <a:extLst>
                <a:ext uri="{FF2B5EF4-FFF2-40B4-BE49-F238E27FC236}">
                  <a16:creationId xmlns:a16="http://schemas.microsoft.com/office/drawing/2014/main" id="{FA3F4F75-CA2C-4D79-945A-90B9F9E76BF7}"/>
                </a:ext>
              </a:extLst>
            </p:cNvPr>
            <p:cNvGrpSpPr/>
            <p:nvPr/>
          </p:nvGrpSpPr>
          <p:grpSpPr>
            <a:xfrm>
              <a:off x="8965164" y="2197756"/>
              <a:ext cx="186621" cy="351144"/>
              <a:chOff x="8078545" y="2625259"/>
              <a:chExt cx="186621" cy="351144"/>
            </a:xfrm>
          </p:grpSpPr>
          <p:grpSp>
            <p:nvGrpSpPr>
              <p:cNvPr id="546" name="Group 545">
                <a:extLst>
                  <a:ext uri="{FF2B5EF4-FFF2-40B4-BE49-F238E27FC236}">
                    <a16:creationId xmlns:a16="http://schemas.microsoft.com/office/drawing/2014/main" id="{BE5D3308-EECC-49F9-9576-D1A170FB5459}"/>
                  </a:ext>
                </a:extLst>
              </p:cNvPr>
              <p:cNvGrpSpPr/>
              <p:nvPr/>
            </p:nvGrpSpPr>
            <p:grpSpPr>
              <a:xfrm rot="2699459">
                <a:off x="8107859" y="2866652"/>
                <a:ext cx="106661" cy="109751"/>
                <a:chOff x="8756909" y="5467904"/>
                <a:chExt cx="139675" cy="140019"/>
              </a:xfrm>
            </p:grpSpPr>
            <p:cxnSp>
              <p:nvCxnSpPr>
                <p:cNvPr id="548" name="Straight Connector 547">
                  <a:extLst>
                    <a:ext uri="{FF2B5EF4-FFF2-40B4-BE49-F238E27FC236}">
                      <a16:creationId xmlns:a16="http://schemas.microsoft.com/office/drawing/2014/main" id="{713B239B-023C-4D5F-9DB5-9F0C90190453}"/>
                    </a:ext>
                  </a:extLst>
                </p:cNvPr>
                <p:cNvCxnSpPr/>
                <p:nvPr/>
              </p:nvCxnSpPr>
              <p:spPr bwMode="auto">
                <a:xfrm>
                  <a:off x="8788705" y="5467904"/>
                  <a:ext cx="107879" cy="107879"/>
                </a:xfrm>
                <a:prstGeom prst="line">
                  <a:avLst/>
                </a:prstGeom>
                <a:noFill/>
                <a:ln w="28575" cap="flat" cmpd="sng" algn="ctr">
                  <a:solidFill>
                    <a:schemeClr val="accent5">
                      <a:lumMod val="75000"/>
                    </a:schemeClr>
                  </a:solidFill>
                  <a:prstDash val="solid"/>
                  <a:round/>
                  <a:headEnd type="none" w="med" len="med"/>
                  <a:tailEnd type="none" w="med" len="med"/>
                </a:ln>
                <a:effectLst/>
              </p:spPr>
            </p:cxnSp>
            <p:cxnSp>
              <p:nvCxnSpPr>
                <p:cNvPr id="549" name="Straight Connector 548">
                  <a:extLst>
                    <a:ext uri="{FF2B5EF4-FFF2-40B4-BE49-F238E27FC236}">
                      <a16:creationId xmlns:a16="http://schemas.microsoft.com/office/drawing/2014/main" id="{F5F61BBC-051A-452A-B7F1-5BE56CD93F3B}"/>
                    </a:ext>
                  </a:extLst>
                </p:cNvPr>
                <p:cNvCxnSpPr>
                  <a:cxnSpLocks/>
                </p:cNvCxnSpPr>
                <p:nvPr/>
              </p:nvCxnSpPr>
              <p:spPr bwMode="auto">
                <a:xfrm>
                  <a:off x="8756909" y="5500044"/>
                  <a:ext cx="107879" cy="107879"/>
                </a:xfrm>
                <a:prstGeom prst="line">
                  <a:avLst/>
                </a:prstGeom>
                <a:noFill/>
                <a:ln w="28575" cap="flat" cmpd="sng" algn="ctr">
                  <a:solidFill>
                    <a:schemeClr val="accent5">
                      <a:lumMod val="75000"/>
                    </a:schemeClr>
                  </a:solidFill>
                  <a:prstDash val="solid"/>
                  <a:round/>
                  <a:headEnd type="none" w="med" len="med"/>
                  <a:tailEnd type="none" w="med" len="med"/>
                </a:ln>
                <a:effectLst/>
              </p:spPr>
            </p:cxnSp>
          </p:grpSp>
          <p:sp>
            <p:nvSpPr>
              <p:cNvPr id="547" name="TextBox 546">
                <a:extLst>
                  <a:ext uri="{FF2B5EF4-FFF2-40B4-BE49-F238E27FC236}">
                    <a16:creationId xmlns:a16="http://schemas.microsoft.com/office/drawing/2014/main" id="{690C0B0C-2FD3-43EB-A223-69A0C3E9230C}"/>
                  </a:ext>
                </a:extLst>
              </p:cNvPr>
              <p:cNvSpPr txBox="1"/>
              <p:nvPr/>
            </p:nvSpPr>
            <p:spPr bwMode="auto">
              <a:xfrm>
                <a:off x="8078545" y="2625259"/>
                <a:ext cx="1866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FDB338">
                        <a:lumMod val="75000"/>
                      </a:srgbClr>
                    </a:solidFill>
                    <a:effectLst/>
                    <a:uLnTx/>
                    <a:uFillTx/>
                    <a:latin typeface="Calibri" panose="020F0502020204030204" pitchFamily="34" charset="0"/>
                    <a:ea typeface="+mn-ea"/>
                    <a:cs typeface="Calibri" panose="020F0502020204030204" pitchFamily="34" charset="0"/>
                  </a:rPr>
                  <a:t>O</a:t>
                </a:r>
                <a:endParaRPr kumimoji="0" lang="en-US" sz="1200" b="0" i="1" u="none" strike="noStrike" kern="1200" cap="none" spc="0" normalizeH="0" baseline="0" noProof="0" dirty="0">
                  <a:ln>
                    <a:noFill/>
                  </a:ln>
                  <a:solidFill>
                    <a:srgbClr val="FDB338">
                      <a:lumMod val="75000"/>
                    </a:srgbClr>
                  </a:solidFill>
                  <a:effectLst/>
                  <a:uLnTx/>
                  <a:uFillTx/>
                  <a:latin typeface="Calibri" panose="020F0502020204030204" pitchFamily="34" charset="0"/>
                  <a:ea typeface="+mn-ea"/>
                  <a:cs typeface="Calibri" panose="020F0502020204030204" pitchFamily="34" charset="0"/>
                </a:endParaRPr>
              </a:p>
            </p:txBody>
          </p:sp>
        </p:grpSp>
        <p:grpSp>
          <p:nvGrpSpPr>
            <p:cNvPr id="238" name="Group 237">
              <a:extLst>
                <a:ext uri="{FF2B5EF4-FFF2-40B4-BE49-F238E27FC236}">
                  <a16:creationId xmlns:a16="http://schemas.microsoft.com/office/drawing/2014/main" id="{D2CFD7B1-6092-4FDF-90FC-0563DD932214}"/>
                </a:ext>
              </a:extLst>
            </p:cNvPr>
            <p:cNvGrpSpPr/>
            <p:nvPr/>
          </p:nvGrpSpPr>
          <p:grpSpPr>
            <a:xfrm>
              <a:off x="7922862" y="2196983"/>
              <a:ext cx="186621" cy="346708"/>
              <a:chOff x="8071055" y="2629695"/>
              <a:chExt cx="186621" cy="346708"/>
            </a:xfrm>
          </p:grpSpPr>
          <p:grpSp>
            <p:nvGrpSpPr>
              <p:cNvPr id="542" name="Group 541">
                <a:extLst>
                  <a:ext uri="{FF2B5EF4-FFF2-40B4-BE49-F238E27FC236}">
                    <a16:creationId xmlns:a16="http://schemas.microsoft.com/office/drawing/2014/main" id="{4842A4DA-E59E-43D8-BDB9-B6DE3C4614BA}"/>
                  </a:ext>
                </a:extLst>
              </p:cNvPr>
              <p:cNvGrpSpPr/>
              <p:nvPr/>
            </p:nvGrpSpPr>
            <p:grpSpPr>
              <a:xfrm rot="2699459">
                <a:off x="8107859" y="2866652"/>
                <a:ext cx="106661" cy="109751"/>
                <a:chOff x="8756909" y="5467904"/>
                <a:chExt cx="139675" cy="140019"/>
              </a:xfrm>
            </p:grpSpPr>
            <p:cxnSp>
              <p:nvCxnSpPr>
                <p:cNvPr id="544" name="Straight Connector 543">
                  <a:extLst>
                    <a:ext uri="{FF2B5EF4-FFF2-40B4-BE49-F238E27FC236}">
                      <a16:creationId xmlns:a16="http://schemas.microsoft.com/office/drawing/2014/main" id="{FEB16E16-AC91-4E22-8316-5DEE6319CDB8}"/>
                    </a:ext>
                  </a:extLst>
                </p:cNvPr>
                <p:cNvCxnSpPr/>
                <p:nvPr/>
              </p:nvCxnSpPr>
              <p:spPr bwMode="auto">
                <a:xfrm>
                  <a:off x="8788705" y="5467904"/>
                  <a:ext cx="107879" cy="107879"/>
                </a:xfrm>
                <a:prstGeom prst="line">
                  <a:avLst/>
                </a:prstGeom>
                <a:noFill/>
                <a:ln w="28575" cap="flat" cmpd="sng" algn="ctr">
                  <a:solidFill>
                    <a:schemeClr val="bg1"/>
                  </a:solidFill>
                  <a:prstDash val="solid"/>
                  <a:round/>
                  <a:headEnd type="none" w="med" len="med"/>
                  <a:tailEnd type="none" w="med" len="med"/>
                </a:ln>
                <a:effectLst/>
              </p:spPr>
            </p:cxnSp>
            <p:cxnSp>
              <p:nvCxnSpPr>
                <p:cNvPr id="545" name="Straight Connector 544">
                  <a:extLst>
                    <a:ext uri="{FF2B5EF4-FFF2-40B4-BE49-F238E27FC236}">
                      <a16:creationId xmlns:a16="http://schemas.microsoft.com/office/drawing/2014/main" id="{185C66AE-4E9F-4C05-8366-8ACDF1A4727E}"/>
                    </a:ext>
                  </a:extLst>
                </p:cNvPr>
                <p:cNvCxnSpPr>
                  <a:cxnSpLocks/>
                </p:cNvCxnSpPr>
                <p:nvPr/>
              </p:nvCxnSpPr>
              <p:spPr bwMode="auto">
                <a:xfrm>
                  <a:off x="8756909" y="5500044"/>
                  <a:ext cx="107879" cy="107879"/>
                </a:xfrm>
                <a:prstGeom prst="line">
                  <a:avLst/>
                </a:prstGeom>
                <a:noFill/>
                <a:ln w="28575" cap="flat" cmpd="sng" algn="ctr">
                  <a:solidFill>
                    <a:schemeClr val="bg1"/>
                  </a:solidFill>
                  <a:prstDash val="solid"/>
                  <a:round/>
                  <a:headEnd type="none" w="med" len="med"/>
                  <a:tailEnd type="none" w="med" len="med"/>
                </a:ln>
                <a:effectLst/>
              </p:spPr>
            </p:cxnSp>
          </p:grpSp>
          <p:sp>
            <p:nvSpPr>
              <p:cNvPr id="543" name="TextBox 542">
                <a:extLst>
                  <a:ext uri="{FF2B5EF4-FFF2-40B4-BE49-F238E27FC236}">
                    <a16:creationId xmlns:a16="http://schemas.microsoft.com/office/drawing/2014/main" id="{A68CE780-FC5F-43EF-9571-5C00AF627D64}"/>
                  </a:ext>
                </a:extLst>
              </p:cNvPr>
              <p:cNvSpPr txBox="1"/>
              <p:nvPr/>
            </p:nvSpPr>
            <p:spPr bwMode="auto">
              <a:xfrm>
                <a:off x="8071055" y="2629695"/>
                <a:ext cx="1866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a:t>
                </a:r>
                <a:endPar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grpSp>
          <p:nvGrpSpPr>
            <p:cNvPr id="239" name="Group 238">
              <a:extLst>
                <a:ext uri="{FF2B5EF4-FFF2-40B4-BE49-F238E27FC236}">
                  <a16:creationId xmlns:a16="http://schemas.microsoft.com/office/drawing/2014/main" id="{FAF0421B-D4FA-4885-8B3B-94E0E6143B70}"/>
                </a:ext>
              </a:extLst>
            </p:cNvPr>
            <p:cNvGrpSpPr/>
            <p:nvPr/>
          </p:nvGrpSpPr>
          <p:grpSpPr>
            <a:xfrm>
              <a:off x="5600346" y="2195087"/>
              <a:ext cx="5564397" cy="1855613"/>
              <a:chOff x="5134709" y="3464565"/>
              <a:chExt cx="5564397" cy="1855613"/>
            </a:xfrm>
          </p:grpSpPr>
          <p:grpSp>
            <p:nvGrpSpPr>
              <p:cNvPr id="240" name="Group 239">
                <a:extLst>
                  <a:ext uri="{FF2B5EF4-FFF2-40B4-BE49-F238E27FC236}">
                    <a16:creationId xmlns:a16="http://schemas.microsoft.com/office/drawing/2014/main" id="{9955434B-7596-443A-B2D8-25C1B210D270}"/>
                  </a:ext>
                </a:extLst>
              </p:cNvPr>
              <p:cNvGrpSpPr/>
              <p:nvPr/>
            </p:nvGrpSpPr>
            <p:grpSpPr>
              <a:xfrm>
                <a:off x="6271817" y="3902721"/>
                <a:ext cx="186621" cy="357179"/>
                <a:chOff x="6225336" y="3960073"/>
                <a:chExt cx="186621" cy="357179"/>
              </a:xfrm>
            </p:grpSpPr>
            <p:grpSp>
              <p:nvGrpSpPr>
                <p:cNvPr id="538" name="Group 537">
                  <a:extLst>
                    <a:ext uri="{FF2B5EF4-FFF2-40B4-BE49-F238E27FC236}">
                      <a16:creationId xmlns:a16="http://schemas.microsoft.com/office/drawing/2014/main" id="{AE6DB4CF-4A62-4CFF-BF0A-F3FB7B79366D}"/>
                    </a:ext>
                  </a:extLst>
                </p:cNvPr>
                <p:cNvGrpSpPr/>
                <p:nvPr/>
              </p:nvGrpSpPr>
              <p:grpSpPr>
                <a:xfrm rot="2699459">
                  <a:off x="6265920" y="3960073"/>
                  <a:ext cx="106661" cy="109751"/>
                  <a:chOff x="8756909" y="5467904"/>
                  <a:chExt cx="139675" cy="140019"/>
                </a:xfrm>
              </p:grpSpPr>
              <p:cxnSp>
                <p:nvCxnSpPr>
                  <p:cNvPr id="540" name="Straight Connector 539">
                    <a:extLst>
                      <a:ext uri="{FF2B5EF4-FFF2-40B4-BE49-F238E27FC236}">
                        <a16:creationId xmlns:a16="http://schemas.microsoft.com/office/drawing/2014/main" id="{15C833AA-7AC7-4263-A675-0263FBBD4020}"/>
                      </a:ext>
                    </a:extLst>
                  </p:cNvPr>
                  <p:cNvCxnSpPr/>
                  <p:nvPr/>
                </p:nvCxnSpPr>
                <p:spPr bwMode="auto">
                  <a:xfrm>
                    <a:off x="8788705" y="5467904"/>
                    <a:ext cx="107879" cy="107879"/>
                  </a:xfrm>
                  <a:prstGeom prst="line">
                    <a:avLst/>
                  </a:prstGeom>
                  <a:noFill/>
                  <a:ln w="28575" cap="flat" cmpd="sng" algn="ctr">
                    <a:solidFill>
                      <a:schemeClr val="bg1"/>
                    </a:solidFill>
                    <a:prstDash val="solid"/>
                    <a:round/>
                    <a:headEnd type="none" w="med" len="med"/>
                    <a:tailEnd type="none" w="med" len="med"/>
                  </a:ln>
                  <a:effectLst/>
                </p:spPr>
              </p:cxnSp>
              <p:cxnSp>
                <p:nvCxnSpPr>
                  <p:cNvPr id="541" name="Straight Connector 540">
                    <a:extLst>
                      <a:ext uri="{FF2B5EF4-FFF2-40B4-BE49-F238E27FC236}">
                        <a16:creationId xmlns:a16="http://schemas.microsoft.com/office/drawing/2014/main" id="{E44EB393-73FF-4EB0-9EEF-A613D3A5426B}"/>
                      </a:ext>
                    </a:extLst>
                  </p:cNvPr>
                  <p:cNvCxnSpPr>
                    <a:cxnSpLocks/>
                  </p:cNvCxnSpPr>
                  <p:nvPr/>
                </p:nvCxnSpPr>
                <p:spPr bwMode="auto">
                  <a:xfrm>
                    <a:off x="8756909" y="5500044"/>
                    <a:ext cx="107879" cy="107879"/>
                  </a:xfrm>
                  <a:prstGeom prst="line">
                    <a:avLst/>
                  </a:prstGeom>
                  <a:noFill/>
                  <a:ln w="28575" cap="flat" cmpd="sng" algn="ctr">
                    <a:solidFill>
                      <a:schemeClr val="bg1"/>
                    </a:solidFill>
                    <a:prstDash val="solid"/>
                    <a:round/>
                    <a:headEnd type="none" w="med" len="med"/>
                    <a:tailEnd type="none" w="med" len="med"/>
                  </a:ln>
                  <a:effectLst/>
                </p:spPr>
              </p:cxnSp>
            </p:grpSp>
            <p:sp>
              <p:nvSpPr>
                <p:cNvPr id="539" name="TextBox 538">
                  <a:extLst>
                    <a:ext uri="{FF2B5EF4-FFF2-40B4-BE49-F238E27FC236}">
                      <a16:creationId xmlns:a16="http://schemas.microsoft.com/office/drawing/2014/main" id="{C5681A93-57E8-4D6B-9E9E-29F480ECDBDA}"/>
                    </a:ext>
                  </a:extLst>
                </p:cNvPr>
                <p:cNvSpPr txBox="1"/>
                <p:nvPr/>
              </p:nvSpPr>
              <p:spPr bwMode="auto">
                <a:xfrm>
                  <a:off x="6225336" y="4009475"/>
                  <a:ext cx="1866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a:t>
                  </a:r>
                  <a:endPar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grpSp>
            <p:nvGrpSpPr>
              <p:cNvPr id="241" name="Group 240">
                <a:extLst>
                  <a:ext uri="{FF2B5EF4-FFF2-40B4-BE49-F238E27FC236}">
                    <a16:creationId xmlns:a16="http://schemas.microsoft.com/office/drawing/2014/main" id="{E6A547AB-D6F3-465B-B77F-4C0A88E2A732}"/>
                  </a:ext>
                </a:extLst>
              </p:cNvPr>
              <p:cNvGrpSpPr/>
              <p:nvPr/>
            </p:nvGrpSpPr>
            <p:grpSpPr>
              <a:xfrm>
                <a:off x="6676426" y="3467234"/>
                <a:ext cx="186621" cy="344855"/>
                <a:chOff x="6883028" y="3487410"/>
                <a:chExt cx="186621" cy="344855"/>
              </a:xfrm>
            </p:grpSpPr>
            <p:grpSp>
              <p:nvGrpSpPr>
                <p:cNvPr id="534" name="Group 533">
                  <a:extLst>
                    <a:ext uri="{FF2B5EF4-FFF2-40B4-BE49-F238E27FC236}">
                      <a16:creationId xmlns:a16="http://schemas.microsoft.com/office/drawing/2014/main" id="{38C0A366-D878-4175-84AA-D87BA004E112}"/>
                    </a:ext>
                  </a:extLst>
                </p:cNvPr>
                <p:cNvGrpSpPr/>
                <p:nvPr/>
              </p:nvGrpSpPr>
              <p:grpSpPr>
                <a:xfrm rot="2699459">
                  <a:off x="6917348" y="3722514"/>
                  <a:ext cx="106661" cy="109751"/>
                  <a:chOff x="8756909" y="5467904"/>
                  <a:chExt cx="139675" cy="140019"/>
                </a:xfrm>
              </p:grpSpPr>
              <p:cxnSp>
                <p:nvCxnSpPr>
                  <p:cNvPr id="536" name="Straight Connector 535">
                    <a:extLst>
                      <a:ext uri="{FF2B5EF4-FFF2-40B4-BE49-F238E27FC236}">
                        <a16:creationId xmlns:a16="http://schemas.microsoft.com/office/drawing/2014/main" id="{54D8F1B4-02D7-4251-8324-863B5B1E6CE3}"/>
                      </a:ext>
                    </a:extLst>
                  </p:cNvPr>
                  <p:cNvCxnSpPr/>
                  <p:nvPr/>
                </p:nvCxnSpPr>
                <p:spPr bwMode="auto">
                  <a:xfrm>
                    <a:off x="8788705" y="5467904"/>
                    <a:ext cx="107879" cy="107879"/>
                  </a:xfrm>
                  <a:prstGeom prst="line">
                    <a:avLst/>
                  </a:prstGeom>
                  <a:noFill/>
                  <a:ln w="28575" cap="flat" cmpd="sng" algn="ctr">
                    <a:solidFill>
                      <a:schemeClr val="bg1"/>
                    </a:solidFill>
                    <a:prstDash val="solid"/>
                    <a:round/>
                    <a:headEnd type="none" w="med" len="med"/>
                    <a:tailEnd type="none" w="med" len="med"/>
                  </a:ln>
                  <a:effectLst/>
                </p:spPr>
              </p:cxnSp>
              <p:cxnSp>
                <p:nvCxnSpPr>
                  <p:cNvPr id="537" name="Straight Connector 536">
                    <a:extLst>
                      <a:ext uri="{FF2B5EF4-FFF2-40B4-BE49-F238E27FC236}">
                        <a16:creationId xmlns:a16="http://schemas.microsoft.com/office/drawing/2014/main" id="{61AAF489-04F1-48B4-BBF4-AF48BB7116A8}"/>
                      </a:ext>
                    </a:extLst>
                  </p:cNvPr>
                  <p:cNvCxnSpPr>
                    <a:cxnSpLocks/>
                  </p:cNvCxnSpPr>
                  <p:nvPr/>
                </p:nvCxnSpPr>
                <p:spPr bwMode="auto">
                  <a:xfrm>
                    <a:off x="8756909" y="5500044"/>
                    <a:ext cx="107879" cy="107879"/>
                  </a:xfrm>
                  <a:prstGeom prst="line">
                    <a:avLst/>
                  </a:prstGeom>
                  <a:noFill/>
                  <a:ln w="28575" cap="flat" cmpd="sng" algn="ctr">
                    <a:solidFill>
                      <a:schemeClr val="bg1"/>
                    </a:solidFill>
                    <a:prstDash val="solid"/>
                    <a:round/>
                    <a:headEnd type="none" w="med" len="med"/>
                    <a:tailEnd type="none" w="med" len="med"/>
                  </a:ln>
                  <a:effectLst/>
                </p:spPr>
              </p:cxnSp>
            </p:grpSp>
            <p:sp>
              <p:nvSpPr>
                <p:cNvPr id="535" name="TextBox 534">
                  <a:extLst>
                    <a:ext uri="{FF2B5EF4-FFF2-40B4-BE49-F238E27FC236}">
                      <a16:creationId xmlns:a16="http://schemas.microsoft.com/office/drawing/2014/main" id="{94066A13-AD9A-476D-BF0B-C30DE1B82C1D}"/>
                    </a:ext>
                  </a:extLst>
                </p:cNvPr>
                <p:cNvSpPr txBox="1"/>
                <p:nvPr/>
              </p:nvSpPr>
              <p:spPr bwMode="auto">
                <a:xfrm>
                  <a:off x="6883028" y="3487410"/>
                  <a:ext cx="1866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a:t>
                  </a:r>
                  <a:endPar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grpSp>
            <p:nvGrpSpPr>
              <p:cNvPr id="242" name="Group 241">
                <a:extLst>
                  <a:ext uri="{FF2B5EF4-FFF2-40B4-BE49-F238E27FC236}">
                    <a16:creationId xmlns:a16="http://schemas.microsoft.com/office/drawing/2014/main" id="{EC0A12BF-3B44-46D2-88B5-BA4B8E11961D}"/>
                  </a:ext>
                </a:extLst>
              </p:cNvPr>
              <p:cNvGrpSpPr/>
              <p:nvPr/>
            </p:nvGrpSpPr>
            <p:grpSpPr>
              <a:xfrm>
                <a:off x="5549845" y="3785173"/>
                <a:ext cx="790997" cy="153096"/>
                <a:chOff x="5585800" y="3419312"/>
                <a:chExt cx="790997" cy="153096"/>
              </a:xfrm>
            </p:grpSpPr>
            <p:sp>
              <p:nvSpPr>
                <p:cNvPr id="527" name="Freeform: Shape 526">
                  <a:extLst>
                    <a:ext uri="{FF2B5EF4-FFF2-40B4-BE49-F238E27FC236}">
                      <a16:creationId xmlns:a16="http://schemas.microsoft.com/office/drawing/2014/main" id="{DB98E9BD-75FE-4B7B-9B53-20ADAA4C739E}"/>
                    </a:ext>
                  </a:extLst>
                </p:cNvPr>
                <p:cNvSpPr/>
                <p:nvPr/>
              </p:nvSpPr>
              <p:spPr bwMode="auto">
                <a:xfrm rot="5806655">
                  <a:off x="5660931" y="3372222"/>
                  <a:ext cx="114827" cy="265089"/>
                </a:xfrm>
                <a:custGeom>
                  <a:avLst/>
                  <a:gdLst>
                    <a:gd name="connsiteX0" fmla="*/ 124326 w 124326"/>
                    <a:gd name="connsiteY0" fmla="*/ 352926 h 352926"/>
                    <a:gd name="connsiteX1" fmla="*/ 0 w 124326"/>
                    <a:gd name="connsiteY1" fmla="*/ 180473 h 352926"/>
                    <a:gd name="connsiteX2" fmla="*/ 72189 w 124326"/>
                    <a:gd name="connsiteY2" fmla="*/ 0 h 352926"/>
                  </a:gdLst>
                  <a:ahLst/>
                  <a:cxnLst>
                    <a:cxn ang="0">
                      <a:pos x="connsiteX0" y="connsiteY0"/>
                    </a:cxn>
                    <a:cxn ang="0">
                      <a:pos x="connsiteX1" y="connsiteY1"/>
                    </a:cxn>
                    <a:cxn ang="0">
                      <a:pos x="connsiteX2" y="connsiteY2"/>
                    </a:cxn>
                  </a:cxnLst>
                  <a:rect l="l" t="t" r="r" b="b"/>
                  <a:pathLst>
                    <a:path w="124326" h="352926">
                      <a:moveTo>
                        <a:pt x="124326" y="352926"/>
                      </a:moveTo>
                      <a:lnTo>
                        <a:pt x="0" y="180473"/>
                      </a:lnTo>
                      <a:lnTo>
                        <a:pt x="72189"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nvGrpSpPr>
                <p:cNvPr id="528" name="Group 527">
                  <a:extLst>
                    <a:ext uri="{FF2B5EF4-FFF2-40B4-BE49-F238E27FC236}">
                      <a16:creationId xmlns:a16="http://schemas.microsoft.com/office/drawing/2014/main" id="{500A8468-AAAA-4941-8C0A-807CD7789D3D}"/>
                    </a:ext>
                  </a:extLst>
                </p:cNvPr>
                <p:cNvGrpSpPr/>
                <p:nvPr/>
              </p:nvGrpSpPr>
              <p:grpSpPr>
                <a:xfrm rot="21445207">
                  <a:off x="5717965" y="3419312"/>
                  <a:ext cx="394429" cy="149672"/>
                  <a:chOff x="6487934" y="2548605"/>
                  <a:chExt cx="326374" cy="100719"/>
                </a:xfrm>
              </p:grpSpPr>
              <p:sp>
                <p:nvSpPr>
                  <p:cNvPr id="532" name="Freeform: Shape 531">
                    <a:extLst>
                      <a:ext uri="{FF2B5EF4-FFF2-40B4-BE49-F238E27FC236}">
                        <a16:creationId xmlns:a16="http://schemas.microsoft.com/office/drawing/2014/main" id="{7A8A6CEE-F099-4276-B0F8-19FE64F1DD1C}"/>
                      </a:ext>
                    </a:extLst>
                  </p:cNvPr>
                  <p:cNvSpPr/>
                  <p:nvPr/>
                </p:nvSpPr>
                <p:spPr bwMode="auto">
                  <a:xfrm rot="16896338">
                    <a:off x="6558973" y="2477566"/>
                    <a:ext cx="77271" cy="219350"/>
                  </a:xfrm>
                  <a:custGeom>
                    <a:avLst/>
                    <a:gdLst>
                      <a:gd name="connsiteX0" fmla="*/ 124326 w 124326"/>
                      <a:gd name="connsiteY0" fmla="*/ 352926 h 352926"/>
                      <a:gd name="connsiteX1" fmla="*/ 0 w 124326"/>
                      <a:gd name="connsiteY1" fmla="*/ 180473 h 352926"/>
                      <a:gd name="connsiteX2" fmla="*/ 72189 w 124326"/>
                      <a:gd name="connsiteY2" fmla="*/ 0 h 352926"/>
                    </a:gdLst>
                    <a:ahLst/>
                    <a:cxnLst>
                      <a:cxn ang="0">
                        <a:pos x="connsiteX0" y="connsiteY0"/>
                      </a:cxn>
                      <a:cxn ang="0">
                        <a:pos x="connsiteX1" y="connsiteY1"/>
                      </a:cxn>
                      <a:cxn ang="0">
                        <a:pos x="connsiteX2" y="connsiteY2"/>
                      </a:cxn>
                    </a:cxnLst>
                    <a:rect l="l" t="t" r="r" b="b"/>
                    <a:pathLst>
                      <a:path w="124326" h="352926">
                        <a:moveTo>
                          <a:pt x="124326" y="352926"/>
                        </a:moveTo>
                        <a:lnTo>
                          <a:pt x="0" y="180473"/>
                        </a:lnTo>
                        <a:lnTo>
                          <a:pt x="72189"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533" name="Freeform: Shape 532">
                    <a:extLst>
                      <a:ext uri="{FF2B5EF4-FFF2-40B4-BE49-F238E27FC236}">
                        <a16:creationId xmlns:a16="http://schemas.microsoft.com/office/drawing/2014/main" id="{01F4646C-6E60-45A7-A269-2849B68A3847}"/>
                      </a:ext>
                    </a:extLst>
                  </p:cNvPr>
                  <p:cNvSpPr/>
                  <p:nvPr/>
                </p:nvSpPr>
                <p:spPr bwMode="auto">
                  <a:xfrm rot="6082291">
                    <a:off x="6665997" y="2501014"/>
                    <a:ext cx="77271" cy="219350"/>
                  </a:xfrm>
                  <a:custGeom>
                    <a:avLst/>
                    <a:gdLst>
                      <a:gd name="connsiteX0" fmla="*/ 124326 w 124326"/>
                      <a:gd name="connsiteY0" fmla="*/ 352926 h 352926"/>
                      <a:gd name="connsiteX1" fmla="*/ 0 w 124326"/>
                      <a:gd name="connsiteY1" fmla="*/ 180473 h 352926"/>
                      <a:gd name="connsiteX2" fmla="*/ 72189 w 124326"/>
                      <a:gd name="connsiteY2" fmla="*/ 0 h 352926"/>
                    </a:gdLst>
                    <a:ahLst/>
                    <a:cxnLst>
                      <a:cxn ang="0">
                        <a:pos x="connsiteX0" y="connsiteY0"/>
                      </a:cxn>
                      <a:cxn ang="0">
                        <a:pos x="connsiteX1" y="connsiteY1"/>
                      </a:cxn>
                      <a:cxn ang="0">
                        <a:pos x="connsiteX2" y="connsiteY2"/>
                      </a:cxn>
                    </a:cxnLst>
                    <a:rect l="l" t="t" r="r" b="b"/>
                    <a:pathLst>
                      <a:path w="124326" h="352926">
                        <a:moveTo>
                          <a:pt x="124326" y="352926"/>
                        </a:moveTo>
                        <a:lnTo>
                          <a:pt x="0" y="180473"/>
                        </a:lnTo>
                        <a:lnTo>
                          <a:pt x="72189"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529" name="Group 528">
                  <a:extLst>
                    <a:ext uri="{FF2B5EF4-FFF2-40B4-BE49-F238E27FC236}">
                      <a16:creationId xmlns:a16="http://schemas.microsoft.com/office/drawing/2014/main" id="{A57DF68C-0181-470A-B91B-FA1676AEBEB4}"/>
                    </a:ext>
                  </a:extLst>
                </p:cNvPr>
                <p:cNvGrpSpPr/>
                <p:nvPr/>
              </p:nvGrpSpPr>
              <p:grpSpPr>
                <a:xfrm rot="21445207">
                  <a:off x="5982368" y="3422736"/>
                  <a:ext cx="394429" cy="149672"/>
                  <a:chOff x="6487934" y="2548605"/>
                  <a:chExt cx="326374" cy="100719"/>
                </a:xfrm>
              </p:grpSpPr>
              <p:sp>
                <p:nvSpPr>
                  <p:cNvPr id="530" name="Freeform: Shape 529">
                    <a:extLst>
                      <a:ext uri="{FF2B5EF4-FFF2-40B4-BE49-F238E27FC236}">
                        <a16:creationId xmlns:a16="http://schemas.microsoft.com/office/drawing/2014/main" id="{12BC4343-CCBC-493F-9006-5635534BF7A4}"/>
                      </a:ext>
                    </a:extLst>
                  </p:cNvPr>
                  <p:cNvSpPr/>
                  <p:nvPr/>
                </p:nvSpPr>
                <p:spPr bwMode="auto">
                  <a:xfrm rot="16896338">
                    <a:off x="6558973" y="2477566"/>
                    <a:ext cx="77271" cy="219350"/>
                  </a:xfrm>
                  <a:custGeom>
                    <a:avLst/>
                    <a:gdLst>
                      <a:gd name="connsiteX0" fmla="*/ 124326 w 124326"/>
                      <a:gd name="connsiteY0" fmla="*/ 352926 h 352926"/>
                      <a:gd name="connsiteX1" fmla="*/ 0 w 124326"/>
                      <a:gd name="connsiteY1" fmla="*/ 180473 h 352926"/>
                      <a:gd name="connsiteX2" fmla="*/ 72189 w 124326"/>
                      <a:gd name="connsiteY2" fmla="*/ 0 h 352926"/>
                    </a:gdLst>
                    <a:ahLst/>
                    <a:cxnLst>
                      <a:cxn ang="0">
                        <a:pos x="connsiteX0" y="connsiteY0"/>
                      </a:cxn>
                      <a:cxn ang="0">
                        <a:pos x="connsiteX1" y="connsiteY1"/>
                      </a:cxn>
                      <a:cxn ang="0">
                        <a:pos x="connsiteX2" y="connsiteY2"/>
                      </a:cxn>
                    </a:cxnLst>
                    <a:rect l="l" t="t" r="r" b="b"/>
                    <a:pathLst>
                      <a:path w="124326" h="352926">
                        <a:moveTo>
                          <a:pt x="124326" y="352926"/>
                        </a:moveTo>
                        <a:lnTo>
                          <a:pt x="0" y="180473"/>
                        </a:lnTo>
                        <a:lnTo>
                          <a:pt x="72189"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531" name="Freeform: Shape 530">
                    <a:extLst>
                      <a:ext uri="{FF2B5EF4-FFF2-40B4-BE49-F238E27FC236}">
                        <a16:creationId xmlns:a16="http://schemas.microsoft.com/office/drawing/2014/main" id="{620E3DAD-5CB4-4F9E-9680-C6BF15204341}"/>
                      </a:ext>
                    </a:extLst>
                  </p:cNvPr>
                  <p:cNvSpPr/>
                  <p:nvPr/>
                </p:nvSpPr>
                <p:spPr bwMode="auto">
                  <a:xfrm rot="6082291">
                    <a:off x="6665997" y="2501014"/>
                    <a:ext cx="77271" cy="219350"/>
                  </a:xfrm>
                  <a:custGeom>
                    <a:avLst/>
                    <a:gdLst>
                      <a:gd name="connsiteX0" fmla="*/ 124326 w 124326"/>
                      <a:gd name="connsiteY0" fmla="*/ 352926 h 352926"/>
                      <a:gd name="connsiteX1" fmla="*/ 0 w 124326"/>
                      <a:gd name="connsiteY1" fmla="*/ 180473 h 352926"/>
                      <a:gd name="connsiteX2" fmla="*/ 72189 w 124326"/>
                      <a:gd name="connsiteY2" fmla="*/ 0 h 352926"/>
                    </a:gdLst>
                    <a:ahLst/>
                    <a:cxnLst>
                      <a:cxn ang="0">
                        <a:pos x="connsiteX0" y="connsiteY0"/>
                      </a:cxn>
                      <a:cxn ang="0">
                        <a:pos x="connsiteX1" y="connsiteY1"/>
                      </a:cxn>
                      <a:cxn ang="0">
                        <a:pos x="connsiteX2" y="connsiteY2"/>
                      </a:cxn>
                    </a:cxnLst>
                    <a:rect l="l" t="t" r="r" b="b"/>
                    <a:pathLst>
                      <a:path w="124326" h="352926">
                        <a:moveTo>
                          <a:pt x="124326" y="352926"/>
                        </a:moveTo>
                        <a:lnTo>
                          <a:pt x="0" y="180473"/>
                        </a:lnTo>
                        <a:lnTo>
                          <a:pt x="72189"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grpSp>
            <p:nvGrpSpPr>
              <p:cNvPr id="243" name="Group 242">
                <a:extLst>
                  <a:ext uri="{FF2B5EF4-FFF2-40B4-BE49-F238E27FC236}">
                    <a16:creationId xmlns:a16="http://schemas.microsoft.com/office/drawing/2014/main" id="{79EA289E-B3D9-4D79-BBA1-127CC66D4B1B}"/>
                  </a:ext>
                </a:extLst>
              </p:cNvPr>
              <p:cNvGrpSpPr/>
              <p:nvPr/>
            </p:nvGrpSpPr>
            <p:grpSpPr>
              <a:xfrm rot="67231">
                <a:off x="5536224" y="4141316"/>
                <a:ext cx="106661" cy="109751"/>
                <a:chOff x="8756909" y="5467904"/>
                <a:chExt cx="139675" cy="140019"/>
              </a:xfrm>
            </p:grpSpPr>
            <p:cxnSp>
              <p:nvCxnSpPr>
                <p:cNvPr id="525" name="Straight Connector 524">
                  <a:extLst>
                    <a:ext uri="{FF2B5EF4-FFF2-40B4-BE49-F238E27FC236}">
                      <a16:creationId xmlns:a16="http://schemas.microsoft.com/office/drawing/2014/main" id="{9D76C59D-05F5-482E-BA04-CBFF16AC0B57}"/>
                    </a:ext>
                  </a:extLst>
                </p:cNvPr>
                <p:cNvCxnSpPr/>
                <p:nvPr/>
              </p:nvCxnSpPr>
              <p:spPr bwMode="auto">
                <a:xfrm>
                  <a:off x="8788705" y="5467904"/>
                  <a:ext cx="107879" cy="107879"/>
                </a:xfrm>
                <a:prstGeom prst="line">
                  <a:avLst/>
                </a:prstGeom>
                <a:noFill/>
                <a:ln w="28575" cap="flat" cmpd="sng" algn="ctr">
                  <a:solidFill>
                    <a:schemeClr val="bg1"/>
                  </a:solidFill>
                  <a:prstDash val="solid"/>
                  <a:round/>
                  <a:headEnd type="none" w="med" len="med"/>
                  <a:tailEnd type="none" w="med" len="med"/>
                </a:ln>
                <a:effectLst/>
              </p:spPr>
            </p:cxnSp>
            <p:cxnSp>
              <p:nvCxnSpPr>
                <p:cNvPr id="526" name="Straight Connector 525">
                  <a:extLst>
                    <a:ext uri="{FF2B5EF4-FFF2-40B4-BE49-F238E27FC236}">
                      <a16:creationId xmlns:a16="http://schemas.microsoft.com/office/drawing/2014/main" id="{ED95307B-0A39-44D8-89FF-DFC608D89D61}"/>
                    </a:ext>
                  </a:extLst>
                </p:cNvPr>
                <p:cNvCxnSpPr>
                  <a:cxnSpLocks/>
                </p:cNvCxnSpPr>
                <p:nvPr/>
              </p:nvCxnSpPr>
              <p:spPr bwMode="auto">
                <a:xfrm>
                  <a:off x="8756909" y="5500044"/>
                  <a:ext cx="107879" cy="107879"/>
                </a:xfrm>
                <a:prstGeom prst="line">
                  <a:avLst/>
                </a:prstGeom>
                <a:noFill/>
                <a:ln w="28575" cap="flat" cmpd="sng" algn="ctr">
                  <a:solidFill>
                    <a:schemeClr val="bg1"/>
                  </a:solidFill>
                  <a:prstDash val="solid"/>
                  <a:round/>
                  <a:headEnd type="none" w="med" len="med"/>
                  <a:tailEnd type="none" w="med" len="med"/>
                </a:ln>
                <a:effectLst/>
              </p:spPr>
            </p:cxnSp>
          </p:grpSp>
          <p:sp>
            <p:nvSpPr>
              <p:cNvPr id="244" name="Pentagon 243">
                <a:extLst>
                  <a:ext uri="{FF2B5EF4-FFF2-40B4-BE49-F238E27FC236}">
                    <a16:creationId xmlns:a16="http://schemas.microsoft.com/office/drawing/2014/main" id="{DF6B2F06-C897-4D55-A67B-283418AB1F4B}"/>
                  </a:ext>
                </a:extLst>
              </p:cNvPr>
              <p:cNvSpPr/>
              <p:nvPr/>
            </p:nvSpPr>
            <p:spPr bwMode="auto">
              <a:xfrm rot="15817700">
                <a:off x="5149687" y="3859708"/>
                <a:ext cx="402336" cy="402336"/>
              </a:xfrm>
              <a:prstGeom prst="pentagon">
                <a:avLst/>
              </a:prstGeom>
              <a:noFill/>
              <a:ln w="2857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cxnSp>
            <p:nvCxnSpPr>
              <p:cNvPr id="245" name="Straight Connector 244">
                <a:extLst>
                  <a:ext uri="{FF2B5EF4-FFF2-40B4-BE49-F238E27FC236}">
                    <a16:creationId xmlns:a16="http://schemas.microsoft.com/office/drawing/2014/main" id="{F4079F31-F522-4FD0-B5BB-0097E557BD15}"/>
                  </a:ext>
                </a:extLst>
              </p:cNvPr>
              <p:cNvCxnSpPr>
                <a:cxnSpLocks/>
              </p:cNvCxnSpPr>
              <p:nvPr/>
            </p:nvCxnSpPr>
            <p:spPr bwMode="auto">
              <a:xfrm flipV="1">
                <a:off x="5219309" y="4262553"/>
                <a:ext cx="98952" cy="124851"/>
              </a:xfrm>
              <a:prstGeom prst="line">
                <a:avLst/>
              </a:prstGeom>
              <a:noFill/>
              <a:ln w="28575" cap="flat" cmpd="sng" algn="ctr">
                <a:solidFill>
                  <a:schemeClr val="bg1"/>
                </a:solidFill>
                <a:prstDash val="solid"/>
                <a:round/>
                <a:headEnd type="none" w="med" len="med"/>
                <a:tailEnd type="none" w="med" len="med"/>
              </a:ln>
              <a:effectLst/>
            </p:spPr>
          </p:cxnSp>
          <p:sp>
            <p:nvSpPr>
              <p:cNvPr id="246" name="TextBox 245">
                <a:extLst>
                  <a:ext uri="{FF2B5EF4-FFF2-40B4-BE49-F238E27FC236}">
                    <a16:creationId xmlns:a16="http://schemas.microsoft.com/office/drawing/2014/main" id="{2850AFCA-57FB-41C2-8C30-9BA1BB14EF4B}"/>
                  </a:ext>
                </a:extLst>
              </p:cNvPr>
              <p:cNvSpPr txBox="1"/>
              <p:nvPr/>
            </p:nvSpPr>
            <p:spPr bwMode="auto">
              <a:xfrm>
                <a:off x="5375620" y="3749007"/>
                <a:ext cx="31739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highlight>
                      <a:srgbClr val="FFFFFF"/>
                    </a:highlight>
                    <a:uLnTx/>
                    <a:uFillTx/>
                    <a:latin typeface="Calibri" panose="020F0502020204030204" pitchFamily="34" charset="0"/>
                    <a:ea typeface="+mn-ea"/>
                    <a:cs typeface="Calibri" panose="020F0502020204030204" pitchFamily="34" charset="0"/>
                  </a:rPr>
                  <a:t>N</a:t>
                </a:r>
                <a:endParaRPr kumimoji="0" lang="en-US" sz="1200" b="0" i="1" u="none" strike="noStrike" kern="1200" cap="none" spc="0" normalizeH="0" baseline="0" noProof="0" dirty="0">
                  <a:ln>
                    <a:noFill/>
                  </a:ln>
                  <a:solidFill>
                    <a:srgbClr val="000000"/>
                  </a:solidFill>
                  <a:effectLst/>
                  <a:highlight>
                    <a:srgbClr val="FFFFFF"/>
                  </a:highlight>
                  <a:uLnTx/>
                  <a:uFillTx/>
                  <a:latin typeface="Calibri" panose="020F0502020204030204" pitchFamily="34" charset="0"/>
                  <a:ea typeface="+mn-ea"/>
                  <a:cs typeface="Calibri" panose="020F0502020204030204" pitchFamily="34" charset="0"/>
                </a:endParaRPr>
              </a:p>
            </p:txBody>
          </p:sp>
          <p:sp>
            <p:nvSpPr>
              <p:cNvPr id="247" name="TextBox 246">
                <a:extLst>
                  <a:ext uri="{FF2B5EF4-FFF2-40B4-BE49-F238E27FC236}">
                    <a16:creationId xmlns:a16="http://schemas.microsoft.com/office/drawing/2014/main" id="{F0B6E6E8-B3BF-46FA-B5BB-98D2EE936CD5}"/>
                  </a:ext>
                </a:extLst>
              </p:cNvPr>
              <p:cNvSpPr txBox="1"/>
              <p:nvPr/>
            </p:nvSpPr>
            <p:spPr bwMode="auto">
              <a:xfrm rot="18967772">
                <a:off x="5585186" y="4135756"/>
                <a:ext cx="1866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a:t>
                </a:r>
                <a:endPar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nvGrpSpPr>
              <p:cNvPr id="248" name="Group 247">
                <a:extLst>
                  <a:ext uri="{FF2B5EF4-FFF2-40B4-BE49-F238E27FC236}">
                    <a16:creationId xmlns:a16="http://schemas.microsoft.com/office/drawing/2014/main" id="{43008F33-7D3E-4853-BFB5-45EF9979EC2F}"/>
                  </a:ext>
                </a:extLst>
              </p:cNvPr>
              <p:cNvGrpSpPr/>
              <p:nvPr/>
            </p:nvGrpSpPr>
            <p:grpSpPr>
              <a:xfrm>
                <a:off x="5134709" y="3531017"/>
                <a:ext cx="186621" cy="334022"/>
                <a:chOff x="5194017" y="3517409"/>
                <a:chExt cx="186621" cy="334022"/>
              </a:xfrm>
            </p:grpSpPr>
            <p:grpSp>
              <p:nvGrpSpPr>
                <p:cNvPr id="521" name="Group 520">
                  <a:extLst>
                    <a:ext uri="{FF2B5EF4-FFF2-40B4-BE49-F238E27FC236}">
                      <a16:creationId xmlns:a16="http://schemas.microsoft.com/office/drawing/2014/main" id="{F5EE63D6-12F2-4608-B627-82338A111E95}"/>
                    </a:ext>
                  </a:extLst>
                </p:cNvPr>
                <p:cNvGrpSpPr/>
                <p:nvPr/>
              </p:nvGrpSpPr>
              <p:grpSpPr>
                <a:xfrm rot="1759145">
                  <a:off x="5272944" y="3741680"/>
                  <a:ext cx="106661" cy="109751"/>
                  <a:chOff x="8756909" y="5467904"/>
                  <a:chExt cx="139675" cy="140019"/>
                </a:xfrm>
              </p:grpSpPr>
              <p:cxnSp>
                <p:nvCxnSpPr>
                  <p:cNvPr id="523" name="Straight Connector 522">
                    <a:extLst>
                      <a:ext uri="{FF2B5EF4-FFF2-40B4-BE49-F238E27FC236}">
                        <a16:creationId xmlns:a16="http://schemas.microsoft.com/office/drawing/2014/main" id="{16A734D4-292E-46EE-80DF-C74B991E474C}"/>
                      </a:ext>
                    </a:extLst>
                  </p:cNvPr>
                  <p:cNvCxnSpPr/>
                  <p:nvPr/>
                </p:nvCxnSpPr>
                <p:spPr bwMode="auto">
                  <a:xfrm>
                    <a:off x="8788705" y="5467904"/>
                    <a:ext cx="107879" cy="107879"/>
                  </a:xfrm>
                  <a:prstGeom prst="line">
                    <a:avLst/>
                  </a:prstGeom>
                  <a:noFill/>
                  <a:ln w="28575" cap="flat" cmpd="sng" algn="ctr">
                    <a:solidFill>
                      <a:schemeClr val="bg1"/>
                    </a:solidFill>
                    <a:prstDash val="solid"/>
                    <a:round/>
                    <a:headEnd type="none" w="med" len="med"/>
                    <a:tailEnd type="none" w="med" len="med"/>
                  </a:ln>
                  <a:effectLst/>
                </p:spPr>
              </p:cxnSp>
              <p:cxnSp>
                <p:nvCxnSpPr>
                  <p:cNvPr id="524" name="Straight Connector 523">
                    <a:extLst>
                      <a:ext uri="{FF2B5EF4-FFF2-40B4-BE49-F238E27FC236}">
                        <a16:creationId xmlns:a16="http://schemas.microsoft.com/office/drawing/2014/main" id="{6FC5C678-2247-43FE-9005-9B558EDEEAD9}"/>
                      </a:ext>
                    </a:extLst>
                  </p:cNvPr>
                  <p:cNvCxnSpPr>
                    <a:cxnSpLocks/>
                  </p:cNvCxnSpPr>
                  <p:nvPr/>
                </p:nvCxnSpPr>
                <p:spPr bwMode="auto">
                  <a:xfrm>
                    <a:off x="8756909" y="5500044"/>
                    <a:ext cx="107879" cy="107879"/>
                  </a:xfrm>
                  <a:prstGeom prst="line">
                    <a:avLst/>
                  </a:prstGeom>
                  <a:noFill/>
                  <a:ln w="28575" cap="flat" cmpd="sng" algn="ctr">
                    <a:solidFill>
                      <a:schemeClr val="bg1"/>
                    </a:solidFill>
                    <a:prstDash val="solid"/>
                    <a:round/>
                    <a:headEnd type="none" w="med" len="med"/>
                    <a:tailEnd type="none" w="med" len="med"/>
                  </a:ln>
                  <a:effectLst/>
                </p:spPr>
              </p:cxnSp>
            </p:grpSp>
            <p:sp>
              <p:nvSpPr>
                <p:cNvPr id="522" name="TextBox 521">
                  <a:extLst>
                    <a:ext uri="{FF2B5EF4-FFF2-40B4-BE49-F238E27FC236}">
                      <a16:creationId xmlns:a16="http://schemas.microsoft.com/office/drawing/2014/main" id="{DAE03427-5F52-480D-991F-E04726DE913D}"/>
                    </a:ext>
                  </a:extLst>
                </p:cNvPr>
                <p:cNvSpPr txBox="1"/>
                <p:nvPr/>
              </p:nvSpPr>
              <p:spPr bwMode="auto">
                <a:xfrm rot="20610556">
                  <a:off x="5194017" y="3517409"/>
                  <a:ext cx="1866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a:t>
                  </a:r>
                  <a:endPar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sp>
            <p:nvSpPr>
              <p:cNvPr id="249" name="TextBox 248">
                <a:extLst>
                  <a:ext uri="{FF2B5EF4-FFF2-40B4-BE49-F238E27FC236}">
                    <a16:creationId xmlns:a16="http://schemas.microsoft.com/office/drawing/2014/main" id="{2CCF8526-60D3-4644-9098-4C85C0312EB6}"/>
                  </a:ext>
                </a:extLst>
              </p:cNvPr>
              <p:cNvSpPr txBox="1"/>
              <p:nvPr/>
            </p:nvSpPr>
            <p:spPr bwMode="auto">
              <a:xfrm>
                <a:off x="5286937" y="4272047"/>
                <a:ext cx="260498" cy="268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8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a:t>
                </a:r>
              </a:p>
            </p:txBody>
          </p:sp>
          <p:cxnSp>
            <p:nvCxnSpPr>
              <p:cNvPr id="250" name="Straight Connector 249">
                <a:extLst>
                  <a:ext uri="{FF2B5EF4-FFF2-40B4-BE49-F238E27FC236}">
                    <a16:creationId xmlns:a16="http://schemas.microsoft.com/office/drawing/2014/main" id="{A9E7559C-1CC0-4040-9B80-9A5F5F5681AF}"/>
                  </a:ext>
                </a:extLst>
              </p:cNvPr>
              <p:cNvCxnSpPr>
                <a:cxnSpLocks/>
              </p:cNvCxnSpPr>
              <p:nvPr/>
            </p:nvCxnSpPr>
            <p:spPr bwMode="auto">
              <a:xfrm rot="18967772" flipH="1" flipV="1">
                <a:off x="5346880" y="4250346"/>
                <a:ext cx="1310" cy="82845"/>
              </a:xfrm>
              <a:prstGeom prst="line">
                <a:avLst/>
              </a:prstGeom>
              <a:noFill/>
              <a:ln w="28575" cap="flat" cmpd="sng" algn="ctr">
                <a:solidFill>
                  <a:schemeClr val="bg1"/>
                </a:solidFill>
                <a:prstDash val="solid"/>
                <a:round/>
                <a:headEnd type="none" w="med" len="med"/>
                <a:tailEnd type="none" w="med" len="med"/>
              </a:ln>
              <a:effectLst/>
            </p:spPr>
          </p:cxnSp>
          <p:grpSp>
            <p:nvGrpSpPr>
              <p:cNvPr id="251" name="Group 250">
                <a:extLst>
                  <a:ext uri="{FF2B5EF4-FFF2-40B4-BE49-F238E27FC236}">
                    <a16:creationId xmlns:a16="http://schemas.microsoft.com/office/drawing/2014/main" id="{2ECEE578-EB5E-4E64-B6C9-1EA3CAF244BC}"/>
                  </a:ext>
                </a:extLst>
              </p:cNvPr>
              <p:cNvGrpSpPr/>
              <p:nvPr/>
            </p:nvGrpSpPr>
            <p:grpSpPr>
              <a:xfrm>
                <a:off x="7058688" y="3888265"/>
                <a:ext cx="186621" cy="353164"/>
                <a:chOff x="7148298" y="3900828"/>
                <a:chExt cx="186621" cy="353164"/>
              </a:xfrm>
            </p:grpSpPr>
            <p:grpSp>
              <p:nvGrpSpPr>
                <p:cNvPr id="517" name="Group 516">
                  <a:extLst>
                    <a:ext uri="{FF2B5EF4-FFF2-40B4-BE49-F238E27FC236}">
                      <a16:creationId xmlns:a16="http://schemas.microsoft.com/office/drawing/2014/main" id="{8997AA16-F5AF-4F29-8B96-28D73D485868}"/>
                    </a:ext>
                  </a:extLst>
                </p:cNvPr>
                <p:cNvGrpSpPr/>
                <p:nvPr/>
              </p:nvGrpSpPr>
              <p:grpSpPr>
                <a:xfrm rot="2699459">
                  <a:off x="7188925" y="3900828"/>
                  <a:ext cx="106661" cy="109751"/>
                  <a:chOff x="8756909" y="5467904"/>
                  <a:chExt cx="139675" cy="140019"/>
                </a:xfrm>
              </p:grpSpPr>
              <p:cxnSp>
                <p:nvCxnSpPr>
                  <p:cNvPr id="519" name="Straight Connector 518">
                    <a:extLst>
                      <a:ext uri="{FF2B5EF4-FFF2-40B4-BE49-F238E27FC236}">
                        <a16:creationId xmlns:a16="http://schemas.microsoft.com/office/drawing/2014/main" id="{0B9F85D1-7B5F-4B81-9B79-84292CEA33FE}"/>
                      </a:ext>
                    </a:extLst>
                  </p:cNvPr>
                  <p:cNvCxnSpPr/>
                  <p:nvPr/>
                </p:nvCxnSpPr>
                <p:spPr bwMode="auto">
                  <a:xfrm>
                    <a:off x="8788705" y="5467904"/>
                    <a:ext cx="107879" cy="107879"/>
                  </a:xfrm>
                  <a:prstGeom prst="line">
                    <a:avLst/>
                  </a:prstGeom>
                  <a:noFill/>
                  <a:ln w="28575" cap="flat" cmpd="sng" algn="ctr">
                    <a:solidFill>
                      <a:schemeClr val="bg1"/>
                    </a:solidFill>
                    <a:prstDash val="solid"/>
                    <a:round/>
                    <a:headEnd type="none" w="med" len="med"/>
                    <a:tailEnd type="none" w="med" len="med"/>
                  </a:ln>
                  <a:effectLst/>
                </p:spPr>
              </p:cxnSp>
              <p:cxnSp>
                <p:nvCxnSpPr>
                  <p:cNvPr id="520" name="Straight Connector 519">
                    <a:extLst>
                      <a:ext uri="{FF2B5EF4-FFF2-40B4-BE49-F238E27FC236}">
                        <a16:creationId xmlns:a16="http://schemas.microsoft.com/office/drawing/2014/main" id="{206771AC-0947-496F-BBE9-EF2B359496CE}"/>
                      </a:ext>
                    </a:extLst>
                  </p:cNvPr>
                  <p:cNvCxnSpPr>
                    <a:cxnSpLocks/>
                  </p:cNvCxnSpPr>
                  <p:nvPr/>
                </p:nvCxnSpPr>
                <p:spPr bwMode="auto">
                  <a:xfrm>
                    <a:off x="8756909" y="5500044"/>
                    <a:ext cx="107879" cy="107879"/>
                  </a:xfrm>
                  <a:prstGeom prst="line">
                    <a:avLst/>
                  </a:prstGeom>
                  <a:noFill/>
                  <a:ln w="28575" cap="flat" cmpd="sng" algn="ctr">
                    <a:solidFill>
                      <a:schemeClr val="bg1"/>
                    </a:solidFill>
                    <a:prstDash val="solid"/>
                    <a:round/>
                    <a:headEnd type="none" w="med" len="med"/>
                    <a:tailEnd type="none" w="med" len="med"/>
                  </a:ln>
                  <a:effectLst/>
                </p:spPr>
              </p:cxnSp>
            </p:grpSp>
            <p:sp>
              <p:nvSpPr>
                <p:cNvPr id="518" name="TextBox 517">
                  <a:extLst>
                    <a:ext uri="{FF2B5EF4-FFF2-40B4-BE49-F238E27FC236}">
                      <a16:creationId xmlns:a16="http://schemas.microsoft.com/office/drawing/2014/main" id="{62A5D2B2-3DDD-4100-8AF3-633EB499F275}"/>
                    </a:ext>
                  </a:extLst>
                </p:cNvPr>
                <p:cNvSpPr txBox="1"/>
                <p:nvPr/>
              </p:nvSpPr>
              <p:spPr bwMode="auto">
                <a:xfrm>
                  <a:off x="7148298" y="3946215"/>
                  <a:ext cx="1866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a:t>
                  </a:r>
                  <a:endPar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grpSp>
            <p:nvGrpSpPr>
              <p:cNvPr id="252" name="Group 251">
                <a:extLst>
                  <a:ext uri="{FF2B5EF4-FFF2-40B4-BE49-F238E27FC236}">
                    <a16:creationId xmlns:a16="http://schemas.microsoft.com/office/drawing/2014/main" id="{75683B56-75D8-4B0B-B7DD-BAB34F3EA648}"/>
                  </a:ext>
                </a:extLst>
              </p:cNvPr>
              <p:cNvGrpSpPr/>
              <p:nvPr/>
            </p:nvGrpSpPr>
            <p:grpSpPr>
              <a:xfrm>
                <a:off x="7852741" y="3891218"/>
                <a:ext cx="186621" cy="353164"/>
                <a:chOff x="6225293" y="3960073"/>
                <a:chExt cx="186621" cy="353164"/>
              </a:xfrm>
            </p:grpSpPr>
            <p:grpSp>
              <p:nvGrpSpPr>
                <p:cNvPr id="513" name="Group 512">
                  <a:extLst>
                    <a:ext uri="{FF2B5EF4-FFF2-40B4-BE49-F238E27FC236}">
                      <a16:creationId xmlns:a16="http://schemas.microsoft.com/office/drawing/2014/main" id="{1B038435-CD05-48E5-98A5-BFA23DC3F884}"/>
                    </a:ext>
                  </a:extLst>
                </p:cNvPr>
                <p:cNvGrpSpPr/>
                <p:nvPr/>
              </p:nvGrpSpPr>
              <p:grpSpPr>
                <a:xfrm rot="2699459">
                  <a:off x="6265920" y="3960073"/>
                  <a:ext cx="106661" cy="109751"/>
                  <a:chOff x="8756909" y="5467904"/>
                  <a:chExt cx="139675" cy="140019"/>
                </a:xfrm>
              </p:grpSpPr>
              <p:cxnSp>
                <p:nvCxnSpPr>
                  <p:cNvPr id="515" name="Straight Connector 514">
                    <a:extLst>
                      <a:ext uri="{FF2B5EF4-FFF2-40B4-BE49-F238E27FC236}">
                        <a16:creationId xmlns:a16="http://schemas.microsoft.com/office/drawing/2014/main" id="{1A133B0B-FEAA-4948-BD1B-9A345766739B}"/>
                      </a:ext>
                    </a:extLst>
                  </p:cNvPr>
                  <p:cNvCxnSpPr/>
                  <p:nvPr/>
                </p:nvCxnSpPr>
                <p:spPr bwMode="auto">
                  <a:xfrm>
                    <a:off x="8788705" y="5467904"/>
                    <a:ext cx="107879" cy="107879"/>
                  </a:xfrm>
                  <a:prstGeom prst="line">
                    <a:avLst/>
                  </a:prstGeom>
                  <a:noFill/>
                  <a:ln w="28575" cap="flat" cmpd="sng" algn="ctr">
                    <a:solidFill>
                      <a:schemeClr val="bg1"/>
                    </a:solidFill>
                    <a:prstDash val="solid"/>
                    <a:round/>
                    <a:headEnd type="none" w="med" len="med"/>
                    <a:tailEnd type="none" w="med" len="med"/>
                  </a:ln>
                  <a:effectLst/>
                </p:spPr>
              </p:cxnSp>
              <p:cxnSp>
                <p:nvCxnSpPr>
                  <p:cNvPr id="516" name="Straight Connector 515">
                    <a:extLst>
                      <a:ext uri="{FF2B5EF4-FFF2-40B4-BE49-F238E27FC236}">
                        <a16:creationId xmlns:a16="http://schemas.microsoft.com/office/drawing/2014/main" id="{FCD26E49-8A05-4A27-B507-9F27AECAA55A}"/>
                      </a:ext>
                    </a:extLst>
                  </p:cNvPr>
                  <p:cNvCxnSpPr>
                    <a:cxnSpLocks/>
                  </p:cNvCxnSpPr>
                  <p:nvPr/>
                </p:nvCxnSpPr>
                <p:spPr bwMode="auto">
                  <a:xfrm>
                    <a:off x="8756909" y="5500044"/>
                    <a:ext cx="107879" cy="107879"/>
                  </a:xfrm>
                  <a:prstGeom prst="line">
                    <a:avLst/>
                  </a:prstGeom>
                  <a:noFill/>
                  <a:ln w="28575" cap="flat" cmpd="sng" algn="ctr">
                    <a:solidFill>
                      <a:schemeClr val="bg1"/>
                    </a:solidFill>
                    <a:prstDash val="solid"/>
                    <a:round/>
                    <a:headEnd type="none" w="med" len="med"/>
                    <a:tailEnd type="none" w="med" len="med"/>
                  </a:ln>
                  <a:effectLst/>
                </p:spPr>
              </p:cxnSp>
            </p:grpSp>
            <p:sp>
              <p:nvSpPr>
                <p:cNvPr id="514" name="TextBox 513">
                  <a:extLst>
                    <a:ext uri="{FF2B5EF4-FFF2-40B4-BE49-F238E27FC236}">
                      <a16:creationId xmlns:a16="http://schemas.microsoft.com/office/drawing/2014/main" id="{5A3A7B0A-CD11-4B42-9986-A83C606BA216}"/>
                    </a:ext>
                  </a:extLst>
                </p:cNvPr>
                <p:cNvSpPr txBox="1"/>
                <p:nvPr/>
              </p:nvSpPr>
              <p:spPr bwMode="auto">
                <a:xfrm>
                  <a:off x="6225293" y="4005460"/>
                  <a:ext cx="1866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a:t>
                  </a:r>
                  <a:endPar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sp>
            <p:nvSpPr>
              <p:cNvPr id="253" name="TextBox 252">
                <a:extLst>
                  <a:ext uri="{FF2B5EF4-FFF2-40B4-BE49-F238E27FC236}">
                    <a16:creationId xmlns:a16="http://schemas.microsoft.com/office/drawing/2014/main" id="{33D4C450-B9D3-4D1D-95E6-50DEC655F8CB}"/>
                  </a:ext>
                </a:extLst>
              </p:cNvPr>
              <p:cNvSpPr txBox="1"/>
              <p:nvPr/>
            </p:nvSpPr>
            <p:spPr bwMode="auto">
              <a:xfrm>
                <a:off x="7128190" y="3527275"/>
                <a:ext cx="260498" cy="441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8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a:t>
                </a:r>
                <a:r>
                  <a:rPr kumimoji="0" lang="en-US" sz="1200" b="1" i="0" u="none" strike="noStrike" kern="1200" cap="none" spc="0" normalizeH="0" baseline="0" noProof="0" dirty="0">
                    <a:ln>
                      <a:noFill/>
                    </a:ln>
                    <a:solidFill>
                      <a:srgbClr val="000000"/>
                    </a:solidFill>
                    <a:effectLst/>
                    <a:highlight>
                      <a:srgbClr val="FFFFFF"/>
                    </a:highlight>
                    <a:uLnTx/>
                    <a:uFillTx/>
                    <a:latin typeface="Calibri" panose="020F0502020204030204" pitchFamily="34" charset="0"/>
                    <a:ea typeface="+mn-ea"/>
                    <a:cs typeface="Calibri" panose="020F0502020204030204" pitchFamily="34" charset="0"/>
                  </a:rPr>
                  <a:t>N</a:t>
                </a:r>
              </a:p>
            </p:txBody>
          </p:sp>
          <p:cxnSp>
            <p:nvCxnSpPr>
              <p:cNvPr id="254" name="Straight Connector 253">
                <a:extLst>
                  <a:ext uri="{FF2B5EF4-FFF2-40B4-BE49-F238E27FC236}">
                    <a16:creationId xmlns:a16="http://schemas.microsoft.com/office/drawing/2014/main" id="{89A0FE4E-F748-46D6-997A-B947E23E7576}"/>
                  </a:ext>
                </a:extLst>
              </p:cNvPr>
              <p:cNvCxnSpPr>
                <a:cxnSpLocks/>
              </p:cNvCxnSpPr>
              <p:nvPr/>
            </p:nvCxnSpPr>
            <p:spPr bwMode="auto">
              <a:xfrm flipH="1" flipV="1">
                <a:off x="7323638" y="3842580"/>
                <a:ext cx="95535" cy="53284"/>
              </a:xfrm>
              <a:prstGeom prst="line">
                <a:avLst/>
              </a:prstGeom>
              <a:noFill/>
              <a:ln w="28575" cap="flat" cmpd="sng" algn="ctr">
                <a:solidFill>
                  <a:schemeClr val="bg1"/>
                </a:solidFill>
                <a:prstDash val="solid"/>
                <a:round/>
                <a:headEnd type="none" w="med" len="med"/>
                <a:tailEnd type="none" w="med" len="med"/>
              </a:ln>
              <a:effectLst/>
            </p:spPr>
          </p:cxnSp>
          <p:sp>
            <p:nvSpPr>
              <p:cNvPr id="255" name="Isosceles Triangle 254">
                <a:extLst>
                  <a:ext uri="{FF2B5EF4-FFF2-40B4-BE49-F238E27FC236}">
                    <a16:creationId xmlns:a16="http://schemas.microsoft.com/office/drawing/2014/main" id="{12F5C623-CB6E-4506-B252-3A556D0037DB}"/>
                  </a:ext>
                </a:extLst>
              </p:cNvPr>
              <p:cNvSpPr/>
              <p:nvPr/>
            </p:nvSpPr>
            <p:spPr bwMode="auto">
              <a:xfrm rot="2331764">
                <a:off x="7336283" y="3886976"/>
                <a:ext cx="73152" cy="109728"/>
              </a:xfrm>
              <a:prstGeom prst="triangle">
                <a:avLst/>
              </a:prstGeom>
              <a:solidFill>
                <a:schemeClr val="bg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nvGrpSpPr>
              <p:cNvPr id="256" name="Group 255">
                <a:extLst>
                  <a:ext uri="{FF2B5EF4-FFF2-40B4-BE49-F238E27FC236}">
                    <a16:creationId xmlns:a16="http://schemas.microsoft.com/office/drawing/2014/main" id="{536559C3-1AD1-43EC-91F0-BC9C2493F1BD}"/>
                  </a:ext>
                </a:extLst>
              </p:cNvPr>
              <p:cNvGrpSpPr/>
              <p:nvPr/>
            </p:nvGrpSpPr>
            <p:grpSpPr>
              <a:xfrm>
                <a:off x="7417992" y="3765292"/>
                <a:ext cx="790997" cy="153096"/>
                <a:chOff x="5585800" y="3419312"/>
                <a:chExt cx="790997" cy="153096"/>
              </a:xfrm>
            </p:grpSpPr>
            <p:sp>
              <p:nvSpPr>
                <p:cNvPr id="506" name="Freeform: Shape 505">
                  <a:extLst>
                    <a:ext uri="{FF2B5EF4-FFF2-40B4-BE49-F238E27FC236}">
                      <a16:creationId xmlns:a16="http://schemas.microsoft.com/office/drawing/2014/main" id="{011CCDF2-9E13-49BF-A3AB-D2926C2FCAA3}"/>
                    </a:ext>
                  </a:extLst>
                </p:cNvPr>
                <p:cNvSpPr/>
                <p:nvPr/>
              </p:nvSpPr>
              <p:spPr bwMode="auto">
                <a:xfrm rot="5806655">
                  <a:off x="5660931" y="3372222"/>
                  <a:ext cx="114827" cy="265089"/>
                </a:xfrm>
                <a:custGeom>
                  <a:avLst/>
                  <a:gdLst>
                    <a:gd name="connsiteX0" fmla="*/ 124326 w 124326"/>
                    <a:gd name="connsiteY0" fmla="*/ 352926 h 352926"/>
                    <a:gd name="connsiteX1" fmla="*/ 0 w 124326"/>
                    <a:gd name="connsiteY1" fmla="*/ 180473 h 352926"/>
                    <a:gd name="connsiteX2" fmla="*/ 72189 w 124326"/>
                    <a:gd name="connsiteY2" fmla="*/ 0 h 352926"/>
                  </a:gdLst>
                  <a:ahLst/>
                  <a:cxnLst>
                    <a:cxn ang="0">
                      <a:pos x="connsiteX0" y="connsiteY0"/>
                    </a:cxn>
                    <a:cxn ang="0">
                      <a:pos x="connsiteX1" y="connsiteY1"/>
                    </a:cxn>
                    <a:cxn ang="0">
                      <a:pos x="connsiteX2" y="connsiteY2"/>
                    </a:cxn>
                  </a:cxnLst>
                  <a:rect l="l" t="t" r="r" b="b"/>
                  <a:pathLst>
                    <a:path w="124326" h="352926">
                      <a:moveTo>
                        <a:pt x="124326" y="352926"/>
                      </a:moveTo>
                      <a:lnTo>
                        <a:pt x="0" y="180473"/>
                      </a:lnTo>
                      <a:lnTo>
                        <a:pt x="72189"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nvGrpSpPr>
                <p:cNvPr id="507" name="Group 506">
                  <a:extLst>
                    <a:ext uri="{FF2B5EF4-FFF2-40B4-BE49-F238E27FC236}">
                      <a16:creationId xmlns:a16="http://schemas.microsoft.com/office/drawing/2014/main" id="{34362118-75FE-437E-82ED-35D098AFA74D}"/>
                    </a:ext>
                  </a:extLst>
                </p:cNvPr>
                <p:cNvGrpSpPr/>
                <p:nvPr/>
              </p:nvGrpSpPr>
              <p:grpSpPr>
                <a:xfrm rot="21445207">
                  <a:off x="5717965" y="3419312"/>
                  <a:ext cx="394429" cy="149672"/>
                  <a:chOff x="6487934" y="2548605"/>
                  <a:chExt cx="326374" cy="100719"/>
                </a:xfrm>
              </p:grpSpPr>
              <p:sp>
                <p:nvSpPr>
                  <p:cNvPr id="511" name="Freeform: Shape 510">
                    <a:extLst>
                      <a:ext uri="{FF2B5EF4-FFF2-40B4-BE49-F238E27FC236}">
                        <a16:creationId xmlns:a16="http://schemas.microsoft.com/office/drawing/2014/main" id="{4F4D1218-927D-47CE-A38A-1FBB459F4A98}"/>
                      </a:ext>
                    </a:extLst>
                  </p:cNvPr>
                  <p:cNvSpPr/>
                  <p:nvPr/>
                </p:nvSpPr>
                <p:spPr bwMode="auto">
                  <a:xfrm rot="16896338">
                    <a:off x="6558973" y="2477566"/>
                    <a:ext cx="77271" cy="219350"/>
                  </a:xfrm>
                  <a:custGeom>
                    <a:avLst/>
                    <a:gdLst>
                      <a:gd name="connsiteX0" fmla="*/ 124326 w 124326"/>
                      <a:gd name="connsiteY0" fmla="*/ 352926 h 352926"/>
                      <a:gd name="connsiteX1" fmla="*/ 0 w 124326"/>
                      <a:gd name="connsiteY1" fmla="*/ 180473 h 352926"/>
                      <a:gd name="connsiteX2" fmla="*/ 72189 w 124326"/>
                      <a:gd name="connsiteY2" fmla="*/ 0 h 352926"/>
                    </a:gdLst>
                    <a:ahLst/>
                    <a:cxnLst>
                      <a:cxn ang="0">
                        <a:pos x="connsiteX0" y="connsiteY0"/>
                      </a:cxn>
                      <a:cxn ang="0">
                        <a:pos x="connsiteX1" y="connsiteY1"/>
                      </a:cxn>
                      <a:cxn ang="0">
                        <a:pos x="connsiteX2" y="connsiteY2"/>
                      </a:cxn>
                    </a:cxnLst>
                    <a:rect l="l" t="t" r="r" b="b"/>
                    <a:pathLst>
                      <a:path w="124326" h="352926">
                        <a:moveTo>
                          <a:pt x="124326" y="352926"/>
                        </a:moveTo>
                        <a:lnTo>
                          <a:pt x="0" y="180473"/>
                        </a:lnTo>
                        <a:lnTo>
                          <a:pt x="72189"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512" name="Freeform: Shape 511">
                    <a:extLst>
                      <a:ext uri="{FF2B5EF4-FFF2-40B4-BE49-F238E27FC236}">
                        <a16:creationId xmlns:a16="http://schemas.microsoft.com/office/drawing/2014/main" id="{4AFCD37B-0A51-4443-B5D2-B56DDC986206}"/>
                      </a:ext>
                    </a:extLst>
                  </p:cNvPr>
                  <p:cNvSpPr/>
                  <p:nvPr/>
                </p:nvSpPr>
                <p:spPr bwMode="auto">
                  <a:xfrm rot="6082291">
                    <a:off x="6665997" y="2501014"/>
                    <a:ext cx="77271" cy="219350"/>
                  </a:xfrm>
                  <a:custGeom>
                    <a:avLst/>
                    <a:gdLst>
                      <a:gd name="connsiteX0" fmla="*/ 124326 w 124326"/>
                      <a:gd name="connsiteY0" fmla="*/ 352926 h 352926"/>
                      <a:gd name="connsiteX1" fmla="*/ 0 w 124326"/>
                      <a:gd name="connsiteY1" fmla="*/ 180473 h 352926"/>
                      <a:gd name="connsiteX2" fmla="*/ 72189 w 124326"/>
                      <a:gd name="connsiteY2" fmla="*/ 0 h 352926"/>
                    </a:gdLst>
                    <a:ahLst/>
                    <a:cxnLst>
                      <a:cxn ang="0">
                        <a:pos x="connsiteX0" y="connsiteY0"/>
                      </a:cxn>
                      <a:cxn ang="0">
                        <a:pos x="connsiteX1" y="connsiteY1"/>
                      </a:cxn>
                      <a:cxn ang="0">
                        <a:pos x="connsiteX2" y="connsiteY2"/>
                      </a:cxn>
                    </a:cxnLst>
                    <a:rect l="l" t="t" r="r" b="b"/>
                    <a:pathLst>
                      <a:path w="124326" h="352926">
                        <a:moveTo>
                          <a:pt x="124326" y="352926"/>
                        </a:moveTo>
                        <a:lnTo>
                          <a:pt x="0" y="180473"/>
                        </a:lnTo>
                        <a:lnTo>
                          <a:pt x="72189"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508" name="Group 507">
                  <a:extLst>
                    <a:ext uri="{FF2B5EF4-FFF2-40B4-BE49-F238E27FC236}">
                      <a16:creationId xmlns:a16="http://schemas.microsoft.com/office/drawing/2014/main" id="{F4F6E819-A407-4EA8-BE03-A282309054ED}"/>
                    </a:ext>
                  </a:extLst>
                </p:cNvPr>
                <p:cNvGrpSpPr/>
                <p:nvPr/>
              </p:nvGrpSpPr>
              <p:grpSpPr>
                <a:xfrm rot="21445207">
                  <a:off x="5982368" y="3422736"/>
                  <a:ext cx="394429" cy="149672"/>
                  <a:chOff x="6487934" y="2548605"/>
                  <a:chExt cx="326374" cy="100719"/>
                </a:xfrm>
              </p:grpSpPr>
              <p:sp>
                <p:nvSpPr>
                  <p:cNvPr id="509" name="Freeform: Shape 508">
                    <a:extLst>
                      <a:ext uri="{FF2B5EF4-FFF2-40B4-BE49-F238E27FC236}">
                        <a16:creationId xmlns:a16="http://schemas.microsoft.com/office/drawing/2014/main" id="{35DA91E6-B997-4BE5-A02A-5AF412A6EF19}"/>
                      </a:ext>
                    </a:extLst>
                  </p:cNvPr>
                  <p:cNvSpPr/>
                  <p:nvPr/>
                </p:nvSpPr>
                <p:spPr bwMode="auto">
                  <a:xfrm rot="16896338">
                    <a:off x="6558973" y="2477566"/>
                    <a:ext cx="77271" cy="219350"/>
                  </a:xfrm>
                  <a:custGeom>
                    <a:avLst/>
                    <a:gdLst>
                      <a:gd name="connsiteX0" fmla="*/ 124326 w 124326"/>
                      <a:gd name="connsiteY0" fmla="*/ 352926 h 352926"/>
                      <a:gd name="connsiteX1" fmla="*/ 0 w 124326"/>
                      <a:gd name="connsiteY1" fmla="*/ 180473 h 352926"/>
                      <a:gd name="connsiteX2" fmla="*/ 72189 w 124326"/>
                      <a:gd name="connsiteY2" fmla="*/ 0 h 352926"/>
                    </a:gdLst>
                    <a:ahLst/>
                    <a:cxnLst>
                      <a:cxn ang="0">
                        <a:pos x="connsiteX0" y="connsiteY0"/>
                      </a:cxn>
                      <a:cxn ang="0">
                        <a:pos x="connsiteX1" y="connsiteY1"/>
                      </a:cxn>
                      <a:cxn ang="0">
                        <a:pos x="connsiteX2" y="connsiteY2"/>
                      </a:cxn>
                    </a:cxnLst>
                    <a:rect l="l" t="t" r="r" b="b"/>
                    <a:pathLst>
                      <a:path w="124326" h="352926">
                        <a:moveTo>
                          <a:pt x="124326" y="352926"/>
                        </a:moveTo>
                        <a:lnTo>
                          <a:pt x="0" y="180473"/>
                        </a:lnTo>
                        <a:lnTo>
                          <a:pt x="72189"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510" name="Freeform: Shape 509">
                    <a:extLst>
                      <a:ext uri="{FF2B5EF4-FFF2-40B4-BE49-F238E27FC236}">
                        <a16:creationId xmlns:a16="http://schemas.microsoft.com/office/drawing/2014/main" id="{191F84D0-3D2D-424E-84AC-4C92884B3F82}"/>
                      </a:ext>
                    </a:extLst>
                  </p:cNvPr>
                  <p:cNvSpPr/>
                  <p:nvPr/>
                </p:nvSpPr>
                <p:spPr bwMode="auto">
                  <a:xfrm rot="6082291">
                    <a:off x="6665997" y="2501014"/>
                    <a:ext cx="77271" cy="219350"/>
                  </a:xfrm>
                  <a:custGeom>
                    <a:avLst/>
                    <a:gdLst>
                      <a:gd name="connsiteX0" fmla="*/ 124326 w 124326"/>
                      <a:gd name="connsiteY0" fmla="*/ 352926 h 352926"/>
                      <a:gd name="connsiteX1" fmla="*/ 0 w 124326"/>
                      <a:gd name="connsiteY1" fmla="*/ 180473 h 352926"/>
                      <a:gd name="connsiteX2" fmla="*/ 72189 w 124326"/>
                      <a:gd name="connsiteY2" fmla="*/ 0 h 352926"/>
                    </a:gdLst>
                    <a:ahLst/>
                    <a:cxnLst>
                      <a:cxn ang="0">
                        <a:pos x="connsiteX0" y="connsiteY0"/>
                      </a:cxn>
                      <a:cxn ang="0">
                        <a:pos x="connsiteX1" y="connsiteY1"/>
                      </a:cxn>
                      <a:cxn ang="0">
                        <a:pos x="connsiteX2" y="connsiteY2"/>
                      </a:cxn>
                    </a:cxnLst>
                    <a:rect l="l" t="t" r="r" b="b"/>
                    <a:pathLst>
                      <a:path w="124326" h="352926">
                        <a:moveTo>
                          <a:pt x="124326" y="352926"/>
                        </a:moveTo>
                        <a:lnTo>
                          <a:pt x="0" y="180473"/>
                        </a:lnTo>
                        <a:lnTo>
                          <a:pt x="72189"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sp>
            <p:nvSpPr>
              <p:cNvPr id="257" name="TextBox 256">
                <a:extLst>
                  <a:ext uri="{FF2B5EF4-FFF2-40B4-BE49-F238E27FC236}">
                    <a16:creationId xmlns:a16="http://schemas.microsoft.com/office/drawing/2014/main" id="{5CFECB9D-2636-4CD0-9BBA-962A208A246B}"/>
                  </a:ext>
                </a:extLst>
              </p:cNvPr>
              <p:cNvSpPr txBox="1"/>
              <p:nvPr/>
            </p:nvSpPr>
            <p:spPr bwMode="auto">
              <a:xfrm>
                <a:off x="7554319" y="3781822"/>
                <a:ext cx="260498" cy="441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8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highlight>
                      <a:srgbClr val="FFFFFF"/>
                    </a:highlight>
                    <a:uLnTx/>
                    <a:uFillTx/>
                    <a:latin typeface="Calibri" panose="020F0502020204030204" pitchFamily="34" charset="0"/>
                    <a:ea typeface="+mn-ea"/>
                    <a:cs typeface="Calibri" panose="020F0502020204030204" pitchFamily="34" charset="0"/>
                  </a:rPr>
                  <a:t>N</a:t>
                </a:r>
              </a:p>
              <a:p>
                <a:pPr marL="0" marR="0" lvl="0" indent="0" algn="ctr" defTabSz="914400" rtl="0" eaLnBrk="0" fontAlgn="base" latinLnBrk="0" hangingPunct="0">
                  <a:lnSpc>
                    <a:spcPct val="8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a:t>
                </a:r>
              </a:p>
            </p:txBody>
          </p:sp>
          <p:grpSp>
            <p:nvGrpSpPr>
              <p:cNvPr id="258" name="Group 257">
                <a:extLst>
                  <a:ext uri="{FF2B5EF4-FFF2-40B4-BE49-F238E27FC236}">
                    <a16:creationId xmlns:a16="http://schemas.microsoft.com/office/drawing/2014/main" id="{55A88017-3B52-473F-8E02-377D4D398F37}"/>
                  </a:ext>
                </a:extLst>
              </p:cNvPr>
              <p:cNvGrpSpPr/>
              <p:nvPr/>
            </p:nvGrpSpPr>
            <p:grpSpPr>
              <a:xfrm>
                <a:off x="6371593" y="3775709"/>
                <a:ext cx="790997" cy="153096"/>
                <a:chOff x="5585800" y="3419312"/>
                <a:chExt cx="790997" cy="153096"/>
              </a:xfrm>
            </p:grpSpPr>
            <p:sp>
              <p:nvSpPr>
                <p:cNvPr id="344" name="Freeform: Shape 343">
                  <a:extLst>
                    <a:ext uri="{FF2B5EF4-FFF2-40B4-BE49-F238E27FC236}">
                      <a16:creationId xmlns:a16="http://schemas.microsoft.com/office/drawing/2014/main" id="{1CE46EB8-D885-4742-A5A2-93216F2D4519}"/>
                    </a:ext>
                  </a:extLst>
                </p:cNvPr>
                <p:cNvSpPr/>
                <p:nvPr/>
              </p:nvSpPr>
              <p:spPr bwMode="auto">
                <a:xfrm rot="5806655">
                  <a:off x="5660931" y="3372222"/>
                  <a:ext cx="114827" cy="265089"/>
                </a:xfrm>
                <a:custGeom>
                  <a:avLst/>
                  <a:gdLst>
                    <a:gd name="connsiteX0" fmla="*/ 124326 w 124326"/>
                    <a:gd name="connsiteY0" fmla="*/ 352926 h 352926"/>
                    <a:gd name="connsiteX1" fmla="*/ 0 w 124326"/>
                    <a:gd name="connsiteY1" fmla="*/ 180473 h 352926"/>
                    <a:gd name="connsiteX2" fmla="*/ 72189 w 124326"/>
                    <a:gd name="connsiteY2" fmla="*/ 0 h 352926"/>
                  </a:gdLst>
                  <a:ahLst/>
                  <a:cxnLst>
                    <a:cxn ang="0">
                      <a:pos x="connsiteX0" y="connsiteY0"/>
                    </a:cxn>
                    <a:cxn ang="0">
                      <a:pos x="connsiteX1" y="connsiteY1"/>
                    </a:cxn>
                    <a:cxn ang="0">
                      <a:pos x="connsiteX2" y="connsiteY2"/>
                    </a:cxn>
                  </a:cxnLst>
                  <a:rect l="l" t="t" r="r" b="b"/>
                  <a:pathLst>
                    <a:path w="124326" h="352926">
                      <a:moveTo>
                        <a:pt x="124326" y="352926"/>
                      </a:moveTo>
                      <a:lnTo>
                        <a:pt x="0" y="180473"/>
                      </a:lnTo>
                      <a:lnTo>
                        <a:pt x="72189"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nvGrpSpPr>
                <p:cNvPr id="345" name="Group 344">
                  <a:extLst>
                    <a:ext uri="{FF2B5EF4-FFF2-40B4-BE49-F238E27FC236}">
                      <a16:creationId xmlns:a16="http://schemas.microsoft.com/office/drawing/2014/main" id="{5038773D-732B-45AB-8220-A6C0B77A73A2}"/>
                    </a:ext>
                  </a:extLst>
                </p:cNvPr>
                <p:cNvGrpSpPr/>
                <p:nvPr/>
              </p:nvGrpSpPr>
              <p:grpSpPr>
                <a:xfrm rot="21445207">
                  <a:off x="5717965" y="3419312"/>
                  <a:ext cx="394429" cy="149672"/>
                  <a:chOff x="6487934" y="2548605"/>
                  <a:chExt cx="326374" cy="100719"/>
                </a:xfrm>
              </p:grpSpPr>
              <p:sp>
                <p:nvSpPr>
                  <p:cNvPr id="502" name="Freeform: Shape 501">
                    <a:extLst>
                      <a:ext uri="{FF2B5EF4-FFF2-40B4-BE49-F238E27FC236}">
                        <a16:creationId xmlns:a16="http://schemas.microsoft.com/office/drawing/2014/main" id="{5D18E031-A8D5-4548-8119-F4EA2CC80220}"/>
                      </a:ext>
                    </a:extLst>
                  </p:cNvPr>
                  <p:cNvSpPr/>
                  <p:nvPr/>
                </p:nvSpPr>
                <p:spPr bwMode="auto">
                  <a:xfrm rot="16896338">
                    <a:off x="6558973" y="2477566"/>
                    <a:ext cx="77271" cy="219350"/>
                  </a:xfrm>
                  <a:custGeom>
                    <a:avLst/>
                    <a:gdLst>
                      <a:gd name="connsiteX0" fmla="*/ 124326 w 124326"/>
                      <a:gd name="connsiteY0" fmla="*/ 352926 h 352926"/>
                      <a:gd name="connsiteX1" fmla="*/ 0 w 124326"/>
                      <a:gd name="connsiteY1" fmla="*/ 180473 h 352926"/>
                      <a:gd name="connsiteX2" fmla="*/ 72189 w 124326"/>
                      <a:gd name="connsiteY2" fmla="*/ 0 h 352926"/>
                    </a:gdLst>
                    <a:ahLst/>
                    <a:cxnLst>
                      <a:cxn ang="0">
                        <a:pos x="connsiteX0" y="connsiteY0"/>
                      </a:cxn>
                      <a:cxn ang="0">
                        <a:pos x="connsiteX1" y="connsiteY1"/>
                      </a:cxn>
                      <a:cxn ang="0">
                        <a:pos x="connsiteX2" y="connsiteY2"/>
                      </a:cxn>
                    </a:cxnLst>
                    <a:rect l="l" t="t" r="r" b="b"/>
                    <a:pathLst>
                      <a:path w="124326" h="352926">
                        <a:moveTo>
                          <a:pt x="124326" y="352926"/>
                        </a:moveTo>
                        <a:lnTo>
                          <a:pt x="0" y="180473"/>
                        </a:lnTo>
                        <a:lnTo>
                          <a:pt x="72189"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503" name="Freeform: Shape 502">
                    <a:extLst>
                      <a:ext uri="{FF2B5EF4-FFF2-40B4-BE49-F238E27FC236}">
                        <a16:creationId xmlns:a16="http://schemas.microsoft.com/office/drawing/2014/main" id="{99A46A89-9EB4-47E8-9231-60F96510B671}"/>
                      </a:ext>
                    </a:extLst>
                  </p:cNvPr>
                  <p:cNvSpPr/>
                  <p:nvPr/>
                </p:nvSpPr>
                <p:spPr bwMode="auto">
                  <a:xfrm rot="6082291">
                    <a:off x="6665997" y="2501014"/>
                    <a:ext cx="77271" cy="219350"/>
                  </a:xfrm>
                  <a:custGeom>
                    <a:avLst/>
                    <a:gdLst>
                      <a:gd name="connsiteX0" fmla="*/ 124326 w 124326"/>
                      <a:gd name="connsiteY0" fmla="*/ 352926 h 352926"/>
                      <a:gd name="connsiteX1" fmla="*/ 0 w 124326"/>
                      <a:gd name="connsiteY1" fmla="*/ 180473 h 352926"/>
                      <a:gd name="connsiteX2" fmla="*/ 72189 w 124326"/>
                      <a:gd name="connsiteY2" fmla="*/ 0 h 352926"/>
                    </a:gdLst>
                    <a:ahLst/>
                    <a:cxnLst>
                      <a:cxn ang="0">
                        <a:pos x="connsiteX0" y="connsiteY0"/>
                      </a:cxn>
                      <a:cxn ang="0">
                        <a:pos x="connsiteX1" y="connsiteY1"/>
                      </a:cxn>
                      <a:cxn ang="0">
                        <a:pos x="connsiteX2" y="connsiteY2"/>
                      </a:cxn>
                    </a:cxnLst>
                    <a:rect l="l" t="t" r="r" b="b"/>
                    <a:pathLst>
                      <a:path w="124326" h="352926">
                        <a:moveTo>
                          <a:pt x="124326" y="352926"/>
                        </a:moveTo>
                        <a:lnTo>
                          <a:pt x="0" y="180473"/>
                        </a:lnTo>
                        <a:lnTo>
                          <a:pt x="72189"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346" name="Group 345">
                  <a:extLst>
                    <a:ext uri="{FF2B5EF4-FFF2-40B4-BE49-F238E27FC236}">
                      <a16:creationId xmlns:a16="http://schemas.microsoft.com/office/drawing/2014/main" id="{55CD1C21-B8A9-4705-A4C8-E8FDDAAB73AB}"/>
                    </a:ext>
                  </a:extLst>
                </p:cNvPr>
                <p:cNvGrpSpPr/>
                <p:nvPr/>
              </p:nvGrpSpPr>
              <p:grpSpPr>
                <a:xfrm rot="21445207">
                  <a:off x="5982368" y="3422736"/>
                  <a:ext cx="394429" cy="149672"/>
                  <a:chOff x="6487934" y="2548605"/>
                  <a:chExt cx="326374" cy="100719"/>
                </a:xfrm>
              </p:grpSpPr>
              <p:sp>
                <p:nvSpPr>
                  <p:cNvPr id="347" name="Freeform: Shape 346">
                    <a:extLst>
                      <a:ext uri="{FF2B5EF4-FFF2-40B4-BE49-F238E27FC236}">
                        <a16:creationId xmlns:a16="http://schemas.microsoft.com/office/drawing/2014/main" id="{1F4289D7-4C67-4316-A90B-56779DBFF9D6}"/>
                      </a:ext>
                    </a:extLst>
                  </p:cNvPr>
                  <p:cNvSpPr/>
                  <p:nvPr/>
                </p:nvSpPr>
                <p:spPr bwMode="auto">
                  <a:xfrm rot="16896338">
                    <a:off x="6558973" y="2477566"/>
                    <a:ext cx="77271" cy="219350"/>
                  </a:xfrm>
                  <a:custGeom>
                    <a:avLst/>
                    <a:gdLst>
                      <a:gd name="connsiteX0" fmla="*/ 124326 w 124326"/>
                      <a:gd name="connsiteY0" fmla="*/ 352926 h 352926"/>
                      <a:gd name="connsiteX1" fmla="*/ 0 w 124326"/>
                      <a:gd name="connsiteY1" fmla="*/ 180473 h 352926"/>
                      <a:gd name="connsiteX2" fmla="*/ 72189 w 124326"/>
                      <a:gd name="connsiteY2" fmla="*/ 0 h 352926"/>
                    </a:gdLst>
                    <a:ahLst/>
                    <a:cxnLst>
                      <a:cxn ang="0">
                        <a:pos x="connsiteX0" y="connsiteY0"/>
                      </a:cxn>
                      <a:cxn ang="0">
                        <a:pos x="connsiteX1" y="connsiteY1"/>
                      </a:cxn>
                      <a:cxn ang="0">
                        <a:pos x="connsiteX2" y="connsiteY2"/>
                      </a:cxn>
                    </a:cxnLst>
                    <a:rect l="l" t="t" r="r" b="b"/>
                    <a:pathLst>
                      <a:path w="124326" h="352926">
                        <a:moveTo>
                          <a:pt x="124326" y="352926"/>
                        </a:moveTo>
                        <a:lnTo>
                          <a:pt x="0" y="180473"/>
                        </a:lnTo>
                        <a:lnTo>
                          <a:pt x="72189"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48" name="Freeform: Shape 347">
                    <a:extLst>
                      <a:ext uri="{FF2B5EF4-FFF2-40B4-BE49-F238E27FC236}">
                        <a16:creationId xmlns:a16="http://schemas.microsoft.com/office/drawing/2014/main" id="{633F0294-9603-4A09-95A6-33672926D422}"/>
                      </a:ext>
                    </a:extLst>
                  </p:cNvPr>
                  <p:cNvSpPr/>
                  <p:nvPr/>
                </p:nvSpPr>
                <p:spPr bwMode="auto">
                  <a:xfrm rot="6082291">
                    <a:off x="6665997" y="2501014"/>
                    <a:ext cx="77271" cy="219350"/>
                  </a:xfrm>
                  <a:custGeom>
                    <a:avLst/>
                    <a:gdLst>
                      <a:gd name="connsiteX0" fmla="*/ 124326 w 124326"/>
                      <a:gd name="connsiteY0" fmla="*/ 352926 h 352926"/>
                      <a:gd name="connsiteX1" fmla="*/ 0 w 124326"/>
                      <a:gd name="connsiteY1" fmla="*/ 180473 h 352926"/>
                      <a:gd name="connsiteX2" fmla="*/ 72189 w 124326"/>
                      <a:gd name="connsiteY2" fmla="*/ 0 h 352926"/>
                    </a:gdLst>
                    <a:ahLst/>
                    <a:cxnLst>
                      <a:cxn ang="0">
                        <a:pos x="connsiteX0" y="connsiteY0"/>
                      </a:cxn>
                      <a:cxn ang="0">
                        <a:pos x="connsiteX1" y="connsiteY1"/>
                      </a:cxn>
                      <a:cxn ang="0">
                        <a:pos x="connsiteX2" y="connsiteY2"/>
                      </a:cxn>
                    </a:cxnLst>
                    <a:rect l="l" t="t" r="r" b="b"/>
                    <a:pathLst>
                      <a:path w="124326" h="352926">
                        <a:moveTo>
                          <a:pt x="124326" y="352926"/>
                        </a:moveTo>
                        <a:lnTo>
                          <a:pt x="0" y="180473"/>
                        </a:lnTo>
                        <a:lnTo>
                          <a:pt x="72189"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cxnSp>
            <p:nvCxnSpPr>
              <p:cNvPr id="259" name="Straight Connector 258">
                <a:extLst>
                  <a:ext uri="{FF2B5EF4-FFF2-40B4-BE49-F238E27FC236}">
                    <a16:creationId xmlns:a16="http://schemas.microsoft.com/office/drawing/2014/main" id="{F29EDCA1-F0D5-4955-B755-A88243AB6A73}"/>
                  </a:ext>
                </a:extLst>
              </p:cNvPr>
              <p:cNvCxnSpPr>
                <a:cxnSpLocks/>
              </p:cNvCxnSpPr>
              <p:nvPr/>
            </p:nvCxnSpPr>
            <p:spPr bwMode="auto">
              <a:xfrm flipH="1">
                <a:off x="7153377" y="3859268"/>
                <a:ext cx="64578" cy="37279"/>
              </a:xfrm>
              <a:prstGeom prst="line">
                <a:avLst/>
              </a:prstGeom>
              <a:noFill/>
              <a:ln w="28575" cap="flat" cmpd="sng" algn="ctr">
                <a:solidFill>
                  <a:schemeClr val="bg1"/>
                </a:solidFill>
                <a:prstDash val="solid"/>
                <a:round/>
                <a:headEnd type="none" w="med" len="med"/>
                <a:tailEnd type="none" w="med" len="med"/>
              </a:ln>
              <a:effectLst/>
            </p:spPr>
          </p:cxnSp>
          <p:sp>
            <p:nvSpPr>
              <p:cNvPr id="260" name="TextBox 259">
                <a:extLst>
                  <a:ext uri="{FF2B5EF4-FFF2-40B4-BE49-F238E27FC236}">
                    <a16:creationId xmlns:a16="http://schemas.microsoft.com/office/drawing/2014/main" id="{5160F648-2A23-4CBC-A461-4C4C81CE628E}"/>
                  </a:ext>
                </a:extLst>
              </p:cNvPr>
              <p:cNvSpPr txBox="1"/>
              <p:nvPr/>
            </p:nvSpPr>
            <p:spPr bwMode="auto">
              <a:xfrm>
                <a:off x="6764647" y="3801285"/>
                <a:ext cx="260498" cy="441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8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highlight>
                      <a:srgbClr val="FFFFFF"/>
                    </a:highlight>
                    <a:uLnTx/>
                    <a:uFillTx/>
                    <a:latin typeface="Calibri" panose="020F0502020204030204" pitchFamily="34" charset="0"/>
                    <a:ea typeface="+mn-ea"/>
                    <a:cs typeface="Calibri" panose="020F0502020204030204" pitchFamily="34" charset="0"/>
                  </a:rPr>
                  <a:t>N</a:t>
                </a: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a:t>
                </a:r>
              </a:p>
            </p:txBody>
          </p:sp>
          <p:sp>
            <p:nvSpPr>
              <p:cNvPr id="261" name="TextBox 260">
                <a:extLst>
                  <a:ext uri="{FF2B5EF4-FFF2-40B4-BE49-F238E27FC236}">
                    <a16:creationId xmlns:a16="http://schemas.microsoft.com/office/drawing/2014/main" id="{364F8727-B3A0-4008-BDFE-08551DB1DA80}"/>
                  </a:ext>
                </a:extLst>
              </p:cNvPr>
              <p:cNvSpPr txBox="1"/>
              <p:nvPr/>
            </p:nvSpPr>
            <p:spPr bwMode="auto">
              <a:xfrm>
                <a:off x="6380054" y="3497547"/>
                <a:ext cx="260498" cy="441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8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highlight>
                      <a:srgbClr val="FFFFFF"/>
                    </a:highlight>
                    <a:uLnTx/>
                    <a:uFillTx/>
                    <a:latin typeface="Calibri" panose="020F0502020204030204" pitchFamily="34" charset="0"/>
                    <a:ea typeface="+mn-ea"/>
                    <a:cs typeface="Calibri" panose="020F0502020204030204" pitchFamily="34" charset="0"/>
                  </a:rPr>
                  <a:t>HN</a:t>
                </a:r>
              </a:p>
            </p:txBody>
          </p:sp>
          <p:sp>
            <p:nvSpPr>
              <p:cNvPr id="262" name="TextBox 261">
                <a:extLst>
                  <a:ext uri="{FF2B5EF4-FFF2-40B4-BE49-F238E27FC236}">
                    <a16:creationId xmlns:a16="http://schemas.microsoft.com/office/drawing/2014/main" id="{6F958FA9-60D6-433F-B8A6-AF1229C16B36}"/>
                  </a:ext>
                </a:extLst>
              </p:cNvPr>
              <p:cNvSpPr txBox="1"/>
              <p:nvPr/>
            </p:nvSpPr>
            <p:spPr bwMode="auto">
              <a:xfrm>
                <a:off x="7973332" y="3464565"/>
                <a:ext cx="260498" cy="441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8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FDB338">
                        <a:lumMod val="75000"/>
                      </a:srgbClr>
                    </a:solidFill>
                    <a:effectLst/>
                    <a:uLnTx/>
                    <a:uFillTx/>
                    <a:latin typeface="Calibri" panose="020F0502020204030204" pitchFamily="34" charset="0"/>
                    <a:ea typeface="+mn-ea"/>
                    <a:cs typeface="Calibri" panose="020F0502020204030204" pitchFamily="34" charset="0"/>
                  </a:rPr>
                  <a:t>H</a:t>
                </a:r>
                <a:r>
                  <a:rPr kumimoji="0" lang="en-US" sz="1200" b="1" i="0" u="none" strike="noStrike" kern="1200" cap="none" spc="0" normalizeH="0" baseline="0" noProof="0" dirty="0">
                    <a:ln>
                      <a:noFill/>
                    </a:ln>
                    <a:solidFill>
                      <a:srgbClr val="FDB338">
                        <a:lumMod val="75000"/>
                      </a:srgbClr>
                    </a:solidFill>
                    <a:effectLst/>
                    <a:highlight>
                      <a:srgbClr val="FFFFFF"/>
                    </a:highlight>
                    <a:uLnTx/>
                    <a:uFillTx/>
                    <a:latin typeface="Calibri" panose="020F0502020204030204" pitchFamily="34" charset="0"/>
                    <a:ea typeface="+mn-ea"/>
                    <a:cs typeface="Calibri" panose="020F0502020204030204" pitchFamily="34" charset="0"/>
                  </a:rPr>
                  <a:t>N</a:t>
                </a:r>
              </a:p>
            </p:txBody>
          </p:sp>
          <p:grpSp>
            <p:nvGrpSpPr>
              <p:cNvPr id="263" name="Group 262">
                <a:extLst>
                  <a:ext uri="{FF2B5EF4-FFF2-40B4-BE49-F238E27FC236}">
                    <a16:creationId xmlns:a16="http://schemas.microsoft.com/office/drawing/2014/main" id="{0DCA7C82-3E0D-4D1B-A598-842379909A20}"/>
                  </a:ext>
                </a:extLst>
              </p:cNvPr>
              <p:cNvGrpSpPr/>
              <p:nvPr/>
            </p:nvGrpSpPr>
            <p:grpSpPr>
              <a:xfrm>
                <a:off x="8195280" y="3763843"/>
                <a:ext cx="526594" cy="149672"/>
                <a:chOff x="5585800" y="3419312"/>
                <a:chExt cx="526594" cy="149672"/>
              </a:xfrm>
            </p:grpSpPr>
            <p:sp>
              <p:nvSpPr>
                <p:cNvPr id="335" name="Freeform: Shape 334">
                  <a:extLst>
                    <a:ext uri="{FF2B5EF4-FFF2-40B4-BE49-F238E27FC236}">
                      <a16:creationId xmlns:a16="http://schemas.microsoft.com/office/drawing/2014/main" id="{DBA69C24-CE98-49A7-8768-94431F0A6733}"/>
                    </a:ext>
                  </a:extLst>
                </p:cNvPr>
                <p:cNvSpPr/>
                <p:nvPr/>
              </p:nvSpPr>
              <p:spPr bwMode="auto">
                <a:xfrm rot="5806655">
                  <a:off x="5660931" y="3372222"/>
                  <a:ext cx="114827" cy="265089"/>
                </a:xfrm>
                <a:custGeom>
                  <a:avLst/>
                  <a:gdLst>
                    <a:gd name="connsiteX0" fmla="*/ 124326 w 124326"/>
                    <a:gd name="connsiteY0" fmla="*/ 352926 h 352926"/>
                    <a:gd name="connsiteX1" fmla="*/ 0 w 124326"/>
                    <a:gd name="connsiteY1" fmla="*/ 180473 h 352926"/>
                    <a:gd name="connsiteX2" fmla="*/ 72189 w 124326"/>
                    <a:gd name="connsiteY2" fmla="*/ 0 h 352926"/>
                  </a:gdLst>
                  <a:ahLst/>
                  <a:cxnLst>
                    <a:cxn ang="0">
                      <a:pos x="connsiteX0" y="connsiteY0"/>
                    </a:cxn>
                    <a:cxn ang="0">
                      <a:pos x="connsiteX1" y="connsiteY1"/>
                    </a:cxn>
                    <a:cxn ang="0">
                      <a:pos x="connsiteX2" y="connsiteY2"/>
                    </a:cxn>
                  </a:cxnLst>
                  <a:rect l="l" t="t" r="r" b="b"/>
                  <a:pathLst>
                    <a:path w="124326" h="352926">
                      <a:moveTo>
                        <a:pt x="124326" y="352926"/>
                      </a:moveTo>
                      <a:lnTo>
                        <a:pt x="0" y="180473"/>
                      </a:lnTo>
                      <a:lnTo>
                        <a:pt x="72189" y="0"/>
                      </a:lnTo>
                    </a:path>
                  </a:pathLst>
                </a:custGeom>
                <a:noFill/>
                <a:ln w="28575">
                  <a:solidFill>
                    <a:schemeClr val="accent5">
                      <a:lumMod val="75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nvGrpSpPr>
                <p:cNvPr id="336" name="Group 335">
                  <a:extLst>
                    <a:ext uri="{FF2B5EF4-FFF2-40B4-BE49-F238E27FC236}">
                      <a16:creationId xmlns:a16="http://schemas.microsoft.com/office/drawing/2014/main" id="{1EC7D15C-BE9A-4E3C-B532-763156316D75}"/>
                    </a:ext>
                  </a:extLst>
                </p:cNvPr>
                <p:cNvGrpSpPr/>
                <p:nvPr/>
              </p:nvGrpSpPr>
              <p:grpSpPr>
                <a:xfrm rot="21445207">
                  <a:off x="5717965" y="3419312"/>
                  <a:ext cx="394429" cy="149672"/>
                  <a:chOff x="6487934" y="2548605"/>
                  <a:chExt cx="326374" cy="100719"/>
                </a:xfrm>
              </p:grpSpPr>
              <p:sp>
                <p:nvSpPr>
                  <p:cNvPr id="340" name="Freeform: Shape 339">
                    <a:extLst>
                      <a:ext uri="{FF2B5EF4-FFF2-40B4-BE49-F238E27FC236}">
                        <a16:creationId xmlns:a16="http://schemas.microsoft.com/office/drawing/2014/main" id="{8634B20B-858A-4CA0-8BC7-4212AA7376AE}"/>
                      </a:ext>
                    </a:extLst>
                  </p:cNvPr>
                  <p:cNvSpPr/>
                  <p:nvPr/>
                </p:nvSpPr>
                <p:spPr bwMode="auto">
                  <a:xfrm rot="16896338">
                    <a:off x="6558973" y="2477566"/>
                    <a:ext cx="77271" cy="219350"/>
                  </a:xfrm>
                  <a:custGeom>
                    <a:avLst/>
                    <a:gdLst>
                      <a:gd name="connsiteX0" fmla="*/ 124326 w 124326"/>
                      <a:gd name="connsiteY0" fmla="*/ 352926 h 352926"/>
                      <a:gd name="connsiteX1" fmla="*/ 0 w 124326"/>
                      <a:gd name="connsiteY1" fmla="*/ 180473 h 352926"/>
                      <a:gd name="connsiteX2" fmla="*/ 72189 w 124326"/>
                      <a:gd name="connsiteY2" fmla="*/ 0 h 352926"/>
                    </a:gdLst>
                    <a:ahLst/>
                    <a:cxnLst>
                      <a:cxn ang="0">
                        <a:pos x="connsiteX0" y="connsiteY0"/>
                      </a:cxn>
                      <a:cxn ang="0">
                        <a:pos x="connsiteX1" y="connsiteY1"/>
                      </a:cxn>
                      <a:cxn ang="0">
                        <a:pos x="connsiteX2" y="connsiteY2"/>
                      </a:cxn>
                    </a:cxnLst>
                    <a:rect l="l" t="t" r="r" b="b"/>
                    <a:pathLst>
                      <a:path w="124326" h="352926">
                        <a:moveTo>
                          <a:pt x="124326" y="352926"/>
                        </a:moveTo>
                        <a:lnTo>
                          <a:pt x="0" y="180473"/>
                        </a:lnTo>
                        <a:lnTo>
                          <a:pt x="72189" y="0"/>
                        </a:lnTo>
                      </a:path>
                    </a:pathLst>
                  </a:custGeom>
                  <a:noFill/>
                  <a:ln w="28575">
                    <a:solidFill>
                      <a:schemeClr val="accent5">
                        <a:lumMod val="75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42" name="Freeform: Shape 341">
                    <a:extLst>
                      <a:ext uri="{FF2B5EF4-FFF2-40B4-BE49-F238E27FC236}">
                        <a16:creationId xmlns:a16="http://schemas.microsoft.com/office/drawing/2014/main" id="{093F59DE-469A-41AA-A7CE-B8EAFBE49F0D}"/>
                      </a:ext>
                    </a:extLst>
                  </p:cNvPr>
                  <p:cNvSpPr/>
                  <p:nvPr/>
                </p:nvSpPr>
                <p:spPr bwMode="auto">
                  <a:xfrm rot="6082291">
                    <a:off x="6665997" y="2501014"/>
                    <a:ext cx="77271" cy="219350"/>
                  </a:xfrm>
                  <a:custGeom>
                    <a:avLst/>
                    <a:gdLst>
                      <a:gd name="connsiteX0" fmla="*/ 124326 w 124326"/>
                      <a:gd name="connsiteY0" fmla="*/ 352926 h 352926"/>
                      <a:gd name="connsiteX1" fmla="*/ 0 w 124326"/>
                      <a:gd name="connsiteY1" fmla="*/ 180473 h 352926"/>
                      <a:gd name="connsiteX2" fmla="*/ 72189 w 124326"/>
                      <a:gd name="connsiteY2" fmla="*/ 0 h 352926"/>
                    </a:gdLst>
                    <a:ahLst/>
                    <a:cxnLst>
                      <a:cxn ang="0">
                        <a:pos x="connsiteX0" y="connsiteY0"/>
                      </a:cxn>
                      <a:cxn ang="0">
                        <a:pos x="connsiteX1" y="connsiteY1"/>
                      </a:cxn>
                      <a:cxn ang="0">
                        <a:pos x="connsiteX2" y="connsiteY2"/>
                      </a:cxn>
                    </a:cxnLst>
                    <a:rect l="l" t="t" r="r" b="b"/>
                    <a:pathLst>
                      <a:path w="124326" h="352926">
                        <a:moveTo>
                          <a:pt x="124326" y="352926"/>
                        </a:moveTo>
                        <a:lnTo>
                          <a:pt x="0" y="180473"/>
                        </a:lnTo>
                        <a:lnTo>
                          <a:pt x="72189" y="0"/>
                        </a:lnTo>
                      </a:path>
                    </a:pathLst>
                  </a:custGeom>
                  <a:noFill/>
                  <a:ln w="28575">
                    <a:solidFill>
                      <a:schemeClr val="accent5">
                        <a:lumMod val="75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sp>
            <p:nvSpPr>
              <p:cNvPr id="264" name="TextBox 263">
                <a:extLst>
                  <a:ext uri="{FF2B5EF4-FFF2-40B4-BE49-F238E27FC236}">
                    <a16:creationId xmlns:a16="http://schemas.microsoft.com/office/drawing/2014/main" id="{DB4E1938-5D5A-4EA6-98B1-CE3CE3D54A17}"/>
                  </a:ext>
                </a:extLst>
              </p:cNvPr>
              <p:cNvSpPr txBox="1"/>
              <p:nvPr/>
            </p:nvSpPr>
            <p:spPr bwMode="auto">
              <a:xfrm>
                <a:off x="8238820" y="3627267"/>
                <a:ext cx="1866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FDB338">
                        <a:lumMod val="75000"/>
                      </a:srgbClr>
                    </a:solidFill>
                    <a:effectLst/>
                    <a:highlight>
                      <a:srgbClr val="FFFFFF"/>
                    </a:highlight>
                    <a:uLnTx/>
                    <a:uFillTx/>
                    <a:latin typeface="Calibri" panose="020F0502020204030204" pitchFamily="34" charset="0"/>
                    <a:ea typeface="+mn-ea"/>
                    <a:cs typeface="Calibri" panose="020F0502020204030204" pitchFamily="34" charset="0"/>
                  </a:rPr>
                  <a:t>O</a:t>
                </a:r>
                <a:endParaRPr kumimoji="0" lang="en-US" sz="1200" b="0" i="1" u="none" strike="noStrike" kern="1200" cap="none" spc="0" normalizeH="0" baseline="0" noProof="0" dirty="0">
                  <a:ln>
                    <a:noFill/>
                  </a:ln>
                  <a:solidFill>
                    <a:srgbClr val="FDB338">
                      <a:lumMod val="75000"/>
                    </a:srgbClr>
                  </a:solidFill>
                  <a:effectLst/>
                  <a:highlight>
                    <a:srgbClr val="FFFFFF"/>
                  </a:highlight>
                  <a:uLnTx/>
                  <a:uFillTx/>
                  <a:latin typeface="Calibri" panose="020F0502020204030204" pitchFamily="34" charset="0"/>
                  <a:ea typeface="+mn-ea"/>
                  <a:cs typeface="Calibri" panose="020F0502020204030204" pitchFamily="34" charset="0"/>
                </a:endParaRPr>
              </a:p>
            </p:txBody>
          </p:sp>
          <p:grpSp>
            <p:nvGrpSpPr>
              <p:cNvPr id="265" name="Group 264">
                <a:extLst>
                  <a:ext uri="{FF2B5EF4-FFF2-40B4-BE49-F238E27FC236}">
                    <a16:creationId xmlns:a16="http://schemas.microsoft.com/office/drawing/2014/main" id="{DFA4A04C-08F2-409B-A94D-73B2C16D2D6C}"/>
                  </a:ext>
                </a:extLst>
              </p:cNvPr>
              <p:cNvGrpSpPr/>
              <p:nvPr/>
            </p:nvGrpSpPr>
            <p:grpSpPr>
              <a:xfrm>
                <a:off x="8218211" y="3749531"/>
                <a:ext cx="2480895" cy="1570647"/>
                <a:chOff x="8505416" y="3737649"/>
                <a:chExt cx="2480895" cy="1570647"/>
              </a:xfrm>
            </p:grpSpPr>
            <p:grpSp>
              <p:nvGrpSpPr>
                <p:cNvPr id="277" name="Group 276">
                  <a:extLst>
                    <a:ext uri="{FF2B5EF4-FFF2-40B4-BE49-F238E27FC236}">
                      <a16:creationId xmlns:a16="http://schemas.microsoft.com/office/drawing/2014/main" id="{2D3C1AAE-D314-492E-80F5-6658AD96F308}"/>
                    </a:ext>
                  </a:extLst>
                </p:cNvPr>
                <p:cNvGrpSpPr/>
                <p:nvPr/>
              </p:nvGrpSpPr>
              <p:grpSpPr>
                <a:xfrm rot="2017757">
                  <a:off x="8754625" y="4551569"/>
                  <a:ext cx="449097" cy="387153"/>
                  <a:chOff x="9212109" y="3059891"/>
                  <a:chExt cx="384170" cy="331181"/>
                </a:xfrm>
              </p:grpSpPr>
              <p:sp>
                <p:nvSpPr>
                  <p:cNvPr id="332" name="Hexagon 331">
                    <a:extLst>
                      <a:ext uri="{FF2B5EF4-FFF2-40B4-BE49-F238E27FC236}">
                        <a16:creationId xmlns:a16="http://schemas.microsoft.com/office/drawing/2014/main" id="{8CD7A5B4-164D-4285-9425-A71E99333D0C}"/>
                      </a:ext>
                    </a:extLst>
                  </p:cNvPr>
                  <p:cNvSpPr/>
                  <p:nvPr/>
                </p:nvSpPr>
                <p:spPr bwMode="auto">
                  <a:xfrm rot="19492867">
                    <a:off x="9212109" y="3059891"/>
                    <a:ext cx="384170" cy="331181"/>
                  </a:xfrm>
                  <a:prstGeom prst="hexagon">
                    <a:avLst/>
                  </a:prstGeom>
                  <a:noFill/>
                  <a:ln w="28575">
                    <a:solidFill>
                      <a:schemeClr val="accent5">
                        <a:lumMod val="75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cxnSp>
                <p:nvCxnSpPr>
                  <p:cNvPr id="333" name="Straight Connector 332">
                    <a:extLst>
                      <a:ext uri="{FF2B5EF4-FFF2-40B4-BE49-F238E27FC236}">
                        <a16:creationId xmlns:a16="http://schemas.microsoft.com/office/drawing/2014/main" id="{C9709323-3030-4DA7-A7E8-62730B4D2A75}"/>
                      </a:ext>
                    </a:extLst>
                  </p:cNvPr>
                  <p:cNvCxnSpPr>
                    <a:cxnSpLocks/>
                  </p:cNvCxnSpPr>
                  <p:nvPr/>
                </p:nvCxnSpPr>
                <p:spPr bwMode="auto">
                  <a:xfrm>
                    <a:off x="9265496" y="3161347"/>
                    <a:ext cx="22999" cy="159217"/>
                  </a:xfrm>
                  <a:prstGeom prst="line">
                    <a:avLst/>
                  </a:prstGeom>
                  <a:noFill/>
                  <a:ln w="28575" cap="flat" cmpd="sng" algn="ctr">
                    <a:solidFill>
                      <a:schemeClr val="accent5">
                        <a:lumMod val="75000"/>
                      </a:schemeClr>
                    </a:solidFill>
                    <a:prstDash val="solid"/>
                    <a:round/>
                    <a:headEnd type="none" w="med" len="med"/>
                    <a:tailEnd type="none" w="med" len="med"/>
                  </a:ln>
                  <a:effectLst/>
                </p:spPr>
              </p:cxnSp>
              <p:cxnSp>
                <p:nvCxnSpPr>
                  <p:cNvPr id="334" name="Straight Connector 333">
                    <a:extLst>
                      <a:ext uri="{FF2B5EF4-FFF2-40B4-BE49-F238E27FC236}">
                        <a16:creationId xmlns:a16="http://schemas.microsoft.com/office/drawing/2014/main" id="{D6D90575-A330-41A4-B6F4-C95C90204F2B}"/>
                      </a:ext>
                    </a:extLst>
                  </p:cNvPr>
                  <p:cNvCxnSpPr>
                    <a:cxnSpLocks/>
                  </p:cNvCxnSpPr>
                  <p:nvPr/>
                </p:nvCxnSpPr>
                <p:spPr bwMode="auto">
                  <a:xfrm flipV="1">
                    <a:off x="9400628" y="3270803"/>
                    <a:ext cx="143811" cy="101738"/>
                  </a:xfrm>
                  <a:prstGeom prst="line">
                    <a:avLst/>
                  </a:prstGeom>
                  <a:noFill/>
                  <a:ln w="28575" cap="flat" cmpd="sng" algn="ctr">
                    <a:solidFill>
                      <a:schemeClr val="accent5">
                        <a:lumMod val="75000"/>
                      </a:schemeClr>
                    </a:solidFill>
                    <a:prstDash val="solid"/>
                    <a:round/>
                    <a:headEnd type="none" w="med" len="med"/>
                    <a:tailEnd type="none" w="med" len="med"/>
                  </a:ln>
                  <a:effectLst/>
                </p:spPr>
              </p:cxnSp>
            </p:grpSp>
            <p:grpSp>
              <p:nvGrpSpPr>
                <p:cNvPr id="278" name="Group 277">
                  <a:extLst>
                    <a:ext uri="{FF2B5EF4-FFF2-40B4-BE49-F238E27FC236}">
                      <a16:creationId xmlns:a16="http://schemas.microsoft.com/office/drawing/2014/main" id="{64177C57-CA49-4A6D-B0FF-8AD5B52401BA}"/>
                    </a:ext>
                  </a:extLst>
                </p:cNvPr>
                <p:cNvGrpSpPr/>
                <p:nvPr/>
              </p:nvGrpSpPr>
              <p:grpSpPr>
                <a:xfrm rot="4323450">
                  <a:off x="9765813" y="4207251"/>
                  <a:ext cx="449097" cy="387153"/>
                  <a:chOff x="9212109" y="3059891"/>
                  <a:chExt cx="384170" cy="331181"/>
                </a:xfrm>
              </p:grpSpPr>
              <p:sp>
                <p:nvSpPr>
                  <p:cNvPr id="329" name="Hexagon 328">
                    <a:extLst>
                      <a:ext uri="{FF2B5EF4-FFF2-40B4-BE49-F238E27FC236}">
                        <a16:creationId xmlns:a16="http://schemas.microsoft.com/office/drawing/2014/main" id="{0A5868F6-5908-4199-B644-A9FB394116C3}"/>
                      </a:ext>
                    </a:extLst>
                  </p:cNvPr>
                  <p:cNvSpPr/>
                  <p:nvPr/>
                </p:nvSpPr>
                <p:spPr bwMode="auto">
                  <a:xfrm rot="19492867">
                    <a:off x="9212109" y="3059891"/>
                    <a:ext cx="384170" cy="331181"/>
                  </a:xfrm>
                  <a:prstGeom prst="hexagon">
                    <a:avLst/>
                  </a:prstGeom>
                  <a:noFill/>
                  <a:ln w="28575">
                    <a:solidFill>
                      <a:schemeClr val="accent5">
                        <a:lumMod val="75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cxnSp>
                <p:nvCxnSpPr>
                  <p:cNvPr id="330" name="Straight Connector 329">
                    <a:extLst>
                      <a:ext uri="{FF2B5EF4-FFF2-40B4-BE49-F238E27FC236}">
                        <a16:creationId xmlns:a16="http://schemas.microsoft.com/office/drawing/2014/main" id="{9FBF3A3A-A467-4DEE-B21E-FAC054089532}"/>
                      </a:ext>
                    </a:extLst>
                  </p:cNvPr>
                  <p:cNvCxnSpPr>
                    <a:cxnSpLocks/>
                  </p:cNvCxnSpPr>
                  <p:nvPr/>
                </p:nvCxnSpPr>
                <p:spPr bwMode="auto">
                  <a:xfrm>
                    <a:off x="9392783" y="3082312"/>
                    <a:ext cx="133382" cy="70070"/>
                  </a:xfrm>
                  <a:prstGeom prst="line">
                    <a:avLst/>
                  </a:prstGeom>
                  <a:noFill/>
                  <a:ln w="28575" cap="flat" cmpd="sng" algn="ctr">
                    <a:solidFill>
                      <a:schemeClr val="accent5">
                        <a:lumMod val="75000"/>
                      </a:schemeClr>
                    </a:solidFill>
                    <a:prstDash val="solid"/>
                    <a:round/>
                    <a:headEnd type="none" w="med" len="med"/>
                    <a:tailEnd type="none" w="med" len="med"/>
                  </a:ln>
                  <a:effectLst/>
                </p:spPr>
              </p:cxnSp>
              <p:cxnSp>
                <p:nvCxnSpPr>
                  <p:cNvPr id="331" name="Straight Connector 330">
                    <a:extLst>
                      <a:ext uri="{FF2B5EF4-FFF2-40B4-BE49-F238E27FC236}">
                        <a16:creationId xmlns:a16="http://schemas.microsoft.com/office/drawing/2014/main" id="{7215EC63-CECA-4289-9822-700E1889CA91}"/>
                      </a:ext>
                    </a:extLst>
                  </p:cNvPr>
                  <p:cNvCxnSpPr>
                    <a:cxnSpLocks/>
                  </p:cNvCxnSpPr>
                  <p:nvPr/>
                </p:nvCxnSpPr>
                <p:spPr bwMode="auto">
                  <a:xfrm flipV="1">
                    <a:off x="9400628" y="3270803"/>
                    <a:ext cx="143811" cy="101738"/>
                  </a:xfrm>
                  <a:prstGeom prst="line">
                    <a:avLst/>
                  </a:prstGeom>
                  <a:noFill/>
                  <a:ln w="28575" cap="flat" cmpd="sng" algn="ctr">
                    <a:solidFill>
                      <a:schemeClr val="accent5">
                        <a:lumMod val="75000"/>
                      </a:schemeClr>
                    </a:solidFill>
                    <a:prstDash val="solid"/>
                    <a:round/>
                    <a:headEnd type="none" w="med" len="med"/>
                    <a:tailEnd type="none" w="med" len="med"/>
                  </a:ln>
                  <a:effectLst/>
                </p:spPr>
              </p:cxnSp>
            </p:grpSp>
            <p:grpSp>
              <p:nvGrpSpPr>
                <p:cNvPr id="279" name="Group 278">
                  <a:extLst>
                    <a:ext uri="{FF2B5EF4-FFF2-40B4-BE49-F238E27FC236}">
                      <a16:creationId xmlns:a16="http://schemas.microsoft.com/office/drawing/2014/main" id="{4ED96867-8B0E-48C7-B077-09B02BA0E5FD}"/>
                    </a:ext>
                  </a:extLst>
                </p:cNvPr>
                <p:cNvGrpSpPr/>
                <p:nvPr/>
              </p:nvGrpSpPr>
              <p:grpSpPr>
                <a:xfrm rot="2017757">
                  <a:off x="9100764" y="4351962"/>
                  <a:ext cx="449097" cy="387153"/>
                  <a:chOff x="9212109" y="3059891"/>
                  <a:chExt cx="384170" cy="331181"/>
                </a:xfrm>
              </p:grpSpPr>
              <p:sp>
                <p:nvSpPr>
                  <p:cNvPr id="325" name="Hexagon 324">
                    <a:extLst>
                      <a:ext uri="{FF2B5EF4-FFF2-40B4-BE49-F238E27FC236}">
                        <a16:creationId xmlns:a16="http://schemas.microsoft.com/office/drawing/2014/main" id="{047A4CBA-89AF-47D3-BB5E-BEDF9CEB151A}"/>
                      </a:ext>
                    </a:extLst>
                  </p:cNvPr>
                  <p:cNvSpPr/>
                  <p:nvPr/>
                </p:nvSpPr>
                <p:spPr bwMode="auto">
                  <a:xfrm rot="19492867">
                    <a:off x="9212109" y="3059891"/>
                    <a:ext cx="384170" cy="331181"/>
                  </a:xfrm>
                  <a:prstGeom prst="hexagon">
                    <a:avLst/>
                  </a:prstGeom>
                  <a:noFill/>
                  <a:ln w="28575">
                    <a:solidFill>
                      <a:schemeClr val="accent5">
                        <a:lumMod val="75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cxnSp>
                <p:nvCxnSpPr>
                  <p:cNvPr id="326" name="Straight Connector 325">
                    <a:extLst>
                      <a:ext uri="{FF2B5EF4-FFF2-40B4-BE49-F238E27FC236}">
                        <a16:creationId xmlns:a16="http://schemas.microsoft.com/office/drawing/2014/main" id="{27D588B4-EAC1-4001-9745-71E86278309E}"/>
                      </a:ext>
                    </a:extLst>
                  </p:cNvPr>
                  <p:cNvCxnSpPr>
                    <a:cxnSpLocks/>
                  </p:cNvCxnSpPr>
                  <p:nvPr/>
                </p:nvCxnSpPr>
                <p:spPr bwMode="auto">
                  <a:xfrm>
                    <a:off x="9265496" y="3161347"/>
                    <a:ext cx="22999" cy="159217"/>
                  </a:xfrm>
                  <a:prstGeom prst="line">
                    <a:avLst/>
                  </a:prstGeom>
                  <a:noFill/>
                  <a:ln w="28575" cap="flat" cmpd="sng" algn="ctr">
                    <a:solidFill>
                      <a:schemeClr val="accent5">
                        <a:lumMod val="75000"/>
                      </a:schemeClr>
                    </a:solidFill>
                    <a:prstDash val="solid"/>
                    <a:round/>
                    <a:headEnd type="none" w="med" len="med"/>
                    <a:tailEnd type="none" w="med" len="med"/>
                  </a:ln>
                  <a:effectLst/>
                </p:spPr>
              </p:cxnSp>
              <p:cxnSp>
                <p:nvCxnSpPr>
                  <p:cNvPr id="327" name="Straight Connector 326">
                    <a:extLst>
                      <a:ext uri="{FF2B5EF4-FFF2-40B4-BE49-F238E27FC236}">
                        <a16:creationId xmlns:a16="http://schemas.microsoft.com/office/drawing/2014/main" id="{6A056503-40E7-4AB5-B224-5126A71137D3}"/>
                      </a:ext>
                    </a:extLst>
                  </p:cNvPr>
                  <p:cNvCxnSpPr>
                    <a:cxnSpLocks/>
                  </p:cNvCxnSpPr>
                  <p:nvPr/>
                </p:nvCxnSpPr>
                <p:spPr bwMode="auto">
                  <a:xfrm>
                    <a:off x="9392783" y="3082312"/>
                    <a:ext cx="133382" cy="70070"/>
                  </a:xfrm>
                  <a:prstGeom prst="line">
                    <a:avLst/>
                  </a:prstGeom>
                  <a:noFill/>
                  <a:ln w="28575" cap="flat" cmpd="sng" algn="ctr">
                    <a:solidFill>
                      <a:schemeClr val="accent5">
                        <a:lumMod val="75000"/>
                      </a:schemeClr>
                    </a:solidFill>
                    <a:prstDash val="solid"/>
                    <a:round/>
                    <a:headEnd type="none" w="med" len="med"/>
                    <a:tailEnd type="none" w="med" len="med"/>
                  </a:ln>
                  <a:effectLst/>
                </p:spPr>
              </p:cxnSp>
              <p:cxnSp>
                <p:nvCxnSpPr>
                  <p:cNvPr id="328" name="Straight Connector 327">
                    <a:extLst>
                      <a:ext uri="{FF2B5EF4-FFF2-40B4-BE49-F238E27FC236}">
                        <a16:creationId xmlns:a16="http://schemas.microsoft.com/office/drawing/2014/main" id="{273C6351-0B33-4252-B24B-1FD85185E404}"/>
                      </a:ext>
                    </a:extLst>
                  </p:cNvPr>
                  <p:cNvCxnSpPr>
                    <a:cxnSpLocks/>
                  </p:cNvCxnSpPr>
                  <p:nvPr/>
                </p:nvCxnSpPr>
                <p:spPr bwMode="auto">
                  <a:xfrm flipV="1">
                    <a:off x="9400628" y="3270803"/>
                    <a:ext cx="143811" cy="101738"/>
                  </a:xfrm>
                  <a:prstGeom prst="line">
                    <a:avLst/>
                  </a:prstGeom>
                  <a:noFill/>
                  <a:ln w="28575" cap="flat" cmpd="sng" algn="ctr">
                    <a:solidFill>
                      <a:schemeClr val="accent5">
                        <a:lumMod val="75000"/>
                      </a:schemeClr>
                    </a:solidFill>
                    <a:prstDash val="solid"/>
                    <a:round/>
                    <a:headEnd type="none" w="med" len="med"/>
                    <a:tailEnd type="none" w="med" len="med"/>
                  </a:ln>
                  <a:effectLst/>
                </p:spPr>
              </p:cxnSp>
            </p:grpSp>
            <p:sp>
              <p:nvSpPr>
                <p:cNvPr id="280" name="Hexagon 279">
                  <a:extLst>
                    <a:ext uri="{FF2B5EF4-FFF2-40B4-BE49-F238E27FC236}">
                      <a16:creationId xmlns:a16="http://schemas.microsoft.com/office/drawing/2014/main" id="{732DBE89-39AC-48AE-BB60-E1DB8E9C8A5F}"/>
                    </a:ext>
                  </a:extLst>
                </p:cNvPr>
                <p:cNvSpPr/>
                <p:nvPr/>
              </p:nvSpPr>
              <p:spPr bwMode="auto">
                <a:xfrm rot="21510624">
                  <a:off x="8746632" y="4155719"/>
                  <a:ext cx="449097" cy="387153"/>
                </a:xfrm>
                <a:prstGeom prst="hexagon">
                  <a:avLst/>
                </a:prstGeom>
                <a:noFill/>
                <a:ln w="28575">
                  <a:solidFill>
                    <a:schemeClr val="accent5">
                      <a:lumMod val="75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81" name="Hexagon 280">
                  <a:extLst>
                    <a:ext uri="{FF2B5EF4-FFF2-40B4-BE49-F238E27FC236}">
                      <a16:creationId xmlns:a16="http://schemas.microsoft.com/office/drawing/2014/main" id="{084D2111-BF39-471E-9C1E-0134896B44CE}"/>
                    </a:ext>
                  </a:extLst>
                </p:cNvPr>
                <p:cNvSpPr/>
                <p:nvPr/>
              </p:nvSpPr>
              <p:spPr bwMode="auto">
                <a:xfrm rot="20407881">
                  <a:off x="10166383" y="4251613"/>
                  <a:ext cx="449097" cy="387153"/>
                </a:xfrm>
                <a:prstGeom prst="hexagon">
                  <a:avLst/>
                </a:prstGeom>
                <a:noFill/>
                <a:ln w="28575">
                  <a:solidFill>
                    <a:schemeClr val="accent5">
                      <a:lumMod val="75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82" name="Pentagon 281">
                  <a:extLst>
                    <a:ext uri="{FF2B5EF4-FFF2-40B4-BE49-F238E27FC236}">
                      <a16:creationId xmlns:a16="http://schemas.microsoft.com/office/drawing/2014/main" id="{4DB85E13-B40F-42B5-8E7B-EAE56FFEBA32}"/>
                    </a:ext>
                  </a:extLst>
                </p:cNvPr>
                <p:cNvSpPr/>
                <p:nvPr/>
              </p:nvSpPr>
              <p:spPr bwMode="auto">
                <a:xfrm rot="20905781">
                  <a:off x="9443460" y="4166857"/>
                  <a:ext cx="366900" cy="349429"/>
                </a:xfrm>
                <a:prstGeom prst="pentagon">
                  <a:avLst/>
                </a:prstGeom>
                <a:noFill/>
                <a:ln w="28575">
                  <a:solidFill>
                    <a:schemeClr val="accent5">
                      <a:lumMod val="75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nvGrpSpPr>
                <p:cNvPr id="283" name="Group 282">
                  <a:extLst>
                    <a:ext uri="{FF2B5EF4-FFF2-40B4-BE49-F238E27FC236}">
                      <a16:creationId xmlns:a16="http://schemas.microsoft.com/office/drawing/2014/main" id="{753C3C3E-956F-4261-9CE3-EC9DE53F46E5}"/>
                    </a:ext>
                  </a:extLst>
                </p:cNvPr>
                <p:cNvGrpSpPr/>
                <p:nvPr/>
              </p:nvGrpSpPr>
              <p:grpSpPr>
                <a:xfrm rot="2920111">
                  <a:off x="9961752" y="4067939"/>
                  <a:ext cx="106661" cy="109751"/>
                  <a:chOff x="8756909" y="5467904"/>
                  <a:chExt cx="139675" cy="140019"/>
                </a:xfrm>
              </p:grpSpPr>
              <p:cxnSp>
                <p:nvCxnSpPr>
                  <p:cNvPr id="322" name="Straight Connector 321">
                    <a:extLst>
                      <a:ext uri="{FF2B5EF4-FFF2-40B4-BE49-F238E27FC236}">
                        <a16:creationId xmlns:a16="http://schemas.microsoft.com/office/drawing/2014/main" id="{3EC26663-AD39-493D-B47B-C421119524C7}"/>
                      </a:ext>
                    </a:extLst>
                  </p:cNvPr>
                  <p:cNvCxnSpPr/>
                  <p:nvPr/>
                </p:nvCxnSpPr>
                <p:spPr bwMode="auto">
                  <a:xfrm>
                    <a:off x="8788705" y="5467904"/>
                    <a:ext cx="107879" cy="107879"/>
                  </a:xfrm>
                  <a:prstGeom prst="line">
                    <a:avLst/>
                  </a:prstGeom>
                  <a:noFill/>
                  <a:ln w="28575" cap="flat" cmpd="sng" algn="ctr">
                    <a:solidFill>
                      <a:schemeClr val="accent5">
                        <a:lumMod val="75000"/>
                      </a:schemeClr>
                    </a:solidFill>
                    <a:prstDash val="solid"/>
                    <a:round/>
                    <a:headEnd type="none" w="med" len="med"/>
                    <a:tailEnd type="none" w="med" len="med"/>
                  </a:ln>
                  <a:effectLst/>
                </p:spPr>
              </p:cxnSp>
              <p:cxnSp>
                <p:nvCxnSpPr>
                  <p:cNvPr id="323" name="Straight Connector 322">
                    <a:extLst>
                      <a:ext uri="{FF2B5EF4-FFF2-40B4-BE49-F238E27FC236}">
                        <a16:creationId xmlns:a16="http://schemas.microsoft.com/office/drawing/2014/main" id="{10E26D22-07B2-4A51-AD33-B370F589EE89}"/>
                      </a:ext>
                    </a:extLst>
                  </p:cNvPr>
                  <p:cNvCxnSpPr>
                    <a:cxnSpLocks/>
                  </p:cNvCxnSpPr>
                  <p:nvPr/>
                </p:nvCxnSpPr>
                <p:spPr bwMode="auto">
                  <a:xfrm>
                    <a:off x="8756909" y="5500044"/>
                    <a:ext cx="107879" cy="107879"/>
                  </a:xfrm>
                  <a:prstGeom prst="line">
                    <a:avLst/>
                  </a:prstGeom>
                  <a:noFill/>
                  <a:ln w="28575" cap="flat" cmpd="sng" algn="ctr">
                    <a:solidFill>
                      <a:schemeClr val="accent5">
                        <a:lumMod val="75000"/>
                      </a:schemeClr>
                    </a:solidFill>
                    <a:prstDash val="solid"/>
                    <a:round/>
                    <a:headEnd type="none" w="med" len="med"/>
                    <a:tailEnd type="none" w="med" len="med"/>
                  </a:ln>
                  <a:effectLst/>
                </p:spPr>
              </p:cxnSp>
            </p:grpSp>
            <p:sp>
              <p:nvSpPr>
                <p:cNvPr id="284" name="TextBox 283">
                  <a:extLst>
                    <a:ext uri="{FF2B5EF4-FFF2-40B4-BE49-F238E27FC236}">
                      <a16:creationId xmlns:a16="http://schemas.microsoft.com/office/drawing/2014/main" id="{B50B29EC-AEF4-4D4A-8526-87CA367229A2}"/>
                    </a:ext>
                  </a:extLst>
                </p:cNvPr>
                <p:cNvSpPr txBox="1"/>
                <p:nvPr/>
              </p:nvSpPr>
              <p:spPr bwMode="auto">
                <a:xfrm>
                  <a:off x="9927833" y="3812124"/>
                  <a:ext cx="1866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FDB338">
                          <a:lumMod val="75000"/>
                        </a:srgbClr>
                      </a:solidFill>
                      <a:effectLst/>
                      <a:uLnTx/>
                      <a:uFillTx/>
                      <a:latin typeface="Calibri" panose="020F0502020204030204" pitchFamily="34" charset="0"/>
                      <a:ea typeface="+mn-ea"/>
                      <a:cs typeface="Calibri" panose="020F0502020204030204" pitchFamily="34" charset="0"/>
                    </a:rPr>
                    <a:t>O</a:t>
                  </a:r>
                  <a:endParaRPr kumimoji="0" lang="en-US" sz="1200" b="0" i="1" u="none" strike="noStrike" kern="1200" cap="none" spc="0" normalizeH="0" baseline="0" noProof="0" dirty="0">
                    <a:ln>
                      <a:noFill/>
                    </a:ln>
                    <a:solidFill>
                      <a:srgbClr val="FDB338">
                        <a:lumMod val="75000"/>
                      </a:srgbClr>
                    </a:solidFill>
                    <a:effectLst/>
                    <a:uLnTx/>
                    <a:uFillTx/>
                    <a:latin typeface="Calibri" panose="020F0502020204030204" pitchFamily="34" charset="0"/>
                    <a:ea typeface="+mn-ea"/>
                    <a:cs typeface="Calibri" panose="020F0502020204030204" pitchFamily="34" charset="0"/>
                  </a:endParaRPr>
                </a:p>
              </p:txBody>
            </p:sp>
            <p:grpSp>
              <p:nvGrpSpPr>
                <p:cNvPr id="285" name="Group 284">
                  <a:extLst>
                    <a:ext uri="{FF2B5EF4-FFF2-40B4-BE49-F238E27FC236}">
                      <a16:creationId xmlns:a16="http://schemas.microsoft.com/office/drawing/2014/main" id="{576BCE3C-2C80-415C-B943-5F6EE7FA4A1B}"/>
                    </a:ext>
                  </a:extLst>
                </p:cNvPr>
                <p:cNvGrpSpPr/>
                <p:nvPr/>
              </p:nvGrpSpPr>
              <p:grpSpPr>
                <a:xfrm rot="10358596">
                  <a:off x="10568998" y="4554037"/>
                  <a:ext cx="106661" cy="109751"/>
                  <a:chOff x="8756909" y="5467904"/>
                  <a:chExt cx="139675" cy="140019"/>
                </a:xfrm>
              </p:grpSpPr>
              <p:cxnSp>
                <p:nvCxnSpPr>
                  <p:cNvPr id="320" name="Straight Connector 319">
                    <a:extLst>
                      <a:ext uri="{FF2B5EF4-FFF2-40B4-BE49-F238E27FC236}">
                        <a16:creationId xmlns:a16="http://schemas.microsoft.com/office/drawing/2014/main" id="{E906ED01-9D8F-4053-B064-C28EB5AB3736}"/>
                      </a:ext>
                    </a:extLst>
                  </p:cNvPr>
                  <p:cNvCxnSpPr/>
                  <p:nvPr/>
                </p:nvCxnSpPr>
                <p:spPr bwMode="auto">
                  <a:xfrm>
                    <a:off x="8788705" y="5467904"/>
                    <a:ext cx="107879" cy="107879"/>
                  </a:xfrm>
                  <a:prstGeom prst="line">
                    <a:avLst/>
                  </a:prstGeom>
                  <a:noFill/>
                  <a:ln w="28575" cap="flat" cmpd="sng" algn="ctr">
                    <a:solidFill>
                      <a:schemeClr val="accent5">
                        <a:lumMod val="75000"/>
                      </a:schemeClr>
                    </a:solidFill>
                    <a:prstDash val="solid"/>
                    <a:round/>
                    <a:headEnd type="none" w="med" len="med"/>
                    <a:tailEnd type="none" w="med" len="med"/>
                  </a:ln>
                  <a:effectLst/>
                </p:spPr>
              </p:cxnSp>
              <p:cxnSp>
                <p:nvCxnSpPr>
                  <p:cNvPr id="321" name="Straight Connector 320">
                    <a:extLst>
                      <a:ext uri="{FF2B5EF4-FFF2-40B4-BE49-F238E27FC236}">
                        <a16:creationId xmlns:a16="http://schemas.microsoft.com/office/drawing/2014/main" id="{46C186AE-14FA-4119-BBB5-7F83EB87EE0A}"/>
                      </a:ext>
                    </a:extLst>
                  </p:cNvPr>
                  <p:cNvCxnSpPr>
                    <a:cxnSpLocks/>
                  </p:cNvCxnSpPr>
                  <p:nvPr/>
                </p:nvCxnSpPr>
                <p:spPr bwMode="auto">
                  <a:xfrm>
                    <a:off x="8756909" y="5500044"/>
                    <a:ext cx="107879" cy="107879"/>
                  </a:xfrm>
                  <a:prstGeom prst="line">
                    <a:avLst/>
                  </a:prstGeom>
                  <a:noFill/>
                  <a:ln w="28575" cap="flat" cmpd="sng" algn="ctr">
                    <a:solidFill>
                      <a:schemeClr val="accent5">
                        <a:lumMod val="75000"/>
                      </a:schemeClr>
                    </a:solidFill>
                    <a:prstDash val="solid"/>
                    <a:round/>
                    <a:headEnd type="none" w="med" len="med"/>
                    <a:tailEnd type="none" w="med" len="med"/>
                  </a:ln>
                  <a:effectLst/>
                </p:spPr>
              </p:cxnSp>
            </p:grpSp>
            <p:sp>
              <p:nvSpPr>
                <p:cNvPr id="286" name="TextBox 285">
                  <a:extLst>
                    <a:ext uri="{FF2B5EF4-FFF2-40B4-BE49-F238E27FC236}">
                      <a16:creationId xmlns:a16="http://schemas.microsoft.com/office/drawing/2014/main" id="{FF3CC75D-949D-4648-A622-F340431DCDDE}"/>
                    </a:ext>
                  </a:extLst>
                </p:cNvPr>
                <p:cNvSpPr txBox="1"/>
                <p:nvPr/>
              </p:nvSpPr>
              <p:spPr bwMode="auto">
                <a:xfrm>
                  <a:off x="10651391" y="4541319"/>
                  <a:ext cx="1866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FDB338">
                          <a:lumMod val="75000"/>
                        </a:srgbClr>
                      </a:solidFill>
                      <a:effectLst/>
                      <a:uLnTx/>
                      <a:uFillTx/>
                      <a:latin typeface="Calibri" panose="020F0502020204030204" pitchFamily="34" charset="0"/>
                      <a:ea typeface="+mn-ea"/>
                      <a:cs typeface="Calibri" panose="020F0502020204030204" pitchFamily="34" charset="0"/>
                    </a:rPr>
                    <a:t>O</a:t>
                  </a:r>
                  <a:endParaRPr kumimoji="0" lang="en-US" sz="1200" b="0" i="1" u="none" strike="noStrike" kern="1200" cap="none" spc="0" normalizeH="0" baseline="0" noProof="0" dirty="0">
                    <a:ln>
                      <a:noFill/>
                    </a:ln>
                    <a:solidFill>
                      <a:srgbClr val="FDB338">
                        <a:lumMod val="75000"/>
                      </a:srgbClr>
                    </a:solidFill>
                    <a:effectLst/>
                    <a:uLnTx/>
                    <a:uFillTx/>
                    <a:latin typeface="Calibri" panose="020F0502020204030204" pitchFamily="34" charset="0"/>
                    <a:ea typeface="+mn-ea"/>
                    <a:cs typeface="Calibri" panose="020F0502020204030204" pitchFamily="34" charset="0"/>
                  </a:endParaRPr>
                </a:p>
              </p:txBody>
            </p:sp>
            <p:grpSp>
              <p:nvGrpSpPr>
                <p:cNvPr id="287" name="Group 286">
                  <a:extLst>
                    <a:ext uri="{FF2B5EF4-FFF2-40B4-BE49-F238E27FC236}">
                      <a16:creationId xmlns:a16="http://schemas.microsoft.com/office/drawing/2014/main" id="{BE56C1FF-855F-4C5E-BFD8-BED7FDE9F6EB}"/>
                    </a:ext>
                  </a:extLst>
                </p:cNvPr>
                <p:cNvGrpSpPr/>
                <p:nvPr/>
              </p:nvGrpSpPr>
              <p:grpSpPr>
                <a:xfrm rot="341302">
                  <a:off x="10428570" y="4198681"/>
                  <a:ext cx="320957" cy="307777"/>
                  <a:chOff x="10499762" y="2223989"/>
                  <a:chExt cx="402567" cy="378557"/>
                </a:xfrm>
              </p:grpSpPr>
              <p:sp>
                <p:nvSpPr>
                  <p:cNvPr id="318" name="Rectangle 317">
                    <a:extLst>
                      <a:ext uri="{FF2B5EF4-FFF2-40B4-BE49-F238E27FC236}">
                        <a16:creationId xmlns:a16="http://schemas.microsoft.com/office/drawing/2014/main" id="{F72B4506-3EC4-4E43-8A13-7CCF5D6C1AA7}"/>
                      </a:ext>
                    </a:extLst>
                  </p:cNvPr>
                  <p:cNvSpPr/>
                  <p:nvPr/>
                </p:nvSpPr>
                <p:spPr bwMode="auto">
                  <a:xfrm rot="19416532">
                    <a:off x="10626101" y="2340103"/>
                    <a:ext cx="154959" cy="167427"/>
                  </a:xfrm>
                  <a:prstGeom prst="rect">
                    <a:avLst/>
                  </a:prstGeom>
                  <a:solidFill>
                    <a:schemeClr val="tx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19" name="TextBox 318">
                    <a:extLst>
                      <a:ext uri="{FF2B5EF4-FFF2-40B4-BE49-F238E27FC236}">
                        <a16:creationId xmlns:a16="http://schemas.microsoft.com/office/drawing/2014/main" id="{4D5E9FC1-3985-43F8-8DA8-CC875AB2472C}"/>
                      </a:ext>
                    </a:extLst>
                  </p:cNvPr>
                  <p:cNvSpPr txBox="1"/>
                  <p:nvPr/>
                </p:nvSpPr>
                <p:spPr bwMode="auto">
                  <a:xfrm rot="20890603">
                    <a:off x="10499762" y="2223989"/>
                    <a:ext cx="402567" cy="3785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FDB338">
                            <a:lumMod val="75000"/>
                          </a:srgbClr>
                        </a:solidFill>
                        <a:effectLst/>
                        <a:uLnTx/>
                        <a:uFillTx/>
                        <a:latin typeface="Calibri" panose="020F0502020204030204" pitchFamily="34" charset="0"/>
                        <a:ea typeface="+mn-ea"/>
                        <a:cs typeface="Calibri" panose="020F0502020204030204" pitchFamily="34" charset="0"/>
                      </a:rPr>
                      <a:t>O</a:t>
                    </a:r>
                    <a:endParaRPr kumimoji="0" lang="en-US" sz="1200" b="0" i="1" u="none" strike="noStrike" kern="1200" cap="none" spc="0" normalizeH="0" baseline="0" noProof="0" dirty="0">
                      <a:ln>
                        <a:noFill/>
                      </a:ln>
                      <a:solidFill>
                        <a:srgbClr val="FDB338">
                          <a:lumMod val="75000"/>
                        </a:srgbClr>
                      </a:solidFill>
                      <a:effectLst/>
                      <a:uLnTx/>
                      <a:uFillTx/>
                      <a:latin typeface="Calibri" panose="020F0502020204030204" pitchFamily="34" charset="0"/>
                      <a:ea typeface="+mn-ea"/>
                      <a:cs typeface="Calibri" panose="020F0502020204030204" pitchFamily="34" charset="0"/>
                    </a:endParaRPr>
                  </a:p>
                </p:txBody>
              </p:sp>
            </p:grpSp>
            <p:grpSp>
              <p:nvGrpSpPr>
                <p:cNvPr id="288" name="Group 287">
                  <a:extLst>
                    <a:ext uri="{FF2B5EF4-FFF2-40B4-BE49-F238E27FC236}">
                      <a16:creationId xmlns:a16="http://schemas.microsoft.com/office/drawing/2014/main" id="{971DAD2A-F5DD-459D-969E-D1B601A6545A}"/>
                    </a:ext>
                  </a:extLst>
                </p:cNvPr>
                <p:cNvGrpSpPr/>
                <p:nvPr/>
              </p:nvGrpSpPr>
              <p:grpSpPr>
                <a:xfrm rot="341302">
                  <a:off x="9288909" y="4615150"/>
                  <a:ext cx="317395" cy="307777"/>
                  <a:chOff x="10497032" y="2254291"/>
                  <a:chExt cx="398098" cy="378557"/>
                </a:xfrm>
              </p:grpSpPr>
              <p:sp>
                <p:nvSpPr>
                  <p:cNvPr id="316" name="Rectangle 315">
                    <a:extLst>
                      <a:ext uri="{FF2B5EF4-FFF2-40B4-BE49-F238E27FC236}">
                        <a16:creationId xmlns:a16="http://schemas.microsoft.com/office/drawing/2014/main" id="{CEBAC628-32B0-4AD0-9038-15E10142A420}"/>
                      </a:ext>
                    </a:extLst>
                  </p:cNvPr>
                  <p:cNvSpPr/>
                  <p:nvPr/>
                </p:nvSpPr>
                <p:spPr bwMode="auto">
                  <a:xfrm rot="19416532">
                    <a:off x="10626101" y="2340103"/>
                    <a:ext cx="154959" cy="167427"/>
                  </a:xfrm>
                  <a:prstGeom prst="rect">
                    <a:avLst/>
                  </a:prstGeom>
                  <a:solidFill>
                    <a:schemeClr val="tx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17" name="TextBox 316">
                    <a:extLst>
                      <a:ext uri="{FF2B5EF4-FFF2-40B4-BE49-F238E27FC236}">
                        <a16:creationId xmlns:a16="http://schemas.microsoft.com/office/drawing/2014/main" id="{DE797050-A967-4A8F-BF80-F8E20086F298}"/>
                      </a:ext>
                    </a:extLst>
                  </p:cNvPr>
                  <p:cNvSpPr txBox="1"/>
                  <p:nvPr/>
                </p:nvSpPr>
                <p:spPr bwMode="auto">
                  <a:xfrm rot="21258698">
                    <a:off x="10497032" y="2254291"/>
                    <a:ext cx="398098" cy="3785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FDB338">
                            <a:lumMod val="75000"/>
                          </a:srgbClr>
                        </a:solidFill>
                        <a:effectLst/>
                        <a:uLnTx/>
                        <a:uFillTx/>
                        <a:latin typeface="Calibri" panose="020F0502020204030204" pitchFamily="34" charset="0"/>
                        <a:ea typeface="+mn-ea"/>
                        <a:cs typeface="Calibri" panose="020F0502020204030204" pitchFamily="34" charset="0"/>
                      </a:rPr>
                      <a:t>N</a:t>
                    </a:r>
                    <a:endParaRPr kumimoji="0" lang="en-US" sz="1200" b="0" i="1" u="none" strike="noStrike" kern="1200" cap="none" spc="0" normalizeH="0" baseline="0" noProof="0" dirty="0">
                      <a:ln>
                        <a:noFill/>
                      </a:ln>
                      <a:solidFill>
                        <a:srgbClr val="FDB338">
                          <a:lumMod val="75000"/>
                        </a:srgbClr>
                      </a:solidFill>
                      <a:effectLst/>
                      <a:uLnTx/>
                      <a:uFillTx/>
                      <a:latin typeface="Calibri" panose="020F0502020204030204" pitchFamily="34" charset="0"/>
                      <a:ea typeface="+mn-ea"/>
                      <a:cs typeface="Calibri" panose="020F0502020204030204" pitchFamily="34" charset="0"/>
                    </a:endParaRPr>
                  </a:p>
                </p:txBody>
              </p:sp>
            </p:grpSp>
            <p:grpSp>
              <p:nvGrpSpPr>
                <p:cNvPr id="289" name="Group 288">
                  <a:extLst>
                    <a:ext uri="{FF2B5EF4-FFF2-40B4-BE49-F238E27FC236}">
                      <a16:creationId xmlns:a16="http://schemas.microsoft.com/office/drawing/2014/main" id="{7A2CCE4D-4AF2-478D-BB7E-3F8A66603CDB}"/>
                    </a:ext>
                  </a:extLst>
                </p:cNvPr>
                <p:cNvGrpSpPr/>
                <p:nvPr/>
              </p:nvGrpSpPr>
              <p:grpSpPr>
                <a:xfrm rot="341302">
                  <a:off x="9637626" y="4134068"/>
                  <a:ext cx="317395" cy="307777"/>
                  <a:chOff x="10512886" y="2250379"/>
                  <a:chExt cx="398098" cy="378557"/>
                </a:xfrm>
              </p:grpSpPr>
              <p:sp>
                <p:nvSpPr>
                  <p:cNvPr id="314" name="Rectangle 313">
                    <a:extLst>
                      <a:ext uri="{FF2B5EF4-FFF2-40B4-BE49-F238E27FC236}">
                        <a16:creationId xmlns:a16="http://schemas.microsoft.com/office/drawing/2014/main" id="{42F49F32-F442-44CB-AB91-19AC2AB5A9EA}"/>
                      </a:ext>
                    </a:extLst>
                  </p:cNvPr>
                  <p:cNvSpPr/>
                  <p:nvPr/>
                </p:nvSpPr>
                <p:spPr bwMode="auto">
                  <a:xfrm rot="19416532">
                    <a:off x="10626101" y="2340103"/>
                    <a:ext cx="154959" cy="167427"/>
                  </a:xfrm>
                  <a:prstGeom prst="rect">
                    <a:avLst/>
                  </a:prstGeom>
                  <a:solidFill>
                    <a:schemeClr val="tx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15" name="TextBox 314">
                    <a:extLst>
                      <a:ext uri="{FF2B5EF4-FFF2-40B4-BE49-F238E27FC236}">
                        <a16:creationId xmlns:a16="http://schemas.microsoft.com/office/drawing/2014/main" id="{0736BA85-3A4F-4D8D-8759-D115313829FF}"/>
                      </a:ext>
                    </a:extLst>
                  </p:cNvPr>
                  <p:cNvSpPr txBox="1"/>
                  <p:nvPr/>
                </p:nvSpPr>
                <p:spPr bwMode="auto">
                  <a:xfrm rot="21258698">
                    <a:off x="10512886" y="2250379"/>
                    <a:ext cx="398098" cy="3785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FDB338">
                            <a:lumMod val="75000"/>
                          </a:srgbClr>
                        </a:solidFill>
                        <a:effectLst/>
                        <a:uLnTx/>
                        <a:uFillTx/>
                        <a:latin typeface="Calibri" panose="020F0502020204030204" pitchFamily="34" charset="0"/>
                        <a:ea typeface="+mn-ea"/>
                        <a:cs typeface="Calibri" panose="020F0502020204030204" pitchFamily="34" charset="0"/>
                      </a:rPr>
                      <a:t>N</a:t>
                    </a:r>
                    <a:endParaRPr kumimoji="0" lang="en-US" sz="1200" b="0" i="1" u="none" strike="noStrike" kern="1200" cap="none" spc="0" normalizeH="0" baseline="0" noProof="0" dirty="0">
                      <a:ln>
                        <a:noFill/>
                      </a:ln>
                      <a:solidFill>
                        <a:srgbClr val="FDB338">
                          <a:lumMod val="75000"/>
                        </a:srgbClr>
                      </a:solidFill>
                      <a:effectLst/>
                      <a:uLnTx/>
                      <a:uFillTx/>
                      <a:latin typeface="Calibri" panose="020F0502020204030204" pitchFamily="34" charset="0"/>
                      <a:ea typeface="+mn-ea"/>
                      <a:cs typeface="Calibri" panose="020F0502020204030204" pitchFamily="34" charset="0"/>
                    </a:endParaRPr>
                  </a:p>
                </p:txBody>
              </p:sp>
            </p:grpSp>
            <p:sp>
              <p:nvSpPr>
                <p:cNvPr id="290" name="TextBox 289">
                  <a:extLst>
                    <a:ext uri="{FF2B5EF4-FFF2-40B4-BE49-F238E27FC236}">
                      <a16:creationId xmlns:a16="http://schemas.microsoft.com/office/drawing/2014/main" id="{3EC37E55-0AC0-4850-8A6A-E268C6258049}"/>
                    </a:ext>
                  </a:extLst>
                </p:cNvPr>
                <p:cNvSpPr txBox="1"/>
                <p:nvPr/>
              </p:nvSpPr>
              <p:spPr bwMode="auto">
                <a:xfrm>
                  <a:off x="8865485" y="3737649"/>
                  <a:ext cx="4980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FDB338">
                          <a:lumMod val="75000"/>
                        </a:srgbClr>
                      </a:solidFill>
                      <a:effectLst/>
                      <a:uLnTx/>
                      <a:uFillTx/>
                      <a:latin typeface="Calibri" panose="020F0502020204030204" pitchFamily="34" charset="0"/>
                      <a:ea typeface="+mn-ea"/>
                      <a:cs typeface="Calibri" panose="020F0502020204030204" pitchFamily="34" charset="0"/>
                    </a:rPr>
                    <a:t>NH</a:t>
                  </a:r>
                  <a:endParaRPr kumimoji="0" lang="en-US" sz="1200" b="0" i="1" u="none" strike="noStrike" kern="1200" cap="none" spc="0" normalizeH="0" baseline="0" noProof="0" dirty="0">
                    <a:ln>
                      <a:noFill/>
                    </a:ln>
                    <a:solidFill>
                      <a:srgbClr val="FDB338">
                        <a:lumMod val="75000"/>
                      </a:srgbClr>
                    </a:solidFill>
                    <a:effectLst/>
                    <a:uLnTx/>
                    <a:uFillTx/>
                    <a:latin typeface="Calibri" panose="020F0502020204030204" pitchFamily="34" charset="0"/>
                    <a:ea typeface="+mn-ea"/>
                    <a:cs typeface="Calibri" panose="020F0502020204030204" pitchFamily="34" charset="0"/>
                  </a:endParaRPr>
                </a:p>
              </p:txBody>
            </p:sp>
            <p:sp>
              <p:nvSpPr>
                <p:cNvPr id="291" name="TextBox 290">
                  <a:extLst>
                    <a:ext uri="{FF2B5EF4-FFF2-40B4-BE49-F238E27FC236}">
                      <a16:creationId xmlns:a16="http://schemas.microsoft.com/office/drawing/2014/main" id="{7B5FA7C4-ADA7-467F-B265-10101A33E912}"/>
                    </a:ext>
                  </a:extLst>
                </p:cNvPr>
                <p:cNvSpPr txBox="1"/>
                <p:nvPr/>
              </p:nvSpPr>
              <p:spPr bwMode="auto">
                <a:xfrm rot="1296630">
                  <a:off x="9995926" y="4712172"/>
                  <a:ext cx="4980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FDB338">
                          <a:lumMod val="75000"/>
                        </a:srgbClr>
                      </a:solidFill>
                      <a:effectLst/>
                      <a:uLnTx/>
                      <a:uFillTx/>
                      <a:latin typeface="Calibri" panose="020F0502020204030204" pitchFamily="34" charset="0"/>
                      <a:ea typeface="+mn-ea"/>
                      <a:cs typeface="Calibri" panose="020F0502020204030204" pitchFamily="34" charset="0"/>
                    </a:rPr>
                    <a:t>OH</a:t>
                  </a:r>
                  <a:endParaRPr kumimoji="0" lang="en-US" sz="1200" b="0" i="1" u="none" strike="noStrike" kern="1200" cap="none" spc="0" normalizeH="0" baseline="0" noProof="0" dirty="0">
                    <a:ln>
                      <a:noFill/>
                    </a:ln>
                    <a:solidFill>
                      <a:srgbClr val="FDB338">
                        <a:lumMod val="75000"/>
                      </a:srgbClr>
                    </a:solidFill>
                    <a:effectLst/>
                    <a:uLnTx/>
                    <a:uFillTx/>
                    <a:latin typeface="Calibri" panose="020F0502020204030204" pitchFamily="34" charset="0"/>
                    <a:ea typeface="+mn-ea"/>
                    <a:cs typeface="Calibri" panose="020F0502020204030204" pitchFamily="34" charset="0"/>
                  </a:endParaRPr>
                </a:p>
              </p:txBody>
            </p:sp>
            <p:grpSp>
              <p:nvGrpSpPr>
                <p:cNvPr id="292" name="Group 291">
                  <a:extLst>
                    <a:ext uri="{FF2B5EF4-FFF2-40B4-BE49-F238E27FC236}">
                      <a16:creationId xmlns:a16="http://schemas.microsoft.com/office/drawing/2014/main" id="{24735C06-74FE-44ED-A094-8A1D593A940A}"/>
                    </a:ext>
                  </a:extLst>
                </p:cNvPr>
                <p:cNvGrpSpPr/>
                <p:nvPr/>
              </p:nvGrpSpPr>
              <p:grpSpPr>
                <a:xfrm rot="7475152">
                  <a:off x="9045099" y="4011314"/>
                  <a:ext cx="101413" cy="88504"/>
                  <a:chOff x="9281967" y="2682437"/>
                  <a:chExt cx="111459" cy="94187"/>
                </a:xfrm>
              </p:grpSpPr>
              <p:cxnSp>
                <p:nvCxnSpPr>
                  <p:cNvPr id="311" name="Straight Connector 310">
                    <a:extLst>
                      <a:ext uri="{FF2B5EF4-FFF2-40B4-BE49-F238E27FC236}">
                        <a16:creationId xmlns:a16="http://schemas.microsoft.com/office/drawing/2014/main" id="{8D627B84-40A8-49F2-BA4C-E0961B0762D6}"/>
                      </a:ext>
                    </a:extLst>
                  </p:cNvPr>
                  <p:cNvCxnSpPr>
                    <a:cxnSpLocks/>
                  </p:cNvCxnSpPr>
                  <p:nvPr/>
                </p:nvCxnSpPr>
                <p:spPr bwMode="auto">
                  <a:xfrm>
                    <a:off x="9281967" y="2709067"/>
                    <a:ext cx="43609" cy="67557"/>
                  </a:xfrm>
                  <a:prstGeom prst="line">
                    <a:avLst/>
                  </a:prstGeom>
                  <a:solidFill>
                    <a:schemeClr val="accent5">
                      <a:lumMod val="75000"/>
                    </a:schemeClr>
                  </a:solidFill>
                  <a:ln w="28575" cap="flat" cmpd="sng" algn="ctr">
                    <a:solidFill>
                      <a:schemeClr val="accent5">
                        <a:lumMod val="75000"/>
                      </a:schemeClr>
                    </a:solidFill>
                    <a:prstDash val="solid"/>
                    <a:round/>
                    <a:headEnd type="none" w="med" len="med"/>
                    <a:tailEnd type="none" w="med" len="med"/>
                  </a:ln>
                  <a:effectLst/>
                </p:spPr>
              </p:cxnSp>
              <p:cxnSp>
                <p:nvCxnSpPr>
                  <p:cNvPr id="312" name="Straight Connector 311">
                    <a:extLst>
                      <a:ext uri="{FF2B5EF4-FFF2-40B4-BE49-F238E27FC236}">
                        <a16:creationId xmlns:a16="http://schemas.microsoft.com/office/drawing/2014/main" id="{093200F6-7FE4-412B-A4D3-91D4E1D0B488}"/>
                      </a:ext>
                    </a:extLst>
                  </p:cNvPr>
                  <p:cNvCxnSpPr>
                    <a:cxnSpLocks/>
                  </p:cNvCxnSpPr>
                  <p:nvPr/>
                </p:nvCxnSpPr>
                <p:spPr bwMode="auto">
                  <a:xfrm>
                    <a:off x="9327448" y="2691182"/>
                    <a:ext cx="35255" cy="57492"/>
                  </a:xfrm>
                  <a:prstGeom prst="line">
                    <a:avLst/>
                  </a:prstGeom>
                  <a:solidFill>
                    <a:schemeClr val="accent5">
                      <a:lumMod val="75000"/>
                    </a:schemeClr>
                  </a:solidFill>
                  <a:ln w="28575" cap="flat" cmpd="sng" algn="ctr">
                    <a:solidFill>
                      <a:schemeClr val="accent5">
                        <a:lumMod val="75000"/>
                      </a:schemeClr>
                    </a:solidFill>
                    <a:prstDash val="solid"/>
                    <a:round/>
                    <a:headEnd type="none" w="med" len="med"/>
                    <a:tailEnd type="none" w="med" len="med"/>
                  </a:ln>
                  <a:effectLst/>
                </p:spPr>
              </p:cxnSp>
              <p:cxnSp>
                <p:nvCxnSpPr>
                  <p:cNvPr id="313" name="Straight Connector 312">
                    <a:extLst>
                      <a:ext uri="{FF2B5EF4-FFF2-40B4-BE49-F238E27FC236}">
                        <a16:creationId xmlns:a16="http://schemas.microsoft.com/office/drawing/2014/main" id="{724C41F4-5ACD-4697-B333-828D8BD24D6D}"/>
                      </a:ext>
                    </a:extLst>
                  </p:cNvPr>
                  <p:cNvCxnSpPr>
                    <a:cxnSpLocks/>
                  </p:cNvCxnSpPr>
                  <p:nvPr/>
                </p:nvCxnSpPr>
                <p:spPr bwMode="auto">
                  <a:xfrm>
                    <a:off x="9372050" y="2682437"/>
                    <a:ext cx="21376" cy="33816"/>
                  </a:xfrm>
                  <a:prstGeom prst="line">
                    <a:avLst/>
                  </a:prstGeom>
                  <a:solidFill>
                    <a:schemeClr val="accent5">
                      <a:lumMod val="75000"/>
                    </a:schemeClr>
                  </a:solidFill>
                  <a:ln w="28575" cap="flat" cmpd="sng" algn="ctr">
                    <a:solidFill>
                      <a:schemeClr val="accent5">
                        <a:lumMod val="75000"/>
                      </a:schemeClr>
                    </a:solidFill>
                    <a:prstDash val="solid"/>
                    <a:round/>
                    <a:headEnd type="none" w="med" len="med"/>
                    <a:tailEnd type="none" w="med" len="med"/>
                  </a:ln>
                  <a:effectLst/>
                </p:spPr>
              </p:cxnSp>
            </p:grpSp>
            <p:grpSp>
              <p:nvGrpSpPr>
                <p:cNvPr id="293" name="Group 292">
                  <a:extLst>
                    <a:ext uri="{FF2B5EF4-FFF2-40B4-BE49-F238E27FC236}">
                      <a16:creationId xmlns:a16="http://schemas.microsoft.com/office/drawing/2014/main" id="{2549FBB8-CBD2-4833-9073-365A0B5376F0}"/>
                    </a:ext>
                  </a:extLst>
                </p:cNvPr>
                <p:cNvGrpSpPr/>
                <p:nvPr/>
              </p:nvGrpSpPr>
              <p:grpSpPr>
                <a:xfrm rot="15196134">
                  <a:off x="10369115" y="4704207"/>
                  <a:ext cx="147098" cy="124403"/>
                  <a:chOff x="9790608" y="5519790"/>
                  <a:chExt cx="147098" cy="124403"/>
                </a:xfrm>
              </p:grpSpPr>
              <p:grpSp>
                <p:nvGrpSpPr>
                  <p:cNvPr id="306" name="Group 305">
                    <a:extLst>
                      <a:ext uri="{FF2B5EF4-FFF2-40B4-BE49-F238E27FC236}">
                        <a16:creationId xmlns:a16="http://schemas.microsoft.com/office/drawing/2014/main" id="{BED1CC43-B3D4-4B5F-BC3A-50066BEE1F5C}"/>
                      </a:ext>
                    </a:extLst>
                  </p:cNvPr>
                  <p:cNvGrpSpPr/>
                  <p:nvPr/>
                </p:nvGrpSpPr>
                <p:grpSpPr>
                  <a:xfrm>
                    <a:off x="9836293" y="5519790"/>
                    <a:ext cx="101413" cy="88504"/>
                    <a:chOff x="9281967" y="2682437"/>
                    <a:chExt cx="111459" cy="94187"/>
                  </a:xfrm>
                </p:grpSpPr>
                <p:cxnSp>
                  <p:nvCxnSpPr>
                    <p:cNvPr id="308" name="Straight Connector 307">
                      <a:extLst>
                        <a:ext uri="{FF2B5EF4-FFF2-40B4-BE49-F238E27FC236}">
                          <a16:creationId xmlns:a16="http://schemas.microsoft.com/office/drawing/2014/main" id="{F06F8C5C-733F-4EBC-89A8-2EF81BA27BAD}"/>
                        </a:ext>
                      </a:extLst>
                    </p:cNvPr>
                    <p:cNvCxnSpPr>
                      <a:cxnSpLocks/>
                    </p:cNvCxnSpPr>
                    <p:nvPr/>
                  </p:nvCxnSpPr>
                  <p:spPr bwMode="auto">
                    <a:xfrm>
                      <a:off x="9281967" y="2709067"/>
                      <a:ext cx="43609" cy="67557"/>
                    </a:xfrm>
                    <a:prstGeom prst="line">
                      <a:avLst/>
                    </a:prstGeom>
                    <a:noFill/>
                    <a:ln w="28575" cap="flat" cmpd="sng" algn="ctr">
                      <a:solidFill>
                        <a:schemeClr val="accent5">
                          <a:lumMod val="75000"/>
                        </a:schemeClr>
                      </a:solidFill>
                      <a:prstDash val="solid"/>
                      <a:round/>
                      <a:headEnd type="none" w="med" len="med"/>
                      <a:tailEnd type="none" w="med" len="med"/>
                    </a:ln>
                    <a:effectLst/>
                  </p:spPr>
                </p:cxnSp>
                <p:cxnSp>
                  <p:nvCxnSpPr>
                    <p:cNvPr id="309" name="Straight Connector 308">
                      <a:extLst>
                        <a:ext uri="{FF2B5EF4-FFF2-40B4-BE49-F238E27FC236}">
                          <a16:creationId xmlns:a16="http://schemas.microsoft.com/office/drawing/2014/main" id="{23398705-5A6E-4A94-A78B-65DABA7A8344}"/>
                        </a:ext>
                      </a:extLst>
                    </p:cNvPr>
                    <p:cNvCxnSpPr>
                      <a:cxnSpLocks/>
                    </p:cNvCxnSpPr>
                    <p:nvPr/>
                  </p:nvCxnSpPr>
                  <p:spPr bwMode="auto">
                    <a:xfrm>
                      <a:off x="9327448" y="2691182"/>
                      <a:ext cx="35255" cy="57492"/>
                    </a:xfrm>
                    <a:prstGeom prst="line">
                      <a:avLst/>
                    </a:prstGeom>
                    <a:noFill/>
                    <a:ln w="28575" cap="flat" cmpd="sng" algn="ctr">
                      <a:solidFill>
                        <a:schemeClr val="accent5">
                          <a:lumMod val="75000"/>
                        </a:schemeClr>
                      </a:solidFill>
                      <a:prstDash val="solid"/>
                      <a:round/>
                      <a:headEnd type="none" w="med" len="med"/>
                      <a:tailEnd type="none" w="med" len="med"/>
                    </a:ln>
                    <a:effectLst/>
                  </p:spPr>
                </p:cxnSp>
                <p:cxnSp>
                  <p:nvCxnSpPr>
                    <p:cNvPr id="310" name="Straight Connector 309">
                      <a:extLst>
                        <a:ext uri="{FF2B5EF4-FFF2-40B4-BE49-F238E27FC236}">
                          <a16:creationId xmlns:a16="http://schemas.microsoft.com/office/drawing/2014/main" id="{9F584419-B2DB-4BB8-BBA9-EA8B09A2E723}"/>
                        </a:ext>
                      </a:extLst>
                    </p:cNvPr>
                    <p:cNvCxnSpPr>
                      <a:cxnSpLocks/>
                    </p:cNvCxnSpPr>
                    <p:nvPr/>
                  </p:nvCxnSpPr>
                  <p:spPr bwMode="auto">
                    <a:xfrm>
                      <a:off x="9372050" y="2682437"/>
                      <a:ext cx="21376" cy="33816"/>
                    </a:xfrm>
                    <a:prstGeom prst="line">
                      <a:avLst/>
                    </a:prstGeom>
                    <a:noFill/>
                    <a:ln w="28575" cap="flat" cmpd="sng" algn="ctr">
                      <a:solidFill>
                        <a:schemeClr val="accent5">
                          <a:lumMod val="75000"/>
                        </a:schemeClr>
                      </a:solidFill>
                      <a:prstDash val="solid"/>
                      <a:round/>
                      <a:headEnd type="none" w="med" len="med"/>
                      <a:tailEnd type="none" w="med" len="med"/>
                    </a:ln>
                    <a:effectLst/>
                  </p:spPr>
                </p:cxnSp>
              </p:grpSp>
              <p:cxnSp>
                <p:nvCxnSpPr>
                  <p:cNvPr id="307" name="Straight Connector 306">
                    <a:extLst>
                      <a:ext uri="{FF2B5EF4-FFF2-40B4-BE49-F238E27FC236}">
                        <a16:creationId xmlns:a16="http://schemas.microsoft.com/office/drawing/2014/main" id="{A5E0F586-00FC-4605-AFE3-DAAF212845CA}"/>
                      </a:ext>
                    </a:extLst>
                  </p:cNvPr>
                  <p:cNvCxnSpPr>
                    <a:cxnSpLocks/>
                  </p:cNvCxnSpPr>
                  <p:nvPr/>
                </p:nvCxnSpPr>
                <p:spPr bwMode="auto">
                  <a:xfrm>
                    <a:off x="9790608" y="5553357"/>
                    <a:ext cx="55055" cy="90836"/>
                  </a:xfrm>
                  <a:prstGeom prst="line">
                    <a:avLst/>
                  </a:prstGeom>
                  <a:noFill/>
                  <a:ln w="28575" cap="flat" cmpd="sng" algn="ctr">
                    <a:solidFill>
                      <a:schemeClr val="accent5">
                        <a:lumMod val="75000"/>
                      </a:schemeClr>
                    </a:solidFill>
                    <a:prstDash val="solid"/>
                    <a:round/>
                    <a:headEnd type="none" w="med" len="med"/>
                    <a:tailEnd type="none" w="med" len="med"/>
                  </a:ln>
                  <a:effectLst/>
                </p:spPr>
              </p:cxnSp>
            </p:grpSp>
            <p:cxnSp>
              <p:nvCxnSpPr>
                <p:cNvPr id="294" name="Straight Connector 293">
                  <a:extLst>
                    <a:ext uri="{FF2B5EF4-FFF2-40B4-BE49-F238E27FC236}">
                      <a16:creationId xmlns:a16="http://schemas.microsoft.com/office/drawing/2014/main" id="{305BFE4E-0975-40D3-B441-5C6D090DC660}"/>
                    </a:ext>
                  </a:extLst>
                </p:cNvPr>
                <p:cNvCxnSpPr>
                  <a:cxnSpLocks/>
                </p:cNvCxnSpPr>
                <p:nvPr/>
              </p:nvCxnSpPr>
              <p:spPr bwMode="auto">
                <a:xfrm>
                  <a:off x="10475156" y="4834185"/>
                  <a:ext cx="188363" cy="31411"/>
                </a:xfrm>
                <a:prstGeom prst="line">
                  <a:avLst/>
                </a:prstGeom>
                <a:noFill/>
                <a:ln w="28575" cap="flat" cmpd="sng" algn="ctr">
                  <a:solidFill>
                    <a:schemeClr val="accent5">
                      <a:lumMod val="75000"/>
                    </a:schemeClr>
                  </a:solidFill>
                  <a:prstDash val="solid"/>
                  <a:round/>
                  <a:headEnd type="none" w="med" len="med"/>
                  <a:tailEnd type="none" w="med" len="med"/>
                </a:ln>
                <a:effectLst/>
              </p:spPr>
            </p:cxnSp>
            <p:cxnSp>
              <p:nvCxnSpPr>
                <p:cNvPr id="296" name="Straight Connector 295">
                  <a:extLst>
                    <a:ext uri="{FF2B5EF4-FFF2-40B4-BE49-F238E27FC236}">
                      <a16:creationId xmlns:a16="http://schemas.microsoft.com/office/drawing/2014/main" id="{B73AF3B2-111E-4CCF-81D1-10B9C05C5210}"/>
                    </a:ext>
                  </a:extLst>
                </p:cNvPr>
                <p:cNvCxnSpPr>
                  <a:cxnSpLocks/>
                </p:cNvCxnSpPr>
                <p:nvPr/>
              </p:nvCxnSpPr>
              <p:spPr bwMode="auto">
                <a:xfrm rot="19779407">
                  <a:off x="8505416" y="4692495"/>
                  <a:ext cx="230095" cy="127506"/>
                </a:xfrm>
                <a:prstGeom prst="line">
                  <a:avLst/>
                </a:prstGeom>
                <a:noFill/>
                <a:ln w="28575" cap="flat" cmpd="sng" algn="ctr">
                  <a:solidFill>
                    <a:schemeClr val="accent5">
                      <a:lumMod val="75000"/>
                    </a:schemeClr>
                  </a:solidFill>
                  <a:prstDash val="solid"/>
                  <a:round/>
                  <a:headEnd type="none" w="med" len="med"/>
                  <a:tailEnd type="none" w="med" len="med"/>
                </a:ln>
                <a:effectLst/>
              </p:spPr>
            </p:cxnSp>
            <p:cxnSp>
              <p:nvCxnSpPr>
                <p:cNvPr id="299" name="Straight Connector 298">
                  <a:extLst>
                    <a:ext uri="{FF2B5EF4-FFF2-40B4-BE49-F238E27FC236}">
                      <a16:creationId xmlns:a16="http://schemas.microsoft.com/office/drawing/2014/main" id="{DCC43AC6-2741-4478-A764-35A8FDB6A392}"/>
                    </a:ext>
                  </a:extLst>
                </p:cNvPr>
                <p:cNvCxnSpPr>
                  <a:cxnSpLocks/>
                </p:cNvCxnSpPr>
                <p:nvPr/>
              </p:nvCxnSpPr>
              <p:spPr bwMode="auto">
                <a:xfrm rot="19779407" flipV="1">
                  <a:off x="8760195" y="4967729"/>
                  <a:ext cx="127970" cy="70913"/>
                </a:xfrm>
                <a:prstGeom prst="line">
                  <a:avLst/>
                </a:prstGeom>
                <a:noFill/>
                <a:ln w="28575" cap="flat" cmpd="sng" algn="ctr">
                  <a:solidFill>
                    <a:schemeClr val="accent5">
                      <a:lumMod val="75000"/>
                    </a:schemeClr>
                  </a:solidFill>
                  <a:prstDash val="solid"/>
                  <a:round/>
                  <a:headEnd type="none" w="med" len="med"/>
                  <a:tailEnd type="none" w="med" len="med"/>
                </a:ln>
                <a:effectLst/>
              </p:spPr>
            </p:cxnSp>
            <p:sp>
              <p:nvSpPr>
                <p:cNvPr id="300" name="TextBox 299">
                  <a:extLst>
                    <a:ext uri="{FF2B5EF4-FFF2-40B4-BE49-F238E27FC236}">
                      <a16:creationId xmlns:a16="http://schemas.microsoft.com/office/drawing/2014/main" id="{9DCB5ED6-1BF3-416E-9C0D-FC3384905D03}"/>
                    </a:ext>
                  </a:extLst>
                </p:cNvPr>
                <p:cNvSpPr txBox="1"/>
                <p:nvPr/>
              </p:nvSpPr>
              <p:spPr bwMode="auto">
                <a:xfrm>
                  <a:off x="8656357" y="5000519"/>
                  <a:ext cx="1866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FDB338">
                          <a:lumMod val="75000"/>
                        </a:srgbClr>
                      </a:solidFill>
                      <a:effectLst/>
                      <a:uLnTx/>
                      <a:uFillTx/>
                      <a:latin typeface="Calibri" panose="020F0502020204030204" pitchFamily="34" charset="0"/>
                      <a:ea typeface="+mn-ea"/>
                      <a:cs typeface="Calibri" panose="020F0502020204030204" pitchFamily="34" charset="0"/>
                    </a:rPr>
                    <a:t>F</a:t>
                  </a:r>
                  <a:endParaRPr kumimoji="0" lang="en-US" sz="1200" b="0" i="1" u="none" strike="noStrike" kern="1200" cap="none" spc="0" normalizeH="0" baseline="0" noProof="0" dirty="0">
                    <a:ln>
                      <a:noFill/>
                    </a:ln>
                    <a:solidFill>
                      <a:srgbClr val="FDB338">
                        <a:lumMod val="75000"/>
                      </a:srgbClr>
                    </a:solidFill>
                    <a:effectLst/>
                    <a:uLnTx/>
                    <a:uFillTx/>
                    <a:latin typeface="Calibri" panose="020F0502020204030204" pitchFamily="34" charset="0"/>
                    <a:ea typeface="+mn-ea"/>
                    <a:cs typeface="Calibri" panose="020F0502020204030204" pitchFamily="34" charset="0"/>
                  </a:endParaRPr>
                </a:p>
              </p:txBody>
            </p:sp>
            <p:sp>
              <p:nvSpPr>
                <p:cNvPr id="302" name="Isosceles Triangle 301">
                  <a:extLst>
                    <a:ext uri="{FF2B5EF4-FFF2-40B4-BE49-F238E27FC236}">
                      <a16:creationId xmlns:a16="http://schemas.microsoft.com/office/drawing/2014/main" id="{19A09E32-8823-4213-B5F1-858917CD73F0}"/>
                    </a:ext>
                  </a:extLst>
                </p:cNvPr>
                <p:cNvSpPr/>
                <p:nvPr/>
              </p:nvSpPr>
              <p:spPr bwMode="auto">
                <a:xfrm rot="1043656">
                  <a:off x="10285305" y="4695911"/>
                  <a:ext cx="47087" cy="99380"/>
                </a:xfrm>
                <a:prstGeom prst="triangle">
                  <a:avLst/>
                </a:prstGeom>
                <a:solidFill>
                  <a:schemeClr val="accent5">
                    <a:lumMod val="75000"/>
                  </a:schemeClr>
                </a:solidFill>
                <a:ln w="0">
                  <a:solidFill>
                    <a:schemeClr val="accent5">
                      <a:lumMod val="75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03" name="Isosceles Triangle 302">
                  <a:extLst>
                    <a:ext uri="{FF2B5EF4-FFF2-40B4-BE49-F238E27FC236}">
                      <a16:creationId xmlns:a16="http://schemas.microsoft.com/office/drawing/2014/main" id="{A435D6B7-63D0-4080-AEB5-6CACB6CFBFDE}"/>
                    </a:ext>
                  </a:extLst>
                </p:cNvPr>
                <p:cNvSpPr/>
                <p:nvPr/>
              </p:nvSpPr>
              <p:spPr bwMode="auto">
                <a:xfrm rot="14889835">
                  <a:off x="9144406" y="4070679"/>
                  <a:ext cx="73152" cy="109728"/>
                </a:xfrm>
                <a:prstGeom prst="triangle">
                  <a:avLst/>
                </a:prstGeom>
                <a:solidFill>
                  <a:schemeClr val="accent5">
                    <a:lumMod val="75000"/>
                  </a:schemeClr>
                </a:solidFill>
                <a:ln w="0">
                  <a:solidFill>
                    <a:schemeClr val="accent5">
                      <a:lumMod val="75000"/>
                    </a:schemeClr>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04" name="TextBox 303">
                  <a:extLst>
                    <a:ext uri="{FF2B5EF4-FFF2-40B4-BE49-F238E27FC236}">
                      <a16:creationId xmlns:a16="http://schemas.microsoft.com/office/drawing/2014/main" id="{495D2D03-1DA8-40D3-99FE-41066934FD52}"/>
                    </a:ext>
                  </a:extLst>
                </p:cNvPr>
                <p:cNvSpPr txBox="1"/>
                <p:nvPr/>
              </p:nvSpPr>
              <p:spPr bwMode="auto">
                <a:xfrm>
                  <a:off x="9165923" y="3925582"/>
                  <a:ext cx="31383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FDB338">
                          <a:lumMod val="75000"/>
                        </a:srgbClr>
                      </a:solidFill>
                      <a:effectLst/>
                      <a:uLnTx/>
                      <a:uFillTx/>
                      <a:latin typeface="Calibri" panose="020F0502020204030204" pitchFamily="34" charset="0"/>
                      <a:ea typeface="+mn-ea"/>
                      <a:cs typeface="+mn-cs"/>
                    </a:rPr>
                    <a:t>H</a:t>
                  </a:r>
                </a:p>
              </p:txBody>
            </p:sp>
            <p:sp>
              <p:nvSpPr>
                <p:cNvPr id="305" name="TextBox 304">
                  <a:extLst>
                    <a:ext uri="{FF2B5EF4-FFF2-40B4-BE49-F238E27FC236}">
                      <a16:creationId xmlns:a16="http://schemas.microsoft.com/office/drawing/2014/main" id="{CDC35C8A-6BF2-4F1D-9F3C-51CC31D8E482}"/>
                    </a:ext>
                  </a:extLst>
                </p:cNvPr>
                <p:cNvSpPr txBox="1"/>
                <p:nvPr/>
              </p:nvSpPr>
              <p:spPr bwMode="auto">
                <a:xfrm>
                  <a:off x="10524647" y="4788517"/>
                  <a:ext cx="4616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FDB338">
                          <a:lumMod val="75000"/>
                        </a:srgbClr>
                      </a:solidFill>
                      <a:effectLst/>
                      <a:uLnTx/>
                      <a:uFillTx/>
                      <a:latin typeface="Calibri" panose="020F0502020204030204" pitchFamily="34" charset="0"/>
                      <a:ea typeface="+mn-ea"/>
                      <a:cs typeface="+mn-cs"/>
                    </a:rPr>
                    <a:t>CH</a:t>
                  </a:r>
                  <a:r>
                    <a:rPr kumimoji="0" lang="en-US" sz="1200" b="1" i="0" u="none" strike="noStrike" kern="1200" cap="none" spc="0" normalizeH="0" baseline="-25000" noProof="0" dirty="0">
                      <a:ln>
                        <a:noFill/>
                      </a:ln>
                      <a:solidFill>
                        <a:srgbClr val="FDB338">
                          <a:lumMod val="75000"/>
                        </a:srgbClr>
                      </a:solidFill>
                      <a:effectLst/>
                      <a:uLnTx/>
                      <a:uFillTx/>
                      <a:latin typeface="Calibri" panose="020F0502020204030204" pitchFamily="34" charset="0"/>
                      <a:ea typeface="+mn-ea"/>
                      <a:cs typeface="+mn-cs"/>
                    </a:rPr>
                    <a:t>3</a:t>
                  </a:r>
                </a:p>
              </p:txBody>
            </p:sp>
          </p:grpSp>
          <p:sp>
            <p:nvSpPr>
              <p:cNvPr id="266" name="TextBox 265">
                <a:extLst>
                  <a:ext uri="{FF2B5EF4-FFF2-40B4-BE49-F238E27FC236}">
                    <a16:creationId xmlns:a16="http://schemas.microsoft.com/office/drawing/2014/main" id="{AC4E2FE1-67DF-4B44-8625-690484505BCC}"/>
                  </a:ext>
                </a:extLst>
              </p:cNvPr>
              <p:cNvSpPr txBox="1"/>
              <p:nvPr/>
            </p:nvSpPr>
            <p:spPr bwMode="auto">
              <a:xfrm>
                <a:off x="7844246" y="4655753"/>
                <a:ext cx="5408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FDB338">
                        <a:lumMod val="75000"/>
                      </a:srgbClr>
                    </a:solidFill>
                    <a:effectLst/>
                    <a:uLnTx/>
                    <a:uFillTx/>
                    <a:latin typeface="Calibri" panose="020F0502020204030204" pitchFamily="34" charset="0"/>
                    <a:ea typeface="+mn-ea"/>
                    <a:cs typeface="+mn-cs"/>
                  </a:rPr>
                  <a:t>CH</a:t>
                </a:r>
                <a:r>
                  <a:rPr kumimoji="0" lang="en-US" sz="1200" b="1" i="0" u="none" strike="noStrike" kern="1200" cap="none" spc="0" normalizeH="0" baseline="-25000" noProof="0" dirty="0">
                    <a:ln>
                      <a:noFill/>
                    </a:ln>
                    <a:solidFill>
                      <a:srgbClr val="FDB338">
                        <a:lumMod val="75000"/>
                      </a:srgbClr>
                    </a:solidFill>
                    <a:effectLst/>
                    <a:uLnTx/>
                    <a:uFillTx/>
                    <a:latin typeface="Calibri" panose="020F0502020204030204" pitchFamily="34" charset="0"/>
                    <a:ea typeface="+mn-ea"/>
                    <a:cs typeface="+mn-cs"/>
                  </a:rPr>
                  <a:t>3</a:t>
                </a:r>
              </a:p>
            </p:txBody>
          </p:sp>
          <p:grpSp>
            <p:nvGrpSpPr>
              <p:cNvPr id="267" name="Group 266">
                <a:extLst>
                  <a:ext uri="{FF2B5EF4-FFF2-40B4-BE49-F238E27FC236}">
                    <a16:creationId xmlns:a16="http://schemas.microsoft.com/office/drawing/2014/main" id="{12745F3F-60DB-4C40-B783-4DE283F006F6}"/>
                  </a:ext>
                </a:extLst>
              </p:cNvPr>
              <p:cNvGrpSpPr/>
              <p:nvPr/>
            </p:nvGrpSpPr>
            <p:grpSpPr>
              <a:xfrm>
                <a:off x="7057383" y="4241429"/>
                <a:ext cx="449097" cy="397532"/>
                <a:chOff x="5641947" y="5660883"/>
                <a:chExt cx="449097" cy="397532"/>
              </a:xfrm>
            </p:grpSpPr>
            <p:sp>
              <p:nvSpPr>
                <p:cNvPr id="273" name="Hexagon 272">
                  <a:extLst>
                    <a:ext uri="{FF2B5EF4-FFF2-40B4-BE49-F238E27FC236}">
                      <a16:creationId xmlns:a16="http://schemas.microsoft.com/office/drawing/2014/main" id="{DD6A9547-A59C-44EB-8CB9-91E071974B97}"/>
                    </a:ext>
                  </a:extLst>
                </p:cNvPr>
                <p:cNvSpPr/>
                <p:nvPr/>
              </p:nvSpPr>
              <p:spPr bwMode="auto">
                <a:xfrm rot="21510624">
                  <a:off x="5641947" y="5660883"/>
                  <a:ext cx="449097" cy="387153"/>
                </a:xfrm>
                <a:prstGeom prst="hexagon">
                  <a:avLst/>
                </a:prstGeom>
                <a:noFill/>
                <a:ln w="2857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cxnSp>
              <p:nvCxnSpPr>
                <p:cNvPr id="274" name="Straight Connector 273">
                  <a:extLst>
                    <a:ext uri="{FF2B5EF4-FFF2-40B4-BE49-F238E27FC236}">
                      <a16:creationId xmlns:a16="http://schemas.microsoft.com/office/drawing/2014/main" id="{D525D141-C617-4ECB-8CCE-3C4B2A1B9034}"/>
                    </a:ext>
                  </a:extLst>
                </p:cNvPr>
                <p:cNvCxnSpPr>
                  <a:cxnSpLocks/>
                </p:cNvCxnSpPr>
                <p:nvPr/>
              </p:nvCxnSpPr>
              <p:spPr bwMode="auto">
                <a:xfrm rot="2017757">
                  <a:off x="5724845" y="5700726"/>
                  <a:ext cx="26886" cy="186126"/>
                </a:xfrm>
                <a:prstGeom prst="line">
                  <a:avLst/>
                </a:prstGeom>
                <a:noFill/>
                <a:ln w="28575" cap="flat" cmpd="sng" algn="ctr">
                  <a:solidFill>
                    <a:schemeClr val="bg1"/>
                  </a:solidFill>
                  <a:prstDash val="solid"/>
                  <a:round/>
                  <a:headEnd type="none" w="med" len="med"/>
                  <a:tailEnd type="none" w="med" len="med"/>
                </a:ln>
                <a:effectLst/>
              </p:spPr>
            </p:cxnSp>
            <p:cxnSp>
              <p:nvCxnSpPr>
                <p:cNvPr id="275" name="Straight Connector 274">
                  <a:extLst>
                    <a:ext uri="{FF2B5EF4-FFF2-40B4-BE49-F238E27FC236}">
                      <a16:creationId xmlns:a16="http://schemas.microsoft.com/office/drawing/2014/main" id="{E3FF894D-CA25-44A8-8F15-AEAE25A3F2A5}"/>
                    </a:ext>
                  </a:extLst>
                </p:cNvPr>
                <p:cNvCxnSpPr>
                  <a:cxnSpLocks/>
                </p:cNvCxnSpPr>
                <p:nvPr/>
              </p:nvCxnSpPr>
              <p:spPr bwMode="auto">
                <a:xfrm rot="2017757">
                  <a:off x="5917969" y="5750657"/>
                  <a:ext cx="155924" cy="81912"/>
                </a:xfrm>
                <a:prstGeom prst="line">
                  <a:avLst/>
                </a:prstGeom>
                <a:noFill/>
                <a:ln w="28575" cap="flat" cmpd="sng" algn="ctr">
                  <a:solidFill>
                    <a:schemeClr val="bg1"/>
                  </a:solidFill>
                  <a:prstDash val="solid"/>
                  <a:round/>
                  <a:headEnd type="none" w="med" len="med"/>
                  <a:tailEnd type="none" w="med" len="med"/>
                </a:ln>
                <a:effectLst/>
              </p:spPr>
            </p:cxnSp>
            <p:cxnSp>
              <p:nvCxnSpPr>
                <p:cNvPr id="276" name="Straight Connector 275">
                  <a:extLst>
                    <a:ext uri="{FF2B5EF4-FFF2-40B4-BE49-F238E27FC236}">
                      <a16:creationId xmlns:a16="http://schemas.microsoft.com/office/drawing/2014/main" id="{82FCA403-21E2-4FFB-B830-2BF677235C3C}"/>
                    </a:ext>
                  </a:extLst>
                </p:cNvPr>
                <p:cNvCxnSpPr>
                  <a:cxnSpLocks/>
                </p:cNvCxnSpPr>
                <p:nvPr/>
              </p:nvCxnSpPr>
              <p:spPr bwMode="auto">
                <a:xfrm rot="2017757" flipV="1">
                  <a:off x="5792301" y="5939483"/>
                  <a:ext cx="168116" cy="118932"/>
                </a:xfrm>
                <a:prstGeom prst="line">
                  <a:avLst/>
                </a:prstGeom>
                <a:noFill/>
                <a:ln w="28575" cap="flat" cmpd="sng" algn="ctr">
                  <a:solidFill>
                    <a:schemeClr val="bg1"/>
                  </a:solidFill>
                  <a:prstDash val="solid"/>
                  <a:round/>
                  <a:headEnd type="none" w="med" len="med"/>
                  <a:tailEnd type="none" w="med" len="med"/>
                </a:ln>
                <a:effectLst/>
              </p:spPr>
            </p:cxnSp>
          </p:grpSp>
          <p:cxnSp>
            <p:nvCxnSpPr>
              <p:cNvPr id="268" name="Straight Connector 267">
                <a:extLst>
                  <a:ext uri="{FF2B5EF4-FFF2-40B4-BE49-F238E27FC236}">
                    <a16:creationId xmlns:a16="http://schemas.microsoft.com/office/drawing/2014/main" id="{4AF39CA2-C499-4848-B93A-2EAA6991DDF7}"/>
                  </a:ext>
                </a:extLst>
              </p:cNvPr>
              <p:cNvCxnSpPr>
                <a:cxnSpLocks/>
                <a:stCxn id="273" idx="5"/>
              </p:cNvCxnSpPr>
              <p:nvPr/>
            </p:nvCxnSpPr>
            <p:spPr bwMode="auto">
              <a:xfrm flipV="1">
                <a:off x="7404617" y="4054215"/>
                <a:ext cx="79523" cy="183958"/>
              </a:xfrm>
              <a:prstGeom prst="line">
                <a:avLst/>
              </a:prstGeom>
              <a:noFill/>
              <a:ln w="28575" cap="flat" cmpd="sng" algn="ctr">
                <a:solidFill>
                  <a:schemeClr val="bg1"/>
                </a:solidFill>
                <a:prstDash val="solid"/>
                <a:round/>
                <a:headEnd type="none" w="med" len="med"/>
                <a:tailEnd type="none" w="med" len="med"/>
              </a:ln>
              <a:effectLst/>
            </p:spPr>
          </p:cxnSp>
          <p:grpSp>
            <p:nvGrpSpPr>
              <p:cNvPr id="269" name="Group 268">
                <a:extLst>
                  <a:ext uri="{FF2B5EF4-FFF2-40B4-BE49-F238E27FC236}">
                    <a16:creationId xmlns:a16="http://schemas.microsoft.com/office/drawing/2014/main" id="{34501FD7-CFDF-4ACF-94AD-8E54620228A6}"/>
                  </a:ext>
                </a:extLst>
              </p:cNvPr>
              <p:cNvGrpSpPr/>
              <p:nvPr/>
            </p:nvGrpSpPr>
            <p:grpSpPr>
              <a:xfrm rot="9261250">
                <a:off x="7421145" y="3944916"/>
                <a:ext cx="63481" cy="111917"/>
                <a:chOff x="7733858" y="4275202"/>
                <a:chExt cx="63481" cy="111917"/>
              </a:xfrm>
            </p:grpSpPr>
            <p:cxnSp>
              <p:nvCxnSpPr>
                <p:cNvPr id="270" name="Straight Connector 269">
                  <a:extLst>
                    <a:ext uri="{FF2B5EF4-FFF2-40B4-BE49-F238E27FC236}">
                      <a16:creationId xmlns:a16="http://schemas.microsoft.com/office/drawing/2014/main" id="{C1323DE1-CD48-4E5A-B4AD-F921C50C420E}"/>
                    </a:ext>
                  </a:extLst>
                </p:cNvPr>
                <p:cNvCxnSpPr>
                  <a:cxnSpLocks/>
                </p:cNvCxnSpPr>
                <p:nvPr/>
              </p:nvCxnSpPr>
              <p:spPr bwMode="auto">
                <a:xfrm rot="7475152">
                  <a:off x="7745760" y="4263300"/>
                  <a:ext cx="39678" cy="63481"/>
                </a:xfrm>
                <a:prstGeom prst="line">
                  <a:avLst/>
                </a:prstGeom>
                <a:noFill/>
                <a:ln w="28575" cap="flat" cmpd="sng" algn="ctr">
                  <a:solidFill>
                    <a:schemeClr val="bg1"/>
                  </a:solidFill>
                  <a:prstDash val="solid"/>
                  <a:round/>
                  <a:headEnd type="none" w="med" len="med"/>
                  <a:tailEnd type="none" w="med" len="med"/>
                </a:ln>
                <a:effectLst/>
              </p:spPr>
            </p:cxnSp>
            <p:cxnSp>
              <p:nvCxnSpPr>
                <p:cNvPr id="271" name="Straight Connector 270">
                  <a:extLst>
                    <a:ext uri="{FF2B5EF4-FFF2-40B4-BE49-F238E27FC236}">
                      <a16:creationId xmlns:a16="http://schemas.microsoft.com/office/drawing/2014/main" id="{FCF0E53B-EEFD-43EE-BEB9-2C888BD3E2F4}"/>
                    </a:ext>
                  </a:extLst>
                </p:cNvPr>
                <p:cNvCxnSpPr>
                  <a:cxnSpLocks/>
                </p:cNvCxnSpPr>
                <p:nvPr/>
              </p:nvCxnSpPr>
              <p:spPr bwMode="auto">
                <a:xfrm rot="7475152">
                  <a:off x="7745957" y="4311193"/>
                  <a:ext cx="32077" cy="54023"/>
                </a:xfrm>
                <a:prstGeom prst="line">
                  <a:avLst/>
                </a:prstGeom>
                <a:noFill/>
                <a:ln w="28575" cap="flat" cmpd="sng" algn="ctr">
                  <a:solidFill>
                    <a:schemeClr val="bg1"/>
                  </a:solidFill>
                  <a:prstDash val="solid"/>
                  <a:round/>
                  <a:headEnd type="none" w="med" len="med"/>
                  <a:tailEnd type="none" w="med" len="med"/>
                </a:ln>
                <a:effectLst/>
              </p:spPr>
            </p:cxnSp>
            <p:cxnSp>
              <p:nvCxnSpPr>
                <p:cNvPr id="272" name="Straight Connector 271">
                  <a:extLst>
                    <a:ext uri="{FF2B5EF4-FFF2-40B4-BE49-F238E27FC236}">
                      <a16:creationId xmlns:a16="http://schemas.microsoft.com/office/drawing/2014/main" id="{0CE03CDA-FE61-4BEC-899D-6777501E3E68}"/>
                    </a:ext>
                  </a:extLst>
                </p:cNvPr>
                <p:cNvCxnSpPr>
                  <a:cxnSpLocks/>
                </p:cNvCxnSpPr>
                <p:nvPr/>
              </p:nvCxnSpPr>
              <p:spPr bwMode="auto">
                <a:xfrm rot="7475152">
                  <a:off x="7748742" y="4361507"/>
                  <a:ext cx="19449" cy="31776"/>
                </a:xfrm>
                <a:prstGeom prst="line">
                  <a:avLst/>
                </a:prstGeom>
                <a:noFill/>
                <a:ln w="28575" cap="flat" cmpd="sng" algn="ctr">
                  <a:solidFill>
                    <a:schemeClr val="bg1"/>
                  </a:solidFill>
                  <a:prstDash val="solid"/>
                  <a:round/>
                  <a:headEnd type="none" w="med" len="med"/>
                  <a:tailEnd type="none" w="med" len="med"/>
                </a:ln>
                <a:effectLst/>
              </p:spPr>
            </p:cxnSp>
          </p:grpSp>
        </p:grpSp>
      </p:grpSp>
      <p:sp>
        <p:nvSpPr>
          <p:cNvPr id="233" name="TextBox 232">
            <a:extLst>
              <a:ext uri="{FF2B5EF4-FFF2-40B4-BE49-F238E27FC236}">
                <a16:creationId xmlns:a16="http://schemas.microsoft.com/office/drawing/2014/main" id="{8CFCD70C-BD44-4546-BED6-C71E5DA7326D}"/>
              </a:ext>
            </a:extLst>
          </p:cNvPr>
          <p:cNvSpPr txBox="1"/>
          <p:nvPr/>
        </p:nvSpPr>
        <p:spPr bwMode="auto">
          <a:xfrm>
            <a:off x="4327563" y="1486002"/>
            <a:ext cx="209038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Tetrapeptide-based </a:t>
            </a:r>
            <a:b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cleavable linker</a:t>
            </a:r>
          </a:p>
        </p:txBody>
      </p:sp>
      <p:sp>
        <p:nvSpPr>
          <p:cNvPr id="234" name="TextBox 233">
            <a:extLst>
              <a:ext uri="{FF2B5EF4-FFF2-40B4-BE49-F238E27FC236}">
                <a16:creationId xmlns:a16="http://schemas.microsoft.com/office/drawing/2014/main" id="{F014D881-7F9F-4630-85CB-5CB312AA5E53}"/>
              </a:ext>
            </a:extLst>
          </p:cNvPr>
          <p:cNvSpPr txBox="1"/>
          <p:nvPr/>
        </p:nvSpPr>
        <p:spPr bwMode="auto">
          <a:xfrm>
            <a:off x="6694377" y="3766382"/>
            <a:ext cx="2608406"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Topoisomerase I inhibitor</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payload (DXd)</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Exatecan derivative</a:t>
            </a:r>
          </a:p>
        </p:txBody>
      </p:sp>
      <p:cxnSp>
        <p:nvCxnSpPr>
          <p:cNvPr id="235" name="Straight Connector 234">
            <a:extLst>
              <a:ext uri="{FF2B5EF4-FFF2-40B4-BE49-F238E27FC236}">
                <a16:creationId xmlns:a16="http://schemas.microsoft.com/office/drawing/2014/main" id="{D6C85EFF-D8BA-463F-9095-3DE3A24D72C1}"/>
              </a:ext>
            </a:extLst>
          </p:cNvPr>
          <p:cNvCxnSpPr>
            <a:cxnSpLocks/>
          </p:cNvCxnSpPr>
          <p:nvPr/>
        </p:nvCxnSpPr>
        <p:spPr bwMode="auto">
          <a:xfrm flipH="1" flipV="1">
            <a:off x="6742611" y="2286705"/>
            <a:ext cx="116257" cy="253265"/>
          </a:xfrm>
          <a:prstGeom prst="line">
            <a:avLst/>
          </a:prstGeom>
          <a:noFill/>
          <a:ln w="57150" cap="flat" cmpd="sng" algn="ctr">
            <a:solidFill>
              <a:schemeClr val="accent3"/>
            </a:solidFill>
            <a:prstDash val="solid"/>
            <a:round/>
            <a:headEnd type="none" w="med" len="med"/>
            <a:tailEnd type="none" w="med" len="med"/>
          </a:ln>
          <a:effectLst/>
        </p:spPr>
      </p:cxnSp>
      <p:cxnSp>
        <p:nvCxnSpPr>
          <p:cNvPr id="236" name="Straight Connector 235">
            <a:extLst>
              <a:ext uri="{FF2B5EF4-FFF2-40B4-BE49-F238E27FC236}">
                <a16:creationId xmlns:a16="http://schemas.microsoft.com/office/drawing/2014/main" id="{226F922B-DDF5-4C0E-BAC0-905D7199A915}"/>
              </a:ext>
            </a:extLst>
          </p:cNvPr>
          <p:cNvCxnSpPr>
            <a:cxnSpLocks/>
          </p:cNvCxnSpPr>
          <p:nvPr/>
        </p:nvCxnSpPr>
        <p:spPr bwMode="auto">
          <a:xfrm>
            <a:off x="6850337" y="2364286"/>
            <a:ext cx="108888" cy="78378"/>
          </a:xfrm>
          <a:prstGeom prst="line">
            <a:avLst/>
          </a:prstGeom>
          <a:noFill/>
          <a:ln w="28575" cap="flat" cmpd="sng" algn="ctr">
            <a:solidFill>
              <a:schemeClr val="accent5">
                <a:lumMod val="75000"/>
              </a:schemeClr>
            </a:solidFill>
            <a:prstDash val="solid"/>
            <a:round/>
            <a:headEnd type="none" w="med" len="med"/>
            <a:tailEnd type="none" w="med" len="med"/>
          </a:ln>
          <a:effectLst/>
        </p:spPr>
      </p:cxnSp>
      <p:sp>
        <p:nvSpPr>
          <p:cNvPr id="225" name="Content Placeholder 1">
            <a:extLst>
              <a:ext uri="{FF2B5EF4-FFF2-40B4-BE49-F238E27FC236}">
                <a16:creationId xmlns:a16="http://schemas.microsoft.com/office/drawing/2014/main" id="{E6636175-5A2A-734F-3885-785D27EB62FD}"/>
              </a:ext>
            </a:extLst>
          </p:cNvPr>
          <p:cNvSpPr txBox="1">
            <a:spLocks/>
          </p:cNvSpPr>
          <p:nvPr/>
        </p:nvSpPr>
        <p:spPr bwMode="auto">
          <a:xfrm>
            <a:off x="9167127" y="1462744"/>
            <a:ext cx="2279684" cy="4811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600"/>
              </a:spcBef>
              <a:spcAft>
                <a:spcPts val="0"/>
              </a:spcAft>
              <a:buClr>
                <a:srgbClr val="000000"/>
              </a:buClr>
              <a:buSzTx/>
              <a:buFont typeface="Wingdings" panose="05000000000000000000" pitchFamily="2" charset="2"/>
              <a:buChar char="§"/>
              <a:tabLst/>
              <a:defRPr/>
            </a:pPr>
            <a:r>
              <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High-potency, membrane-permeable payload with short systemic half-life</a:t>
            </a:r>
          </a:p>
          <a:p>
            <a:pPr marL="342900" marR="0" lvl="0" indent="-342900" algn="l" defTabSz="914400" rtl="0" eaLnBrk="1" fontAlgn="base" latinLnBrk="0" hangingPunct="1">
              <a:lnSpc>
                <a:spcPct val="90000"/>
              </a:lnSpc>
              <a:spcBef>
                <a:spcPts val="600"/>
              </a:spcBef>
              <a:spcAft>
                <a:spcPts val="0"/>
              </a:spcAft>
              <a:buClr>
                <a:srgbClr val="000000"/>
              </a:buClr>
              <a:buSzTx/>
              <a:buFont typeface="Wingdings" panose="05000000000000000000" pitchFamily="2" charset="2"/>
              <a:buChar char="§"/>
              <a:tabLst/>
              <a:defRPr/>
            </a:pPr>
            <a:r>
              <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High drug:antibody ratio: ~8:1</a:t>
            </a:r>
          </a:p>
          <a:p>
            <a:pPr marL="342900" marR="0" lvl="0" indent="-342900" algn="l" defTabSz="914400" rtl="0" eaLnBrk="1" fontAlgn="base" latinLnBrk="0" hangingPunct="1">
              <a:lnSpc>
                <a:spcPct val="90000"/>
              </a:lnSpc>
              <a:spcBef>
                <a:spcPts val="600"/>
              </a:spcBef>
              <a:spcAft>
                <a:spcPts val="0"/>
              </a:spcAft>
              <a:buClr>
                <a:srgbClr val="000000"/>
              </a:buClr>
              <a:buSzTx/>
              <a:buFont typeface="Wingdings" panose="05000000000000000000" pitchFamily="2" charset="2"/>
              <a:buChar char="§"/>
              <a:tabLst/>
              <a:defRPr/>
            </a:pPr>
            <a:r>
              <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Stable linker-payload</a:t>
            </a:r>
          </a:p>
          <a:p>
            <a:pPr marL="342900" marR="0" lvl="0" indent="-342900" algn="l" defTabSz="914400" rtl="0" eaLnBrk="1" fontAlgn="base" latinLnBrk="0" hangingPunct="1">
              <a:lnSpc>
                <a:spcPct val="90000"/>
              </a:lnSpc>
              <a:spcBef>
                <a:spcPts val="600"/>
              </a:spcBef>
              <a:spcAft>
                <a:spcPts val="0"/>
              </a:spcAft>
              <a:buClr>
                <a:srgbClr val="000000"/>
              </a:buClr>
              <a:buSzTx/>
              <a:buFont typeface="Wingdings" panose="05000000000000000000" pitchFamily="2" charset="2"/>
              <a:buChar char="§"/>
              <a:tabLst/>
              <a:defRPr/>
            </a:pPr>
            <a:r>
              <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Tumor-selectable cleavable linker</a:t>
            </a:r>
          </a:p>
          <a:p>
            <a:pPr marL="342900" marR="0" lvl="0" indent="-342900" algn="l" defTabSz="914400" rtl="0" eaLnBrk="1" fontAlgn="base" latinLnBrk="0" hangingPunct="1">
              <a:lnSpc>
                <a:spcPct val="90000"/>
              </a:lnSpc>
              <a:spcBef>
                <a:spcPts val="600"/>
              </a:spcBef>
              <a:spcAft>
                <a:spcPts val="0"/>
              </a:spcAft>
              <a:buClr>
                <a:srgbClr val="000000"/>
              </a:buClr>
              <a:buSzTx/>
              <a:buFont typeface="Wingdings" panose="05000000000000000000" pitchFamily="2" charset="2"/>
              <a:buChar char="§"/>
              <a:tabLst/>
              <a:defRPr/>
            </a:pPr>
            <a:r>
              <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Bystander killing effect</a:t>
            </a:r>
          </a:p>
          <a:p>
            <a:pPr marL="342900" marR="0" lvl="0" indent="-342900" algn="l" defTabSz="914400" rtl="0" eaLnBrk="1" fontAlgn="base" latinLnBrk="0" hangingPunct="1">
              <a:lnSpc>
                <a:spcPct val="90000"/>
              </a:lnSpc>
              <a:spcBef>
                <a:spcPts val="600"/>
              </a:spcBef>
              <a:spcAft>
                <a:spcPts val="0"/>
              </a:spcAft>
              <a:buClr>
                <a:srgbClr val="000000"/>
              </a:buClr>
              <a:buSzTx/>
              <a:buFont typeface="Wingdings" panose="05000000000000000000" pitchFamily="2" charset="2"/>
              <a:buChar char="§"/>
              <a:tabLst/>
              <a:defRPr/>
            </a:pPr>
            <a:endPar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9862177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392CD-84A2-4785-8456-257A1CB68ABC}"/>
              </a:ext>
            </a:extLst>
          </p:cNvPr>
          <p:cNvSpPr>
            <a:spLocks noGrp="1"/>
          </p:cNvSpPr>
          <p:nvPr>
            <p:ph type="title"/>
          </p:nvPr>
        </p:nvSpPr>
        <p:spPr/>
        <p:txBody>
          <a:bodyPr/>
          <a:lstStyle/>
          <a:p>
            <a:r>
              <a:rPr lang="en-US" dirty="0"/>
              <a:t>Patritumab Deruxtecan in </a:t>
            </a:r>
            <a:r>
              <a:rPr lang="en-US" i="1" dirty="0"/>
              <a:t>EGFR</a:t>
            </a:r>
            <a:r>
              <a:rPr lang="en-US" dirty="0"/>
              <a:t>-Mutated NSCLC: </a:t>
            </a:r>
            <a:br>
              <a:rPr lang="en-US" dirty="0"/>
            </a:br>
            <a:r>
              <a:rPr lang="en-US" dirty="0"/>
              <a:t>Study Design</a:t>
            </a:r>
          </a:p>
        </p:txBody>
      </p:sp>
      <p:sp>
        <p:nvSpPr>
          <p:cNvPr id="3" name="Content Placeholder 2">
            <a:extLst>
              <a:ext uri="{FF2B5EF4-FFF2-40B4-BE49-F238E27FC236}">
                <a16:creationId xmlns:a16="http://schemas.microsoft.com/office/drawing/2014/main" id="{19A2A031-9DAB-41D3-BA55-0E35CA968060}"/>
              </a:ext>
            </a:extLst>
          </p:cNvPr>
          <p:cNvSpPr>
            <a:spLocks noGrp="1"/>
          </p:cNvSpPr>
          <p:nvPr>
            <p:ph idx="1"/>
          </p:nvPr>
        </p:nvSpPr>
        <p:spPr/>
        <p:txBody>
          <a:bodyPr/>
          <a:lstStyle/>
          <a:p>
            <a:r>
              <a:rPr lang="en-US" sz="1800" dirty="0"/>
              <a:t>Multicenter, open-label, multicohort phase I trial; current report focused on cohort of patients </a:t>
            </a:r>
            <a:br>
              <a:rPr lang="en-US" sz="1800" dirty="0"/>
            </a:br>
            <a:r>
              <a:rPr lang="en-US" sz="1800" dirty="0"/>
              <a:t>with </a:t>
            </a:r>
            <a:r>
              <a:rPr lang="en-US" sz="1800" i="1" dirty="0"/>
              <a:t>EGFR</a:t>
            </a:r>
            <a:r>
              <a:rPr lang="en-US" sz="1800" dirty="0"/>
              <a:t>m NSCLC adenocarcinoma after failure of EGFR TKI therapy</a:t>
            </a:r>
          </a:p>
          <a:p>
            <a:endParaRPr lang="en-US" sz="1800" dirty="0"/>
          </a:p>
        </p:txBody>
      </p:sp>
      <p:sp>
        <p:nvSpPr>
          <p:cNvPr id="4" name="Text Box 15">
            <a:extLst>
              <a:ext uri="{FF2B5EF4-FFF2-40B4-BE49-F238E27FC236}">
                <a16:creationId xmlns:a16="http://schemas.microsoft.com/office/drawing/2014/main" id="{64EA308B-AE14-451D-83B6-8743C06B1BEC}"/>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Jänne. ASCO 2021. Abstr 9007. Jänne. Cancer Discovery. 2022;12:74. NCT03260491.</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sp>
        <p:nvSpPr>
          <p:cNvPr id="17" name="TextBox 16">
            <a:extLst>
              <a:ext uri="{FF2B5EF4-FFF2-40B4-BE49-F238E27FC236}">
                <a16:creationId xmlns:a16="http://schemas.microsoft.com/office/drawing/2014/main" id="{C0E2A893-0B02-2B43-A37B-A3C7BA053597}"/>
              </a:ext>
            </a:extLst>
          </p:cNvPr>
          <p:cNvSpPr txBox="1"/>
          <p:nvPr/>
        </p:nvSpPr>
        <p:spPr bwMode="auto">
          <a:xfrm>
            <a:off x="6788517" y="4137897"/>
            <a:ext cx="5067947"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Patritumab deruxtecan given in 21-day cycles.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Recommended patritumab deruxtecan dose for dose expansion.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4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 </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in dose-expansion phase required to have received </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 platinum-based CT regimen. Other cohorts included in dose-expansion phase not reported in this analysis.</a:t>
            </a:r>
          </a:p>
        </p:txBody>
      </p:sp>
      <p:sp>
        <p:nvSpPr>
          <p:cNvPr id="18" name="Text Box 45">
            <a:extLst>
              <a:ext uri="{FF2B5EF4-FFF2-40B4-BE49-F238E27FC236}">
                <a16:creationId xmlns:a16="http://schemas.microsoft.com/office/drawing/2014/main" id="{008DB48E-B946-E542-AFAC-2F76A6FF8F0A}"/>
              </a:ext>
            </a:extLst>
          </p:cNvPr>
          <p:cNvSpPr txBox="1">
            <a:spLocks noChangeArrowheads="1"/>
          </p:cNvSpPr>
          <p:nvPr/>
        </p:nvSpPr>
        <p:spPr bwMode="auto">
          <a:xfrm>
            <a:off x="721204" y="2413986"/>
            <a:ext cx="2567102"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with locally advanced or metastatic NSCLC with </a:t>
            </a:r>
            <a: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EGFR</a:t>
            </a: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mutations and progression on previous EGFR TKI; stable brain metastases allowed; tumor biopsy required, but selection not based on </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HER3 expression</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(planned N = 264)</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3" name="Rectangle 49">
            <a:extLst>
              <a:ext uri="{FF2B5EF4-FFF2-40B4-BE49-F238E27FC236}">
                <a16:creationId xmlns:a16="http://schemas.microsoft.com/office/drawing/2014/main" id="{30982185-96A5-7048-9F11-49A1DCAE4AE1}"/>
              </a:ext>
            </a:extLst>
          </p:cNvPr>
          <p:cNvSpPr>
            <a:spLocks noChangeArrowheads="1"/>
          </p:cNvSpPr>
          <p:nvPr/>
        </p:nvSpPr>
        <p:spPr bwMode="auto">
          <a:xfrm>
            <a:off x="3957808" y="2445054"/>
            <a:ext cx="2366135" cy="73152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HER3-DXd</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6.4 mg/kg IV Q3W </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5)</a:t>
            </a:r>
          </a:p>
        </p:txBody>
      </p:sp>
      <p:sp>
        <p:nvSpPr>
          <p:cNvPr id="26" name="Rectangle 49">
            <a:extLst>
              <a:ext uri="{FF2B5EF4-FFF2-40B4-BE49-F238E27FC236}">
                <a16:creationId xmlns:a16="http://schemas.microsoft.com/office/drawing/2014/main" id="{8386BD85-5498-2F4F-BB94-0897F847B773}"/>
              </a:ext>
            </a:extLst>
          </p:cNvPr>
          <p:cNvSpPr>
            <a:spLocks noChangeArrowheads="1"/>
          </p:cNvSpPr>
          <p:nvPr/>
        </p:nvSpPr>
        <p:spPr bwMode="auto">
          <a:xfrm>
            <a:off x="3960429" y="3258537"/>
            <a:ext cx="2363514" cy="731520"/>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HER3-DXd </a:t>
            </a:r>
          </a:p>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5.6 mg/kg IV Q3W* </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 = 12)</a:t>
            </a:r>
          </a:p>
        </p:txBody>
      </p:sp>
      <p:cxnSp>
        <p:nvCxnSpPr>
          <p:cNvPr id="28" name="Straight Arrow Connector 27">
            <a:extLst>
              <a:ext uri="{FF2B5EF4-FFF2-40B4-BE49-F238E27FC236}">
                <a16:creationId xmlns:a16="http://schemas.microsoft.com/office/drawing/2014/main" id="{2F0D40A8-C490-A841-9BA4-64309290FFD3}"/>
              </a:ext>
            </a:extLst>
          </p:cNvPr>
          <p:cNvCxnSpPr>
            <a:cxnSpLocks/>
          </p:cNvCxnSpPr>
          <p:nvPr/>
        </p:nvCxnSpPr>
        <p:spPr bwMode="auto">
          <a:xfrm>
            <a:off x="3277914" y="3655382"/>
            <a:ext cx="540000" cy="0"/>
          </a:xfrm>
          <a:prstGeom prst="straightConnector1">
            <a:avLst/>
          </a:prstGeom>
          <a:noFill/>
          <a:ln w="28575" cap="flat" cmpd="sng" algn="ctr">
            <a:solidFill>
              <a:schemeClr val="bg1"/>
            </a:solidFill>
            <a:prstDash val="solid"/>
            <a:round/>
            <a:headEnd type="none" w="med" len="med"/>
            <a:tailEnd type="triangle"/>
          </a:ln>
          <a:effectLst/>
        </p:spPr>
      </p:cxnSp>
      <p:sp>
        <p:nvSpPr>
          <p:cNvPr id="30" name="Rectangle 49">
            <a:extLst>
              <a:ext uri="{FF2B5EF4-FFF2-40B4-BE49-F238E27FC236}">
                <a16:creationId xmlns:a16="http://schemas.microsoft.com/office/drawing/2014/main" id="{2C24B281-6254-4349-B8D7-C1E1BBAE28E3}"/>
              </a:ext>
            </a:extLst>
          </p:cNvPr>
          <p:cNvSpPr>
            <a:spLocks noChangeArrowheads="1"/>
          </p:cNvSpPr>
          <p:nvPr/>
        </p:nvSpPr>
        <p:spPr bwMode="auto">
          <a:xfrm>
            <a:off x="3957808" y="4088746"/>
            <a:ext cx="2366135" cy="731520"/>
          </a:xfrm>
          <a:prstGeom prst="rect">
            <a:avLst/>
          </a:prstGeom>
          <a:solidFill>
            <a:schemeClr val="accent4"/>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HER3-DXd </a:t>
            </a:r>
          </a:p>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4.8 mg/kg IV Q3W </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 = 15)</a:t>
            </a:r>
          </a:p>
        </p:txBody>
      </p:sp>
      <p:sp>
        <p:nvSpPr>
          <p:cNvPr id="35" name="Text Box 45">
            <a:extLst>
              <a:ext uri="{FF2B5EF4-FFF2-40B4-BE49-F238E27FC236}">
                <a16:creationId xmlns:a16="http://schemas.microsoft.com/office/drawing/2014/main" id="{F2C4227D-75BC-424F-8E15-29D628D22797}"/>
              </a:ext>
            </a:extLst>
          </p:cNvPr>
          <p:cNvSpPr txBox="1">
            <a:spLocks noChangeArrowheads="1"/>
          </p:cNvSpPr>
          <p:nvPr/>
        </p:nvSpPr>
        <p:spPr bwMode="auto">
          <a:xfrm>
            <a:off x="7390994" y="2931720"/>
            <a:ext cx="201912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gn="ctr">
              <a:lnSpc>
                <a:spcPct val="100000"/>
              </a:lnSpc>
              <a:buClrTx/>
              <a:buFontTx/>
              <a:buNone/>
              <a:defRPr sz="1800" b="0">
                <a:solidFill>
                  <a:schemeClr val="bg1"/>
                </a:solidFill>
                <a:latin typeface="Calibri" panose="020F050202020403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Dose Expansion</a:t>
            </a:r>
            <a:r>
              <a:rPr kumimoji="0" lang="en-US" altLang="en-US" sz="1600" b="1" i="1"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42" name="Rectangle 49">
            <a:extLst>
              <a:ext uri="{FF2B5EF4-FFF2-40B4-BE49-F238E27FC236}">
                <a16:creationId xmlns:a16="http://schemas.microsoft.com/office/drawing/2014/main" id="{4E628BA6-6952-B847-8AA2-E0310E5CFBF1}"/>
              </a:ext>
            </a:extLst>
          </p:cNvPr>
          <p:cNvSpPr>
            <a:spLocks noChangeArrowheads="1"/>
          </p:cNvSpPr>
          <p:nvPr/>
        </p:nvSpPr>
        <p:spPr bwMode="auto">
          <a:xfrm>
            <a:off x="3960429" y="4868246"/>
            <a:ext cx="2363514" cy="731520"/>
          </a:xfrm>
          <a:prstGeom prst="rect">
            <a:avLst/>
          </a:prstGeom>
          <a:solidFill>
            <a:schemeClr val="accent6"/>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HER3-DXd </a:t>
            </a:r>
          </a:p>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3.2 mg/kg IV Q3W </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 = 4)</a:t>
            </a:r>
          </a:p>
        </p:txBody>
      </p:sp>
      <p:cxnSp>
        <p:nvCxnSpPr>
          <p:cNvPr id="51" name="Straight Arrow Connector 50">
            <a:extLst>
              <a:ext uri="{FF2B5EF4-FFF2-40B4-BE49-F238E27FC236}">
                <a16:creationId xmlns:a16="http://schemas.microsoft.com/office/drawing/2014/main" id="{FF560B15-F7F6-DF45-B579-09F0B99D02BA}"/>
              </a:ext>
            </a:extLst>
          </p:cNvPr>
          <p:cNvCxnSpPr>
            <a:cxnSpLocks/>
          </p:cNvCxnSpPr>
          <p:nvPr/>
        </p:nvCxnSpPr>
        <p:spPr bwMode="auto">
          <a:xfrm>
            <a:off x="6457303" y="3651127"/>
            <a:ext cx="540000" cy="0"/>
          </a:xfrm>
          <a:prstGeom prst="straightConnector1">
            <a:avLst/>
          </a:prstGeom>
          <a:noFill/>
          <a:ln w="28575" cap="flat" cmpd="sng" algn="ctr">
            <a:solidFill>
              <a:schemeClr val="bg1"/>
            </a:solidFill>
            <a:prstDash val="solid"/>
            <a:round/>
            <a:headEnd type="none" w="med" len="med"/>
            <a:tailEnd type="triangle"/>
          </a:ln>
          <a:effectLst/>
        </p:spPr>
      </p:cxnSp>
      <p:sp>
        <p:nvSpPr>
          <p:cNvPr id="52" name="Text Box 45">
            <a:extLst>
              <a:ext uri="{FF2B5EF4-FFF2-40B4-BE49-F238E27FC236}">
                <a16:creationId xmlns:a16="http://schemas.microsoft.com/office/drawing/2014/main" id="{B75EC7DA-8E8C-904C-AA19-FECC69470218}"/>
              </a:ext>
            </a:extLst>
          </p:cNvPr>
          <p:cNvSpPr txBox="1">
            <a:spLocks noChangeArrowheads="1"/>
          </p:cNvSpPr>
          <p:nvPr/>
        </p:nvSpPr>
        <p:spPr bwMode="auto">
          <a:xfrm>
            <a:off x="4131311" y="2127393"/>
            <a:ext cx="201912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gn="ctr">
              <a:lnSpc>
                <a:spcPct val="100000"/>
              </a:lnSpc>
              <a:buClrTx/>
              <a:buFontTx/>
              <a:buNone/>
              <a:defRPr sz="1800" b="0">
                <a:solidFill>
                  <a:schemeClr val="bg1"/>
                </a:solidFill>
                <a:latin typeface="Calibri" panose="020F050202020403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Dose Escalation</a:t>
            </a:r>
          </a:p>
        </p:txBody>
      </p:sp>
      <p:sp>
        <p:nvSpPr>
          <p:cNvPr id="54" name="Rectangle 49">
            <a:extLst>
              <a:ext uri="{FF2B5EF4-FFF2-40B4-BE49-F238E27FC236}">
                <a16:creationId xmlns:a16="http://schemas.microsoft.com/office/drawing/2014/main" id="{298E5888-20B4-3842-BE8C-F9FFF7CE3D34}"/>
              </a:ext>
            </a:extLst>
          </p:cNvPr>
          <p:cNvSpPr>
            <a:spLocks noChangeArrowheads="1"/>
          </p:cNvSpPr>
          <p:nvPr/>
        </p:nvSpPr>
        <p:spPr bwMode="auto">
          <a:xfrm>
            <a:off x="7218801" y="3279027"/>
            <a:ext cx="2363514" cy="731520"/>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HER3-DXd </a:t>
            </a:r>
          </a:p>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5.6 mg/kg IV Q3W*</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 = 45)</a:t>
            </a:r>
          </a:p>
        </p:txBody>
      </p:sp>
      <p:sp>
        <p:nvSpPr>
          <p:cNvPr id="25" name="Content Placeholder 2">
            <a:extLst>
              <a:ext uri="{FF2B5EF4-FFF2-40B4-BE49-F238E27FC236}">
                <a16:creationId xmlns:a16="http://schemas.microsoft.com/office/drawing/2014/main" id="{725ED6FA-B668-4795-A30C-9679D8177B23}"/>
              </a:ext>
            </a:extLst>
          </p:cNvPr>
          <p:cNvSpPr txBox="1">
            <a:spLocks/>
          </p:cNvSpPr>
          <p:nvPr/>
        </p:nvSpPr>
        <p:spPr bwMode="auto">
          <a:xfrm>
            <a:off x="710812" y="5692428"/>
            <a:ext cx="5176088" cy="6505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Efficacy evaluation: antitumor activity in patients receiving 5.6 mg/kg dose (n = 57)</a:t>
            </a:r>
          </a:p>
        </p:txBody>
      </p:sp>
      <p:sp>
        <p:nvSpPr>
          <p:cNvPr id="27" name="Content Placeholder 2">
            <a:extLst>
              <a:ext uri="{FF2B5EF4-FFF2-40B4-BE49-F238E27FC236}">
                <a16:creationId xmlns:a16="http://schemas.microsoft.com/office/drawing/2014/main" id="{3B846F14-FEC5-4349-8062-0C651139BD42}"/>
              </a:ext>
            </a:extLst>
          </p:cNvPr>
          <p:cNvSpPr txBox="1">
            <a:spLocks/>
          </p:cNvSpPr>
          <p:nvPr/>
        </p:nvSpPr>
        <p:spPr bwMode="auto">
          <a:xfrm>
            <a:off x="5903412" y="5711576"/>
            <a:ext cx="5891140" cy="6505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Safety evaluation: safety and tolerability in all patients in dose escalation and expansion (n = 81)</a:t>
            </a:r>
          </a:p>
          <a:p>
            <a:pPr marL="0" marR="0" lvl="0" indent="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None/>
              <a:tabLst/>
              <a:defRPr/>
            </a:pPr>
            <a:endPar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9323134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91AACB3E-4DF8-C518-E159-B888A84F4B3E}"/>
              </a:ext>
            </a:extLst>
          </p:cNvPr>
          <p:cNvSpPr>
            <a:spLocks noGrp="1"/>
          </p:cNvSpPr>
          <p:nvPr>
            <p:ph type="title"/>
          </p:nvPr>
        </p:nvSpPr>
        <p:spPr/>
        <p:txBody>
          <a:bodyPr/>
          <a:lstStyle/>
          <a:p>
            <a:r>
              <a:rPr lang="en-US" dirty="0"/>
              <a:t>Patritumab Deruxtecan in </a:t>
            </a:r>
            <a:r>
              <a:rPr lang="en-US" i="1" dirty="0"/>
              <a:t>EGFR</a:t>
            </a:r>
            <a:r>
              <a:rPr lang="en-US" dirty="0"/>
              <a:t>-Mutated NSCLC: Baseline Characteristics</a:t>
            </a:r>
          </a:p>
        </p:txBody>
      </p:sp>
      <p:sp>
        <p:nvSpPr>
          <p:cNvPr id="11" name="Text Box 15">
            <a:extLst>
              <a:ext uri="{FF2B5EF4-FFF2-40B4-BE49-F238E27FC236}">
                <a16:creationId xmlns:a16="http://schemas.microsoft.com/office/drawing/2014/main" id="{84DA2311-79D2-4B7F-9256-097D9C5175D1}"/>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Jänne. Cancer Discovery. 2022;12:74.</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aphicFrame>
        <p:nvGraphicFramePr>
          <p:cNvPr id="15" name="Group 3">
            <a:extLst>
              <a:ext uri="{FF2B5EF4-FFF2-40B4-BE49-F238E27FC236}">
                <a16:creationId xmlns:a16="http://schemas.microsoft.com/office/drawing/2014/main" id="{E2B5D549-2241-1C87-1FE2-9984AAB241A6}"/>
              </a:ext>
            </a:extLst>
          </p:cNvPr>
          <p:cNvGraphicFramePr>
            <a:graphicFrameLocks/>
          </p:cNvGraphicFramePr>
          <p:nvPr>
            <p:extLst>
              <p:ext uri="{D42A27DB-BD31-4B8C-83A1-F6EECF244321}">
                <p14:modId xmlns:p14="http://schemas.microsoft.com/office/powerpoint/2010/main" val="3940592938"/>
              </p:ext>
            </p:extLst>
          </p:nvPr>
        </p:nvGraphicFramePr>
        <p:xfrm>
          <a:off x="719139" y="1601470"/>
          <a:ext cx="10763251" cy="4145408"/>
        </p:xfrm>
        <a:graphic>
          <a:graphicData uri="http://schemas.openxmlformats.org/drawingml/2006/table">
            <a:tbl>
              <a:tblPr/>
              <a:tblGrid>
                <a:gridCol w="4551347">
                  <a:extLst>
                    <a:ext uri="{9D8B030D-6E8A-4147-A177-3AD203B41FA5}">
                      <a16:colId xmlns:a16="http://schemas.microsoft.com/office/drawing/2014/main" val="20000"/>
                    </a:ext>
                  </a:extLst>
                </a:gridCol>
                <a:gridCol w="3105952">
                  <a:extLst>
                    <a:ext uri="{9D8B030D-6E8A-4147-A177-3AD203B41FA5}">
                      <a16:colId xmlns:a16="http://schemas.microsoft.com/office/drawing/2014/main" val="20001"/>
                    </a:ext>
                  </a:extLst>
                </a:gridCol>
                <a:gridCol w="3105952">
                  <a:extLst>
                    <a:ext uri="{9D8B030D-6E8A-4147-A177-3AD203B41FA5}">
                      <a16:colId xmlns:a16="http://schemas.microsoft.com/office/drawing/2014/main" val="20002"/>
                    </a:ext>
                  </a:extLst>
                </a:gridCol>
              </a:tblGrid>
              <a:tr h="48511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HER3-DXd 5.6 mg/kg*</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All HER3-DXd Doses</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27432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65 (40-80)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64 (40-80)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7419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Female,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36 (63)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52 (64)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7419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ECOG PS 0/1,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23 (40)/34 (60)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34 (42)/47 (58)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7419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sum of diameters at BL, mm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54.0 (13-195)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51.5 (10-195)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98307405"/>
                  </a:ext>
                </a:extLst>
              </a:tr>
              <a:tr h="27419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History of CNS metastases,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27 (47)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43 (53)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602138857"/>
                  </a:ext>
                </a:extLst>
              </a:tr>
              <a:tr h="27419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prior systemic therapy lines, n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35405"/>
                  </a:ext>
                </a:extLst>
              </a:tr>
              <a:tr h="48511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Prior anticancer regimens,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Prior EGFR TKI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Prior osimertinib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Prior platinum-based CT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Prior platinum-based CT + osimertinib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Prior immunotherapy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57 (100)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49 (86)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52 (91)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44 (77)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23 (40)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81 (100)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72 (89)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65 (80)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56 (69)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28 (35)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513515034"/>
                  </a:ext>
                </a:extLst>
              </a:tr>
            </a:tbl>
          </a:graphicData>
        </a:graphic>
      </p:graphicFrame>
      <p:sp>
        <p:nvSpPr>
          <p:cNvPr id="2" name="TextBox 1">
            <a:extLst>
              <a:ext uri="{FF2B5EF4-FFF2-40B4-BE49-F238E27FC236}">
                <a16:creationId xmlns:a16="http://schemas.microsoft.com/office/drawing/2014/main" id="{D5FCD6D0-1267-5EB5-CC32-9A707F40E5B4}"/>
              </a:ext>
            </a:extLst>
          </p:cNvPr>
          <p:cNvSpPr txBox="1"/>
          <p:nvPr/>
        </p:nvSpPr>
        <p:spPr bwMode="auto">
          <a:xfrm>
            <a:off x="609759" y="5768541"/>
            <a:ext cx="1052166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*Pooled patients who received HER3-DXd recommended expansion dose, including n = 12 from dose escalation and n = 45 in dose expansion.</a:t>
            </a:r>
          </a:p>
        </p:txBody>
      </p:sp>
    </p:spTree>
    <p:extLst>
      <p:ext uri="{BB962C8B-B14F-4D97-AF65-F5344CB8AC3E}">
        <p14:creationId xmlns:p14="http://schemas.microsoft.com/office/powerpoint/2010/main" val="35625335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0FAD8C55-DB87-B84C-8351-09472A1A6351}"/>
              </a:ext>
            </a:extLst>
          </p:cNvPr>
          <p:cNvSpPr>
            <a:spLocks noGrp="1"/>
          </p:cNvSpPr>
          <p:nvPr>
            <p:ph type="title"/>
          </p:nvPr>
        </p:nvSpPr>
        <p:spPr/>
        <p:txBody>
          <a:bodyPr/>
          <a:lstStyle/>
          <a:p>
            <a:r>
              <a:rPr lang="en-US" dirty="0"/>
              <a:t>Patritumab Deruxtecan in </a:t>
            </a:r>
            <a:r>
              <a:rPr lang="en-US" i="1" dirty="0"/>
              <a:t>EGFR</a:t>
            </a:r>
            <a:r>
              <a:rPr lang="en-US" dirty="0"/>
              <a:t>-Mutated NSCLC: Efficacy According to Prior Treatment</a:t>
            </a:r>
          </a:p>
        </p:txBody>
      </p:sp>
      <p:sp>
        <p:nvSpPr>
          <p:cNvPr id="2" name="Content Placeholder 1">
            <a:extLst>
              <a:ext uri="{FF2B5EF4-FFF2-40B4-BE49-F238E27FC236}">
                <a16:creationId xmlns:a16="http://schemas.microsoft.com/office/drawing/2014/main" id="{B91F4E08-3BD6-FC47-A6A2-F03BBA82D369}"/>
              </a:ext>
            </a:extLst>
          </p:cNvPr>
          <p:cNvSpPr>
            <a:spLocks noGrp="1"/>
          </p:cNvSpPr>
          <p:nvPr>
            <p:ph idx="1"/>
          </p:nvPr>
        </p:nvSpPr>
        <p:spPr>
          <a:xfrm>
            <a:off x="604675" y="5861575"/>
            <a:ext cx="10877529" cy="413917"/>
          </a:xfrm>
        </p:spPr>
        <p:txBody>
          <a:bodyPr/>
          <a:lstStyle/>
          <a:p>
            <a:r>
              <a:rPr lang="en-US" sz="1800" dirty="0"/>
              <a:t>Patients treated with prior osimertinib and platinum-based CT had similar efficacy to overall efficacy population</a:t>
            </a:r>
          </a:p>
        </p:txBody>
      </p:sp>
      <p:sp>
        <p:nvSpPr>
          <p:cNvPr id="5" name="Text Box 15">
            <a:extLst>
              <a:ext uri="{FF2B5EF4-FFF2-40B4-BE49-F238E27FC236}">
                <a16:creationId xmlns:a16="http://schemas.microsoft.com/office/drawing/2014/main" id="{E7EE0719-FFE8-7C43-A958-505B0CC8EA4F}"/>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Jänne. Cancer Discovery. 2022;12:74.</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aphicFrame>
        <p:nvGraphicFramePr>
          <p:cNvPr id="9" name="Group 3">
            <a:extLst>
              <a:ext uri="{FF2B5EF4-FFF2-40B4-BE49-F238E27FC236}">
                <a16:creationId xmlns:a16="http://schemas.microsoft.com/office/drawing/2014/main" id="{BA35328C-6F91-844A-E8D2-8B253D49DFC1}"/>
              </a:ext>
            </a:extLst>
          </p:cNvPr>
          <p:cNvGraphicFramePr>
            <a:graphicFrameLocks/>
          </p:cNvGraphicFramePr>
          <p:nvPr>
            <p:extLst>
              <p:ext uri="{D42A27DB-BD31-4B8C-83A1-F6EECF244321}">
                <p14:modId xmlns:p14="http://schemas.microsoft.com/office/powerpoint/2010/main" val="2850424940"/>
              </p:ext>
            </p:extLst>
          </p:nvPr>
        </p:nvGraphicFramePr>
        <p:xfrm>
          <a:off x="522288" y="1609322"/>
          <a:ext cx="11250612" cy="4236864"/>
        </p:xfrm>
        <a:graphic>
          <a:graphicData uri="http://schemas.openxmlformats.org/drawingml/2006/table">
            <a:tbl>
              <a:tblPr/>
              <a:tblGrid>
                <a:gridCol w="3502059">
                  <a:extLst>
                    <a:ext uri="{9D8B030D-6E8A-4147-A177-3AD203B41FA5}">
                      <a16:colId xmlns:a16="http://schemas.microsoft.com/office/drawing/2014/main" val="20000"/>
                    </a:ext>
                  </a:extLst>
                </a:gridCol>
                <a:gridCol w="4193483">
                  <a:extLst>
                    <a:ext uri="{9D8B030D-6E8A-4147-A177-3AD203B41FA5}">
                      <a16:colId xmlns:a16="http://schemas.microsoft.com/office/drawing/2014/main" val="20001"/>
                    </a:ext>
                  </a:extLst>
                </a:gridCol>
                <a:gridCol w="3555070">
                  <a:extLst>
                    <a:ext uri="{9D8B030D-6E8A-4147-A177-3AD203B41FA5}">
                      <a16:colId xmlns:a16="http://schemas.microsoft.com/office/drawing/2014/main" val="20002"/>
                    </a:ext>
                  </a:extLst>
                </a:gridCol>
              </a:tblGrid>
              <a:tr h="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Outcome (BICR per RECIST v1.1)*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HER3-DXd 5.6 mg/kg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1"/>
                  </a:ext>
                </a:extLst>
              </a:tr>
              <a:tr h="0">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Prior EGFR TKI ± Platinum-Based CT (n = 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Prior Osi + Platinum-Based CT (n = 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2024383270"/>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Confirmed ORR,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39 (26-52)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39 (24-55)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Best overall response,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SD (non-CR/non-PD)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Not evaluable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 (37)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 (33)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 (16)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 (36)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 (30)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 (18)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DCR,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72 (59-83)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68 (52-81)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time to response, mo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2.6 (1.2-5.4)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2.7 (1.2-5.4)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98307405"/>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DoR,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6.9 (3.1-NE)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7.0 (3.1-NE)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602138857"/>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PFS,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8.2 (4.4-8.3)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8.2 (4.0-NE)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35405"/>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OS,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NE (9.4-NE)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NE (8.2-NE)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645141865"/>
                  </a:ext>
                </a:extLst>
              </a:tr>
            </a:tbl>
          </a:graphicData>
        </a:graphic>
      </p:graphicFrame>
      <p:sp>
        <p:nvSpPr>
          <p:cNvPr id="10" name="TextBox 9">
            <a:extLst>
              <a:ext uri="{FF2B5EF4-FFF2-40B4-BE49-F238E27FC236}">
                <a16:creationId xmlns:a16="http://schemas.microsoft.com/office/drawing/2014/main" id="{C7BC6E38-2E8D-0411-02A5-C0B363439A86}"/>
              </a:ext>
            </a:extLst>
          </p:cNvPr>
          <p:cNvSpPr txBox="1"/>
          <p:nvPr/>
        </p:nvSpPr>
        <p:spPr bwMode="auto">
          <a:xfrm>
            <a:off x="4037575" y="6373525"/>
            <a:ext cx="588989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Median follow-up: 10.2 mo (range: 5.2-19.9).</a:t>
            </a:r>
          </a:p>
        </p:txBody>
      </p:sp>
    </p:spTree>
    <p:extLst>
      <p:ext uri="{BB962C8B-B14F-4D97-AF65-F5344CB8AC3E}">
        <p14:creationId xmlns:p14="http://schemas.microsoft.com/office/powerpoint/2010/main" val="42522930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FCC26909-1D12-4FD8-89DC-CB199201D7E4}"/>
              </a:ext>
            </a:extLst>
          </p:cNvPr>
          <p:cNvSpPr txBox="1">
            <a:spLocks/>
          </p:cNvSpPr>
          <p:nvPr/>
        </p:nvSpPr>
        <p:spPr>
          <a:xfrm>
            <a:off x="609759" y="238127"/>
            <a:ext cx="10872444" cy="1103313"/>
          </a:xfrm>
          <a:prstGeom prst="rect">
            <a:avLst/>
          </a:prstGeom>
        </p:spPr>
        <p:txBody>
          <a:bodyPr/>
          <a:lstStyle>
            <a:lvl1pPr algn="l" rtl="0" eaLnBrk="1" fontAlgn="base" hangingPunct="1">
              <a:spcBef>
                <a:spcPct val="0"/>
              </a:spcBef>
              <a:spcAft>
                <a:spcPct val="0"/>
              </a:spcAft>
              <a:defRPr sz="27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2700" b="1">
                <a:solidFill>
                  <a:schemeClr val="tx2"/>
                </a:solidFill>
                <a:latin typeface="Arial" charset="0"/>
              </a:defRPr>
            </a:lvl2pPr>
            <a:lvl3pPr algn="l" rtl="0" eaLnBrk="1" fontAlgn="base" hangingPunct="1">
              <a:spcBef>
                <a:spcPct val="0"/>
              </a:spcBef>
              <a:spcAft>
                <a:spcPct val="0"/>
              </a:spcAft>
              <a:defRPr sz="2700" b="1">
                <a:solidFill>
                  <a:schemeClr val="tx2"/>
                </a:solidFill>
                <a:latin typeface="Arial" charset="0"/>
              </a:defRPr>
            </a:lvl3pPr>
            <a:lvl4pPr algn="l" rtl="0" eaLnBrk="1" fontAlgn="base" hangingPunct="1">
              <a:spcBef>
                <a:spcPct val="0"/>
              </a:spcBef>
              <a:spcAft>
                <a:spcPct val="0"/>
              </a:spcAft>
              <a:defRPr sz="2700" b="1">
                <a:solidFill>
                  <a:schemeClr val="tx2"/>
                </a:solidFill>
                <a:latin typeface="Arial" charset="0"/>
              </a:defRPr>
            </a:lvl4pPr>
            <a:lvl5pPr algn="l" rtl="0" eaLnBrk="1" fontAlgn="base" hangingPunct="1">
              <a:spcBef>
                <a:spcPct val="0"/>
              </a:spcBef>
              <a:spcAft>
                <a:spcPct val="0"/>
              </a:spcAft>
              <a:defRPr sz="2700" b="1">
                <a:solidFill>
                  <a:schemeClr val="tx2"/>
                </a:solidFill>
                <a:latin typeface="Arial" charset="0"/>
              </a:defRPr>
            </a:lvl5pPr>
            <a:lvl6pPr marL="342900" algn="l" rtl="0" eaLnBrk="1" fontAlgn="base" hangingPunct="1">
              <a:spcBef>
                <a:spcPct val="0"/>
              </a:spcBef>
              <a:spcAft>
                <a:spcPct val="0"/>
              </a:spcAft>
              <a:defRPr sz="2625" b="1">
                <a:solidFill>
                  <a:schemeClr val="tx2"/>
                </a:solidFill>
                <a:latin typeface="Arial" charset="0"/>
              </a:defRPr>
            </a:lvl6pPr>
            <a:lvl7pPr marL="685800" algn="l" rtl="0" eaLnBrk="1" fontAlgn="base" hangingPunct="1">
              <a:spcBef>
                <a:spcPct val="0"/>
              </a:spcBef>
              <a:spcAft>
                <a:spcPct val="0"/>
              </a:spcAft>
              <a:defRPr sz="2625" b="1">
                <a:solidFill>
                  <a:schemeClr val="tx2"/>
                </a:solidFill>
                <a:latin typeface="Arial" charset="0"/>
              </a:defRPr>
            </a:lvl7pPr>
            <a:lvl8pPr marL="1028700" algn="l" rtl="0" eaLnBrk="1" fontAlgn="base" hangingPunct="1">
              <a:spcBef>
                <a:spcPct val="0"/>
              </a:spcBef>
              <a:spcAft>
                <a:spcPct val="0"/>
              </a:spcAft>
              <a:defRPr sz="2625" b="1">
                <a:solidFill>
                  <a:schemeClr val="tx2"/>
                </a:solidFill>
                <a:latin typeface="Arial" charset="0"/>
              </a:defRPr>
            </a:lvl8pPr>
            <a:lvl9pPr marL="1371600" algn="l" rtl="0" eaLnBrk="1" fontAlgn="base" hangingPunct="1">
              <a:spcBef>
                <a:spcPct val="0"/>
              </a:spcBef>
              <a:spcAft>
                <a:spcPct val="0"/>
              </a:spcAft>
              <a:defRPr sz="2625" b="1">
                <a:solidFill>
                  <a:schemeClr val="tx2"/>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600" b="1" i="0" u="none" strike="noStrike" kern="0" cap="none" spc="0" normalizeH="0" baseline="0" noProof="0" dirty="0">
                <a:ln>
                  <a:noFill/>
                </a:ln>
                <a:solidFill>
                  <a:srgbClr val="455560"/>
                </a:solidFill>
                <a:effectLst/>
                <a:uLnTx/>
                <a:uFillTx/>
                <a:latin typeface="Calibri" panose="020F0502020204030204" pitchFamily="34" charset="0"/>
                <a:ea typeface="+mj-ea"/>
                <a:cs typeface="+mj-cs"/>
              </a:rPr>
              <a:t>Patritumab Deruxtecan Active Against Diverse Mechanisms of EGFR</a:t>
            </a:r>
            <a:r>
              <a:rPr kumimoji="0" lang="en-US" sz="3600" b="1" i="1" u="none" strike="noStrike" kern="0" cap="none" spc="0" normalizeH="0" baseline="0" noProof="0" dirty="0">
                <a:ln>
                  <a:noFill/>
                </a:ln>
                <a:solidFill>
                  <a:srgbClr val="455560"/>
                </a:solidFill>
                <a:effectLst/>
                <a:uLnTx/>
                <a:uFillTx/>
                <a:latin typeface="Calibri" panose="020F0502020204030204" pitchFamily="34" charset="0"/>
                <a:ea typeface="+mj-ea"/>
                <a:cs typeface="+mj-cs"/>
              </a:rPr>
              <a:t> </a:t>
            </a:r>
            <a:r>
              <a:rPr kumimoji="0" lang="en-US" sz="3600" b="1" i="0" u="none" strike="noStrike" kern="0" cap="none" spc="0" normalizeH="0" baseline="0" noProof="0" dirty="0">
                <a:ln>
                  <a:noFill/>
                </a:ln>
                <a:solidFill>
                  <a:srgbClr val="455560"/>
                </a:solidFill>
                <a:effectLst/>
                <a:uLnTx/>
                <a:uFillTx/>
                <a:latin typeface="Calibri" panose="020F0502020204030204" pitchFamily="34" charset="0"/>
                <a:ea typeface="+mj-ea"/>
                <a:cs typeface="+mj-cs"/>
              </a:rPr>
              <a:t>TKI Resistance</a:t>
            </a:r>
            <a:endParaRPr kumimoji="0" lang="en-US" sz="656" b="1" i="0" u="none" strike="noStrike" kern="0" cap="none" spc="0" normalizeH="0" baseline="0" noProof="0" dirty="0">
              <a:ln>
                <a:noFill/>
              </a:ln>
              <a:solidFill>
                <a:srgbClr val="455560"/>
              </a:solidFill>
              <a:effectLst/>
              <a:uLnTx/>
              <a:uFillTx/>
              <a:latin typeface="Arial" charset="0"/>
              <a:ea typeface="+mj-ea"/>
              <a:cs typeface="+mj-cs"/>
            </a:endParaRPr>
          </a:p>
        </p:txBody>
      </p:sp>
      <p:sp>
        <p:nvSpPr>
          <p:cNvPr id="9" name="Title 1">
            <a:extLst>
              <a:ext uri="{FF2B5EF4-FFF2-40B4-BE49-F238E27FC236}">
                <a16:creationId xmlns:a16="http://schemas.microsoft.com/office/drawing/2014/main" id="{ABD5C4E2-6BDC-4713-80A6-4D4804A870BA}"/>
              </a:ext>
            </a:extLst>
          </p:cNvPr>
          <p:cNvSpPr txBox="1">
            <a:spLocks/>
          </p:cNvSpPr>
          <p:nvPr/>
        </p:nvSpPr>
        <p:spPr bwMode="auto">
          <a:xfrm>
            <a:off x="363998" y="6465094"/>
            <a:ext cx="11447746" cy="3571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lvl1pPr algn="ctr" defTabSz="457200" rtl="0" fontAlgn="base" hangingPunct="0">
              <a:lnSpc>
                <a:spcPct val="112000"/>
              </a:lnSpc>
              <a:spcBef>
                <a:spcPct val="0"/>
              </a:spcBef>
              <a:spcAft>
                <a:spcPct val="0"/>
              </a:spcAft>
              <a:buClr>
                <a:srgbClr val="000000"/>
              </a:buClr>
              <a:buSzPct val="45000"/>
              <a:buFont typeface="StarSymbol" charset="0"/>
              <a:defRPr sz="4400">
                <a:solidFill>
                  <a:srgbClr val="000000"/>
                </a:solidFill>
                <a:latin typeface="+mj-lt"/>
                <a:ea typeface="+mj-ea"/>
                <a:cs typeface="+mj-cs"/>
              </a:defRPr>
            </a:lvl1pPr>
            <a:lvl2pPr marL="431800" indent="-215900" algn="l" defTabSz="457200" rtl="0" fontAlgn="base" hangingPunct="0">
              <a:spcBef>
                <a:spcPct val="0"/>
              </a:spcBef>
              <a:spcAft>
                <a:spcPct val="0"/>
              </a:spcAft>
              <a:buClr>
                <a:srgbClr val="000000"/>
              </a:buClr>
              <a:buSzPct val="45000"/>
              <a:buFont typeface="StarSymbol" charset="0"/>
              <a:defRPr sz="4400">
                <a:solidFill>
                  <a:srgbClr val="000000"/>
                </a:solidFill>
                <a:latin typeface="Times New Roman" pitchFamily="16" charset="0"/>
                <a:ea typeface="Lucida Sans Unicode" pitchFamily="32" charset="0"/>
                <a:cs typeface="Lucida Sans Unicode" pitchFamily="32" charset="0"/>
              </a:defRPr>
            </a:lvl2pPr>
            <a:lvl3pPr marL="647700" indent="-215900" algn="l" defTabSz="457200" rtl="0" fontAlgn="base" hangingPunct="0">
              <a:spcBef>
                <a:spcPct val="0"/>
              </a:spcBef>
              <a:spcAft>
                <a:spcPct val="0"/>
              </a:spcAft>
              <a:buClr>
                <a:srgbClr val="000000"/>
              </a:buClr>
              <a:buSzPct val="45000"/>
              <a:buFont typeface="StarSymbol" charset="0"/>
              <a:defRPr sz="4400">
                <a:solidFill>
                  <a:srgbClr val="000000"/>
                </a:solidFill>
                <a:latin typeface="Times New Roman" pitchFamily="16" charset="0"/>
                <a:ea typeface="Lucida Sans Unicode" pitchFamily="32" charset="0"/>
                <a:cs typeface="Lucida Sans Unicode" pitchFamily="32" charset="0"/>
              </a:defRPr>
            </a:lvl3pPr>
            <a:lvl4pPr marL="863600" indent="-215900" algn="l" defTabSz="457200" rtl="0" fontAlgn="base" hangingPunct="0">
              <a:spcBef>
                <a:spcPct val="0"/>
              </a:spcBef>
              <a:spcAft>
                <a:spcPct val="0"/>
              </a:spcAft>
              <a:buClr>
                <a:srgbClr val="000000"/>
              </a:buClr>
              <a:buSzPct val="45000"/>
              <a:buFont typeface="StarSymbol" charset="0"/>
              <a:defRPr sz="4400">
                <a:solidFill>
                  <a:srgbClr val="000000"/>
                </a:solidFill>
                <a:latin typeface="Times New Roman" pitchFamily="16" charset="0"/>
                <a:ea typeface="Lucida Sans Unicode" pitchFamily="32" charset="0"/>
                <a:cs typeface="Lucida Sans Unicode" pitchFamily="32" charset="0"/>
              </a:defRPr>
            </a:lvl4pPr>
            <a:lvl5pPr marL="1079500" indent="-215900" algn="l" defTabSz="457200" rtl="0" fontAlgn="base" hangingPunct="0">
              <a:spcBef>
                <a:spcPct val="0"/>
              </a:spcBef>
              <a:spcAft>
                <a:spcPct val="0"/>
              </a:spcAft>
              <a:buClr>
                <a:srgbClr val="000000"/>
              </a:buClr>
              <a:buSzPct val="45000"/>
              <a:buFont typeface="StarSymbol" charset="0"/>
              <a:defRPr sz="4400">
                <a:solidFill>
                  <a:srgbClr val="000000"/>
                </a:solidFill>
                <a:latin typeface="Times New Roman" pitchFamily="16" charset="0"/>
                <a:ea typeface="Lucida Sans Unicode" pitchFamily="32" charset="0"/>
                <a:cs typeface="Lucida Sans Unicode" pitchFamily="32" charset="0"/>
              </a:defRPr>
            </a:lvl5pPr>
            <a:lvl6pPr marL="1536700" indent="-215900" algn="l" defTabSz="457200" rtl="0" fontAlgn="base" hangingPunct="0">
              <a:spcBef>
                <a:spcPct val="0"/>
              </a:spcBef>
              <a:spcAft>
                <a:spcPct val="0"/>
              </a:spcAft>
              <a:buClr>
                <a:srgbClr val="000000"/>
              </a:buClr>
              <a:buSzPct val="45000"/>
              <a:buFont typeface="StarSymbol" charset="0"/>
              <a:defRPr sz="4400">
                <a:solidFill>
                  <a:srgbClr val="000000"/>
                </a:solidFill>
                <a:latin typeface="Times New Roman" pitchFamily="16" charset="0"/>
                <a:ea typeface="Lucida Sans Unicode" pitchFamily="32" charset="0"/>
                <a:cs typeface="Lucida Sans Unicode" pitchFamily="32" charset="0"/>
              </a:defRPr>
            </a:lvl6pPr>
            <a:lvl7pPr marL="1993900" indent="-215900" algn="l" defTabSz="457200" rtl="0" fontAlgn="base" hangingPunct="0">
              <a:spcBef>
                <a:spcPct val="0"/>
              </a:spcBef>
              <a:spcAft>
                <a:spcPct val="0"/>
              </a:spcAft>
              <a:buClr>
                <a:srgbClr val="000000"/>
              </a:buClr>
              <a:buSzPct val="45000"/>
              <a:buFont typeface="StarSymbol" charset="0"/>
              <a:defRPr sz="4400">
                <a:solidFill>
                  <a:srgbClr val="000000"/>
                </a:solidFill>
                <a:latin typeface="Times New Roman" pitchFamily="16" charset="0"/>
                <a:ea typeface="Lucida Sans Unicode" pitchFamily="32" charset="0"/>
                <a:cs typeface="Lucida Sans Unicode" pitchFamily="32" charset="0"/>
              </a:defRPr>
            </a:lvl7pPr>
            <a:lvl8pPr marL="2451100" indent="-215900" algn="l" defTabSz="457200" rtl="0" fontAlgn="base" hangingPunct="0">
              <a:spcBef>
                <a:spcPct val="0"/>
              </a:spcBef>
              <a:spcAft>
                <a:spcPct val="0"/>
              </a:spcAft>
              <a:buClr>
                <a:srgbClr val="000000"/>
              </a:buClr>
              <a:buSzPct val="45000"/>
              <a:buFont typeface="StarSymbol" charset="0"/>
              <a:defRPr sz="4400">
                <a:solidFill>
                  <a:srgbClr val="000000"/>
                </a:solidFill>
                <a:latin typeface="Times New Roman" pitchFamily="16" charset="0"/>
                <a:ea typeface="Lucida Sans Unicode" pitchFamily="32" charset="0"/>
                <a:cs typeface="Lucida Sans Unicode" pitchFamily="32" charset="0"/>
              </a:defRPr>
            </a:lvl8pPr>
            <a:lvl9pPr marL="2908300" indent="-215900" algn="l" defTabSz="457200" rtl="0" fontAlgn="base" hangingPunct="0">
              <a:spcBef>
                <a:spcPct val="0"/>
              </a:spcBef>
              <a:spcAft>
                <a:spcPct val="0"/>
              </a:spcAft>
              <a:buClr>
                <a:srgbClr val="000000"/>
              </a:buClr>
              <a:buSzPct val="45000"/>
              <a:buFont typeface="StarSymbol" charset="0"/>
              <a:defRPr sz="4400">
                <a:solidFill>
                  <a:srgbClr val="000000"/>
                </a:solidFill>
                <a:latin typeface="Times New Roman" pitchFamily="16" charset="0"/>
                <a:ea typeface="Lucida Sans Unicode" pitchFamily="32" charset="0"/>
                <a:cs typeface="Lucida Sans Unicode" pitchFamily="32" charset="0"/>
              </a:defRPr>
            </a:lvl9pPr>
          </a:lstStyle>
          <a:p>
            <a:pPr marL="0" marR="0" lvl="0" indent="0" algn="ctr" defTabSz="457200" rtl="0" eaLnBrk="1" fontAlgn="base" latinLnBrk="0" hangingPunct="0">
              <a:lnSpc>
                <a:spcPct val="112000"/>
              </a:lnSpc>
              <a:spcBef>
                <a:spcPct val="0"/>
              </a:spcBef>
              <a:spcAft>
                <a:spcPct val="0"/>
              </a:spcAft>
              <a:buClr>
                <a:srgbClr val="000000"/>
              </a:buClr>
              <a:buSzPct val="45000"/>
              <a:buFont typeface="StarSymbol" charset="0"/>
              <a:buNone/>
              <a:tabLst/>
              <a:defRPr/>
            </a:pPr>
            <a:r>
              <a:rPr kumimoji="0" lang="en-US" sz="1125" b="0" i="0" u="none" strike="noStrike" kern="1200" cap="none" spc="0" normalizeH="0" baseline="0" noProof="0" dirty="0">
                <a:ln>
                  <a:noFill/>
                </a:ln>
                <a:solidFill>
                  <a:srgbClr val="FFFFFF"/>
                </a:solidFill>
                <a:effectLst/>
                <a:uLnTx/>
                <a:uFillTx/>
                <a:latin typeface="Arial" charset="0"/>
                <a:ea typeface="+mj-ea"/>
                <a:cs typeface="+mj-cs"/>
              </a:rPr>
              <a:t>Content of this presentation is the property of the author, licensed by ASCO. Permission required for reuse.</a:t>
            </a:r>
          </a:p>
        </p:txBody>
      </p:sp>
      <p:sp>
        <p:nvSpPr>
          <p:cNvPr id="10" name="Text Box 15">
            <a:extLst>
              <a:ext uri="{FF2B5EF4-FFF2-40B4-BE49-F238E27FC236}">
                <a16:creationId xmlns:a16="http://schemas.microsoft.com/office/drawing/2014/main" id="{4F1046F0-3D8F-49A9-B5E9-4633F788B2BF}"/>
              </a:ext>
            </a:extLst>
          </p:cNvPr>
          <p:cNvSpPr txBox="1">
            <a:spLocks noChangeArrowheads="1"/>
          </p:cNvSpPr>
          <p:nvPr/>
        </p:nvSpPr>
        <p:spPr bwMode="auto">
          <a:xfrm>
            <a:off x="412751" y="6375272"/>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Jänne. Cancer Discov. 2022;12:74.</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pic>
        <p:nvPicPr>
          <p:cNvPr id="14" name="Picture 2">
            <a:extLst>
              <a:ext uri="{FF2B5EF4-FFF2-40B4-BE49-F238E27FC236}">
                <a16:creationId xmlns:a16="http://schemas.microsoft.com/office/drawing/2014/main" id="{F23A7747-6238-4F68-933B-04632BC90CDB}"/>
              </a:ext>
            </a:extLst>
          </p:cNvPr>
          <p:cNvPicPr>
            <a:picLocks noChangeAspect="1" noChangeArrowheads="1"/>
          </p:cNvPicPr>
          <p:nvPr/>
        </p:nvPicPr>
        <p:blipFill rotWithShape="1">
          <a:blip r:embed="rId3">
            <a:alphaModFix/>
            <a:extLst>
              <a:ext uri="{28A0092B-C50C-407E-A947-70E740481C1C}">
                <a14:useLocalDpi xmlns:a14="http://schemas.microsoft.com/office/drawing/2010/main" val="0"/>
              </a:ext>
            </a:extLst>
          </a:blip>
          <a:srcRect t="56936" b="16430"/>
          <a:stretch/>
        </p:blipFill>
        <p:spPr bwMode="auto">
          <a:xfrm>
            <a:off x="293758" y="4222868"/>
            <a:ext cx="11460480" cy="17185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5" name="Group 14">
            <a:extLst>
              <a:ext uri="{FF2B5EF4-FFF2-40B4-BE49-F238E27FC236}">
                <a16:creationId xmlns:a16="http://schemas.microsoft.com/office/drawing/2014/main" id="{6EE9BC53-4A6F-43A1-BFF6-F6ED065F2EDF}"/>
              </a:ext>
            </a:extLst>
          </p:cNvPr>
          <p:cNvGrpSpPr/>
          <p:nvPr/>
        </p:nvGrpSpPr>
        <p:grpSpPr>
          <a:xfrm>
            <a:off x="658530" y="1646678"/>
            <a:ext cx="10909516" cy="2653237"/>
            <a:chOff x="658530" y="1999466"/>
            <a:chExt cx="10909516" cy="2653237"/>
          </a:xfrm>
        </p:grpSpPr>
        <p:sp>
          <p:nvSpPr>
            <p:cNvPr id="16" name="Rectangle 15">
              <a:extLst>
                <a:ext uri="{FF2B5EF4-FFF2-40B4-BE49-F238E27FC236}">
                  <a16:creationId xmlns:a16="http://schemas.microsoft.com/office/drawing/2014/main" id="{F95D9563-091C-45AF-836A-FB00BCFD3EBC}"/>
                </a:ext>
              </a:extLst>
            </p:cNvPr>
            <p:cNvSpPr/>
            <p:nvPr/>
          </p:nvSpPr>
          <p:spPr bwMode="auto">
            <a:xfrm>
              <a:off x="1327669" y="2220686"/>
              <a:ext cx="169049" cy="622405"/>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 name="Rectangle 16">
              <a:extLst>
                <a:ext uri="{FF2B5EF4-FFF2-40B4-BE49-F238E27FC236}">
                  <a16:creationId xmlns:a16="http://schemas.microsoft.com/office/drawing/2014/main" id="{748C468E-1E38-4FE0-A66D-0E289F8BEF48}"/>
                </a:ext>
              </a:extLst>
            </p:cNvPr>
            <p:cNvSpPr/>
            <p:nvPr/>
          </p:nvSpPr>
          <p:spPr bwMode="auto">
            <a:xfrm>
              <a:off x="1524083" y="2541731"/>
              <a:ext cx="169049" cy="30134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 name="Rectangle 17">
              <a:extLst>
                <a:ext uri="{FF2B5EF4-FFF2-40B4-BE49-F238E27FC236}">
                  <a16:creationId xmlns:a16="http://schemas.microsoft.com/office/drawing/2014/main" id="{35E47D44-EC1F-40E4-B500-00DCE4C9EF43}"/>
                </a:ext>
              </a:extLst>
            </p:cNvPr>
            <p:cNvSpPr/>
            <p:nvPr/>
          </p:nvSpPr>
          <p:spPr bwMode="auto">
            <a:xfrm>
              <a:off x="1718231" y="2578521"/>
              <a:ext cx="173736" cy="26455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 name="Rectangle 18">
              <a:extLst>
                <a:ext uri="{FF2B5EF4-FFF2-40B4-BE49-F238E27FC236}">
                  <a16:creationId xmlns:a16="http://schemas.microsoft.com/office/drawing/2014/main" id="{708C1753-C372-41BB-A581-3AA829D9A35B}"/>
                </a:ext>
              </a:extLst>
            </p:cNvPr>
            <p:cNvSpPr/>
            <p:nvPr/>
          </p:nvSpPr>
          <p:spPr bwMode="auto">
            <a:xfrm>
              <a:off x="1914415" y="2578502"/>
              <a:ext cx="164592" cy="264544"/>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 name="Rectangle 19">
              <a:extLst>
                <a:ext uri="{FF2B5EF4-FFF2-40B4-BE49-F238E27FC236}">
                  <a16:creationId xmlns:a16="http://schemas.microsoft.com/office/drawing/2014/main" id="{831ACF55-4514-4B7D-B603-1497F1B48E18}"/>
                </a:ext>
              </a:extLst>
            </p:cNvPr>
            <p:cNvSpPr/>
            <p:nvPr/>
          </p:nvSpPr>
          <p:spPr bwMode="auto">
            <a:xfrm>
              <a:off x="2118021" y="2608857"/>
              <a:ext cx="169049" cy="23418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 name="Rectangle 20">
              <a:extLst>
                <a:ext uri="{FF2B5EF4-FFF2-40B4-BE49-F238E27FC236}">
                  <a16:creationId xmlns:a16="http://schemas.microsoft.com/office/drawing/2014/main" id="{019BCF5A-6881-45AB-BD72-037FA62DC9AC}"/>
                </a:ext>
              </a:extLst>
            </p:cNvPr>
            <p:cNvSpPr/>
            <p:nvPr/>
          </p:nvSpPr>
          <p:spPr bwMode="auto">
            <a:xfrm>
              <a:off x="2309043" y="2608802"/>
              <a:ext cx="164592" cy="23418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 name="Rectangle 21">
              <a:extLst>
                <a:ext uri="{FF2B5EF4-FFF2-40B4-BE49-F238E27FC236}">
                  <a16:creationId xmlns:a16="http://schemas.microsoft.com/office/drawing/2014/main" id="{3117DAA5-8AE8-4634-A7ED-F2F06397D1F1}"/>
                </a:ext>
              </a:extLst>
            </p:cNvPr>
            <p:cNvSpPr/>
            <p:nvPr/>
          </p:nvSpPr>
          <p:spPr bwMode="auto">
            <a:xfrm>
              <a:off x="2712314" y="2847958"/>
              <a:ext cx="169049" cy="1828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 name="Rectangle 22">
              <a:extLst>
                <a:ext uri="{FF2B5EF4-FFF2-40B4-BE49-F238E27FC236}">
                  <a16:creationId xmlns:a16="http://schemas.microsoft.com/office/drawing/2014/main" id="{0BDC8319-B228-4F58-841E-845230765D3C}"/>
                </a:ext>
              </a:extLst>
            </p:cNvPr>
            <p:cNvSpPr/>
            <p:nvPr/>
          </p:nvSpPr>
          <p:spPr bwMode="auto">
            <a:xfrm>
              <a:off x="2903159" y="2838003"/>
              <a:ext cx="173736" cy="100584"/>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 name="Rectangle 23">
              <a:extLst>
                <a:ext uri="{FF2B5EF4-FFF2-40B4-BE49-F238E27FC236}">
                  <a16:creationId xmlns:a16="http://schemas.microsoft.com/office/drawing/2014/main" id="{846851FA-5617-4159-94E0-5293A65890D9}"/>
                </a:ext>
              </a:extLst>
            </p:cNvPr>
            <p:cNvSpPr/>
            <p:nvPr/>
          </p:nvSpPr>
          <p:spPr bwMode="auto">
            <a:xfrm>
              <a:off x="4307351" y="2838003"/>
              <a:ext cx="164592" cy="283464"/>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 name="Rectangle 24">
              <a:extLst>
                <a:ext uri="{FF2B5EF4-FFF2-40B4-BE49-F238E27FC236}">
                  <a16:creationId xmlns:a16="http://schemas.microsoft.com/office/drawing/2014/main" id="{99351191-E9B4-49B0-B52B-3397497B5C5C}"/>
                </a:ext>
              </a:extLst>
            </p:cNvPr>
            <p:cNvSpPr/>
            <p:nvPr/>
          </p:nvSpPr>
          <p:spPr bwMode="auto">
            <a:xfrm>
              <a:off x="2509089" y="2631944"/>
              <a:ext cx="175050" cy="210312"/>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 name="Rectangle 25">
              <a:extLst>
                <a:ext uri="{FF2B5EF4-FFF2-40B4-BE49-F238E27FC236}">
                  <a16:creationId xmlns:a16="http://schemas.microsoft.com/office/drawing/2014/main" id="{C7CF2B16-4FCA-4FCC-B4E1-2606DF63DC65}"/>
                </a:ext>
              </a:extLst>
            </p:cNvPr>
            <p:cNvSpPr/>
            <p:nvPr/>
          </p:nvSpPr>
          <p:spPr bwMode="auto">
            <a:xfrm>
              <a:off x="3116350" y="2838003"/>
              <a:ext cx="173736" cy="15421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 name="Rectangle 26">
              <a:extLst>
                <a:ext uri="{FF2B5EF4-FFF2-40B4-BE49-F238E27FC236}">
                  <a16:creationId xmlns:a16="http://schemas.microsoft.com/office/drawing/2014/main" id="{58EFCC4D-74B6-4ECF-AC5E-B6B965948A74}"/>
                </a:ext>
              </a:extLst>
            </p:cNvPr>
            <p:cNvSpPr/>
            <p:nvPr/>
          </p:nvSpPr>
          <p:spPr bwMode="auto">
            <a:xfrm>
              <a:off x="3320745" y="2838003"/>
              <a:ext cx="164592" cy="15421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8" name="Rectangle 27">
              <a:extLst>
                <a:ext uri="{FF2B5EF4-FFF2-40B4-BE49-F238E27FC236}">
                  <a16:creationId xmlns:a16="http://schemas.microsoft.com/office/drawing/2014/main" id="{43C92DE1-8EAF-4083-B26D-A3984585FE3E}"/>
                </a:ext>
              </a:extLst>
            </p:cNvPr>
            <p:cNvSpPr/>
            <p:nvPr/>
          </p:nvSpPr>
          <p:spPr bwMode="auto">
            <a:xfrm>
              <a:off x="3517633" y="2838003"/>
              <a:ext cx="164592" cy="17426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9" name="Rectangle 28">
              <a:extLst>
                <a:ext uri="{FF2B5EF4-FFF2-40B4-BE49-F238E27FC236}">
                  <a16:creationId xmlns:a16="http://schemas.microsoft.com/office/drawing/2014/main" id="{5C652359-A836-4F61-827E-E822D9431AC8}"/>
                </a:ext>
              </a:extLst>
            </p:cNvPr>
            <p:cNvSpPr/>
            <p:nvPr/>
          </p:nvSpPr>
          <p:spPr bwMode="auto">
            <a:xfrm>
              <a:off x="3712884" y="2838003"/>
              <a:ext cx="164592" cy="20516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0" name="Rectangle 29">
              <a:extLst>
                <a:ext uri="{FF2B5EF4-FFF2-40B4-BE49-F238E27FC236}">
                  <a16:creationId xmlns:a16="http://schemas.microsoft.com/office/drawing/2014/main" id="{410C30BE-92A2-4AA6-925A-400A689D0622}"/>
                </a:ext>
              </a:extLst>
            </p:cNvPr>
            <p:cNvSpPr/>
            <p:nvPr/>
          </p:nvSpPr>
          <p:spPr bwMode="auto">
            <a:xfrm>
              <a:off x="3908348" y="2838003"/>
              <a:ext cx="164592" cy="238664"/>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 name="Rectangle 30">
              <a:extLst>
                <a:ext uri="{FF2B5EF4-FFF2-40B4-BE49-F238E27FC236}">
                  <a16:creationId xmlns:a16="http://schemas.microsoft.com/office/drawing/2014/main" id="{CBB815D8-462F-4AA2-97D3-477B1A147E91}"/>
                </a:ext>
              </a:extLst>
            </p:cNvPr>
            <p:cNvSpPr/>
            <p:nvPr/>
          </p:nvSpPr>
          <p:spPr bwMode="auto">
            <a:xfrm>
              <a:off x="4107287" y="2838003"/>
              <a:ext cx="164592" cy="27432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2" name="Rectangle 31">
              <a:extLst>
                <a:ext uri="{FF2B5EF4-FFF2-40B4-BE49-F238E27FC236}">
                  <a16:creationId xmlns:a16="http://schemas.microsoft.com/office/drawing/2014/main" id="{519A50E7-5A17-4799-89E8-FA46C1095ACF}"/>
                </a:ext>
              </a:extLst>
            </p:cNvPr>
            <p:cNvSpPr/>
            <p:nvPr/>
          </p:nvSpPr>
          <p:spPr bwMode="auto">
            <a:xfrm>
              <a:off x="4509509" y="2838003"/>
              <a:ext cx="164592" cy="283464"/>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3" name="Rectangle 32">
              <a:extLst>
                <a:ext uri="{FF2B5EF4-FFF2-40B4-BE49-F238E27FC236}">
                  <a16:creationId xmlns:a16="http://schemas.microsoft.com/office/drawing/2014/main" id="{712A715B-B915-457B-B066-1E47F61337D3}"/>
                </a:ext>
              </a:extLst>
            </p:cNvPr>
            <p:cNvSpPr/>
            <p:nvPr/>
          </p:nvSpPr>
          <p:spPr bwMode="auto">
            <a:xfrm>
              <a:off x="4698066" y="2838003"/>
              <a:ext cx="164592" cy="31823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4" name="Rectangle 33">
              <a:extLst>
                <a:ext uri="{FF2B5EF4-FFF2-40B4-BE49-F238E27FC236}">
                  <a16:creationId xmlns:a16="http://schemas.microsoft.com/office/drawing/2014/main" id="{8B62CEDC-CC67-4EFE-BB96-2E00C91E0319}"/>
                </a:ext>
              </a:extLst>
            </p:cNvPr>
            <p:cNvSpPr/>
            <p:nvPr/>
          </p:nvSpPr>
          <p:spPr bwMode="auto">
            <a:xfrm>
              <a:off x="4907317" y="2838003"/>
              <a:ext cx="164592" cy="36302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5" name="Rectangle 34">
              <a:extLst>
                <a:ext uri="{FF2B5EF4-FFF2-40B4-BE49-F238E27FC236}">
                  <a16:creationId xmlns:a16="http://schemas.microsoft.com/office/drawing/2014/main" id="{950247B6-2269-4031-896C-6F7C029383A7}"/>
                </a:ext>
              </a:extLst>
            </p:cNvPr>
            <p:cNvSpPr/>
            <p:nvPr/>
          </p:nvSpPr>
          <p:spPr bwMode="auto">
            <a:xfrm>
              <a:off x="5102568" y="2838003"/>
              <a:ext cx="164592" cy="415764"/>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6" name="Rectangle 35">
              <a:extLst>
                <a:ext uri="{FF2B5EF4-FFF2-40B4-BE49-F238E27FC236}">
                  <a16:creationId xmlns:a16="http://schemas.microsoft.com/office/drawing/2014/main" id="{998C08C7-DC3A-4A01-91AE-F48185EB3B97}"/>
                </a:ext>
              </a:extLst>
            </p:cNvPr>
            <p:cNvSpPr/>
            <p:nvPr/>
          </p:nvSpPr>
          <p:spPr bwMode="auto">
            <a:xfrm>
              <a:off x="5306320" y="2838003"/>
              <a:ext cx="164592" cy="415764"/>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7" name="Rectangle 36">
              <a:extLst>
                <a:ext uri="{FF2B5EF4-FFF2-40B4-BE49-F238E27FC236}">
                  <a16:creationId xmlns:a16="http://schemas.microsoft.com/office/drawing/2014/main" id="{5421FD83-508D-4D92-A56A-30F198EC028D}"/>
                </a:ext>
              </a:extLst>
            </p:cNvPr>
            <p:cNvSpPr/>
            <p:nvPr/>
          </p:nvSpPr>
          <p:spPr bwMode="auto">
            <a:xfrm>
              <a:off x="5499627" y="2838003"/>
              <a:ext cx="164592" cy="450801"/>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8" name="Rectangle 37">
              <a:extLst>
                <a:ext uri="{FF2B5EF4-FFF2-40B4-BE49-F238E27FC236}">
                  <a16:creationId xmlns:a16="http://schemas.microsoft.com/office/drawing/2014/main" id="{A6911DB5-4937-403E-A53E-AD9FEB6C855B}"/>
                </a:ext>
              </a:extLst>
            </p:cNvPr>
            <p:cNvSpPr/>
            <p:nvPr/>
          </p:nvSpPr>
          <p:spPr bwMode="auto">
            <a:xfrm>
              <a:off x="5697070" y="2838003"/>
              <a:ext cx="164592" cy="450801"/>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9" name="Rectangle 38">
              <a:extLst>
                <a:ext uri="{FF2B5EF4-FFF2-40B4-BE49-F238E27FC236}">
                  <a16:creationId xmlns:a16="http://schemas.microsoft.com/office/drawing/2014/main" id="{152DD0E7-4DB7-4495-99B6-283810D8869C}"/>
                </a:ext>
              </a:extLst>
            </p:cNvPr>
            <p:cNvSpPr/>
            <p:nvPr/>
          </p:nvSpPr>
          <p:spPr bwMode="auto">
            <a:xfrm>
              <a:off x="5893923" y="2838003"/>
              <a:ext cx="164592" cy="493776"/>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0" name="Rectangle 39">
              <a:extLst>
                <a:ext uri="{FF2B5EF4-FFF2-40B4-BE49-F238E27FC236}">
                  <a16:creationId xmlns:a16="http://schemas.microsoft.com/office/drawing/2014/main" id="{CCAEC051-1820-4CFA-9E57-BED4E8C4E977}"/>
                </a:ext>
              </a:extLst>
            </p:cNvPr>
            <p:cNvSpPr/>
            <p:nvPr/>
          </p:nvSpPr>
          <p:spPr bwMode="auto">
            <a:xfrm>
              <a:off x="6484809" y="2838003"/>
              <a:ext cx="164592" cy="613573"/>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1" name="Rectangle 40">
              <a:extLst>
                <a:ext uri="{FF2B5EF4-FFF2-40B4-BE49-F238E27FC236}">
                  <a16:creationId xmlns:a16="http://schemas.microsoft.com/office/drawing/2014/main" id="{C2F0E24B-9818-423F-9EF9-7724E828A14A}"/>
                </a:ext>
              </a:extLst>
            </p:cNvPr>
            <p:cNvSpPr/>
            <p:nvPr/>
          </p:nvSpPr>
          <p:spPr bwMode="auto">
            <a:xfrm>
              <a:off x="6685807" y="2838003"/>
              <a:ext cx="164592" cy="622281"/>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2" name="Rectangle 41">
              <a:extLst>
                <a:ext uri="{FF2B5EF4-FFF2-40B4-BE49-F238E27FC236}">
                  <a16:creationId xmlns:a16="http://schemas.microsoft.com/office/drawing/2014/main" id="{9533DB48-761D-4DE2-A20F-F2608E1F990C}"/>
                </a:ext>
              </a:extLst>
            </p:cNvPr>
            <p:cNvSpPr/>
            <p:nvPr/>
          </p:nvSpPr>
          <p:spPr bwMode="auto">
            <a:xfrm>
              <a:off x="8077637" y="2838003"/>
              <a:ext cx="164592" cy="79396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3" name="Rectangle 42">
              <a:extLst>
                <a:ext uri="{FF2B5EF4-FFF2-40B4-BE49-F238E27FC236}">
                  <a16:creationId xmlns:a16="http://schemas.microsoft.com/office/drawing/2014/main" id="{F48DCDEA-0EF0-4E4D-AFEB-42F097C37638}"/>
                </a:ext>
              </a:extLst>
            </p:cNvPr>
            <p:cNvSpPr/>
            <p:nvPr/>
          </p:nvSpPr>
          <p:spPr bwMode="auto">
            <a:xfrm>
              <a:off x="10263319" y="2838003"/>
              <a:ext cx="164592" cy="1272937"/>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4" name="Rectangle 43">
              <a:extLst>
                <a:ext uri="{FF2B5EF4-FFF2-40B4-BE49-F238E27FC236}">
                  <a16:creationId xmlns:a16="http://schemas.microsoft.com/office/drawing/2014/main" id="{E21E38A7-6D3F-4C0F-A79F-4539E9D45B69}"/>
                </a:ext>
              </a:extLst>
            </p:cNvPr>
            <p:cNvSpPr/>
            <p:nvPr/>
          </p:nvSpPr>
          <p:spPr bwMode="auto">
            <a:xfrm>
              <a:off x="6089174" y="2838003"/>
              <a:ext cx="164592" cy="571586"/>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5" name="Rectangle 44">
              <a:extLst>
                <a:ext uri="{FF2B5EF4-FFF2-40B4-BE49-F238E27FC236}">
                  <a16:creationId xmlns:a16="http://schemas.microsoft.com/office/drawing/2014/main" id="{6EFE4448-0690-45CF-BDAC-94826B087C4A}"/>
                </a:ext>
              </a:extLst>
            </p:cNvPr>
            <p:cNvSpPr/>
            <p:nvPr/>
          </p:nvSpPr>
          <p:spPr bwMode="auto">
            <a:xfrm>
              <a:off x="6291332" y="2838003"/>
              <a:ext cx="164592" cy="613573"/>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6" name="Rectangle 45">
              <a:extLst>
                <a:ext uri="{FF2B5EF4-FFF2-40B4-BE49-F238E27FC236}">
                  <a16:creationId xmlns:a16="http://schemas.microsoft.com/office/drawing/2014/main" id="{9A27ECA0-13CD-4ECC-90A6-495805DB0F93}"/>
                </a:ext>
              </a:extLst>
            </p:cNvPr>
            <p:cNvSpPr/>
            <p:nvPr/>
          </p:nvSpPr>
          <p:spPr bwMode="auto">
            <a:xfrm>
              <a:off x="6879610" y="2838003"/>
              <a:ext cx="164592" cy="700659"/>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7" name="Rectangle 46">
              <a:extLst>
                <a:ext uri="{FF2B5EF4-FFF2-40B4-BE49-F238E27FC236}">
                  <a16:creationId xmlns:a16="http://schemas.microsoft.com/office/drawing/2014/main" id="{E10E2E9C-4841-4F23-B701-43C303EB0D58}"/>
                </a:ext>
              </a:extLst>
            </p:cNvPr>
            <p:cNvSpPr/>
            <p:nvPr/>
          </p:nvSpPr>
          <p:spPr bwMode="auto">
            <a:xfrm>
              <a:off x="7076746" y="2838003"/>
              <a:ext cx="164592" cy="707630"/>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8" name="Rectangle 47">
              <a:extLst>
                <a:ext uri="{FF2B5EF4-FFF2-40B4-BE49-F238E27FC236}">
                  <a16:creationId xmlns:a16="http://schemas.microsoft.com/office/drawing/2014/main" id="{18C788A3-DA56-4826-BEE9-27B0BB4D46C6}"/>
                </a:ext>
              </a:extLst>
            </p:cNvPr>
            <p:cNvSpPr/>
            <p:nvPr/>
          </p:nvSpPr>
          <p:spPr bwMode="auto">
            <a:xfrm>
              <a:off x="7288385" y="2838003"/>
              <a:ext cx="164592" cy="722376"/>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9" name="Rectangle 48">
              <a:extLst>
                <a:ext uri="{FF2B5EF4-FFF2-40B4-BE49-F238E27FC236}">
                  <a16:creationId xmlns:a16="http://schemas.microsoft.com/office/drawing/2014/main" id="{50AA64CC-D7E4-4953-80ED-3A20273FFA4B}"/>
                </a:ext>
              </a:extLst>
            </p:cNvPr>
            <p:cNvSpPr/>
            <p:nvPr/>
          </p:nvSpPr>
          <p:spPr bwMode="auto">
            <a:xfrm>
              <a:off x="7477117" y="2838003"/>
              <a:ext cx="164592" cy="740664"/>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0" name="Rectangle 49">
              <a:extLst>
                <a:ext uri="{FF2B5EF4-FFF2-40B4-BE49-F238E27FC236}">
                  <a16:creationId xmlns:a16="http://schemas.microsoft.com/office/drawing/2014/main" id="{E3B8E9A6-2F68-4656-BDFE-BD73C862229D}"/>
                </a:ext>
              </a:extLst>
            </p:cNvPr>
            <p:cNvSpPr/>
            <p:nvPr/>
          </p:nvSpPr>
          <p:spPr bwMode="auto">
            <a:xfrm>
              <a:off x="7672900" y="2838003"/>
              <a:ext cx="164592" cy="740664"/>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1" name="Rectangle 50">
              <a:extLst>
                <a:ext uri="{FF2B5EF4-FFF2-40B4-BE49-F238E27FC236}">
                  <a16:creationId xmlns:a16="http://schemas.microsoft.com/office/drawing/2014/main" id="{F0AE60B9-AF2E-4DC9-9397-38170DB4B539}"/>
                </a:ext>
              </a:extLst>
            </p:cNvPr>
            <p:cNvSpPr/>
            <p:nvPr/>
          </p:nvSpPr>
          <p:spPr bwMode="auto">
            <a:xfrm>
              <a:off x="7873669" y="2838003"/>
              <a:ext cx="164592" cy="793965"/>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2" name="Rectangle 51">
              <a:extLst>
                <a:ext uri="{FF2B5EF4-FFF2-40B4-BE49-F238E27FC236}">
                  <a16:creationId xmlns:a16="http://schemas.microsoft.com/office/drawing/2014/main" id="{C40CD3EF-C6C2-4D37-A15A-86C1406F1D79}"/>
                </a:ext>
              </a:extLst>
            </p:cNvPr>
            <p:cNvSpPr/>
            <p:nvPr/>
          </p:nvSpPr>
          <p:spPr bwMode="auto">
            <a:xfrm>
              <a:off x="8474852" y="2838003"/>
              <a:ext cx="164592" cy="832104"/>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3" name="Rectangle 52">
              <a:extLst>
                <a:ext uri="{FF2B5EF4-FFF2-40B4-BE49-F238E27FC236}">
                  <a16:creationId xmlns:a16="http://schemas.microsoft.com/office/drawing/2014/main" id="{3AF6F0E9-69C5-422A-B5E7-7690A713E6F6}"/>
                </a:ext>
              </a:extLst>
            </p:cNvPr>
            <p:cNvSpPr/>
            <p:nvPr/>
          </p:nvSpPr>
          <p:spPr bwMode="auto">
            <a:xfrm>
              <a:off x="8674191" y="2838003"/>
              <a:ext cx="164592" cy="832104"/>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4" name="Rectangle 53">
              <a:extLst>
                <a:ext uri="{FF2B5EF4-FFF2-40B4-BE49-F238E27FC236}">
                  <a16:creationId xmlns:a16="http://schemas.microsoft.com/office/drawing/2014/main" id="{0222DD67-8F90-45CC-B271-6A5E3E1F6BEF}"/>
                </a:ext>
              </a:extLst>
            </p:cNvPr>
            <p:cNvSpPr/>
            <p:nvPr/>
          </p:nvSpPr>
          <p:spPr bwMode="auto">
            <a:xfrm>
              <a:off x="8871029" y="2838003"/>
              <a:ext cx="164592" cy="923544"/>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5" name="Rectangle 54">
              <a:extLst>
                <a:ext uri="{FF2B5EF4-FFF2-40B4-BE49-F238E27FC236}">
                  <a16:creationId xmlns:a16="http://schemas.microsoft.com/office/drawing/2014/main" id="{459D2CAA-90DC-4E55-B45D-9CD3B963E4B2}"/>
                </a:ext>
              </a:extLst>
            </p:cNvPr>
            <p:cNvSpPr/>
            <p:nvPr/>
          </p:nvSpPr>
          <p:spPr bwMode="auto">
            <a:xfrm>
              <a:off x="9073655" y="2838003"/>
              <a:ext cx="164592" cy="969264"/>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6" name="Rectangle 55">
              <a:extLst>
                <a:ext uri="{FF2B5EF4-FFF2-40B4-BE49-F238E27FC236}">
                  <a16:creationId xmlns:a16="http://schemas.microsoft.com/office/drawing/2014/main" id="{8DAE6AC2-6EC9-4670-86A0-34081B9BB321}"/>
                </a:ext>
              </a:extLst>
            </p:cNvPr>
            <p:cNvSpPr/>
            <p:nvPr/>
          </p:nvSpPr>
          <p:spPr bwMode="auto">
            <a:xfrm>
              <a:off x="9262154" y="2838003"/>
              <a:ext cx="164592" cy="1012802"/>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7" name="Rectangle 56">
              <a:extLst>
                <a:ext uri="{FF2B5EF4-FFF2-40B4-BE49-F238E27FC236}">
                  <a16:creationId xmlns:a16="http://schemas.microsoft.com/office/drawing/2014/main" id="{54D76955-8237-462E-B770-5E2364395531}"/>
                </a:ext>
              </a:extLst>
            </p:cNvPr>
            <p:cNvSpPr/>
            <p:nvPr/>
          </p:nvSpPr>
          <p:spPr bwMode="auto">
            <a:xfrm>
              <a:off x="9462218" y="2838003"/>
              <a:ext cx="164592" cy="1024128"/>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8" name="Rectangle 57">
              <a:extLst>
                <a:ext uri="{FF2B5EF4-FFF2-40B4-BE49-F238E27FC236}">
                  <a16:creationId xmlns:a16="http://schemas.microsoft.com/office/drawing/2014/main" id="{E8075E62-CF0C-418E-92B4-8415897237D0}"/>
                </a:ext>
              </a:extLst>
            </p:cNvPr>
            <p:cNvSpPr/>
            <p:nvPr/>
          </p:nvSpPr>
          <p:spPr bwMode="auto">
            <a:xfrm>
              <a:off x="9665681" y="2838003"/>
              <a:ext cx="164592" cy="110449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9" name="Rectangle 58">
              <a:extLst>
                <a:ext uri="{FF2B5EF4-FFF2-40B4-BE49-F238E27FC236}">
                  <a16:creationId xmlns:a16="http://schemas.microsoft.com/office/drawing/2014/main" id="{7F9F9281-4A57-4181-95ED-E062BC836DD6}"/>
                </a:ext>
              </a:extLst>
            </p:cNvPr>
            <p:cNvSpPr/>
            <p:nvPr/>
          </p:nvSpPr>
          <p:spPr bwMode="auto">
            <a:xfrm>
              <a:off x="9861242" y="2838003"/>
              <a:ext cx="164592" cy="110449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0" name="Rectangle 59">
              <a:extLst>
                <a:ext uri="{FF2B5EF4-FFF2-40B4-BE49-F238E27FC236}">
                  <a16:creationId xmlns:a16="http://schemas.microsoft.com/office/drawing/2014/main" id="{98050FAA-6622-47C4-887D-9AEF15B3327D}"/>
                </a:ext>
              </a:extLst>
            </p:cNvPr>
            <p:cNvSpPr/>
            <p:nvPr/>
          </p:nvSpPr>
          <p:spPr bwMode="auto">
            <a:xfrm>
              <a:off x="10057937" y="2838003"/>
              <a:ext cx="164592" cy="1282821"/>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1" name="Rectangle 60">
              <a:extLst>
                <a:ext uri="{FF2B5EF4-FFF2-40B4-BE49-F238E27FC236}">
                  <a16:creationId xmlns:a16="http://schemas.microsoft.com/office/drawing/2014/main" id="{DF791E99-D07D-4FAA-A4D8-C6915495B68E}"/>
                </a:ext>
              </a:extLst>
            </p:cNvPr>
            <p:cNvSpPr/>
            <p:nvPr/>
          </p:nvSpPr>
          <p:spPr bwMode="auto">
            <a:xfrm>
              <a:off x="10465521" y="2838003"/>
              <a:ext cx="164592" cy="1372841"/>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2" name="Rectangle 61">
              <a:extLst>
                <a:ext uri="{FF2B5EF4-FFF2-40B4-BE49-F238E27FC236}">
                  <a16:creationId xmlns:a16="http://schemas.microsoft.com/office/drawing/2014/main" id="{5144B2E3-0287-4BDB-A457-CF0206A7BFC2}"/>
                </a:ext>
              </a:extLst>
            </p:cNvPr>
            <p:cNvSpPr/>
            <p:nvPr/>
          </p:nvSpPr>
          <p:spPr bwMode="auto">
            <a:xfrm>
              <a:off x="10653262" y="2838003"/>
              <a:ext cx="164592" cy="1372841"/>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3" name="Rectangle 62">
              <a:extLst>
                <a:ext uri="{FF2B5EF4-FFF2-40B4-BE49-F238E27FC236}">
                  <a16:creationId xmlns:a16="http://schemas.microsoft.com/office/drawing/2014/main" id="{9045F8CE-7ADC-43B7-8C5B-EB1A40EC3DBA}"/>
                </a:ext>
              </a:extLst>
            </p:cNvPr>
            <p:cNvSpPr/>
            <p:nvPr/>
          </p:nvSpPr>
          <p:spPr bwMode="auto">
            <a:xfrm>
              <a:off x="10855085" y="2838003"/>
              <a:ext cx="164592" cy="1653125"/>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4" name="Rectangle 63">
              <a:extLst>
                <a:ext uri="{FF2B5EF4-FFF2-40B4-BE49-F238E27FC236}">
                  <a16:creationId xmlns:a16="http://schemas.microsoft.com/office/drawing/2014/main" id="{F304CF5B-0996-4FF4-A462-1EE5D2FC07E5}"/>
                </a:ext>
              </a:extLst>
            </p:cNvPr>
            <p:cNvSpPr/>
            <p:nvPr/>
          </p:nvSpPr>
          <p:spPr bwMode="auto">
            <a:xfrm>
              <a:off x="11051613" y="2838003"/>
              <a:ext cx="164592" cy="1653125"/>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5" name="Rectangle 64">
              <a:extLst>
                <a:ext uri="{FF2B5EF4-FFF2-40B4-BE49-F238E27FC236}">
                  <a16:creationId xmlns:a16="http://schemas.microsoft.com/office/drawing/2014/main" id="{9E774603-F570-4B26-8120-851C60EDBDC5}"/>
                </a:ext>
              </a:extLst>
            </p:cNvPr>
            <p:cNvSpPr/>
            <p:nvPr/>
          </p:nvSpPr>
          <p:spPr bwMode="auto">
            <a:xfrm>
              <a:off x="11256662" y="2838003"/>
              <a:ext cx="164592" cy="1653125"/>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6" name="Rectangle 65">
              <a:extLst>
                <a:ext uri="{FF2B5EF4-FFF2-40B4-BE49-F238E27FC236}">
                  <a16:creationId xmlns:a16="http://schemas.microsoft.com/office/drawing/2014/main" id="{3DF28E66-1321-4B88-83A4-70B9BE022745}"/>
                </a:ext>
              </a:extLst>
            </p:cNvPr>
            <p:cNvSpPr/>
            <p:nvPr/>
          </p:nvSpPr>
          <p:spPr bwMode="auto">
            <a:xfrm>
              <a:off x="8269503" y="2838003"/>
              <a:ext cx="164592" cy="793965"/>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67" name="Straight Connector 66">
              <a:extLst>
                <a:ext uri="{FF2B5EF4-FFF2-40B4-BE49-F238E27FC236}">
                  <a16:creationId xmlns:a16="http://schemas.microsoft.com/office/drawing/2014/main" id="{505BAC7D-50AE-4D20-B428-30FE76FFF451}"/>
                </a:ext>
              </a:extLst>
            </p:cNvPr>
            <p:cNvCxnSpPr/>
            <p:nvPr/>
          </p:nvCxnSpPr>
          <p:spPr bwMode="auto">
            <a:xfrm>
              <a:off x="1327669" y="2507174"/>
              <a:ext cx="10093585" cy="0"/>
            </a:xfrm>
            <a:prstGeom prst="line">
              <a:avLst/>
            </a:prstGeom>
            <a:noFill/>
            <a:ln w="28575" cap="flat" cmpd="sng" algn="ctr">
              <a:solidFill>
                <a:schemeClr val="bg1"/>
              </a:solidFill>
              <a:prstDash val="sysDot"/>
              <a:round/>
              <a:headEnd type="none" w="med" len="med"/>
              <a:tailEnd type="none" w="med" len="med"/>
            </a:ln>
            <a:effectLst/>
          </p:spPr>
        </p:cxnSp>
        <p:grpSp>
          <p:nvGrpSpPr>
            <p:cNvPr id="70" name="Group 69">
              <a:extLst>
                <a:ext uri="{FF2B5EF4-FFF2-40B4-BE49-F238E27FC236}">
                  <a16:creationId xmlns:a16="http://schemas.microsoft.com/office/drawing/2014/main" id="{45A92B6F-1891-421B-BB35-2F459F99A6F3}"/>
                </a:ext>
              </a:extLst>
            </p:cNvPr>
            <p:cNvGrpSpPr/>
            <p:nvPr/>
          </p:nvGrpSpPr>
          <p:grpSpPr>
            <a:xfrm>
              <a:off x="658530" y="1999466"/>
              <a:ext cx="917124" cy="2653237"/>
              <a:chOff x="658530" y="1999466"/>
              <a:chExt cx="917124" cy="2653237"/>
            </a:xfrm>
          </p:grpSpPr>
          <p:sp>
            <p:nvSpPr>
              <p:cNvPr id="93" name="TextBox 92">
                <a:extLst>
                  <a:ext uri="{FF2B5EF4-FFF2-40B4-BE49-F238E27FC236}">
                    <a16:creationId xmlns:a16="http://schemas.microsoft.com/office/drawing/2014/main" id="{F646C42F-4798-4728-9740-2B6D0A2EAD75}"/>
                  </a:ext>
                </a:extLst>
              </p:cNvPr>
              <p:cNvSpPr txBox="1"/>
              <p:nvPr/>
            </p:nvSpPr>
            <p:spPr bwMode="auto">
              <a:xfrm>
                <a:off x="880356" y="2681373"/>
                <a:ext cx="45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0</a:t>
                </a:r>
              </a:p>
            </p:txBody>
          </p:sp>
          <p:sp>
            <p:nvSpPr>
              <p:cNvPr id="90" name="TextBox 89">
                <a:extLst>
                  <a:ext uri="{FF2B5EF4-FFF2-40B4-BE49-F238E27FC236}">
                    <a16:creationId xmlns:a16="http://schemas.microsoft.com/office/drawing/2014/main" id="{4936D220-745F-4D33-9BCE-CD56A07A3365}"/>
                  </a:ext>
                </a:extLst>
              </p:cNvPr>
              <p:cNvSpPr txBox="1"/>
              <p:nvPr/>
            </p:nvSpPr>
            <p:spPr bwMode="auto">
              <a:xfrm>
                <a:off x="896831" y="1999466"/>
                <a:ext cx="678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92" name="TextBox 91">
                <a:extLst>
                  <a:ext uri="{FF2B5EF4-FFF2-40B4-BE49-F238E27FC236}">
                    <a16:creationId xmlns:a16="http://schemas.microsoft.com/office/drawing/2014/main" id="{0E09B00B-5FBB-47FE-94F8-B22C3863756F}"/>
                  </a:ext>
                </a:extLst>
              </p:cNvPr>
              <p:cNvSpPr txBox="1"/>
              <p:nvPr/>
            </p:nvSpPr>
            <p:spPr bwMode="auto">
              <a:xfrm>
                <a:off x="896831" y="2331140"/>
                <a:ext cx="60149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94" name="TextBox 93">
                <a:extLst>
                  <a:ext uri="{FF2B5EF4-FFF2-40B4-BE49-F238E27FC236}">
                    <a16:creationId xmlns:a16="http://schemas.microsoft.com/office/drawing/2014/main" id="{98E5F0F3-03FE-403E-919C-FBD4BBDDF90C}"/>
                  </a:ext>
                </a:extLst>
              </p:cNvPr>
              <p:cNvSpPr txBox="1"/>
              <p:nvPr/>
            </p:nvSpPr>
            <p:spPr bwMode="auto">
              <a:xfrm>
                <a:off x="810332" y="3004194"/>
                <a:ext cx="62036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-20</a:t>
                </a:r>
              </a:p>
            </p:txBody>
          </p:sp>
          <p:sp>
            <p:nvSpPr>
              <p:cNvPr id="96" name="TextBox 95">
                <a:extLst>
                  <a:ext uri="{FF2B5EF4-FFF2-40B4-BE49-F238E27FC236}">
                    <a16:creationId xmlns:a16="http://schemas.microsoft.com/office/drawing/2014/main" id="{70528D24-22E8-4478-B02A-F118E478F33C}"/>
                  </a:ext>
                </a:extLst>
              </p:cNvPr>
              <p:cNvSpPr txBox="1"/>
              <p:nvPr/>
            </p:nvSpPr>
            <p:spPr bwMode="auto">
              <a:xfrm>
                <a:off x="810332" y="3349514"/>
                <a:ext cx="62036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-40</a:t>
                </a:r>
              </a:p>
            </p:txBody>
          </p:sp>
          <p:sp>
            <p:nvSpPr>
              <p:cNvPr id="98" name="TextBox 97">
                <a:extLst>
                  <a:ext uri="{FF2B5EF4-FFF2-40B4-BE49-F238E27FC236}">
                    <a16:creationId xmlns:a16="http://schemas.microsoft.com/office/drawing/2014/main" id="{28D6E4A0-309C-4B40-AEEB-F953EC658EA3}"/>
                  </a:ext>
                </a:extLst>
              </p:cNvPr>
              <p:cNvSpPr txBox="1"/>
              <p:nvPr/>
            </p:nvSpPr>
            <p:spPr bwMode="auto">
              <a:xfrm>
                <a:off x="810332" y="3680593"/>
                <a:ext cx="62036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-60</a:t>
                </a:r>
              </a:p>
            </p:txBody>
          </p:sp>
          <p:sp>
            <p:nvSpPr>
              <p:cNvPr id="100" name="TextBox 99">
                <a:extLst>
                  <a:ext uri="{FF2B5EF4-FFF2-40B4-BE49-F238E27FC236}">
                    <a16:creationId xmlns:a16="http://schemas.microsoft.com/office/drawing/2014/main" id="{F4DF0C5A-6F51-4127-82E9-E72CC39F7AF5}"/>
                  </a:ext>
                </a:extLst>
              </p:cNvPr>
              <p:cNvSpPr txBox="1"/>
              <p:nvPr/>
            </p:nvSpPr>
            <p:spPr bwMode="auto">
              <a:xfrm>
                <a:off x="816682" y="4012517"/>
                <a:ext cx="62036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-80</a:t>
                </a:r>
              </a:p>
            </p:txBody>
          </p:sp>
          <p:sp>
            <p:nvSpPr>
              <p:cNvPr id="102" name="TextBox 101">
                <a:extLst>
                  <a:ext uri="{FF2B5EF4-FFF2-40B4-BE49-F238E27FC236}">
                    <a16:creationId xmlns:a16="http://schemas.microsoft.com/office/drawing/2014/main" id="{574A4368-51FB-4F74-9432-6702834330B7}"/>
                  </a:ext>
                </a:extLst>
              </p:cNvPr>
              <p:cNvSpPr txBox="1"/>
              <p:nvPr/>
            </p:nvSpPr>
            <p:spPr bwMode="auto">
              <a:xfrm>
                <a:off x="658530" y="4344926"/>
                <a:ext cx="62036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-100</a:t>
                </a:r>
              </a:p>
            </p:txBody>
          </p:sp>
        </p:grpSp>
        <p:cxnSp>
          <p:nvCxnSpPr>
            <p:cNvPr id="71" name="Straight Connector 70">
              <a:extLst>
                <a:ext uri="{FF2B5EF4-FFF2-40B4-BE49-F238E27FC236}">
                  <a16:creationId xmlns:a16="http://schemas.microsoft.com/office/drawing/2014/main" id="{2378BC68-03BD-469C-AB9B-318E58716127}"/>
                </a:ext>
              </a:extLst>
            </p:cNvPr>
            <p:cNvCxnSpPr/>
            <p:nvPr/>
          </p:nvCxnSpPr>
          <p:spPr bwMode="auto">
            <a:xfrm flipV="1">
              <a:off x="1306886" y="2838003"/>
              <a:ext cx="10149840" cy="6593"/>
            </a:xfrm>
            <a:prstGeom prst="line">
              <a:avLst/>
            </a:prstGeom>
            <a:noFill/>
            <a:ln w="19050" cap="flat" cmpd="sng" algn="ctr">
              <a:solidFill>
                <a:schemeClr val="bg1"/>
              </a:solidFill>
              <a:prstDash val="solid"/>
              <a:round/>
              <a:headEnd type="none" w="med" len="med"/>
              <a:tailEnd type="none" w="med" len="med"/>
            </a:ln>
            <a:effectLst/>
          </p:spPr>
        </p:cxnSp>
        <p:sp>
          <p:nvSpPr>
            <p:cNvPr id="72" name="TextBox 71">
              <a:extLst>
                <a:ext uri="{FF2B5EF4-FFF2-40B4-BE49-F238E27FC236}">
                  <a16:creationId xmlns:a16="http://schemas.microsoft.com/office/drawing/2014/main" id="{0A653097-DCE4-4169-937E-A9BA8A150FAE}"/>
                </a:ext>
              </a:extLst>
            </p:cNvPr>
            <p:cNvSpPr txBox="1"/>
            <p:nvPr/>
          </p:nvSpPr>
          <p:spPr bwMode="auto">
            <a:xfrm>
              <a:off x="10805497" y="4180721"/>
              <a:ext cx="3750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73" name="TextBox 72">
              <a:extLst>
                <a:ext uri="{FF2B5EF4-FFF2-40B4-BE49-F238E27FC236}">
                  <a16:creationId xmlns:a16="http://schemas.microsoft.com/office/drawing/2014/main" id="{9ABEB370-552B-425E-9F8E-248698910570}"/>
                </a:ext>
              </a:extLst>
            </p:cNvPr>
            <p:cNvSpPr txBox="1"/>
            <p:nvPr/>
          </p:nvSpPr>
          <p:spPr bwMode="auto">
            <a:xfrm>
              <a:off x="11192950" y="4180721"/>
              <a:ext cx="3750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74" name="TextBox 73">
              <a:extLst>
                <a:ext uri="{FF2B5EF4-FFF2-40B4-BE49-F238E27FC236}">
                  <a16:creationId xmlns:a16="http://schemas.microsoft.com/office/drawing/2014/main" id="{FC1AA2B3-C7AB-4289-A94E-F761348F688D}"/>
                </a:ext>
              </a:extLst>
            </p:cNvPr>
            <p:cNvSpPr txBox="1"/>
            <p:nvPr/>
          </p:nvSpPr>
          <p:spPr bwMode="auto">
            <a:xfrm>
              <a:off x="3224393" y="2930713"/>
              <a:ext cx="3750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75" name="TextBox 74">
              <a:extLst>
                <a:ext uri="{FF2B5EF4-FFF2-40B4-BE49-F238E27FC236}">
                  <a16:creationId xmlns:a16="http://schemas.microsoft.com/office/drawing/2014/main" id="{C7C268AD-C04C-4180-98F0-2EE8E8153D4F}"/>
                </a:ext>
              </a:extLst>
            </p:cNvPr>
            <p:cNvSpPr txBox="1"/>
            <p:nvPr/>
          </p:nvSpPr>
          <p:spPr bwMode="auto">
            <a:xfrm>
              <a:off x="3020695" y="2916388"/>
              <a:ext cx="3750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76" name="TextBox 75">
              <a:extLst>
                <a:ext uri="{FF2B5EF4-FFF2-40B4-BE49-F238E27FC236}">
                  <a16:creationId xmlns:a16="http://schemas.microsoft.com/office/drawing/2014/main" id="{EAC914D5-8022-4095-86B1-2C1082D5E972}"/>
                </a:ext>
              </a:extLst>
            </p:cNvPr>
            <p:cNvSpPr txBox="1"/>
            <p:nvPr/>
          </p:nvSpPr>
          <p:spPr bwMode="auto">
            <a:xfrm>
              <a:off x="4032927" y="3031765"/>
              <a:ext cx="3750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77" name="TextBox 76">
              <a:extLst>
                <a:ext uri="{FF2B5EF4-FFF2-40B4-BE49-F238E27FC236}">
                  <a16:creationId xmlns:a16="http://schemas.microsoft.com/office/drawing/2014/main" id="{FC239766-CDD6-45EC-8058-59EB3433F481}"/>
                </a:ext>
              </a:extLst>
            </p:cNvPr>
            <p:cNvSpPr txBox="1"/>
            <p:nvPr/>
          </p:nvSpPr>
          <p:spPr bwMode="auto">
            <a:xfrm>
              <a:off x="5248013" y="3184165"/>
              <a:ext cx="3750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78" name="TextBox 77">
              <a:extLst>
                <a:ext uri="{FF2B5EF4-FFF2-40B4-BE49-F238E27FC236}">
                  <a16:creationId xmlns:a16="http://schemas.microsoft.com/office/drawing/2014/main" id="{43B5E455-BD02-4745-A9A6-3C37D56A36D0}"/>
                </a:ext>
              </a:extLst>
            </p:cNvPr>
            <p:cNvSpPr txBox="1"/>
            <p:nvPr/>
          </p:nvSpPr>
          <p:spPr bwMode="auto">
            <a:xfrm>
              <a:off x="4442754" y="3031396"/>
              <a:ext cx="3750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79" name="TextBox 78">
              <a:extLst>
                <a:ext uri="{FF2B5EF4-FFF2-40B4-BE49-F238E27FC236}">
                  <a16:creationId xmlns:a16="http://schemas.microsoft.com/office/drawing/2014/main" id="{BCF390E0-B4EF-48D9-B922-C5DBD07865B2}"/>
                </a:ext>
              </a:extLst>
            </p:cNvPr>
            <p:cNvSpPr txBox="1"/>
            <p:nvPr/>
          </p:nvSpPr>
          <p:spPr bwMode="auto">
            <a:xfrm>
              <a:off x="4637516" y="3081020"/>
              <a:ext cx="3750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80" name="TextBox 79">
              <a:extLst>
                <a:ext uri="{FF2B5EF4-FFF2-40B4-BE49-F238E27FC236}">
                  <a16:creationId xmlns:a16="http://schemas.microsoft.com/office/drawing/2014/main" id="{DCEAFDB1-E135-4C03-A55C-40DB8FDE00BA}"/>
                </a:ext>
              </a:extLst>
            </p:cNvPr>
            <p:cNvSpPr txBox="1"/>
            <p:nvPr/>
          </p:nvSpPr>
          <p:spPr bwMode="auto">
            <a:xfrm>
              <a:off x="4848497" y="3123957"/>
              <a:ext cx="3750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81" name="TextBox 80">
              <a:extLst>
                <a:ext uri="{FF2B5EF4-FFF2-40B4-BE49-F238E27FC236}">
                  <a16:creationId xmlns:a16="http://schemas.microsoft.com/office/drawing/2014/main" id="{D67BD8A7-80F4-4FB1-9623-249E411C1DB7}"/>
                </a:ext>
              </a:extLst>
            </p:cNvPr>
            <p:cNvSpPr txBox="1"/>
            <p:nvPr/>
          </p:nvSpPr>
          <p:spPr bwMode="auto">
            <a:xfrm>
              <a:off x="6228322" y="3373636"/>
              <a:ext cx="3750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82" name="TextBox 81">
              <a:extLst>
                <a:ext uri="{FF2B5EF4-FFF2-40B4-BE49-F238E27FC236}">
                  <a16:creationId xmlns:a16="http://schemas.microsoft.com/office/drawing/2014/main" id="{94D04463-B2BF-4F32-9D77-786E747B7BF7}"/>
                </a:ext>
              </a:extLst>
            </p:cNvPr>
            <p:cNvSpPr txBox="1"/>
            <p:nvPr/>
          </p:nvSpPr>
          <p:spPr bwMode="auto">
            <a:xfrm>
              <a:off x="6794718" y="3473863"/>
              <a:ext cx="3750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83" name="TextBox 82">
              <a:extLst>
                <a:ext uri="{FF2B5EF4-FFF2-40B4-BE49-F238E27FC236}">
                  <a16:creationId xmlns:a16="http://schemas.microsoft.com/office/drawing/2014/main" id="{C3427B39-06F5-4E52-BCEE-075278E76002}"/>
                </a:ext>
              </a:extLst>
            </p:cNvPr>
            <p:cNvSpPr txBox="1"/>
            <p:nvPr/>
          </p:nvSpPr>
          <p:spPr bwMode="auto">
            <a:xfrm>
              <a:off x="7017328" y="3474047"/>
              <a:ext cx="3750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84" name="TextBox 83">
              <a:extLst>
                <a:ext uri="{FF2B5EF4-FFF2-40B4-BE49-F238E27FC236}">
                  <a16:creationId xmlns:a16="http://schemas.microsoft.com/office/drawing/2014/main" id="{31989BEC-4120-43AF-B393-7FA6F8D386FC}"/>
                </a:ext>
              </a:extLst>
            </p:cNvPr>
            <p:cNvSpPr txBox="1"/>
            <p:nvPr/>
          </p:nvSpPr>
          <p:spPr bwMode="auto">
            <a:xfrm>
              <a:off x="7231511" y="3496419"/>
              <a:ext cx="3750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85" name="TextBox 84">
              <a:extLst>
                <a:ext uri="{FF2B5EF4-FFF2-40B4-BE49-F238E27FC236}">
                  <a16:creationId xmlns:a16="http://schemas.microsoft.com/office/drawing/2014/main" id="{5D348045-7CAC-45F2-9891-34281FF77CB6}"/>
                </a:ext>
              </a:extLst>
            </p:cNvPr>
            <p:cNvSpPr txBox="1"/>
            <p:nvPr/>
          </p:nvSpPr>
          <p:spPr bwMode="auto">
            <a:xfrm>
              <a:off x="7420982" y="3496608"/>
              <a:ext cx="3750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86" name="TextBox 85">
              <a:extLst>
                <a:ext uri="{FF2B5EF4-FFF2-40B4-BE49-F238E27FC236}">
                  <a16:creationId xmlns:a16="http://schemas.microsoft.com/office/drawing/2014/main" id="{0F4C81F4-A7DC-489B-833A-8BFF2321BD89}"/>
                </a:ext>
              </a:extLst>
            </p:cNvPr>
            <p:cNvSpPr txBox="1"/>
            <p:nvPr/>
          </p:nvSpPr>
          <p:spPr bwMode="auto">
            <a:xfrm>
              <a:off x="7611855" y="3505163"/>
              <a:ext cx="3750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87" name="TextBox 86">
              <a:extLst>
                <a:ext uri="{FF2B5EF4-FFF2-40B4-BE49-F238E27FC236}">
                  <a16:creationId xmlns:a16="http://schemas.microsoft.com/office/drawing/2014/main" id="{589DBFB0-0C41-49CE-BAB2-83C1CD26058F}"/>
                </a:ext>
              </a:extLst>
            </p:cNvPr>
            <p:cNvSpPr txBox="1"/>
            <p:nvPr/>
          </p:nvSpPr>
          <p:spPr bwMode="auto">
            <a:xfrm>
              <a:off x="8785742" y="3697436"/>
              <a:ext cx="3750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88" name="TextBox 87">
              <a:extLst>
                <a:ext uri="{FF2B5EF4-FFF2-40B4-BE49-F238E27FC236}">
                  <a16:creationId xmlns:a16="http://schemas.microsoft.com/office/drawing/2014/main" id="{424D6925-80B1-4D42-8836-65B44C4D58BA}"/>
                </a:ext>
              </a:extLst>
            </p:cNvPr>
            <p:cNvSpPr txBox="1"/>
            <p:nvPr/>
          </p:nvSpPr>
          <p:spPr bwMode="auto">
            <a:xfrm>
              <a:off x="9222481" y="3766553"/>
              <a:ext cx="3750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89" name="TextBox 88">
              <a:extLst>
                <a:ext uri="{FF2B5EF4-FFF2-40B4-BE49-F238E27FC236}">
                  <a16:creationId xmlns:a16="http://schemas.microsoft.com/office/drawing/2014/main" id="{13951820-5ABD-4487-B5E8-C1830F06857F}"/>
                </a:ext>
              </a:extLst>
            </p:cNvPr>
            <p:cNvSpPr txBox="1"/>
            <p:nvPr/>
          </p:nvSpPr>
          <p:spPr bwMode="auto">
            <a:xfrm>
              <a:off x="9012283" y="3726266"/>
              <a:ext cx="3750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grpSp>
      <p:grpSp>
        <p:nvGrpSpPr>
          <p:cNvPr id="103" name="Group 102">
            <a:extLst>
              <a:ext uri="{FF2B5EF4-FFF2-40B4-BE49-F238E27FC236}">
                <a16:creationId xmlns:a16="http://schemas.microsoft.com/office/drawing/2014/main" id="{63B9FB02-D725-47B4-A96F-6D7EC6D85D69}"/>
              </a:ext>
            </a:extLst>
          </p:cNvPr>
          <p:cNvGrpSpPr/>
          <p:nvPr/>
        </p:nvGrpSpPr>
        <p:grpSpPr>
          <a:xfrm>
            <a:off x="10776986" y="737360"/>
            <a:ext cx="665727" cy="1447726"/>
            <a:chOff x="11070959" y="463872"/>
            <a:chExt cx="665727" cy="1447726"/>
          </a:xfrm>
        </p:grpSpPr>
        <p:sp>
          <p:nvSpPr>
            <p:cNvPr id="104" name="Rectangle 103">
              <a:extLst>
                <a:ext uri="{FF2B5EF4-FFF2-40B4-BE49-F238E27FC236}">
                  <a16:creationId xmlns:a16="http://schemas.microsoft.com/office/drawing/2014/main" id="{FF80BFA2-7EDC-43D3-9318-B3CEB3CC1CB2}"/>
                </a:ext>
              </a:extLst>
            </p:cNvPr>
            <p:cNvSpPr/>
            <p:nvPr/>
          </p:nvSpPr>
          <p:spPr bwMode="auto">
            <a:xfrm>
              <a:off x="11070959" y="575386"/>
              <a:ext cx="142577" cy="146304"/>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5" name="Rectangle 104">
              <a:extLst>
                <a:ext uri="{FF2B5EF4-FFF2-40B4-BE49-F238E27FC236}">
                  <a16:creationId xmlns:a16="http://schemas.microsoft.com/office/drawing/2014/main" id="{52DB9535-4BBA-4283-8B4F-CD3426DA6922}"/>
                </a:ext>
              </a:extLst>
            </p:cNvPr>
            <p:cNvSpPr/>
            <p:nvPr/>
          </p:nvSpPr>
          <p:spPr bwMode="auto">
            <a:xfrm>
              <a:off x="11070959" y="852269"/>
              <a:ext cx="142577" cy="146304"/>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6" name="Rectangle 105">
              <a:extLst>
                <a:ext uri="{FF2B5EF4-FFF2-40B4-BE49-F238E27FC236}">
                  <a16:creationId xmlns:a16="http://schemas.microsoft.com/office/drawing/2014/main" id="{893D1B47-4EB1-475A-8482-25790F98E676}"/>
                </a:ext>
              </a:extLst>
            </p:cNvPr>
            <p:cNvSpPr/>
            <p:nvPr/>
          </p:nvSpPr>
          <p:spPr bwMode="auto">
            <a:xfrm>
              <a:off x="11070959" y="1133641"/>
              <a:ext cx="142577" cy="146304"/>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7" name="Rectangle 106">
              <a:extLst>
                <a:ext uri="{FF2B5EF4-FFF2-40B4-BE49-F238E27FC236}">
                  <a16:creationId xmlns:a16="http://schemas.microsoft.com/office/drawing/2014/main" id="{9A20A064-0D26-44F8-9F4F-BB012A569EBF}"/>
                </a:ext>
              </a:extLst>
            </p:cNvPr>
            <p:cNvSpPr/>
            <p:nvPr/>
          </p:nvSpPr>
          <p:spPr bwMode="auto">
            <a:xfrm>
              <a:off x="11070959" y="1653780"/>
              <a:ext cx="142577" cy="146304"/>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8" name="Rectangle 107">
              <a:extLst>
                <a:ext uri="{FF2B5EF4-FFF2-40B4-BE49-F238E27FC236}">
                  <a16:creationId xmlns:a16="http://schemas.microsoft.com/office/drawing/2014/main" id="{CDE0C296-EAF9-4E86-B73B-B991BC48FE68}"/>
                </a:ext>
              </a:extLst>
            </p:cNvPr>
            <p:cNvSpPr/>
            <p:nvPr/>
          </p:nvSpPr>
          <p:spPr bwMode="auto">
            <a:xfrm>
              <a:off x="11070959" y="1383914"/>
              <a:ext cx="142577" cy="146304"/>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9" name="TextBox 108">
              <a:extLst>
                <a:ext uri="{FF2B5EF4-FFF2-40B4-BE49-F238E27FC236}">
                  <a16:creationId xmlns:a16="http://schemas.microsoft.com/office/drawing/2014/main" id="{AE3F2D90-7222-4817-AF1F-7A4BBB06D8BB}"/>
                </a:ext>
              </a:extLst>
            </p:cNvPr>
            <p:cNvSpPr txBox="1"/>
            <p:nvPr/>
          </p:nvSpPr>
          <p:spPr bwMode="auto">
            <a:xfrm>
              <a:off x="11225686" y="1272400"/>
              <a:ext cx="4331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CR</a:t>
              </a:r>
            </a:p>
          </p:txBody>
        </p:sp>
        <p:sp>
          <p:nvSpPr>
            <p:cNvPr id="110" name="TextBox 109">
              <a:extLst>
                <a:ext uri="{FF2B5EF4-FFF2-40B4-BE49-F238E27FC236}">
                  <a16:creationId xmlns:a16="http://schemas.microsoft.com/office/drawing/2014/main" id="{4CFDE070-7DC7-45CC-8B24-8AC47F117703}"/>
                </a:ext>
              </a:extLst>
            </p:cNvPr>
            <p:cNvSpPr txBox="1"/>
            <p:nvPr/>
          </p:nvSpPr>
          <p:spPr bwMode="auto">
            <a:xfrm>
              <a:off x="11225686" y="1022127"/>
              <a:ext cx="4283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a:t>
              </a:r>
            </a:p>
          </p:txBody>
        </p:sp>
        <p:sp>
          <p:nvSpPr>
            <p:cNvPr id="111" name="TextBox 110">
              <a:extLst>
                <a:ext uri="{FF2B5EF4-FFF2-40B4-BE49-F238E27FC236}">
                  <a16:creationId xmlns:a16="http://schemas.microsoft.com/office/drawing/2014/main" id="{C950E35B-CEF7-44EE-AC5E-7FECBDF4DA78}"/>
                </a:ext>
              </a:extLst>
            </p:cNvPr>
            <p:cNvSpPr txBox="1"/>
            <p:nvPr/>
          </p:nvSpPr>
          <p:spPr bwMode="auto">
            <a:xfrm>
              <a:off x="11225686" y="740755"/>
              <a:ext cx="511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SD</a:t>
              </a:r>
            </a:p>
          </p:txBody>
        </p:sp>
        <p:sp>
          <p:nvSpPr>
            <p:cNvPr id="112" name="TextBox 111">
              <a:extLst>
                <a:ext uri="{FF2B5EF4-FFF2-40B4-BE49-F238E27FC236}">
                  <a16:creationId xmlns:a16="http://schemas.microsoft.com/office/drawing/2014/main" id="{97017625-6C20-4470-8DC4-E8D5A700B0B1}"/>
                </a:ext>
              </a:extLst>
            </p:cNvPr>
            <p:cNvSpPr txBox="1"/>
            <p:nvPr/>
          </p:nvSpPr>
          <p:spPr bwMode="auto">
            <a:xfrm>
              <a:off x="11225686" y="463872"/>
              <a:ext cx="4459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PD</a:t>
              </a:r>
            </a:p>
          </p:txBody>
        </p:sp>
        <p:sp>
          <p:nvSpPr>
            <p:cNvPr id="113" name="TextBox 112">
              <a:extLst>
                <a:ext uri="{FF2B5EF4-FFF2-40B4-BE49-F238E27FC236}">
                  <a16:creationId xmlns:a16="http://schemas.microsoft.com/office/drawing/2014/main" id="{3B82BD50-0E97-457F-BFF7-5B64B00493F0}"/>
                </a:ext>
              </a:extLst>
            </p:cNvPr>
            <p:cNvSpPr txBox="1"/>
            <p:nvPr/>
          </p:nvSpPr>
          <p:spPr bwMode="auto">
            <a:xfrm>
              <a:off x="11225686" y="1542266"/>
              <a:ext cx="4459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NE</a:t>
              </a:r>
            </a:p>
          </p:txBody>
        </p:sp>
      </p:grpSp>
      <p:cxnSp>
        <p:nvCxnSpPr>
          <p:cNvPr id="114" name="Straight Connector 113">
            <a:extLst>
              <a:ext uri="{FF2B5EF4-FFF2-40B4-BE49-F238E27FC236}">
                <a16:creationId xmlns:a16="http://schemas.microsoft.com/office/drawing/2014/main" id="{39BEE98B-66C6-445E-B163-F0298CA017B4}"/>
              </a:ext>
            </a:extLst>
          </p:cNvPr>
          <p:cNvCxnSpPr>
            <a:cxnSpLocks/>
          </p:cNvCxnSpPr>
          <p:nvPr/>
        </p:nvCxnSpPr>
        <p:spPr bwMode="auto">
          <a:xfrm>
            <a:off x="1294421" y="1773868"/>
            <a:ext cx="0" cy="2386584"/>
          </a:xfrm>
          <a:prstGeom prst="line">
            <a:avLst/>
          </a:prstGeom>
          <a:noFill/>
          <a:ln w="28575" cap="flat" cmpd="sng" algn="ctr">
            <a:solidFill>
              <a:schemeClr val="bg1"/>
            </a:solidFill>
            <a:prstDash val="solid"/>
            <a:round/>
            <a:headEnd type="none" w="med" len="med"/>
            <a:tailEnd type="none" w="med" len="med"/>
          </a:ln>
          <a:effectLst/>
        </p:spPr>
      </p:cxnSp>
      <p:sp>
        <p:nvSpPr>
          <p:cNvPr id="115" name="TextBox 114">
            <a:extLst>
              <a:ext uri="{FF2B5EF4-FFF2-40B4-BE49-F238E27FC236}">
                <a16:creationId xmlns:a16="http://schemas.microsoft.com/office/drawing/2014/main" id="{3194A56F-321B-4347-B978-B3C9B4FBE3AA}"/>
              </a:ext>
            </a:extLst>
          </p:cNvPr>
          <p:cNvSpPr txBox="1"/>
          <p:nvPr/>
        </p:nvSpPr>
        <p:spPr bwMode="auto">
          <a:xfrm>
            <a:off x="1384537" y="3771503"/>
            <a:ext cx="3750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116" name="TextBox 115">
            <a:extLst>
              <a:ext uri="{FF2B5EF4-FFF2-40B4-BE49-F238E27FC236}">
                <a16:creationId xmlns:a16="http://schemas.microsoft.com/office/drawing/2014/main" id="{36CFA7FA-437A-4A27-983D-A4ACFA7A92AC}"/>
              </a:ext>
            </a:extLst>
          </p:cNvPr>
          <p:cNvSpPr txBox="1"/>
          <p:nvPr/>
        </p:nvSpPr>
        <p:spPr bwMode="auto">
          <a:xfrm>
            <a:off x="1590215" y="3829654"/>
            <a:ext cx="21607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Treatment ongoing </a:t>
            </a:r>
          </a:p>
        </p:txBody>
      </p:sp>
      <p:sp>
        <p:nvSpPr>
          <p:cNvPr id="117" name="TextBox 116">
            <a:extLst>
              <a:ext uri="{FF2B5EF4-FFF2-40B4-BE49-F238E27FC236}">
                <a16:creationId xmlns:a16="http://schemas.microsoft.com/office/drawing/2014/main" id="{99F563FF-A916-469C-96DC-36B92D0BAD84}"/>
              </a:ext>
            </a:extLst>
          </p:cNvPr>
          <p:cNvSpPr txBox="1"/>
          <p:nvPr/>
        </p:nvSpPr>
        <p:spPr bwMode="auto">
          <a:xfrm>
            <a:off x="3599490" y="6213351"/>
            <a:ext cx="580418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*&gt;85% had received prior osimertinib and prior platinum-based chemotherapy; n = 6 without adequate BL tumor assessment not shown. Data cutoff: September 24, 2020.</a:t>
            </a:r>
          </a:p>
        </p:txBody>
      </p:sp>
      <p:sp>
        <p:nvSpPr>
          <p:cNvPr id="119" name="TextBox 118">
            <a:extLst>
              <a:ext uri="{FF2B5EF4-FFF2-40B4-BE49-F238E27FC236}">
                <a16:creationId xmlns:a16="http://schemas.microsoft.com/office/drawing/2014/main" id="{F93234F4-40AB-4BD2-899C-2EB9E85749E6}"/>
              </a:ext>
            </a:extLst>
          </p:cNvPr>
          <p:cNvSpPr txBox="1"/>
          <p:nvPr/>
        </p:nvSpPr>
        <p:spPr bwMode="auto">
          <a:xfrm rot="16200000">
            <a:off x="-740582" y="2577421"/>
            <a:ext cx="28470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Best Change in SoD </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by BICR From BL (%)</a:t>
            </a:r>
          </a:p>
        </p:txBody>
      </p:sp>
      <p:cxnSp>
        <p:nvCxnSpPr>
          <p:cNvPr id="120" name="Straight Connector 119">
            <a:extLst>
              <a:ext uri="{FF2B5EF4-FFF2-40B4-BE49-F238E27FC236}">
                <a16:creationId xmlns:a16="http://schemas.microsoft.com/office/drawing/2014/main" id="{CA4664F8-A9EE-4201-82E6-93B1762B422A}"/>
              </a:ext>
            </a:extLst>
          </p:cNvPr>
          <p:cNvCxnSpPr>
            <a:cxnSpLocks/>
          </p:cNvCxnSpPr>
          <p:nvPr/>
        </p:nvCxnSpPr>
        <p:spPr bwMode="auto">
          <a:xfrm flipH="1">
            <a:off x="1242426" y="178821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D2677C92-5E0A-4BC4-96A2-63D84D5AC3C0}"/>
              </a:ext>
            </a:extLst>
          </p:cNvPr>
          <p:cNvCxnSpPr>
            <a:cxnSpLocks/>
          </p:cNvCxnSpPr>
          <p:nvPr/>
        </p:nvCxnSpPr>
        <p:spPr bwMode="auto">
          <a:xfrm flipH="1">
            <a:off x="1242574" y="414984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0BDB117E-0292-451A-A68D-204945EF4620}"/>
              </a:ext>
            </a:extLst>
          </p:cNvPr>
          <p:cNvCxnSpPr>
            <a:cxnSpLocks/>
          </p:cNvCxnSpPr>
          <p:nvPr/>
        </p:nvCxnSpPr>
        <p:spPr bwMode="auto">
          <a:xfrm flipH="1">
            <a:off x="1233934" y="215040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746AACB0-65B7-441E-8D9F-7B608E26D01E}"/>
              </a:ext>
            </a:extLst>
          </p:cNvPr>
          <p:cNvCxnSpPr>
            <a:cxnSpLocks/>
          </p:cNvCxnSpPr>
          <p:nvPr/>
        </p:nvCxnSpPr>
        <p:spPr bwMode="auto">
          <a:xfrm flipH="1">
            <a:off x="1236242" y="248882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6815599E-60B2-4046-AA6F-3471BE14EFB3}"/>
              </a:ext>
            </a:extLst>
          </p:cNvPr>
          <p:cNvCxnSpPr>
            <a:cxnSpLocks/>
          </p:cNvCxnSpPr>
          <p:nvPr/>
        </p:nvCxnSpPr>
        <p:spPr bwMode="auto">
          <a:xfrm flipH="1">
            <a:off x="1230759" y="281614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2CF59FA5-DB55-4CC9-83C3-4D5545A22E47}"/>
              </a:ext>
            </a:extLst>
          </p:cNvPr>
          <p:cNvCxnSpPr>
            <a:cxnSpLocks/>
          </p:cNvCxnSpPr>
          <p:nvPr/>
        </p:nvCxnSpPr>
        <p:spPr bwMode="auto">
          <a:xfrm flipH="1">
            <a:off x="1233934" y="315061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A8FEA4B3-0D59-43D4-B93A-CA5DEE3E1350}"/>
              </a:ext>
            </a:extLst>
          </p:cNvPr>
          <p:cNvCxnSpPr>
            <a:cxnSpLocks/>
          </p:cNvCxnSpPr>
          <p:nvPr/>
        </p:nvCxnSpPr>
        <p:spPr bwMode="auto">
          <a:xfrm flipH="1">
            <a:off x="1230759" y="348169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CF0807FC-16A0-4C3F-A909-E243CF975643}"/>
              </a:ext>
            </a:extLst>
          </p:cNvPr>
          <p:cNvCxnSpPr>
            <a:cxnSpLocks/>
          </p:cNvCxnSpPr>
          <p:nvPr/>
        </p:nvCxnSpPr>
        <p:spPr bwMode="auto">
          <a:xfrm flipH="1">
            <a:off x="1230759" y="3802938"/>
            <a:ext cx="64008" cy="0"/>
          </a:xfrm>
          <a:prstGeom prst="line">
            <a:avLst/>
          </a:prstGeom>
          <a:noFill/>
          <a:ln w="28575" cap="flat" cmpd="sng" algn="ctr">
            <a:solidFill>
              <a:schemeClr val="bg1"/>
            </a:solidFill>
            <a:prstDash val="solid"/>
            <a:round/>
            <a:headEnd type="none" w="med" len="med"/>
            <a:tailEnd type="none" w="med" len="med"/>
          </a:ln>
          <a:effectLst/>
        </p:spPr>
      </p:cxnSp>
      <p:sp>
        <p:nvSpPr>
          <p:cNvPr id="2" name="TextBox 1">
            <a:extLst>
              <a:ext uri="{FF2B5EF4-FFF2-40B4-BE49-F238E27FC236}">
                <a16:creationId xmlns:a16="http://schemas.microsoft.com/office/drawing/2014/main" id="{F9DAB671-B5EE-4365-9920-6977AC642F12}"/>
              </a:ext>
            </a:extLst>
          </p:cNvPr>
          <p:cNvSpPr txBox="1"/>
          <p:nvPr/>
        </p:nvSpPr>
        <p:spPr bwMode="auto">
          <a:xfrm>
            <a:off x="1494324" y="2982440"/>
            <a:ext cx="2526650" cy="697627"/>
          </a:xfrm>
          <a:prstGeom prst="rect">
            <a:avLst/>
          </a:prstGeom>
          <a:noFill/>
          <a:ln w="28575" algn="ctr">
            <a:no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marL="0" marR="0" lvl="0" indent="0" algn="l" defTabSz="914400" rtl="0" eaLnBrk="0" fontAlgn="base" latinLnBrk="0" hangingPunct="0">
              <a:lnSpc>
                <a:spcPct val="100000"/>
              </a:lnSpc>
              <a:spcBef>
                <a:spcPts val="4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Confirmed ORR: 39%</a:t>
            </a:r>
          </a:p>
          <a:p>
            <a:pPr marL="0" marR="0" lvl="0" indent="0" algn="l" defTabSz="914400" rtl="0" eaLnBrk="0" fontAlgn="base" latinLnBrk="0" hangingPunct="0">
              <a:lnSpc>
                <a:spcPct val="100000"/>
              </a:lnSpc>
              <a:spcBef>
                <a:spcPts val="4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Median PFS: 8.2 mo</a:t>
            </a:r>
          </a:p>
        </p:txBody>
      </p:sp>
      <p:sp>
        <p:nvSpPr>
          <p:cNvPr id="135" name="TextBox 134">
            <a:extLst>
              <a:ext uri="{FF2B5EF4-FFF2-40B4-BE49-F238E27FC236}">
                <a16:creationId xmlns:a16="http://schemas.microsoft.com/office/drawing/2014/main" id="{4D36B3F0-4C05-46B0-B015-19AB871057D7}"/>
              </a:ext>
            </a:extLst>
          </p:cNvPr>
          <p:cNvSpPr txBox="1"/>
          <p:nvPr/>
        </p:nvSpPr>
        <p:spPr bwMode="auto">
          <a:xfrm>
            <a:off x="618124" y="5927626"/>
            <a:ext cx="107679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ctr" defTabSz="914400" rtl="0" eaLnBrk="0" fontAlgn="base" latinLnBrk="0" hangingPunct="0">
              <a:lnSpc>
                <a:spcPct val="100000"/>
              </a:lnSpc>
              <a:spcBef>
                <a:spcPct val="0"/>
              </a:spcBef>
              <a:spcAft>
                <a:spcPct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HER3 expressed in all evaluable tumors; responses did not clearly correlate with degree of HER3 expression</a:t>
            </a:r>
          </a:p>
        </p:txBody>
      </p:sp>
      <p:sp>
        <p:nvSpPr>
          <p:cNvPr id="136" name="TextBox 135">
            <a:extLst>
              <a:ext uri="{FF2B5EF4-FFF2-40B4-BE49-F238E27FC236}">
                <a16:creationId xmlns:a16="http://schemas.microsoft.com/office/drawing/2014/main" id="{38FF8DC5-D19B-4C8E-940E-44C051FDB01B}"/>
              </a:ext>
            </a:extLst>
          </p:cNvPr>
          <p:cNvSpPr txBox="1"/>
          <p:nvPr/>
        </p:nvSpPr>
        <p:spPr bwMode="auto">
          <a:xfrm>
            <a:off x="2602226" y="1410458"/>
            <a:ext cx="6801447" cy="646331"/>
          </a:xfrm>
          <a:prstGeom prst="rect">
            <a:avLst/>
          </a:prstGeom>
          <a:noFill/>
          <a:ln>
            <a:noFill/>
          </a:ln>
        </p:spPr>
        <p:txBody>
          <a:bodyPr wrap="square" rtlCol="0">
            <a:spAutoFit/>
          </a:bodyPr>
          <a:lstStyle/>
          <a:p>
            <a:pPr marL="0" marR="0" lvl="0" indent="0" algn="ctr" defTabSz="914126" rtl="0" eaLnBrk="1" fontAlgn="auto"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Best Change From Baseline in Target Lesion Size </a:t>
            </a:r>
            <a:b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With Patritumab Deruxtecan 5.6 mg/kg (n = 51*)</a:t>
            </a:r>
          </a:p>
        </p:txBody>
      </p:sp>
    </p:spTree>
    <p:extLst>
      <p:ext uri="{BB962C8B-B14F-4D97-AF65-F5344CB8AC3E}">
        <p14:creationId xmlns:p14="http://schemas.microsoft.com/office/powerpoint/2010/main" val="28993841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919E2E00-9CB8-38BD-F465-C2E788BD5934}"/>
              </a:ext>
            </a:extLst>
          </p:cNvPr>
          <p:cNvSpPr>
            <a:spLocks noGrp="1"/>
          </p:cNvSpPr>
          <p:nvPr>
            <p:ph type="title"/>
          </p:nvPr>
        </p:nvSpPr>
        <p:spPr/>
        <p:txBody>
          <a:bodyPr/>
          <a:lstStyle/>
          <a:p>
            <a:r>
              <a:rPr lang="en-US" dirty="0"/>
              <a:t>Patritumab Deruxtecan in </a:t>
            </a:r>
            <a:r>
              <a:rPr lang="en-US" i="1" dirty="0"/>
              <a:t>EGFR-</a:t>
            </a:r>
            <a:r>
              <a:rPr lang="en-US" dirty="0"/>
              <a:t>Mutated NSCLC: Safety</a:t>
            </a:r>
          </a:p>
        </p:txBody>
      </p:sp>
      <p:sp>
        <p:nvSpPr>
          <p:cNvPr id="6" name="Text Box 15">
            <a:extLst>
              <a:ext uri="{FF2B5EF4-FFF2-40B4-BE49-F238E27FC236}">
                <a16:creationId xmlns:a16="http://schemas.microsoft.com/office/drawing/2014/main" id="{D7F85672-2E06-20B2-BEEB-5FE8ADAB7FE8}"/>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Jänne. ASCO 2021. Abstr 9007. Jänne. Cancer Discovery. 2022;12:74.</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aphicFrame>
        <p:nvGraphicFramePr>
          <p:cNvPr id="10" name="Group 3">
            <a:extLst>
              <a:ext uri="{FF2B5EF4-FFF2-40B4-BE49-F238E27FC236}">
                <a16:creationId xmlns:a16="http://schemas.microsoft.com/office/drawing/2014/main" id="{4D4BBC64-999E-695B-0610-85719FEE5722}"/>
              </a:ext>
            </a:extLst>
          </p:cNvPr>
          <p:cNvGraphicFramePr>
            <a:graphicFrameLocks/>
          </p:cNvGraphicFramePr>
          <p:nvPr>
            <p:extLst>
              <p:ext uri="{D42A27DB-BD31-4B8C-83A1-F6EECF244321}">
                <p14:modId xmlns:p14="http://schemas.microsoft.com/office/powerpoint/2010/main" val="4014720842"/>
              </p:ext>
            </p:extLst>
          </p:nvPr>
        </p:nvGraphicFramePr>
        <p:xfrm>
          <a:off x="706947" y="1600200"/>
          <a:ext cx="6270119" cy="4184735"/>
        </p:xfrm>
        <a:graphic>
          <a:graphicData uri="http://schemas.openxmlformats.org/drawingml/2006/table">
            <a:tbl>
              <a:tblPr/>
              <a:tblGrid>
                <a:gridCol w="2943260">
                  <a:extLst>
                    <a:ext uri="{9D8B030D-6E8A-4147-A177-3AD203B41FA5}">
                      <a16:colId xmlns:a16="http://schemas.microsoft.com/office/drawing/2014/main" val="20000"/>
                    </a:ext>
                  </a:extLst>
                </a:gridCol>
                <a:gridCol w="1712068">
                  <a:extLst>
                    <a:ext uri="{9D8B030D-6E8A-4147-A177-3AD203B41FA5}">
                      <a16:colId xmlns:a16="http://schemas.microsoft.com/office/drawing/2014/main" val="20001"/>
                    </a:ext>
                  </a:extLst>
                </a:gridCol>
                <a:gridCol w="1614791">
                  <a:extLst>
                    <a:ext uri="{9D8B030D-6E8A-4147-A177-3AD203B41FA5}">
                      <a16:colId xmlns:a16="http://schemas.microsoft.com/office/drawing/2014/main" val="20002"/>
                    </a:ext>
                  </a:extLst>
                </a:gridCol>
              </a:tblGrid>
              <a:tr h="52549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TEAEs, n (%)*</a:t>
                      </a:r>
                    </a:p>
                  </a:txBody>
                  <a:tcPr marL="121699" marR="0"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HER3-DXd 5.6 mg/kg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57)</a:t>
                      </a:r>
                    </a:p>
                  </a:txBody>
                  <a:tcPr marL="0" marR="0"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All HER3-DXd Doses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81)</a:t>
                      </a:r>
                    </a:p>
                  </a:txBody>
                  <a:tcPr marL="0" marR="0"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2024383270"/>
                  </a:ext>
                </a:extLst>
              </a:tr>
              <a:tr h="118925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Any TEAE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Grade ≥3</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Serious TEAE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Associated with treatment d/c</a:t>
                      </a:r>
                      <a:r>
                        <a:rPr kumimoji="0" lang="en-US" sz="1400" b="0" i="0" u="none" strike="noStrike" cap="none" normalizeH="0" baseline="30000" dirty="0">
                          <a:ln>
                            <a:noFill/>
                          </a:ln>
                          <a:solidFill>
                            <a:schemeClr val="bg2">
                              <a:lumMod val="10000"/>
                            </a:schemeClr>
                          </a:solidFill>
                          <a:effectLst/>
                          <a:latin typeface="Calibri" panose="020F0502020204030204" pitchFamily="34" charset="0"/>
                        </a:rPr>
                        <a: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Associated with dose reduction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Associated with dose interruption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Associated with death</a:t>
                      </a:r>
                      <a:r>
                        <a:rPr kumimoji="0" lang="en-US" sz="1400" b="0" i="0" u="none" strike="noStrike" cap="none" normalizeH="0" baseline="30000" dirty="0">
                          <a:ln>
                            <a:noFill/>
                          </a:ln>
                          <a:solidFill>
                            <a:schemeClr val="bg2">
                              <a:lumMod val="10000"/>
                            </a:schemeClr>
                          </a:solidFill>
                          <a:effectLst/>
                          <a:latin typeface="Calibri" panose="020F0502020204030204" pitchFamily="34" charset="0"/>
                        </a:rPr>
                        <a:t>‡</a:t>
                      </a:r>
                    </a:p>
                  </a:txBody>
                  <a:tcPr marL="121699" marR="0"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57 (100)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42 (74)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25 (44)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 (21)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 (37)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81 (100)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52 (64)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32 (40)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 (22)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30 (37)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07426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Treatment-related TEAE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Associated with death</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Grade ≥3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Serious TEAE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Interstitial lung disease</a:t>
                      </a:r>
                    </a:p>
                    <a:p>
                      <a:pPr marL="452438" marR="0" lvl="0" indent="-176213"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Grade 1</a:t>
                      </a:r>
                    </a:p>
                    <a:p>
                      <a:pPr marL="452438" marR="0" lvl="0" indent="-176213"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Grade 2</a:t>
                      </a:r>
                    </a:p>
                    <a:p>
                      <a:pPr marL="452438" marR="0" lvl="0" indent="-176213"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Grade 3</a:t>
                      </a:r>
                    </a:p>
                    <a:p>
                      <a:pPr marL="452438" marR="0" lvl="0" indent="-176213"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Grade 4/5</a:t>
                      </a:r>
                    </a:p>
                  </a:txBody>
                  <a:tcPr marL="121699" marR="0"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55 (96)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31 (54)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 (21)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78 (96)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38 (47)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 (19)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35405"/>
                  </a:ext>
                </a:extLst>
              </a:tr>
            </a:tbl>
          </a:graphicData>
        </a:graphic>
      </p:graphicFrame>
      <p:sp>
        <p:nvSpPr>
          <p:cNvPr id="11" name="TextBox 10">
            <a:extLst>
              <a:ext uri="{FF2B5EF4-FFF2-40B4-BE49-F238E27FC236}">
                <a16:creationId xmlns:a16="http://schemas.microsoft.com/office/drawing/2014/main" id="{9209BEC4-011E-0C18-71FD-FBFFEB0A9C6E}"/>
              </a:ext>
            </a:extLst>
          </p:cNvPr>
          <p:cNvSpPr txBox="1"/>
          <p:nvPr/>
        </p:nvSpPr>
        <p:spPr bwMode="auto">
          <a:xfrm>
            <a:off x="651416" y="5793758"/>
            <a:ext cx="765877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*Median treatment duration: 5.7 mo (range: 0.7-28.3). </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200" b="0" i="0" u="none" strike="noStrike" kern="1200" cap="none" spc="0" normalizeH="0" baseline="30000" noProof="0" dirty="0">
                <a:ln>
                  <a:noFill/>
                </a:ln>
                <a:solidFill>
                  <a:srgbClr val="455560">
                    <a:lumMod val="10000"/>
                  </a:srgbClr>
                </a:solidFill>
                <a:effectLst/>
                <a:uLnTx/>
                <a:uFillTx/>
                <a:latin typeface="Calibri" panose="020F0502020204030204" pitchFamily="34" charset="0"/>
                <a:ea typeface="+mn-ea"/>
                <a:cs typeface="+mn-cs"/>
              </a:rPr>
              <a:t>†</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Includes: n = 2, fatigue; n = 1 each, nausea, decreased appetite, ILD, pneumonitis, URTI, decreased neutrophil count. </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200" b="0" i="0" u="none" strike="noStrike" kern="1200" cap="none" spc="0" normalizeH="0" baseline="30000" noProof="0" dirty="0">
                <a:ln>
                  <a:noFill/>
                </a:ln>
                <a:solidFill>
                  <a:srgbClr val="455560">
                    <a:lumMod val="10000"/>
                  </a:srgbClr>
                </a:solidFill>
                <a:effectLst/>
                <a:uLnTx/>
                <a:uFillTx/>
                <a:latin typeface="Calibri" panose="020F0502020204030204" pitchFamily="34" charset="0"/>
                <a:ea typeface="+mn-ea"/>
                <a:cs typeface="+mn-cs"/>
              </a:rPr>
              <a:t>‡</a:t>
            </a:r>
            <a:r>
              <a:rPr kumimoji="0" lang="en-US" sz="12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Includes: n = 2 each, disease progression, respiratory failure; n = 1, shock.</a:t>
            </a:r>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4" name="TextBox 13">
            <a:extLst>
              <a:ext uri="{FF2B5EF4-FFF2-40B4-BE49-F238E27FC236}">
                <a16:creationId xmlns:a16="http://schemas.microsoft.com/office/drawing/2014/main" id="{65AF6079-F383-40FC-5484-3C300F32EB8B}"/>
              </a:ext>
            </a:extLst>
          </p:cNvPr>
          <p:cNvSpPr txBox="1"/>
          <p:nvPr/>
        </p:nvSpPr>
        <p:spPr bwMode="auto">
          <a:xfrm>
            <a:off x="7456286" y="1497875"/>
            <a:ext cx="42395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IN"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Grade ≥3 TEAEs in ≥5% of Patients (n = 81) </a:t>
            </a:r>
          </a:p>
        </p:txBody>
      </p:sp>
      <p:sp>
        <p:nvSpPr>
          <p:cNvPr id="17" name="Rectangle 16">
            <a:extLst>
              <a:ext uri="{FF2B5EF4-FFF2-40B4-BE49-F238E27FC236}">
                <a16:creationId xmlns:a16="http://schemas.microsoft.com/office/drawing/2014/main" id="{F640588C-3087-8EAB-6A12-220E68EE25AB}"/>
              </a:ext>
            </a:extLst>
          </p:cNvPr>
          <p:cNvSpPr/>
          <p:nvPr/>
        </p:nvSpPr>
        <p:spPr bwMode="auto">
          <a:xfrm>
            <a:off x="9659447" y="2047191"/>
            <a:ext cx="484632" cy="184484"/>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 name="Rectangle 17">
            <a:extLst>
              <a:ext uri="{FF2B5EF4-FFF2-40B4-BE49-F238E27FC236}">
                <a16:creationId xmlns:a16="http://schemas.microsoft.com/office/drawing/2014/main" id="{99977DB9-4F95-FB80-8887-B79F2EFE15B5}"/>
              </a:ext>
            </a:extLst>
          </p:cNvPr>
          <p:cNvSpPr/>
          <p:nvPr/>
        </p:nvSpPr>
        <p:spPr bwMode="auto">
          <a:xfrm>
            <a:off x="9659447" y="2277826"/>
            <a:ext cx="280738" cy="184484"/>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 name="Rectangle 18">
            <a:extLst>
              <a:ext uri="{FF2B5EF4-FFF2-40B4-BE49-F238E27FC236}">
                <a16:creationId xmlns:a16="http://schemas.microsoft.com/office/drawing/2014/main" id="{8C8D6FD1-DE61-DC9E-9A42-E35833D46E06}"/>
              </a:ext>
            </a:extLst>
          </p:cNvPr>
          <p:cNvSpPr/>
          <p:nvPr/>
        </p:nvSpPr>
        <p:spPr bwMode="auto">
          <a:xfrm>
            <a:off x="9659447" y="2508461"/>
            <a:ext cx="172452" cy="184484"/>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 name="Rectangle 19">
            <a:extLst>
              <a:ext uri="{FF2B5EF4-FFF2-40B4-BE49-F238E27FC236}">
                <a16:creationId xmlns:a16="http://schemas.microsoft.com/office/drawing/2014/main" id="{06981B0E-627F-F45A-01BE-704718FC4645}"/>
              </a:ext>
            </a:extLst>
          </p:cNvPr>
          <p:cNvSpPr/>
          <p:nvPr/>
        </p:nvSpPr>
        <p:spPr bwMode="auto">
          <a:xfrm>
            <a:off x="9659447" y="2739096"/>
            <a:ext cx="136358" cy="184484"/>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 name="Rectangle 20">
            <a:extLst>
              <a:ext uri="{FF2B5EF4-FFF2-40B4-BE49-F238E27FC236}">
                <a16:creationId xmlns:a16="http://schemas.microsoft.com/office/drawing/2014/main" id="{D7E797AE-6239-4DB8-564A-5AB123C13045}"/>
              </a:ext>
            </a:extLst>
          </p:cNvPr>
          <p:cNvSpPr/>
          <p:nvPr/>
        </p:nvSpPr>
        <p:spPr bwMode="auto">
          <a:xfrm>
            <a:off x="9659445" y="2969731"/>
            <a:ext cx="136360" cy="184484"/>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 name="Rectangle 21">
            <a:extLst>
              <a:ext uri="{FF2B5EF4-FFF2-40B4-BE49-F238E27FC236}">
                <a16:creationId xmlns:a16="http://schemas.microsoft.com/office/drawing/2014/main" id="{68BB55B6-1BFD-BF94-36B4-BDF2A92BDFB6}"/>
              </a:ext>
            </a:extLst>
          </p:cNvPr>
          <p:cNvSpPr/>
          <p:nvPr/>
        </p:nvSpPr>
        <p:spPr bwMode="auto">
          <a:xfrm>
            <a:off x="9659445" y="3200366"/>
            <a:ext cx="136360" cy="184484"/>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 name="Rectangle 22">
            <a:extLst>
              <a:ext uri="{FF2B5EF4-FFF2-40B4-BE49-F238E27FC236}">
                <a16:creationId xmlns:a16="http://schemas.microsoft.com/office/drawing/2014/main" id="{17C890A9-2EF6-AF93-A402-3EED09DF435C}"/>
              </a:ext>
            </a:extLst>
          </p:cNvPr>
          <p:cNvSpPr/>
          <p:nvPr/>
        </p:nvSpPr>
        <p:spPr bwMode="auto">
          <a:xfrm>
            <a:off x="9659447" y="3431001"/>
            <a:ext cx="118872" cy="184484"/>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 name="Rectangle 23">
            <a:extLst>
              <a:ext uri="{FF2B5EF4-FFF2-40B4-BE49-F238E27FC236}">
                <a16:creationId xmlns:a16="http://schemas.microsoft.com/office/drawing/2014/main" id="{C27696D1-7813-F353-5280-B407592EF1BA}"/>
              </a:ext>
            </a:extLst>
          </p:cNvPr>
          <p:cNvSpPr/>
          <p:nvPr/>
        </p:nvSpPr>
        <p:spPr bwMode="auto">
          <a:xfrm>
            <a:off x="9659447" y="3661636"/>
            <a:ext cx="118872" cy="184484"/>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 name="Rectangle 24">
            <a:extLst>
              <a:ext uri="{FF2B5EF4-FFF2-40B4-BE49-F238E27FC236}">
                <a16:creationId xmlns:a16="http://schemas.microsoft.com/office/drawing/2014/main" id="{1CC981AE-8D22-4BB6-5E30-301A42D91946}"/>
              </a:ext>
            </a:extLst>
          </p:cNvPr>
          <p:cNvSpPr/>
          <p:nvPr/>
        </p:nvSpPr>
        <p:spPr bwMode="auto">
          <a:xfrm>
            <a:off x="9659447" y="3892271"/>
            <a:ext cx="91440" cy="184484"/>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 name="Rectangle 25">
            <a:extLst>
              <a:ext uri="{FF2B5EF4-FFF2-40B4-BE49-F238E27FC236}">
                <a16:creationId xmlns:a16="http://schemas.microsoft.com/office/drawing/2014/main" id="{678F5B68-8D33-1CE7-7C18-CB8D250892E5}"/>
              </a:ext>
            </a:extLst>
          </p:cNvPr>
          <p:cNvSpPr/>
          <p:nvPr/>
        </p:nvSpPr>
        <p:spPr bwMode="auto">
          <a:xfrm>
            <a:off x="9659447" y="4122903"/>
            <a:ext cx="91440" cy="184484"/>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34" name="Group 33">
            <a:extLst>
              <a:ext uri="{FF2B5EF4-FFF2-40B4-BE49-F238E27FC236}">
                <a16:creationId xmlns:a16="http://schemas.microsoft.com/office/drawing/2014/main" id="{E5EF251E-354B-1422-7A5E-1B096A9F5BD8}"/>
              </a:ext>
            </a:extLst>
          </p:cNvPr>
          <p:cNvGrpSpPr/>
          <p:nvPr/>
        </p:nvGrpSpPr>
        <p:grpSpPr>
          <a:xfrm>
            <a:off x="9478973" y="1991843"/>
            <a:ext cx="2303232" cy="2657543"/>
            <a:chOff x="9472862" y="1924219"/>
            <a:chExt cx="2303232" cy="2657543"/>
          </a:xfrm>
        </p:grpSpPr>
        <p:sp>
          <p:nvSpPr>
            <p:cNvPr id="2" name="Freeform: Shape 1">
              <a:extLst>
                <a:ext uri="{FF2B5EF4-FFF2-40B4-BE49-F238E27FC236}">
                  <a16:creationId xmlns:a16="http://schemas.microsoft.com/office/drawing/2014/main" id="{1943424C-81BB-FE2F-E34B-0572512FAD41}"/>
                </a:ext>
              </a:extLst>
            </p:cNvPr>
            <p:cNvSpPr/>
            <p:nvPr/>
          </p:nvSpPr>
          <p:spPr bwMode="auto">
            <a:xfrm>
              <a:off x="9653337" y="1924219"/>
              <a:ext cx="1892968" cy="2355013"/>
            </a:xfrm>
            <a:custGeom>
              <a:avLst/>
              <a:gdLst>
                <a:gd name="connsiteX0" fmla="*/ 0 w 1892968"/>
                <a:gd name="connsiteY0" fmla="*/ 0 h 2209800"/>
                <a:gd name="connsiteX1" fmla="*/ 0 w 1892968"/>
                <a:gd name="connsiteY1" fmla="*/ 2209800 h 2209800"/>
                <a:gd name="connsiteX2" fmla="*/ 1892968 w 1892968"/>
                <a:gd name="connsiteY2" fmla="*/ 2209800 h 2209800"/>
              </a:gdLst>
              <a:ahLst/>
              <a:cxnLst>
                <a:cxn ang="0">
                  <a:pos x="connsiteX0" y="connsiteY0"/>
                </a:cxn>
                <a:cxn ang="0">
                  <a:pos x="connsiteX1" y="connsiteY1"/>
                </a:cxn>
                <a:cxn ang="0">
                  <a:pos x="connsiteX2" y="connsiteY2"/>
                </a:cxn>
              </a:cxnLst>
              <a:rect l="l" t="t" r="r" b="b"/>
              <a:pathLst>
                <a:path w="1892968" h="2209800">
                  <a:moveTo>
                    <a:pt x="0" y="0"/>
                  </a:moveTo>
                  <a:lnTo>
                    <a:pt x="0" y="2209800"/>
                  </a:lnTo>
                  <a:lnTo>
                    <a:pt x="1892968" y="2209800"/>
                  </a:lnTo>
                </a:path>
              </a:pathLst>
            </a:custGeom>
            <a:noFill/>
            <a:ln w="28575">
              <a:solidFill>
                <a:schemeClr val="bg1"/>
              </a:solidFill>
              <a:miter lim="800000"/>
              <a:headEnd/>
              <a:tailEnd/>
            </a:ln>
          </p:spPr>
          <p:txBody>
            <a:bodyPr rtlCol="0" anchor="ctr"/>
            <a:lstStyle/>
            <a:p>
              <a:pPr algn="ctr"/>
              <a:endParaRPr lang="en-US" dirty="0"/>
            </a:p>
          </p:txBody>
        </p:sp>
        <p:cxnSp>
          <p:nvCxnSpPr>
            <p:cNvPr id="5" name="Straight Connector 4">
              <a:extLst>
                <a:ext uri="{FF2B5EF4-FFF2-40B4-BE49-F238E27FC236}">
                  <a16:creationId xmlns:a16="http://schemas.microsoft.com/office/drawing/2014/main" id="{F0B35C48-5B7F-D467-22C2-00FD2543161E}"/>
                </a:ext>
              </a:extLst>
            </p:cNvPr>
            <p:cNvCxnSpPr/>
            <p:nvPr/>
          </p:nvCxnSpPr>
          <p:spPr bwMode="auto">
            <a:xfrm>
              <a:off x="9653337" y="4279232"/>
              <a:ext cx="0" cy="78906"/>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15635CF9-6783-7FA9-2E38-C56932E0E6A3}"/>
                </a:ext>
              </a:extLst>
            </p:cNvPr>
            <p:cNvCxnSpPr/>
            <p:nvPr/>
          </p:nvCxnSpPr>
          <p:spPr bwMode="auto">
            <a:xfrm>
              <a:off x="10126579" y="4279232"/>
              <a:ext cx="0" cy="78906"/>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28F936A9-2816-62A7-3DF8-0F23623BE8BC}"/>
                </a:ext>
              </a:extLst>
            </p:cNvPr>
            <p:cNvCxnSpPr/>
            <p:nvPr/>
          </p:nvCxnSpPr>
          <p:spPr bwMode="auto">
            <a:xfrm>
              <a:off x="10591800" y="4279232"/>
              <a:ext cx="0" cy="78906"/>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48DF5B3D-2B53-AB3B-DA60-4E7F07463A5D}"/>
                </a:ext>
              </a:extLst>
            </p:cNvPr>
            <p:cNvCxnSpPr/>
            <p:nvPr/>
          </p:nvCxnSpPr>
          <p:spPr bwMode="auto">
            <a:xfrm>
              <a:off x="11081084" y="4279232"/>
              <a:ext cx="0" cy="78906"/>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5C830DB6-B732-2078-632F-05A5DFEF3DA4}"/>
                </a:ext>
              </a:extLst>
            </p:cNvPr>
            <p:cNvCxnSpPr/>
            <p:nvPr/>
          </p:nvCxnSpPr>
          <p:spPr bwMode="auto">
            <a:xfrm>
              <a:off x="11538284" y="4279232"/>
              <a:ext cx="0" cy="78906"/>
            </a:xfrm>
            <a:prstGeom prst="line">
              <a:avLst/>
            </a:prstGeom>
            <a:noFill/>
            <a:ln w="28575" cap="flat" cmpd="sng" algn="ctr">
              <a:solidFill>
                <a:schemeClr val="bg1"/>
              </a:solidFill>
              <a:prstDash val="solid"/>
              <a:round/>
              <a:headEnd type="none" w="med" len="med"/>
              <a:tailEnd type="none" w="med" len="med"/>
            </a:ln>
            <a:effectLst/>
          </p:spPr>
        </p:cxnSp>
        <p:sp>
          <p:nvSpPr>
            <p:cNvPr id="27" name="TextBox 26">
              <a:extLst>
                <a:ext uri="{FF2B5EF4-FFF2-40B4-BE49-F238E27FC236}">
                  <a16:creationId xmlns:a16="http://schemas.microsoft.com/office/drawing/2014/main" id="{8A05FAE9-B187-2B82-52A1-3C8235C87425}"/>
                </a:ext>
              </a:extLst>
            </p:cNvPr>
            <p:cNvSpPr txBox="1"/>
            <p:nvPr/>
          </p:nvSpPr>
          <p:spPr bwMode="auto">
            <a:xfrm>
              <a:off x="9472862" y="4366318"/>
              <a:ext cx="36094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29" name="TextBox 28">
              <a:extLst>
                <a:ext uri="{FF2B5EF4-FFF2-40B4-BE49-F238E27FC236}">
                  <a16:creationId xmlns:a16="http://schemas.microsoft.com/office/drawing/2014/main" id="{1519A8C6-B73C-F51E-BC73-0620C57019F9}"/>
                </a:ext>
              </a:extLst>
            </p:cNvPr>
            <p:cNvSpPr txBox="1"/>
            <p:nvPr/>
          </p:nvSpPr>
          <p:spPr bwMode="auto">
            <a:xfrm>
              <a:off x="9958136" y="4366318"/>
              <a:ext cx="36094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25%</a:t>
              </a:r>
            </a:p>
          </p:txBody>
        </p:sp>
        <p:sp>
          <p:nvSpPr>
            <p:cNvPr id="30" name="TextBox 29">
              <a:extLst>
                <a:ext uri="{FF2B5EF4-FFF2-40B4-BE49-F238E27FC236}">
                  <a16:creationId xmlns:a16="http://schemas.microsoft.com/office/drawing/2014/main" id="{F8BED2AB-06D1-61A6-CE8D-8312AFE94275}"/>
                </a:ext>
              </a:extLst>
            </p:cNvPr>
            <p:cNvSpPr txBox="1"/>
            <p:nvPr/>
          </p:nvSpPr>
          <p:spPr bwMode="auto">
            <a:xfrm>
              <a:off x="10427367" y="4366318"/>
              <a:ext cx="36094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50%</a:t>
              </a:r>
            </a:p>
          </p:txBody>
        </p:sp>
        <p:sp>
          <p:nvSpPr>
            <p:cNvPr id="31" name="TextBox 30">
              <a:extLst>
                <a:ext uri="{FF2B5EF4-FFF2-40B4-BE49-F238E27FC236}">
                  <a16:creationId xmlns:a16="http://schemas.microsoft.com/office/drawing/2014/main" id="{DD0F6DD0-63A4-5184-CA1C-9ECF297CD1F5}"/>
                </a:ext>
              </a:extLst>
            </p:cNvPr>
            <p:cNvSpPr txBox="1"/>
            <p:nvPr/>
          </p:nvSpPr>
          <p:spPr bwMode="auto">
            <a:xfrm>
              <a:off x="10908630" y="4366318"/>
              <a:ext cx="36094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75%</a:t>
              </a:r>
            </a:p>
          </p:txBody>
        </p:sp>
        <p:sp>
          <p:nvSpPr>
            <p:cNvPr id="32" name="TextBox 31">
              <a:extLst>
                <a:ext uri="{FF2B5EF4-FFF2-40B4-BE49-F238E27FC236}">
                  <a16:creationId xmlns:a16="http://schemas.microsoft.com/office/drawing/2014/main" id="{E1B6DD97-1410-DF56-647E-7C0F770D36DE}"/>
                </a:ext>
              </a:extLst>
            </p:cNvPr>
            <p:cNvSpPr txBox="1"/>
            <p:nvPr/>
          </p:nvSpPr>
          <p:spPr bwMode="auto">
            <a:xfrm>
              <a:off x="11320755" y="4366318"/>
              <a:ext cx="45533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grpSp>
      <p:sp>
        <p:nvSpPr>
          <p:cNvPr id="33" name="TextBox 32">
            <a:extLst>
              <a:ext uri="{FF2B5EF4-FFF2-40B4-BE49-F238E27FC236}">
                <a16:creationId xmlns:a16="http://schemas.microsoft.com/office/drawing/2014/main" id="{C49DB320-81BD-7231-673D-04FBB2502FEC}"/>
              </a:ext>
            </a:extLst>
          </p:cNvPr>
          <p:cNvSpPr txBox="1">
            <a:spLocks/>
          </p:cNvSpPr>
          <p:nvPr/>
        </p:nvSpPr>
        <p:spPr bwMode="auto">
          <a:xfrm>
            <a:off x="6977066" y="1991843"/>
            <a:ext cx="2682379" cy="23903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ts val="1750"/>
              </a:lnSpc>
              <a:spcBef>
                <a:spcPct val="50000"/>
              </a:spcBef>
              <a:spcAft>
                <a:spcPct val="0"/>
              </a:spcAft>
              <a:defRPr/>
            </a:pPr>
            <a:r>
              <a:rPr kumimoji="0" lang="en-IN"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Platelet count decreased</a:t>
            </a:r>
            <a:br>
              <a:rPr kumimoji="0" lang="en-IN"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IN"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Neutrophil count decreased</a:t>
            </a:r>
            <a:br>
              <a:rPr kumimoji="0" lang="en-IN"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IN"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Fatigue</a:t>
            </a:r>
            <a:br>
              <a:rPr kumimoji="0" lang="en-IN"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IN"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Anemia</a:t>
            </a:r>
            <a:br>
              <a:rPr lang="en-IN" sz="1400" baseline="30000" dirty="0">
                <a:solidFill>
                  <a:srgbClr val="000000"/>
                </a:solidFill>
                <a:latin typeface="Calibri" panose="020F0502020204030204" pitchFamily="34" charset="0"/>
              </a:rPr>
            </a:br>
            <a:r>
              <a:rPr kumimoji="0" lang="en-IN"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Dyspnea</a:t>
            </a:r>
            <a:br>
              <a:rPr lang="en-IN" sz="1400" baseline="30000" dirty="0">
                <a:solidFill>
                  <a:srgbClr val="000000"/>
                </a:solidFill>
                <a:latin typeface="Calibri" panose="020F0502020204030204" pitchFamily="34" charset="0"/>
              </a:rPr>
            </a:br>
            <a:r>
              <a:rPr kumimoji="0" lang="en-IN"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Febrile neutropenia</a:t>
            </a:r>
            <a:br>
              <a:rPr lang="en-IN" sz="1400" baseline="30000" dirty="0">
                <a:solidFill>
                  <a:srgbClr val="000000"/>
                </a:solidFill>
                <a:latin typeface="Calibri" panose="020F0502020204030204" pitchFamily="34" charset="0"/>
              </a:rPr>
            </a:br>
            <a:r>
              <a:rPr kumimoji="0" lang="en-IN"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Hypoxia</a:t>
            </a:r>
            <a:br>
              <a:rPr lang="en-IN" sz="1400" baseline="30000" dirty="0">
                <a:solidFill>
                  <a:srgbClr val="000000"/>
                </a:solidFill>
                <a:latin typeface="Calibri" panose="020F0502020204030204" pitchFamily="34" charset="0"/>
              </a:rPr>
            </a:br>
            <a:r>
              <a:rPr kumimoji="0" lang="en-IN"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White blood cell count decreased</a:t>
            </a:r>
            <a:br>
              <a:rPr lang="en-IN" sz="1400" baseline="30000" dirty="0">
                <a:solidFill>
                  <a:srgbClr val="000000"/>
                </a:solidFill>
                <a:latin typeface="Calibri" panose="020F0502020204030204" pitchFamily="34" charset="0"/>
              </a:rPr>
            </a:br>
            <a:r>
              <a:rPr kumimoji="0" lang="en-IN"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Hypokalemia</a:t>
            </a:r>
            <a:br>
              <a:rPr lang="en-IN" sz="1400" baseline="30000" dirty="0">
                <a:solidFill>
                  <a:srgbClr val="000000"/>
                </a:solidFill>
                <a:latin typeface="Calibri" panose="020F0502020204030204" pitchFamily="34" charset="0"/>
              </a:rPr>
            </a:br>
            <a:r>
              <a:rPr kumimoji="0" lang="en-IN"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Lymphocyte count decreased</a:t>
            </a:r>
            <a:endParaRPr kumimoji="0" lang="en-IN"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mn-cs"/>
            </a:endParaRPr>
          </a:p>
        </p:txBody>
      </p:sp>
      <p:sp>
        <p:nvSpPr>
          <p:cNvPr id="35" name="TextBox 34">
            <a:extLst>
              <a:ext uri="{FF2B5EF4-FFF2-40B4-BE49-F238E27FC236}">
                <a16:creationId xmlns:a16="http://schemas.microsoft.com/office/drawing/2014/main" id="{DFEF98B2-1E9B-D43D-D979-B29880F40FD4}"/>
              </a:ext>
            </a:extLst>
          </p:cNvPr>
          <p:cNvSpPr txBox="1"/>
          <p:nvPr/>
        </p:nvSpPr>
        <p:spPr bwMode="auto">
          <a:xfrm>
            <a:off x="10154078" y="2028141"/>
            <a:ext cx="36094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37" name="TextBox 36">
            <a:extLst>
              <a:ext uri="{FF2B5EF4-FFF2-40B4-BE49-F238E27FC236}">
                <a16:creationId xmlns:a16="http://schemas.microsoft.com/office/drawing/2014/main" id="{FC87AABE-7B64-15AA-11D6-73A4D5398FE1}"/>
              </a:ext>
            </a:extLst>
          </p:cNvPr>
          <p:cNvSpPr txBox="1"/>
          <p:nvPr/>
        </p:nvSpPr>
        <p:spPr bwMode="auto">
          <a:xfrm>
            <a:off x="9939397" y="2259090"/>
            <a:ext cx="36094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19%</a:t>
            </a:r>
          </a:p>
        </p:txBody>
      </p:sp>
      <p:sp>
        <p:nvSpPr>
          <p:cNvPr id="39" name="TextBox 38">
            <a:extLst>
              <a:ext uri="{FF2B5EF4-FFF2-40B4-BE49-F238E27FC236}">
                <a16:creationId xmlns:a16="http://schemas.microsoft.com/office/drawing/2014/main" id="{AA8DDD63-7224-10F1-6375-8DDFE597212C}"/>
              </a:ext>
            </a:extLst>
          </p:cNvPr>
          <p:cNvSpPr txBox="1"/>
          <p:nvPr/>
        </p:nvSpPr>
        <p:spPr bwMode="auto">
          <a:xfrm>
            <a:off x="9836913" y="2490039"/>
            <a:ext cx="36094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14%</a:t>
            </a:r>
          </a:p>
        </p:txBody>
      </p:sp>
      <p:sp>
        <p:nvSpPr>
          <p:cNvPr id="41" name="TextBox 40">
            <a:extLst>
              <a:ext uri="{FF2B5EF4-FFF2-40B4-BE49-F238E27FC236}">
                <a16:creationId xmlns:a16="http://schemas.microsoft.com/office/drawing/2014/main" id="{183D918A-E109-505B-EB25-337244BF124E}"/>
              </a:ext>
            </a:extLst>
          </p:cNvPr>
          <p:cNvSpPr txBox="1"/>
          <p:nvPr/>
        </p:nvSpPr>
        <p:spPr bwMode="auto">
          <a:xfrm>
            <a:off x="9795804" y="2720988"/>
            <a:ext cx="36094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9%</a:t>
            </a:r>
          </a:p>
        </p:txBody>
      </p:sp>
      <p:sp>
        <p:nvSpPr>
          <p:cNvPr id="45" name="TextBox 44">
            <a:extLst>
              <a:ext uri="{FF2B5EF4-FFF2-40B4-BE49-F238E27FC236}">
                <a16:creationId xmlns:a16="http://schemas.microsoft.com/office/drawing/2014/main" id="{67CF62BD-2BD4-BF4D-ED75-5A69BCFC4ACA}"/>
              </a:ext>
            </a:extLst>
          </p:cNvPr>
          <p:cNvSpPr txBox="1"/>
          <p:nvPr/>
        </p:nvSpPr>
        <p:spPr bwMode="auto">
          <a:xfrm>
            <a:off x="9795804" y="2951937"/>
            <a:ext cx="36094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9%</a:t>
            </a:r>
          </a:p>
        </p:txBody>
      </p:sp>
      <p:sp>
        <p:nvSpPr>
          <p:cNvPr id="47" name="TextBox 46">
            <a:extLst>
              <a:ext uri="{FF2B5EF4-FFF2-40B4-BE49-F238E27FC236}">
                <a16:creationId xmlns:a16="http://schemas.microsoft.com/office/drawing/2014/main" id="{F24ECADA-5EA2-8108-0FEA-839AE1EA528D}"/>
              </a:ext>
            </a:extLst>
          </p:cNvPr>
          <p:cNvSpPr txBox="1"/>
          <p:nvPr/>
        </p:nvSpPr>
        <p:spPr bwMode="auto">
          <a:xfrm>
            <a:off x="9795804" y="3182886"/>
            <a:ext cx="36094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9%</a:t>
            </a:r>
          </a:p>
        </p:txBody>
      </p:sp>
      <p:sp>
        <p:nvSpPr>
          <p:cNvPr id="49" name="TextBox 48">
            <a:extLst>
              <a:ext uri="{FF2B5EF4-FFF2-40B4-BE49-F238E27FC236}">
                <a16:creationId xmlns:a16="http://schemas.microsoft.com/office/drawing/2014/main" id="{37CA8F4F-23AA-1F6E-9B1E-E4497316CCD0}"/>
              </a:ext>
            </a:extLst>
          </p:cNvPr>
          <p:cNvSpPr txBox="1"/>
          <p:nvPr/>
        </p:nvSpPr>
        <p:spPr bwMode="auto">
          <a:xfrm>
            <a:off x="9776754" y="3413835"/>
            <a:ext cx="36094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a:t>
            </a:r>
          </a:p>
        </p:txBody>
      </p:sp>
      <p:sp>
        <p:nvSpPr>
          <p:cNvPr id="51" name="TextBox 50">
            <a:extLst>
              <a:ext uri="{FF2B5EF4-FFF2-40B4-BE49-F238E27FC236}">
                <a16:creationId xmlns:a16="http://schemas.microsoft.com/office/drawing/2014/main" id="{AA56C8F1-6388-0A2C-E5BB-2D32CB31384B}"/>
              </a:ext>
            </a:extLst>
          </p:cNvPr>
          <p:cNvSpPr txBox="1"/>
          <p:nvPr/>
        </p:nvSpPr>
        <p:spPr bwMode="auto">
          <a:xfrm>
            <a:off x="9776754" y="3644784"/>
            <a:ext cx="36094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a:t>
            </a:r>
          </a:p>
        </p:txBody>
      </p:sp>
      <p:sp>
        <p:nvSpPr>
          <p:cNvPr id="53" name="TextBox 52">
            <a:extLst>
              <a:ext uri="{FF2B5EF4-FFF2-40B4-BE49-F238E27FC236}">
                <a16:creationId xmlns:a16="http://schemas.microsoft.com/office/drawing/2014/main" id="{9C17F45F-DA17-398A-AED9-E927FE480A13}"/>
              </a:ext>
            </a:extLst>
          </p:cNvPr>
          <p:cNvSpPr txBox="1"/>
          <p:nvPr/>
        </p:nvSpPr>
        <p:spPr bwMode="auto">
          <a:xfrm>
            <a:off x="9757904" y="3875733"/>
            <a:ext cx="36094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a:t>
            </a:r>
          </a:p>
        </p:txBody>
      </p:sp>
      <p:sp>
        <p:nvSpPr>
          <p:cNvPr id="55" name="TextBox 54">
            <a:extLst>
              <a:ext uri="{FF2B5EF4-FFF2-40B4-BE49-F238E27FC236}">
                <a16:creationId xmlns:a16="http://schemas.microsoft.com/office/drawing/2014/main" id="{8C2BC9D8-0F5F-7926-009B-D4F434F541EB}"/>
              </a:ext>
            </a:extLst>
          </p:cNvPr>
          <p:cNvSpPr txBox="1"/>
          <p:nvPr/>
        </p:nvSpPr>
        <p:spPr bwMode="auto">
          <a:xfrm>
            <a:off x="9757904" y="4106686"/>
            <a:ext cx="36094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a:t>
            </a:r>
          </a:p>
        </p:txBody>
      </p:sp>
    </p:spTree>
    <p:extLst>
      <p:ext uri="{BB962C8B-B14F-4D97-AF65-F5344CB8AC3E}">
        <p14:creationId xmlns:p14="http://schemas.microsoft.com/office/powerpoint/2010/main" val="146167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6">
            <a:extLst>
              <a:ext uri="{FF2B5EF4-FFF2-40B4-BE49-F238E27FC236}">
                <a16:creationId xmlns:a16="http://schemas.microsoft.com/office/drawing/2014/main" id="{963B1CD6-691B-720E-9123-BB676F1CE4E6}"/>
              </a:ext>
            </a:extLst>
          </p:cNvPr>
          <p:cNvSpPr>
            <a:spLocks noGrp="1"/>
          </p:cNvSpPr>
          <p:nvPr>
            <p:ph type="title"/>
          </p:nvPr>
        </p:nvSpPr>
        <p:spPr/>
        <p:txBody>
          <a:bodyPr>
            <a:noAutofit/>
          </a:bodyPr>
          <a:lstStyle/>
          <a:p>
            <a:r>
              <a:rPr lang="en-US" dirty="0"/>
              <a:t>Patritumab Deruxtecan in </a:t>
            </a:r>
            <a:r>
              <a:rPr lang="en-US" i="1" dirty="0"/>
              <a:t>EGFR-</a:t>
            </a:r>
            <a:r>
              <a:rPr lang="en-US" dirty="0"/>
              <a:t>Mutated NSCLC: Conclusions</a:t>
            </a:r>
          </a:p>
        </p:txBody>
      </p:sp>
      <p:sp>
        <p:nvSpPr>
          <p:cNvPr id="3" name="Content Placeholder 2">
            <a:extLst>
              <a:ext uri="{FF2B5EF4-FFF2-40B4-BE49-F238E27FC236}">
                <a16:creationId xmlns:a16="http://schemas.microsoft.com/office/drawing/2014/main" id="{51449DEF-E841-0293-AF35-1029671A39E9}"/>
              </a:ext>
            </a:extLst>
          </p:cNvPr>
          <p:cNvSpPr>
            <a:spLocks noGrp="1"/>
          </p:cNvSpPr>
          <p:nvPr>
            <p:ph idx="1"/>
          </p:nvPr>
        </p:nvSpPr>
        <p:spPr/>
        <p:txBody>
          <a:bodyPr/>
          <a:lstStyle/>
          <a:p>
            <a:r>
              <a:rPr lang="en-IN" sz="2400" dirty="0"/>
              <a:t>Phase I results show clinically meaningful and durable efficacy with patritumab deruxtecan 5.6 mg/kg IV Q3W in patients with </a:t>
            </a:r>
            <a:r>
              <a:rPr lang="en-US" sz="2400" i="1" dirty="0"/>
              <a:t>EGFR</a:t>
            </a:r>
            <a:r>
              <a:rPr lang="en-US" sz="2400" dirty="0"/>
              <a:t>-mutated, advanced NSCLC after failure of EGFR TKI therapy, and in most, platinum-based chemotherapy</a:t>
            </a:r>
          </a:p>
          <a:p>
            <a:pPr lvl="1"/>
            <a:r>
              <a:rPr lang="en-IN" sz="2400" dirty="0"/>
              <a:t> ORR: 39%; median PFS: 8.2 months</a:t>
            </a:r>
          </a:p>
          <a:p>
            <a:pPr lvl="1"/>
            <a:r>
              <a:rPr lang="en-IN" sz="2400" dirty="0"/>
              <a:t>Efficacy across various EGFR TKI resistance mechanisms and wide range of baseline HER3 expression</a:t>
            </a:r>
          </a:p>
          <a:p>
            <a:r>
              <a:rPr lang="en-IN" sz="2400" dirty="0"/>
              <a:t>Patritumab deruxtecan had a tolerable and manageable safety profile with few patients discontinuing due to AEs</a:t>
            </a:r>
          </a:p>
          <a:p>
            <a:pPr lvl="1"/>
            <a:r>
              <a:rPr lang="en-IN" sz="2400" dirty="0"/>
              <a:t>7/81 discontinued due to AEs, none due to thrombocytopenia</a:t>
            </a:r>
          </a:p>
          <a:p>
            <a:pPr lvl="1"/>
            <a:r>
              <a:rPr lang="en-IN" sz="2400" dirty="0"/>
              <a:t>Of 18 patients with ILD, only 4 considered treatment related; none grade 4/5</a:t>
            </a:r>
          </a:p>
        </p:txBody>
      </p:sp>
      <p:sp>
        <p:nvSpPr>
          <p:cNvPr id="7" name="Text Box 15">
            <a:extLst>
              <a:ext uri="{FF2B5EF4-FFF2-40B4-BE49-F238E27FC236}">
                <a16:creationId xmlns:a16="http://schemas.microsoft.com/office/drawing/2014/main" id="{F5FBA0B5-5530-240C-D95C-3BF9AADE4CC1}"/>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Jänne. ASCO 2021. Abstr 9007. Jänne. Cancer Discovery. 2022;12:74.</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7086423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2564AA-E5A1-4E95-BE18-1A65559ADBDB}"/>
              </a:ext>
            </a:extLst>
          </p:cNvPr>
          <p:cNvSpPr>
            <a:spLocks noGrp="1"/>
          </p:cNvSpPr>
          <p:nvPr>
            <p:ph type="title"/>
          </p:nvPr>
        </p:nvSpPr>
        <p:spPr/>
        <p:txBody>
          <a:bodyPr/>
          <a:lstStyle/>
          <a:p>
            <a:r>
              <a:rPr lang="en-US" dirty="0"/>
              <a:t>Select Ongoing Studies of Patritumab Deruxtecan </a:t>
            </a:r>
            <a:br>
              <a:rPr lang="en-US" dirty="0"/>
            </a:br>
            <a:r>
              <a:rPr lang="en-US" dirty="0"/>
              <a:t>in </a:t>
            </a:r>
            <a:r>
              <a:rPr lang="en-US" i="1" dirty="0"/>
              <a:t>EGFR</a:t>
            </a:r>
            <a:r>
              <a:rPr lang="en-US" dirty="0"/>
              <a:t>-Mutated</a:t>
            </a:r>
            <a:r>
              <a:rPr lang="en-US" i="1" dirty="0"/>
              <a:t> </a:t>
            </a:r>
            <a:r>
              <a:rPr lang="en-US" dirty="0"/>
              <a:t>Advanced</a:t>
            </a:r>
            <a:r>
              <a:rPr lang="en-US" i="1" dirty="0"/>
              <a:t> </a:t>
            </a:r>
            <a:r>
              <a:rPr lang="en-US" dirty="0"/>
              <a:t>NSCLC</a:t>
            </a:r>
          </a:p>
        </p:txBody>
      </p:sp>
      <p:graphicFrame>
        <p:nvGraphicFramePr>
          <p:cNvPr id="12" name="Table 11">
            <a:extLst>
              <a:ext uri="{FF2B5EF4-FFF2-40B4-BE49-F238E27FC236}">
                <a16:creationId xmlns:a16="http://schemas.microsoft.com/office/drawing/2014/main" id="{6E66A929-B770-4FA4-8AF4-5CA912C7B152}"/>
              </a:ext>
            </a:extLst>
          </p:cNvPr>
          <p:cNvGraphicFramePr>
            <a:graphicFrameLocks noGrp="1"/>
          </p:cNvGraphicFramePr>
          <p:nvPr>
            <p:extLst>
              <p:ext uri="{D42A27DB-BD31-4B8C-83A1-F6EECF244321}">
                <p14:modId xmlns:p14="http://schemas.microsoft.com/office/powerpoint/2010/main" val="3817350290"/>
              </p:ext>
            </p:extLst>
          </p:nvPr>
        </p:nvGraphicFramePr>
        <p:xfrm>
          <a:off x="512047" y="1609459"/>
          <a:ext cx="11260855" cy="4236720"/>
        </p:xfrm>
        <a:graphic>
          <a:graphicData uri="http://schemas.openxmlformats.org/drawingml/2006/table">
            <a:tbl>
              <a:tblPr firstRow="1" firstCol="1" bandRow="1">
                <a:tableStyleId>{93296810-A885-4BE3-A3E7-6D5BEEA58F35}</a:tableStyleId>
              </a:tblPr>
              <a:tblGrid>
                <a:gridCol w="1539040">
                  <a:extLst>
                    <a:ext uri="{9D8B030D-6E8A-4147-A177-3AD203B41FA5}">
                      <a16:colId xmlns:a16="http://schemas.microsoft.com/office/drawing/2014/main" val="779885076"/>
                    </a:ext>
                  </a:extLst>
                </a:gridCol>
                <a:gridCol w="862879">
                  <a:extLst>
                    <a:ext uri="{9D8B030D-6E8A-4147-A177-3AD203B41FA5}">
                      <a16:colId xmlns:a16="http://schemas.microsoft.com/office/drawing/2014/main" val="2620015413"/>
                    </a:ext>
                  </a:extLst>
                </a:gridCol>
                <a:gridCol w="1118898">
                  <a:extLst>
                    <a:ext uri="{9D8B030D-6E8A-4147-A177-3AD203B41FA5}">
                      <a16:colId xmlns:a16="http://schemas.microsoft.com/office/drawing/2014/main" val="58944401"/>
                    </a:ext>
                  </a:extLst>
                </a:gridCol>
                <a:gridCol w="3785753">
                  <a:extLst>
                    <a:ext uri="{9D8B030D-6E8A-4147-A177-3AD203B41FA5}">
                      <a16:colId xmlns:a16="http://schemas.microsoft.com/office/drawing/2014/main" val="1130771640"/>
                    </a:ext>
                  </a:extLst>
                </a:gridCol>
                <a:gridCol w="1365435">
                  <a:extLst>
                    <a:ext uri="{9D8B030D-6E8A-4147-A177-3AD203B41FA5}">
                      <a16:colId xmlns:a16="http://schemas.microsoft.com/office/drawing/2014/main" val="2451718959"/>
                    </a:ext>
                  </a:extLst>
                </a:gridCol>
                <a:gridCol w="2588850">
                  <a:extLst>
                    <a:ext uri="{9D8B030D-6E8A-4147-A177-3AD203B41FA5}">
                      <a16:colId xmlns:a16="http://schemas.microsoft.com/office/drawing/2014/main" val="3015666425"/>
                    </a:ext>
                  </a:extLst>
                </a:gridCol>
              </a:tblGrid>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Trial</a:t>
                      </a:r>
                    </a:p>
                  </a:txBody>
                  <a:tcPr marL="118872" marR="118872" anchor="ctr" horzOverflow="overflow">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marL="0" marR="0" algn="ctr">
                        <a:spcBef>
                          <a:spcPts val="0"/>
                        </a:spcBef>
                        <a:spcAft>
                          <a:spcPts val="0"/>
                        </a:spcAft>
                      </a:pPr>
                      <a:r>
                        <a:rPr lang="en-US" sz="1600" dirty="0">
                          <a:effectLst/>
                          <a:latin typeface="Calibri" panose="020F0502020204030204" pitchFamily="34" charset="0"/>
                          <a:cs typeface="Calibri" panose="020F0502020204030204" pitchFamily="34" charset="0"/>
                        </a:rPr>
                        <a:t>Phase</a:t>
                      </a:r>
                      <a:endParaRPr lang="en-US" sz="1600" dirty="0">
                        <a:effectLst/>
                        <a:latin typeface="Calibri" panose="020F0502020204030204" pitchFamily="34" charset="0"/>
                        <a:ea typeface="Times New Roman" panose="02020603050405020304" pitchFamily="18" charset="0"/>
                        <a:cs typeface="Calibri" panose="020F0502020204030204" pitchFamily="34" charset="0"/>
                      </a:endParaRPr>
                    </a:p>
                  </a:txBody>
                  <a:tcPr marL="118872" marR="118872"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marL="0" marR="0" algn="ctr">
                        <a:spcBef>
                          <a:spcPts val="0"/>
                        </a:spcBef>
                        <a:spcAft>
                          <a:spcPts val="0"/>
                        </a:spcAft>
                      </a:pPr>
                      <a:r>
                        <a:rPr lang="en-US" sz="1600" dirty="0">
                          <a:effectLst/>
                          <a:latin typeface="Calibri" panose="020F0502020204030204" pitchFamily="34" charset="0"/>
                          <a:ea typeface="Times New Roman" panose="02020603050405020304" pitchFamily="18" charset="0"/>
                          <a:cs typeface="Calibri" panose="020F0502020204030204" pitchFamily="34" charset="0"/>
                        </a:rPr>
                        <a:t>Planned N</a:t>
                      </a:r>
                    </a:p>
                  </a:txBody>
                  <a:tcPr marL="118872" marR="118872"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marL="0" marR="0" algn="ctr">
                        <a:spcBef>
                          <a:spcPts val="0"/>
                        </a:spcBef>
                        <a:spcAft>
                          <a:spcPts val="0"/>
                        </a:spcAft>
                      </a:pPr>
                      <a:r>
                        <a:rPr lang="en-US" sz="1600" dirty="0">
                          <a:effectLst/>
                          <a:latin typeface="Calibri" panose="020F0502020204030204" pitchFamily="34" charset="0"/>
                          <a:cs typeface="Calibri" panose="020F0502020204030204" pitchFamily="34" charset="0"/>
                        </a:rPr>
                        <a:t>Study Population</a:t>
                      </a:r>
                      <a:endParaRPr lang="en-US" sz="1600" dirty="0">
                        <a:effectLst/>
                        <a:latin typeface="Calibri" panose="020F0502020204030204" pitchFamily="34" charset="0"/>
                        <a:ea typeface="Times New Roman" panose="02020603050405020304" pitchFamily="18" charset="0"/>
                        <a:cs typeface="Calibri" panose="020F0502020204030204" pitchFamily="34" charset="0"/>
                      </a:endParaRPr>
                    </a:p>
                  </a:txBody>
                  <a:tcPr marL="118872" marR="118872"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marL="0" marR="0" algn="ctr">
                        <a:spcBef>
                          <a:spcPts val="0"/>
                        </a:spcBef>
                        <a:spcAft>
                          <a:spcPts val="0"/>
                        </a:spcAft>
                      </a:pPr>
                      <a:r>
                        <a:rPr lang="en-US" sz="1600" dirty="0">
                          <a:effectLst/>
                          <a:latin typeface="Calibri" panose="020F0502020204030204" pitchFamily="34" charset="0"/>
                          <a:cs typeface="Calibri" panose="020F0502020204030204" pitchFamily="34" charset="0"/>
                        </a:rPr>
                        <a:t>Treatment</a:t>
                      </a:r>
                      <a:endParaRPr lang="en-US" sz="1600" dirty="0">
                        <a:effectLst/>
                        <a:latin typeface="Calibri" panose="020F0502020204030204" pitchFamily="34" charset="0"/>
                        <a:ea typeface="Times New Roman" panose="02020603050405020304" pitchFamily="18" charset="0"/>
                        <a:cs typeface="Calibri" panose="020F0502020204030204" pitchFamily="34" charset="0"/>
                      </a:endParaRPr>
                    </a:p>
                  </a:txBody>
                  <a:tcPr marL="118872" marR="118872"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marL="0" marR="0" algn="ctr">
                        <a:spcBef>
                          <a:spcPts val="0"/>
                        </a:spcBef>
                        <a:spcAft>
                          <a:spcPts val="0"/>
                        </a:spcAft>
                      </a:pPr>
                      <a:r>
                        <a:rPr lang="en-US" sz="1600" dirty="0">
                          <a:effectLst/>
                          <a:latin typeface="Calibri" panose="020F0502020204030204" pitchFamily="34" charset="0"/>
                          <a:cs typeface="Calibri" panose="020F0502020204030204" pitchFamily="34" charset="0"/>
                        </a:rPr>
                        <a:t>Primary Endpoint(s)</a:t>
                      </a:r>
                      <a:endParaRPr lang="en-US" sz="1600" dirty="0">
                        <a:effectLst/>
                        <a:latin typeface="Calibri" panose="020F0502020204030204" pitchFamily="34" charset="0"/>
                        <a:ea typeface="Times New Roman" panose="02020603050405020304" pitchFamily="18" charset="0"/>
                        <a:cs typeface="Calibri" panose="020F0502020204030204" pitchFamily="34" charset="0"/>
                      </a:endParaRPr>
                    </a:p>
                  </a:txBody>
                  <a:tcPr marL="118872" marR="118872"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4181765039"/>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NCT03260491*</a:t>
                      </a:r>
                    </a:p>
                  </a:txBody>
                  <a:tcPr marL="118872" marR="118872"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algn="ctr">
                        <a:spcBef>
                          <a:spcPts val="0"/>
                        </a:spcBef>
                        <a:spcAft>
                          <a:spcPts val="0"/>
                        </a:spcAft>
                      </a:pPr>
                      <a:r>
                        <a:rPr lang="en-US" sz="1600" b="0" dirty="0">
                          <a:solidFill>
                            <a:schemeClr val="bg1"/>
                          </a:solidFill>
                          <a:effectLst/>
                          <a:latin typeface="Calibri" panose="020F0502020204030204" pitchFamily="34" charset="0"/>
                          <a:cs typeface="Calibri" panose="020F0502020204030204" pitchFamily="34" charset="0"/>
                        </a:rPr>
                        <a:t>I</a:t>
                      </a:r>
                      <a:endParaRPr lang="en-US" sz="16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algn="ctr">
                        <a:spcBef>
                          <a:spcPts val="0"/>
                        </a:spcBef>
                        <a:spcAft>
                          <a:spcPts val="0"/>
                        </a:spcAft>
                      </a:pPr>
                      <a:r>
                        <a:rPr lang="en-US" sz="16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264</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algn="l">
                        <a:spcBef>
                          <a:spcPts val="0"/>
                        </a:spcBef>
                        <a:spcAft>
                          <a:spcPts val="0"/>
                        </a:spcAft>
                      </a:pPr>
                      <a:r>
                        <a:rPr lang="en-US" sz="1600" b="0" i="1" dirty="0">
                          <a:solidFill>
                            <a:schemeClr val="bg1"/>
                          </a:solidFill>
                          <a:effectLst/>
                          <a:latin typeface="Calibri" panose="020F0502020204030204" pitchFamily="34" charset="0"/>
                          <a:cs typeface="Calibri" panose="020F0502020204030204" pitchFamily="34" charset="0"/>
                        </a:rPr>
                        <a:t>EGFR</a:t>
                      </a:r>
                      <a:r>
                        <a:rPr lang="en-US" sz="1600" b="0" i="0" dirty="0">
                          <a:solidFill>
                            <a:schemeClr val="bg1"/>
                          </a:solidFill>
                          <a:effectLst/>
                          <a:latin typeface="Calibri" panose="020F0502020204030204" pitchFamily="34" charset="0"/>
                          <a:cs typeface="Calibri" panose="020F0502020204030204" pitchFamily="34" charset="0"/>
                        </a:rPr>
                        <a:t>-mutated advanced NSCLC with PD </a:t>
                      </a:r>
                      <a:br>
                        <a:rPr lang="en-US" sz="1600" b="0" i="0" dirty="0">
                          <a:solidFill>
                            <a:schemeClr val="bg1"/>
                          </a:solidFill>
                          <a:effectLst/>
                          <a:latin typeface="Calibri" panose="020F0502020204030204" pitchFamily="34" charset="0"/>
                          <a:cs typeface="Calibri" panose="020F0502020204030204" pitchFamily="34" charset="0"/>
                        </a:rPr>
                      </a:br>
                      <a:r>
                        <a:rPr lang="en-US" sz="1600" b="0" i="0" dirty="0">
                          <a:solidFill>
                            <a:schemeClr val="bg1"/>
                          </a:solidFill>
                          <a:effectLst/>
                          <a:latin typeface="Calibri" panose="020F0502020204030204" pitchFamily="34" charset="0"/>
                          <a:cs typeface="Calibri" panose="020F0502020204030204" pitchFamily="34" charset="0"/>
                        </a:rPr>
                        <a:t>on or after EGFR TKI</a:t>
                      </a:r>
                      <a:endParaRPr lang="en-US" sz="1600" b="0" i="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118872" marR="118872">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algn="ctr">
                        <a:spcBef>
                          <a:spcPts val="0"/>
                        </a:spcBef>
                        <a:spcAft>
                          <a:spcPts val="0"/>
                        </a:spcAft>
                      </a:pPr>
                      <a:r>
                        <a:rPr lang="en-US" sz="1600" b="0" dirty="0">
                          <a:solidFill>
                            <a:schemeClr val="bg1"/>
                          </a:solidFill>
                          <a:effectLst/>
                          <a:latin typeface="Calibri" panose="020F0502020204030204" pitchFamily="34" charset="0"/>
                          <a:cs typeface="Calibri" panose="020F0502020204030204" pitchFamily="34" charset="0"/>
                        </a:rPr>
                        <a:t>HER3-DXd</a:t>
                      </a:r>
                      <a:endParaRPr lang="en-US" sz="16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285750" marR="0" indent="-285750" algn="l">
                        <a:spcBef>
                          <a:spcPts val="0"/>
                        </a:spcBef>
                        <a:spcAft>
                          <a:spcPts val="0"/>
                        </a:spcAft>
                        <a:buFont typeface="Wingdings" panose="05000000000000000000" pitchFamily="2" charset="2"/>
                        <a:buChar char="§"/>
                      </a:pPr>
                      <a:r>
                        <a:rPr lang="en-US" sz="16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DLT, AEs (dose escalation)</a:t>
                      </a:r>
                    </a:p>
                    <a:p>
                      <a:pPr marL="285750" marR="0" indent="-285750" algn="l">
                        <a:spcBef>
                          <a:spcPts val="0"/>
                        </a:spcBef>
                        <a:spcAft>
                          <a:spcPts val="0"/>
                        </a:spcAft>
                        <a:buFont typeface="Wingdings" panose="05000000000000000000" pitchFamily="2" charset="2"/>
                        <a:buChar char="§"/>
                      </a:pPr>
                      <a:r>
                        <a:rPr lang="en-US" sz="16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ORR (dose expansion)</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3558627753"/>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NCT04676477</a:t>
                      </a:r>
                    </a:p>
                  </a:txBody>
                  <a:tcPr marL="118872" marR="118872"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spcBef>
                          <a:spcPts val="0"/>
                        </a:spcBef>
                        <a:spcAft>
                          <a:spcPts val="0"/>
                        </a:spcAft>
                      </a:pPr>
                      <a:r>
                        <a:rPr lang="en-US" sz="1600" b="0" dirty="0">
                          <a:solidFill>
                            <a:schemeClr val="bg1"/>
                          </a:solidFill>
                          <a:effectLst/>
                          <a:latin typeface="Calibri" panose="020F0502020204030204" pitchFamily="34" charset="0"/>
                          <a:cs typeface="Calibri" panose="020F0502020204030204" pitchFamily="34" charset="0"/>
                        </a:rPr>
                        <a:t>I</a:t>
                      </a:r>
                      <a:endParaRPr lang="en-US" sz="16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spcBef>
                          <a:spcPts val="0"/>
                        </a:spcBef>
                        <a:spcAft>
                          <a:spcPts val="0"/>
                        </a:spcAft>
                      </a:pPr>
                      <a:r>
                        <a:rPr lang="en-US" sz="16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252</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indent="0" algn="l">
                        <a:spcBef>
                          <a:spcPts val="0"/>
                        </a:spcBef>
                        <a:spcAft>
                          <a:spcPts val="0"/>
                        </a:spcAft>
                        <a:buFont typeface="Arial" panose="020B0604020202020204" pitchFamily="34" charset="0"/>
                        <a:buNone/>
                      </a:pPr>
                      <a:r>
                        <a:rPr lang="en-US" sz="1600" b="0" i="1" dirty="0">
                          <a:solidFill>
                            <a:schemeClr val="bg1"/>
                          </a:solidFill>
                          <a:effectLst/>
                          <a:latin typeface="Calibri" panose="020F0502020204030204" pitchFamily="34" charset="0"/>
                          <a:cs typeface="Calibri" panose="020F0502020204030204" pitchFamily="34" charset="0"/>
                        </a:rPr>
                        <a:t>EGFR</a:t>
                      </a:r>
                      <a:r>
                        <a:rPr lang="en-US" sz="1600" b="0" i="0" dirty="0">
                          <a:solidFill>
                            <a:schemeClr val="bg1"/>
                          </a:solidFill>
                          <a:effectLst/>
                          <a:latin typeface="Calibri" panose="020F0502020204030204" pitchFamily="34" charset="0"/>
                          <a:cs typeface="Calibri" panose="020F0502020204030204" pitchFamily="34" charset="0"/>
                        </a:rPr>
                        <a:t>-mutated advanced NSCLC: </a:t>
                      </a:r>
                    </a:p>
                    <a:p>
                      <a:pPr marL="285750" marR="0" indent="-285750" algn="l" defTabSz="914126" rtl="0" eaLnBrk="1" latinLnBrk="0" hangingPunct="1">
                        <a:spcBef>
                          <a:spcPts val="0"/>
                        </a:spcBef>
                        <a:spcAft>
                          <a:spcPts val="0"/>
                        </a:spcAft>
                        <a:buFont typeface="Wingdings" panose="05000000000000000000" pitchFamily="2" charset="2"/>
                        <a:buChar char="§"/>
                      </a:pPr>
                      <a:r>
                        <a:rPr lang="en-US" sz="1600" b="0" kern="1200" dirty="0">
                          <a:solidFill>
                            <a:schemeClr val="bg1"/>
                          </a:solidFill>
                          <a:effectLst/>
                          <a:latin typeface="Calibri" panose="020F0502020204030204" pitchFamily="34" charset="0"/>
                          <a:cs typeface="Calibri" panose="020F0502020204030204" pitchFamily="34" charset="0"/>
                        </a:rPr>
                        <a:t>Newly diagnosed (1L dose expansion)</a:t>
                      </a:r>
                    </a:p>
                    <a:p>
                      <a:pPr marL="285750" marR="0" indent="-285750" algn="l" defTabSz="914126" rtl="0" eaLnBrk="1" latinLnBrk="0" hangingPunct="1">
                        <a:spcBef>
                          <a:spcPts val="0"/>
                        </a:spcBef>
                        <a:spcAft>
                          <a:spcPts val="0"/>
                        </a:spcAft>
                        <a:buFont typeface="Wingdings" panose="05000000000000000000" pitchFamily="2" charset="2"/>
                        <a:buChar char="§"/>
                      </a:pPr>
                      <a:r>
                        <a:rPr lang="en-US" sz="1600" b="0" kern="1200" dirty="0">
                          <a:solidFill>
                            <a:schemeClr val="bg1"/>
                          </a:solidFill>
                          <a:effectLst/>
                          <a:latin typeface="Calibri" panose="020F0502020204030204" pitchFamily="34" charset="0"/>
                          <a:cs typeface="Calibri" panose="020F0502020204030204" pitchFamily="34" charset="0"/>
                        </a:rPr>
                        <a:t>With PD following osimertinib (dose escalation, 2L dose expansion)</a:t>
                      </a:r>
                      <a:endParaRPr lang="en-US" sz="1600" b="0" kern="12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118872" marR="118872">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spcBef>
                          <a:spcPts val="0"/>
                        </a:spcBef>
                        <a:spcAft>
                          <a:spcPts val="0"/>
                        </a:spcAft>
                      </a:pPr>
                      <a:r>
                        <a:rPr lang="en-US" sz="1600" b="0" dirty="0">
                          <a:solidFill>
                            <a:schemeClr val="bg1"/>
                          </a:solidFill>
                          <a:effectLst/>
                          <a:latin typeface="Calibri" panose="020F0502020204030204" pitchFamily="34" charset="0"/>
                          <a:cs typeface="Calibri" panose="020F0502020204030204" pitchFamily="34" charset="0"/>
                        </a:rPr>
                        <a:t>HER3-DXd </a:t>
                      </a:r>
                      <a:br>
                        <a:rPr lang="en-US" sz="1600" b="0" dirty="0">
                          <a:solidFill>
                            <a:schemeClr val="bg1"/>
                          </a:solidFill>
                          <a:effectLst/>
                          <a:latin typeface="Calibri" panose="020F0502020204030204" pitchFamily="34" charset="0"/>
                          <a:cs typeface="Calibri" panose="020F0502020204030204" pitchFamily="34" charset="0"/>
                        </a:rPr>
                      </a:br>
                      <a:r>
                        <a:rPr lang="en-US" sz="1600" b="0" dirty="0">
                          <a:solidFill>
                            <a:schemeClr val="bg1"/>
                          </a:solidFill>
                          <a:effectLst/>
                          <a:latin typeface="Calibri" panose="020F0502020204030204" pitchFamily="34" charset="0"/>
                          <a:cs typeface="Calibri" panose="020F0502020204030204" pitchFamily="34" charset="0"/>
                        </a:rPr>
                        <a:t>+ osimertinib</a:t>
                      </a:r>
                      <a:endParaRPr lang="en-US" sz="16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285750" marR="0" indent="-285750" algn="l">
                        <a:spcBef>
                          <a:spcPts val="0"/>
                        </a:spcBef>
                        <a:spcAft>
                          <a:spcPts val="0"/>
                        </a:spcAft>
                        <a:buFont typeface="Wingdings" panose="05000000000000000000" pitchFamily="2" charset="2"/>
                        <a:buChar char="§"/>
                      </a:pPr>
                      <a:r>
                        <a:rPr lang="en-US" sz="16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DLT, AEs (dose escalation)</a:t>
                      </a:r>
                    </a:p>
                    <a:p>
                      <a:pPr marL="285750" marR="0" indent="-285750" algn="l">
                        <a:spcBef>
                          <a:spcPts val="0"/>
                        </a:spcBef>
                        <a:spcAft>
                          <a:spcPts val="0"/>
                        </a:spcAft>
                        <a:buFont typeface="Wingdings" panose="05000000000000000000" pitchFamily="2" charset="2"/>
                        <a:buChar char="§"/>
                      </a:pPr>
                      <a:r>
                        <a:rPr lang="en-US" sz="16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ORR (2L dose expansion)</a:t>
                      </a:r>
                    </a:p>
                    <a:p>
                      <a:pPr marL="285750" marR="0" indent="-285750" algn="l">
                        <a:spcBef>
                          <a:spcPts val="0"/>
                        </a:spcBef>
                        <a:spcAft>
                          <a:spcPts val="0"/>
                        </a:spcAft>
                        <a:buFont typeface="Wingdings" panose="05000000000000000000" pitchFamily="2" charset="2"/>
                        <a:buChar char="§"/>
                      </a:pPr>
                      <a:r>
                        <a:rPr lang="en-US" sz="16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AEs (1L dose expansion)</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88330001"/>
                  </a:ext>
                </a:extLst>
              </a:tr>
              <a:tr h="118872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HERTHENA-Lung 01 (NCT04619004)</a:t>
                      </a:r>
                    </a:p>
                  </a:txBody>
                  <a:tcPr marL="118872" marR="118872"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spcBef>
                          <a:spcPts val="0"/>
                        </a:spcBef>
                        <a:spcAft>
                          <a:spcPts val="0"/>
                        </a:spcAft>
                      </a:pPr>
                      <a:r>
                        <a:rPr lang="en-US" sz="16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II</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spcBef>
                          <a:spcPts val="0"/>
                        </a:spcBef>
                        <a:spcAft>
                          <a:spcPts val="0"/>
                        </a:spcAft>
                      </a:pPr>
                      <a:r>
                        <a:rPr lang="en-US" sz="16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420</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l">
                        <a:spcBef>
                          <a:spcPts val="0"/>
                        </a:spcBef>
                        <a:spcAft>
                          <a:spcPts val="0"/>
                        </a:spcAft>
                      </a:pPr>
                      <a:r>
                        <a:rPr lang="en-US" sz="1600" b="0" i="1" dirty="0">
                          <a:solidFill>
                            <a:schemeClr val="bg1"/>
                          </a:solidFill>
                          <a:effectLst/>
                          <a:latin typeface="Calibri" panose="020F0502020204030204" pitchFamily="34" charset="0"/>
                          <a:cs typeface="Calibri" panose="020F0502020204030204" pitchFamily="34" charset="0"/>
                        </a:rPr>
                        <a:t>EGFR</a:t>
                      </a:r>
                      <a:r>
                        <a:rPr lang="en-US" sz="1600" b="0" i="0" dirty="0">
                          <a:solidFill>
                            <a:schemeClr val="bg1"/>
                          </a:solidFill>
                          <a:effectLst/>
                          <a:latin typeface="Calibri" panose="020F0502020204030204" pitchFamily="34" charset="0"/>
                          <a:cs typeface="Calibri" panose="020F0502020204030204" pitchFamily="34" charset="0"/>
                        </a:rPr>
                        <a:t>-mutated advanced NSCLC with PD </a:t>
                      </a:r>
                      <a:br>
                        <a:rPr lang="en-US" sz="1600" b="0" i="0" dirty="0">
                          <a:solidFill>
                            <a:schemeClr val="bg1"/>
                          </a:solidFill>
                          <a:effectLst/>
                          <a:latin typeface="Calibri" panose="020F0502020204030204" pitchFamily="34" charset="0"/>
                          <a:cs typeface="Calibri" panose="020F0502020204030204" pitchFamily="34" charset="0"/>
                        </a:rPr>
                      </a:br>
                      <a:r>
                        <a:rPr lang="en-US" sz="1600" b="0" i="0" dirty="0">
                          <a:solidFill>
                            <a:schemeClr val="bg1"/>
                          </a:solidFill>
                          <a:effectLst/>
                          <a:latin typeface="Calibri" panose="020F0502020204030204" pitchFamily="34" charset="0"/>
                          <a:cs typeface="Calibri" panose="020F0502020204030204" pitchFamily="34" charset="0"/>
                        </a:rPr>
                        <a:t>on or after ≥1 EGFR TKI and plt-based CT</a:t>
                      </a:r>
                    </a:p>
                  </a:txBody>
                  <a:tcPr marL="118872" marR="118872">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spcBef>
                          <a:spcPts val="0"/>
                        </a:spcBef>
                        <a:spcAft>
                          <a:spcPts val="0"/>
                        </a:spcAft>
                      </a:pPr>
                      <a:r>
                        <a:rPr lang="en-US" sz="1600" b="0" dirty="0">
                          <a:solidFill>
                            <a:schemeClr val="bg1"/>
                          </a:solidFill>
                          <a:effectLst/>
                          <a:latin typeface="Calibri" panose="020F0502020204030204" pitchFamily="34" charset="0"/>
                          <a:cs typeface="Calibri" panose="020F0502020204030204" pitchFamily="34" charset="0"/>
                        </a:rPr>
                        <a:t>HER3-DXd</a:t>
                      </a:r>
                      <a:endParaRPr lang="en-US" sz="16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spcBef>
                          <a:spcPts val="0"/>
                        </a:spcBef>
                        <a:spcAft>
                          <a:spcPts val="0"/>
                        </a:spcAft>
                      </a:pPr>
                      <a:r>
                        <a:rPr lang="en-US" sz="1600" b="0" dirty="0">
                          <a:solidFill>
                            <a:schemeClr val="bg1"/>
                          </a:solidFill>
                          <a:effectLst/>
                          <a:latin typeface="Calibri" panose="020F0502020204030204" pitchFamily="34" charset="0"/>
                          <a:cs typeface="Calibri" panose="020F0502020204030204" pitchFamily="34" charset="0"/>
                        </a:rPr>
                        <a:t>ORR</a:t>
                      </a:r>
                      <a:endParaRPr lang="en-US" sz="16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421505604"/>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HERTHENA-Lung 02 (NCT05338970)</a:t>
                      </a:r>
                    </a:p>
                  </a:txBody>
                  <a:tcPr marL="118872" marR="118872"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spcBef>
                          <a:spcPts val="0"/>
                        </a:spcBef>
                        <a:spcAft>
                          <a:spcPts val="0"/>
                        </a:spcAft>
                      </a:pPr>
                      <a:r>
                        <a:rPr lang="en-US" sz="16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III</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spcBef>
                          <a:spcPts val="0"/>
                        </a:spcBef>
                        <a:spcAft>
                          <a:spcPts val="0"/>
                        </a:spcAft>
                      </a:pPr>
                      <a:r>
                        <a:rPr lang="en-US" sz="16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560</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l">
                        <a:spcBef>
                          <a:spcPts val="0"/>
                        </a:spcBef>
                        <a:spcAft>
                          <a:spcPts val="0"/>
                        </a:spcAft>
                      </a:pPr>
                      <a:r>
                        <a:rPr lang="en-US" sz="1600" b="0" i="1" dirty="0">
                          <a:solidFill>
                            <a:schemeClr val="bg1"/>
                          </a:solidFill>
                          <a:effectLst/>
                          <a:latin typeface="Calibri" panose="020F0502020204030204" pitchFamily="34" charset="0"/>
                          <a:cs typeface="Calibri" panose="020F0502020204030204" pitchFamily="34" charset="0"/>
                        </a:rPr>
                        <a:t>EGFR</a:t>
                      </a:r>
                      <a:r>
                        <a:rPr lang="en-US" sz="1600" b="0" i="0" dirty="0">
                          <a:solidFill>
                            <a:schemeClr val="bg1"/>
                          </a:solidFill>
                          <a:effectLst/>
                          <a:latin typeface="Calibri" panose="020F0502020204030204" pitchFamily="34" charset="0"/>
                          <a:cs typeface="Calibri" panose="020F0502020204030204" pitchFamily="34" charset="0"/>
                        </a:rPr>
                        <a:t>-mutated advanced NSCLC with PD </a:t>
                      </a:r>
                      <a:br>
                        <a:rPr lang="en-US" sz="1600" b="0" i="0" dirty="0">
                          <a:solidFill>
                            <a:schemeClr val="bg1"/>
                          </a:solidFill>
                          <a:effectLst/>
                          <a:latin typeface="Calibri" panose="020F0502020204030204" pitchFamily="34" charset="0"/>
                          <a:cs typeface="Calibri" panose="020F0502020204030204" pitchFamily="34" charset="0"/>
                        </a:rPr>
                      </a:br>
                      <a:r>
                        <a:rPr lang="en-US" sz="1600" b="0" i="0" dirty="0">
                          <a:solidFill>
                            <a:schemeClr val="bg1"/>
                          </a:solidFill>
                          <a:effectLst/>
                          <a:latin typeface="Calibri" panose="020F0502020204030204" pitchFamily="34" charset="0"/>
                          <a:cs typeface="Calibri" panose="020F0502020204030204" pitchFamily="34" charset="0"/>
                        </a:rPr>
                        <a:t>on or after 1-2 EGFR TKIs, which must include a 3rd-gen EGFR TKI</a:t>
                      </a:r>
                      <a:endParaRPr lang="en-US" sz="1600" b="0" i="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118872" marR="118872">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spcBef>
                          <a:spcPts val="0"/>
                        </a:spcBef>
                        <a:spcAft>
                          <a:spcPts val="0"/>
                        </a:spcAft>
                      </a:pPr>
                      <a:r>
                        <a:rPr lang="en-US" sz="1600" b="0" dirty="0">
                          <a:solidFill>
                            <a:schemeClr val="bg1"/>
                          </a:solidFill>
                          <a:effectLst/>
                          <a:latin typeface="Calibri" panose="020F0502020204030204" pitchFamily="34" charset="0"/>
                          <a:cs typeface="Calibri" panose="020F0502020204030204" pitchFamily="34" charset="0"/>
                        </a:rPr>
                        <a:t>HER3-DXd </a:t>
                      </a:r>
                      <a:br>
                        <a:rPr lang="en-US" sz="1600" b="0" dirty="0">
                          <a:solidFill>
                            <a:schemeClr val="bg1"/>
                          </a:solidFill>
                          <a:effectLst/>
                          <a:latin typeface="Calibri" panose="020F0502020204030204" pitchFamily="34" charset="0"/>
                          <a:cs typeface="Calibri" panose="020F0502020204030204" pitchFamily="34" charset="0"/>
                        </a:rPr>
                      </a:br>
                      <a:r>
                        <a:rPr lang="en-US" sz="1600" b="0" dirty="0">
                          <a:solidFill>
                            <a:schemeClr val="bg1"/>
                          </a:solidFill>
                          <a:effectLst/>
                          <a:latin typeface="Calibri" panose="020F0502020204030204" pitchFamily="34" charset="0"/>
                          <a:cs typeface="Calibri" panose="020F0502020204030204" pitchFamily="34" charset="0"/>
                        </a:rPr>
                        <a:t>+ </a:t>
                      </a:r>
                      <a:r>
                        <a:rPr lang="en-US" sz="16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plt-based CT</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126"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600" b="0" dirty="0">
                          <a:solidFill>
                            <a:schemeClr val="bg1"/>
                          </a:solidFill>
                          <a:effectLst/>
                          <a:latin typeface="Calibri" panose="020F0502020204030204" pitchFamily="34" charset="0"/>
                          <a:cs typeface="Calibri" panose="020F0502020204030204" pitchFamily="34" charset="0"/>
                        </a:rPr>
                        <a:t>PFS</a:t>
                      </a:r>
                      <a:endParaRPr lang="en-US" sz="16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642008476"/>
                  </a:ext>
                </a:extLst>
              </a:tr>
            </a:tbl>
          </a:graphicData>
        </a:graphic>
      </p:graphicFrame>
      <p:sp>
        <p:nvSpPr>
          <p:cNvPr id="8" name="Text Box 30">
            <a:extLst>
              <a:ext uri="{FF2B5EF4-FFF2-40B4-BE49-F238E27FC236}">
                <a16:creationId xmlns:a16="http://schemas.microsoft.com/office/drawing/2014/main" id="{A8545364-780C-D207-A773-CE4F5490B96F}"/>
              </a:ext>
            </a:extLst>
          </p:cNvPr>
          <p:cNvSpPr txBox="1">
            <a:spLocks noChangeArrowheads="1"/>
          </p:cNvSpPr>
          <p:nvPr/>
        </p:nvSpPr>
        <p:spPr bwMode="auto">
          <a:xfrm>
            <a:off x="512046" y="5845872"/>
            <a:ext cx="11376185"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mn-cs"/>
              </a:rPr>
              <a:t>*P</a:t>
            </a:r>
            <a:r>
              <a:rPr lang="en-US" sz="1400" b="0" dirty="0">
                <a:solidFill>
                  <a:srgbClr val="000000"/>
                </a:solidFill>
                <a:latin typeface="Calibri" panose="020F0502020204030204" pitchFamily="34" charset="0"/>
              </a:rPr>
              <a:t>lease see earlier slides in this section f</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mn-cs"/>
              </a:rPr>
              <a:t>or a </a:t>
            </a:r>
            <a:r>
              <a:rPr lang="en-US" sz="1400" b="0" dirty="0">
                <a:solidFill>
                  <a:srgbClr val="000000"/>
                </a:solidFill>
                <a:latin typeface="Calibri" panose="020F0502020204030204" pitchFamily="34" charset="0"/>
              </a:rPr>
              <a:t>report from this ongoing trial on cohort with </a:t>
            </a:r>
            <a:r>
              <a:rPr lang="en-US" sz="1400" b="0" i="1" dirty="0">
                <a:solidFill>
                  <a:srgbClr val="000000"/>
                </a:solidFill>
                <a:latin typeface="Calibri" panose="020F0502020204030204" pitchFamily="34" charset="0"/>
              </a:rPr>
              <a:t>EGFR</a:t>
            </a:r>
            <a:r>
              <a:rPr lang="en-US" sz="1400" b="0" dirty="0">
                <a:solidFill>
                  <a:srgbClr val="000000"/>
                </a:solidFill>
                <a:latin typeface="Calibri" panose="020F0502020204030204" pitchFamily="34" charset="0"/>
              </a:rPr>
              <a:t>m NSCLC adenocarcinoma after failure of EGFR TKI therapy.</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mn-cs"/>
            </a:endParaRPr>
          </a:p>
        </p:txBody>
      </p:sp>
    </p:spTree>
    <p:extLst>
      <p:ext uri="{BB962C8B-B14F-4D97-AF65-F5344CB8AC3E}">
        <p14:creationId xmlns:p14="http://schemas.microsoft.com/office/powerpoint/2010/main" val="346730430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17192F-B20A-7267-EE62-74E650A5FE96}"/>
              </a:ext>
            </a:extLst>
          </p:cNvPr>
          <p:cNvSpPr>
            <a:spLocks noGrp="1"/>
          </p:cNvSpPr>
          <p:nvPr>
            <p:ph type="title"/>
          </p:nvPr>
        </p:nvSpPr>
        <p:spPr/>
        <p:txBody>
          <a:bodyPr/>
          <a:lstStyle/>
          <a:p>
            <a:r>
              <a:rPr lang="en-US" dirty="0"/>
              <a:t>Third-line Clinical Trials:</a:t>
            </a:r>
            <a:br>
              <a:rPr lang="en-US" dirty="0"/>
            </a:br>
            <a:r>
              <a:rPr lang="en-US" dirty="0"/>
              <a:t>Amivantamab + Lazertinib</a:t>
            </a:r>
          </a:p>
        </p:txBody>
      </p:sp>
    </p:spTree>
    <p:extLst>
      <p:ext uri="{BB962C8B-B14F-4D97-AF65-F5344CB8AC3E}">
        <p14:creationId xmlns:p14="http://schemas.microsoft.com/office/powerpoint/2010/main" val="126363080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7" name="Rectangle 1246">
            <a:extLst>
              <a:ext uri="{FF2B5EF4-FFF2-40B4-BE49-F238E27FC236}">
                <a16:creationId xmlns:a16="http://schemas.microsoft.com/office/drawing/2014/main" id="{5C8C9133-99E7-5AAE-7828-40C88FD11BB9}"/>
              </a:ext>
            </a:extLst>
          </p:cNvPr>
          <p:cNvSpPr/>
          <p:nvPr/>
        </p:nvSpPr>
        <p:spPr bwMode="auto">
          <a:xfrm flipV="1">
            <a:off x="8330709" y="3975046"/>
            <a:ext cx="2558454" cy="2650602"/>
          </a:xfrm>
          <a:prstGeom prst="rect">
            <a:avLst/>
          </a:prstGeom>
          <a:gradFill flip="none" rotWithShape="1">
            <a:gsLst>
              <a:gs pos="77000">
                <a:schemeClr val="accent5">
                  <a:lumMod val="20000"/>
                  <a:lumOff val="80000"/>
                  <a:alpha val="0"/>
                </a:schemeClr>
              </a:gs>
              <a:gs pos="2000">
                <a:schemeClr val="accent5">
                  <a:lumMod val="20000"/>
                  <a:lumOff val="80000"/>
                </a:schemeClr>
              </a:gs>
            </a:gsLst>
            <a:lin ang="16200000" scaled="1"/>
            <a:tileRect/>
          </a:gra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46" name="Rectangle 1245">
            <a:extLst>
              <a:ext uri="{FF2B5EF4-FFF2-40B4-BE49-F238E27FC236}">
                <a16:creationId xmlns:a16="http://schemas.microsoft.com/office/drawing/2014/main" id="{5B5CE7F5-8B2E-97CD-790D-ADD79112F241}"/>
              </a:ext>
            </a:extLst>
          </p:cNvPr>
          <p:cNvSpPr/>
          <p:nvPr/>
        </p:nvSpPr>
        <p:spPr bwMode="auto">
          <a:xfrm>
            <a:off x="8330709" y="1342993"/>
            <a:ext cx="2558454" cy="2650602"/>
          </a:xfrm>
          <a:prstGeom prst="rect">
            <a:avLst/>
          </a:prstGeom>
          <a:gradFill flip="none" rotWithShape="1">
            <a:gsLst>
              <a:gs pos="77000">
                <a:schemeClr val="accent1">
                  <a:lumMod val="20000"/>
                  <a:lumOff val="80000"/>
                  <a:shade val="67500"/>
                  <a:satMod val="115000"/>
                  <a:alpha val="0"/>
                </a:schemeClr>
              </a:gs>
              <a:gs pos="2000">
                <a:schemeClr val="accent1">
                  <a:lumMod val="20000"/>
                  <a:lumOff val="80000"/>
                  <a:shade val="100000"/>
                  <a:satMod val="115000"/>
                </a:schemeClr>
              </a:gs>
            </a:gsLst>
            <a:lin ang="16200000" scaled="1"/>
            <a:tileRect/>
          </a:gra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68" name="Text Box 15">
            <a:extLst>
              <a:ext uri="{FF2B5EF4-FFF2-40B4-BE49-F238E27FC236}">
                <a16:creationId xmlns:a16="http://schemas.microsoft.com/office/drawing/2014/main" id="{7A8BB359-85A9-E2D2-83AF-B2FD9085E8AC}"/>
              </a:ext>
            </a:extLst>
          </p:cNvPr>
          <p:cNvSpPr txBox="1">
            <a:spLocks noChangeArrowheads="1"/>
          </p:cNvSpPr>
          <p:nvPr/>
        </p:nvSpPr>
        <p:spPr bwMode="auto">
          <a:xfrm>
            <a:off x="406361" y="6189980"/>
            <a:ext cx="6930181" cy="461665"/>
          </a:xfrm>
          <a:prstGeom prst="rect">
            <a:avLst/>
          </a:prstGeom>
          <a:solidFill>
            <a:schemeClr val="tx1"/>
          </a:solid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Moores. Cancer Res. 2016;76:3942. 2. Vijayaraghavan. Mol Cancer Ther. 2020;19:2044. 3. Yun. Cancer Discov. 2020;10:1194. 4. Cho. ESMO 2018. Abstr 1497P.  5. Haura. ASCO 2019. Abstr 9009. 6. Amivantamab PI.</a:t>
            </a:r>
          </a:p>
        </p:txBody>
      </p:sp>
      <p:sp>
        <p:nvSpPr>
          <p:cNvPr id="14" name="Title 13">
            <a:extLst>
              <a:ext uri="{FF2B5EF4-FFF2-40B4-BE49-F238E27FC236}">
                <a16:creationId xmlns:a16="http://schemas.microsoft.com/office/drawing/2014/main" id="{BCF645AF-7E93-4FDD-A43E-2979CC28FC79}"/>
              </a:ext>
            </a:extLst>
          </p:cNvPr>
          <p:cNvSpPr>
            <a:spLocks noGrp="1"/>
          </p:cNvSpPr>
          <p:nvPr>
            <p:ph type="title"/>
          </p:nvPr>
        </p:nvSpPr>
        <p:spPr/>
        <p:txBody>
          <a:bodyPr/>
          <a:lstStyle/>
          <a:p>
            <a:r>
              <a:rPr lang="en-US" dirty="0"/>
              <a:t>Amivantamab (JNJ-372): EGFR-MET Bispecific Antibody</a:t>
            </a:r>
          </a:p>
        </p:txBody>
      </p:sp>
      <p:sp>
        <p:nvSpPr>
          <p:cNvPr id="1067" name="Content Placeholder 15">
            <a:extLst>
              <a:ext uri="{FF2B5EF4-FFF2-40B4-BE49-F238E27FC236}">
                <a16:creationId xmlns:a16="http://schemas.microsoft.com/office/drawing/2014/main" id="{C7CE6CD1-5E63-43C6-95A5-E4D2EEDCE369}"/>
              </a:ext>
            </a:extLst>
          </p:cNvPr>
          <p:cNvSpPr>
            <a:spLocks noGrp="1"/>
          </p:cNvSpPr>
          <p:nvPr>
            <p:ph idx="1"/>
          </p:nvPr>
        </p:nvSpPr>
        <p:spPr>
          <a:xfrm>
            <a:off x="604675" y="1513047"/>
            <a:ext cx="7331585" cy="4650686"/>
          </a:xfrm>
        </p:spPr>
        <p:txBody>
          <a:bodyPr/>
          <a:lstStyle/>
          <a:p>
            <a:r>
              <a:rPr lang="en-US" sz="2200" dirty="0"/>
              <a:t>Fully humanized, bispecific IgG1 Ab targeting </a:t>
            </a:r>
            <a:r>
              <a:rPr lang="en-US" sz="2200" i="1" dirty="0"/>
              <a:t>EGFR</a:t>
            </a:r>
            <a:r>
              <a:rPr lang="en-US" sz="2200" dirty="0"/>
              <a:t> mutations and </a:t>
            </a:r>
            <a:r>
              <a:rPr lang="en-US" sz="2200" i="1" dirty="0"/>
              <a:t>MET </a:t>
            </a:r>
            <a:r>
              <a:rPr lang="en-US" sz="2200" dirty="0"/>
              <a:t>mutations/amplifications via unique MoA</a:t>
            </a:r>
            <a:r>
              <a:rPr lang="en-US" sz="2200" baseline="30000" dirty="0"/>
              <a:t>1,2</a:t>
            </a:r>
          </a:p>
          <a:p>
            <a:pPr lvl="1"/>
            <a:r>
              <a:rPr lang="en-US" sz="2000" dirty="0"/>
              <a:t>3 MoAs: receptor degradation, immune cell–directing activity, inhibition of ligand binding</a:t>
            </a:r>
          </a:p>
          <a:p>
            <a:r>
              <a:rPr lang="en-US" sz="2200" dirty="0"/>
              <a:t>Demonstrated activity as monotherapy against diversity of activating and resistance </a:t>
            </a:r>
            <a:r>
              <a:rPr lang="en-US" sz="2200" i="1" dirty="0"/>
              <a:t>EGFR</a:t>
            </a:r>
            <a:r>
              <a:rPr lang="en-US" sz="2200" dirty="0"/>
              <a:t> mutations (eg, ex19del, L858R, T790M, C797S, ex20ins)</a:t>
            </a:r>
            <a:r>
              <a:rPr lang="en-US" sz="2200" baseline="30000" dirty="0"/>
              <a:t>3-5</a:t>
            </a:r>
          </a:p>
          <a:p>
            <a:pPr lvl="1"/>
            <a:r>
              <a:rPr lang="en-US" sz="2000" dirty="0"/>
              <a:t>Potential clinical benefit for </a:t>
            </a:r>
            <a:r>
              <a:rPr lang="en-US" sz="2000" i="1" dirty="0"/>
              <a:t>EGFR</a:t>
            </a:r>
            <a:r>
              <a:rPr lang="en-US" sz="2000" dirty="0"/>
              <a:t>-mutated NSCLC, including TKI-resistant populations</a:t>
            </a:r>
          </a:p>
          <a:p>
            <a:r>
              <a:rPr lang="en-US" sz="2200" dirty="0"/>
              <a:t>Received FDA accelerated approval for locally advanced/metastatic NSCLC with </a:t>
            </a:r>
            <a:r>
              <a:rPr lang="en-US" sz="2200" i="1" dirty="0"/>
              <a:t>EGFR</a:t>
            </a:r>
            <a:r>
              <a:rPr lang="en-US" sz="2200" dirty="0"/>
              <a:t> ex20ins </a:t>
            </a:r>
            <a:br>
              <a:rPr lang="en-US" sz="2200" dirty="0"/>
            </a:br>
            <a:r>
              <a:rPr lang="en-US" sz="2200" dirty="0"/>
              <a:t>with PD on/after platinum-based chemotherapy</a:t>
            </a:r>
            <a:r>
              <a:rPr lang="en-US" sz="2200" baseline="30000" dirty="0"/>
              <a:t>6</a:t>
            </a:r>
            <a:endParaRPr lang="en-US" sz="2200" dirty="0"/>
          </a:p>
        </p:txBody>
      </p:sp>
      <p:sp>
        <p:nvSpPr>
          <p:cNvPr id="1072" name="TextBox 1071">
            <a:extLst>
              <a:ext uri="{FF2B5EF4-FFF2-40B4-BE49-F238E27FC236}">
                <a16:creationId xmlns:a16="http://schemas.microsoft.com/office/drawing/2014/main" id="{1D9DB75D-5B9A-A150-E86D-E4A8D907E189}"/>
              </a:ext>
            </a:extLst>
          </p:cNvPr>
          <p:cNvSpPr txBox="1"/>
          <p:nvPr/>
        </p:nvSpPr>
        <p:spPr>
          <a:xfrm>
            <a:off x="8246925" y="1326169"/>
            <a:ext cx="994084" cy="707882"/>
          </a:xfrm>
          <a:prstGeom prst="rect">
            <a:avLst/>
          </a:prstGeom>
          <a:noFill/>
          <a:ln w="12700" cap="flat">
            <a:noFill/>
            <a:miter lim="400000"/>
          </a:ln>
          <a:effectLst/>
          <a:sp3d/>
        </p:spPr>
        <p:txBody>
          <a:bodyPr rot="0" spcFirstLastPara="1" vertOverflow="overflow" horzOverflow="overflow" vert="horz" wrap="square" lIns="45718" tIns="45718" rIns="45718" bIns="45718" numCol="1" spcCol="38100" rtlCol="0" anchor="t">
            <a:spAutoFit/>
          </a:bodyPr>
          <a:lstStyle/>
          <a:p>
            <a:pPr marL="0" marR="0" lvl="0" indent="0" algn="ctr" defTabSz="914400" rtl="0" eaLnBrk="1" fontAlgn="auto" latinLnBrk="0" hangingPunct="0">
              <a:lnSpc>
                <a:spcPct val="100000"/>
              </a:lnSpc>
              <a:spcBef>
                <a:spcPts val="0"/>
              </a:spcBef>
              <a:spcAft>
                <a:spcPts val="0"/>
              </a:spcAft>
              <a:buClrTx/>
              <a:buSzTx/>
              <a:buFontTx/>
              <a:buNone/>
              <a:tabLst/>
              <a:defRPr/>
            </a:pPr>
            <a:r>
              <a:rPr kumimoji="0" lang="en-US" sz="2000" b="1"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sym typeface="Helvetica"/>
              </a:rPr>
              <a:t>EGFR </a:t>
            </a:r>
          </a:p>
          <a:p>
            <a:pPr marL="0" marR="0" lvl="0" indent="0" algn="ctr" defTabSz="914400" rtl="0" eaLnBrk="1" fontAlgn="auto" latinLnBrk="0" hangingPunct="0">
              <a:lnSpc>
                <a:spcPct val="100000"/>
              </a:lnSpc>
              <a:spcBef>
                <a:spcPts val="0"/>
              </a:spcBef>
              <a:spcAft>
                <a:spcPts val="0"/>
              </a:spcAft>
              <a:buClrTx/>
              <a:buSzTx/>
              <a:buFontTx/>
              <a:buNone/>
              <a:tabLst/>
              <a:defRPr/>
            </a:pPr>
            <a:r>
              <a:rPr kumimoji="0" lang="en-US" sz="2000" b="1"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sym typeface="Helvetica"/>
              </a:rPr>
              <a:t>Binding</a:t>
            </a:r>
            <a:endParaRPr kumimoji="0" lang="en-GB" sz="2000" b="1"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sym typeface="Helvetica"/>
            </a:endParaRPr>
          </a:p>
        </p:txBody>
      </p:sp>
      <p:sp>
        <p:nvSpPr>
          <p:cNvPr id="1076" name="TextBox 1075">
            <a:extLst>
              <a:ext uri="{FF2B5EF4-FFF2-40B4-BE49-F238E27FC236}">
                <a16:creationId xmlns:a16="http://schemas.microsoft.com/office/drawing/2014/main" id="{5F5ACC37-73CC-CC19-1244-A7C19E55A230}"/>
              </a:ext>
            </a:extLst>
          </p:cNvPr>
          <p:cNvSpPr txBox="1"/>
          <p:nvPr/>
        </p:nvSpPr>
        <p:spPr>
          <a:xfrm>
            <a:off x="9750594" y="1326169"/>
            <a:ext cx="994084" cy="707882"/>
          </a:xfrm>
          <a:prstGeom prst="rect">
            <a:avLst/>
          </a:prstGeom>
          <a:noFill/>
          <a:ln w="12700" cap="flat">
            <a:noFill/>
            <a:miter lim="400000"/>
          </a:ln>
          <a:effectLst/>
          <a:sp3d/>
        </p:spPr>
        <p:txBody>
          <a:bodyPr rot="0" spcFirstLastPara="1" vertOverflow="overflow" horzOverflow="overflow" vert="horz" wrap="square" lIns="45718" tIns="45718" rIns="45718" bIns="45718" numCol="1" spcCol="38100" rtlCol="0" anchor="t">
            <a:spAutoFit/>
          </a:bodyPr>
          <a:lstStyle/>
          <a:p>
            <a:pPr marL="0" marR="0" lvl="0" indent="0" algn="ctr" defTabSz="914400" rtl="0" eaLnBrk="1" fontAlgn="auto" latinLnBrk="0" hangingPunct="0">
              <a:lnSpc>
                <a:spcPct val="100000"/>
              </a:lnSpc>
              <a:spcBef>
                <a:spcPts val="0"/>
              </a:spcBef>
              <a:spcAft>
                <a:spcPts val="0"/>
              </a:spcAft>
              <a:buClrTx/>
              <a:buSzTx/>
              <a:buFontTx/>
              <a:buNone/>
              <a:tabLst/>
              <a:defRPr/>
            </a:pPr>
            <a:r>
              <a:rPr kumimoji="0" lang="en-US" sz="2000" b="1"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sym typeface="Helvetica"/>
              </a:rPr>
              <a:t>cMet </a:t>
            </a:r>
          </a:p>
          <a:p>
            <a:pPr marL="0" marR="0" lvl="0" indent="0" algn="ctr" defTabSz="914400" rtl="0" eaLnBrk="1" fontAlgn="auto" latinLnBrk="0" hangingPunct="0">
              <a:lnSpc>
                <a:spcPct val="100000"/>
              </a:lnSpc>
              <a:spcBef>
                <a:spcPts val="0"/>
              </a:spcBef>
              <a:spcAft>
                <a:spcPts val="0"/>
              </a:spcAft>
              <a:buClrTx/>
              <a:buSzTx/>
              <a:buFontTx/>
              <a:buNone/>
              <a:tabLst/>
              <a:defRPr/>
            </a:pPr>
            <a:r>
              <a:rPr kumimoji="0" lang="en-US" sz="2000" b="1"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sym typeface="Helvetica"/>
              </a:rPr>
              <a:t>Binding</a:t>
            </a:r>
            <a:endParaRPr kumimoji="0" lang="en-GB" sz="2000" b="1"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sym typeface="Helvetica"/>
            </a:endParaRPr>
          </a:p>
        </p:txBody>
      </p:sp>
      <p:grpSp>
        <p:nvGrpSpPr>
          <p:cNvPr id="3" name="Group 2">
            <a:extLst>
              <a:ext uri="{FF2B5EF4-FFF2-40B4-BE49-F238E27FC236}">
                <a16:creationId xmlns:a16="http://schemas.microsoft.com/office/drawing/2014/main" id="{5AD55397-043B-0648-B98A-48F7909AAAF1}"/>
              </a:ext>
            </a:extLst>
          </p:cNvPr>
          <p:cNvGrpSpPr/>
          <p:nvPr/>
        </p:nvGrpSpPr>
        <p:grpSpPr>
          <a:xfrm flipV="1">
            <a:off x="8881415" y="1510730"/>
            <a:ext cx="1332478" cy="1332478"/>
            <a:chOff x="7061369" y="1044505"/>
            <a:chExt cx="1828800" cy="1828800"/>
          </a:xfrm>
          <a:effectLst>
            <a:outerShdw blurRad="50800" dist="38100" dir="2700000" algn="tl" rotWithShape="0">
              <a:prstClr val="black">
                <a:alpha val="40000"/>
              </a:prstClr>
            </a:outerShdw>
          </a:effectLst>
        </p:grpSpPr>
        <p:sp>
          <p:nvSpPr>
            <p:cNvPr id="4" name="Freeform 73">
              <a:extLst>
                <a:ext uri="{FF2B5EF4-FFF2-40B4-BE49-F238E27FC236}">
                  <a16:creationId xmlns:a16="http://schemas.microsoft.com/office/drawing/2014/main" id="{EF5141CF-90C9-FE29-63FA-1DDA2FF08B77}"/>
                </a:ext>
              </a:extLst>
            </p:cNvPr>
            <p:cNvSpPr/>
            <p:nvPr/>
          </p:nvSpPr>
          <p:spPr bwMode="auto">
            <a:xfrm>
              <a:off x="8352032" y="1322801"/>
              <a:ext cx="538137" cy="66463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solidFill>
              <a:schemeClr val="accent6"/>
            </a:solidFill>
            <a:ln w="28575">
              <a:solidFill>
                <a:schemeClr val="accent1">
                  <a:lumMod val="50000"/>
                </a:schemeClr>
              </a:solidFill>
              <a:miter lim="800000"/>
              <a:headEnd/>
              <a:tailEnd/>
            </a:ln>
          </p:spPr>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marL="0" marR="0" lvl="0" indent="0" algn="ctr"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5" name="Freeform 74">
              <a:extLst>
                <a:ext uri="{FF2B5EF4-FFF2-40B4-BE49-F238E27FC236}">
                  <a16:creationId xmlns:a16="http://schemas.microsoft.com/office/drawing/2014/main" id="{9E707E43-FAF8-F758-B9A1-A3CAFF8A61E1}"/>
                </a:ext>
              </a:extLst>
            </p:cNvPr>
            <p:cNvSpPr/>
            <p:nvPr/>
          </p:nvSpPr>
          <p:spPr bwMode="auto">
            <a:xfrm flipV="1">
              <a:off x="7061369" y="1348635"/>
              <a:ext cx="538137" cy="66463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solidFill>
              <a:schemeClr val="accent4"/>
            </a:solidFill>
            <a:ln w="28575">
              <a:solidFill>
                <a:schemeClr val="accent1">
                  <a:lumMod val="50000"/>
                </a:schemeClr>
              </a:solidFill>
              <a:miter lim="800000"/>
              <a:headEnd/>
              <a:tailEnd/>
            </a:ln>
          </p:spPr>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marL="0" marR="0" lvl="0" indent="0" algn="ctr"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 name="Freeform 39">
              <a:extLst>
                <a:ext uri="{FF2B5EF4-FFF2-40B4-BE49-F238E27FC236}">
                  <a16:creationId xmlns:a16="http://schemas.microsoft.com/office/drawing/2014/main" id="{DCFD3BF8-0A81-2E6C-D25A-524183395B5B}"/>
                </a:ext>
              </a:extLst>
            </p:cNvPr>
            <p:cNvSpPr/>
            <p:nvPr/>
          </p:nvSpPr>
          <p:spPr bwMode="auto">
            <a:xfrm>
              <a:off x="7999286" y="1044505"/>
              <a:ext cx="773798" cy="182880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16293 w 1319647"/>
                <a:gd name="connsiteY1" fmla="*/ 150038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9647" h="3334194">
                  <a:moveTo>
                    <a:pt x="1010653" y="61604"/>
                  </a:moveTo>
                  <a:lnTo>
                    <a:pt x="16293" y="1500380"/>
                  </a:lnTo>
                  <a:lnTo>
                    <a:pt x="0" y="1713941"/>
                  </a:lnTo>
                  <a:cubicBezTo>
                    <a:pt x="2674" y="2203225"/>
                    <a:pt x="5347" y="2692510"/>
                    <a:pt x="8021" y="3181794"/>
                  </a:cubicBezTo>
                  <a:cubicBezTo>
                    <a:pt x="16042" y="3251310"/>
                    <a:pt x="32084" y="3320826"/>
                    <a:pt x="176463" y="3334194"/>
                  </a:cubicBezTo>
                  <a:cubicBezTo>
                    <a:pt x="352925" y="3310132"/>
                    <a:pt x="344905" y="3262004"/>
                    <a:pt x="368968" y="3197836"/>
                  </a:cubicBezTo>
                  <a:lnTo>
                    <a:pt x="376990" y="1577583"/>
                  </a:lnTo>
                  <a:lnTo>
                    <a:pt x="1283368" y="278173"/>
                  </a:lnTo>
                  <a:cubicBezTo>
                    <a:pt x="1315453" y="184594"/>
                    <a:pt x="1355558" y="147163"/>
                    <a:pt x="1259305" y="45562"/>
                  </a:cubicBezTo>
                  <a:cubicBezTo>
                    <a:pt x="1112252" y="-37323"/>
                    <a:pt x="1085516" y="8131"/>
                    <a:pt x="1010653" y="61604"/>
                  </a:cubicBezTo>
                  <a:close/>
                </a:path>
              </a:pathLst>
            </a:custGeom>
            <a:solidFill>
              <a:schemeClr val="accent6"/>
            </a:solidFill>
            <a:ln w="28575">
              <a:solidFill>
                <a:schemeClr val="accent1">
                  <a:lumMod val="50000"/>
                </a:schemeClr>
              </a:solidFill>
              <a:miter lim="800000"/>
              <a:headEnd/>
              <a:tailEnd/>
            </a:ln>
          </p:spPr>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marL="0" marR="0" lvl="0" indent="0" algn="ctr"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7" name="Freeform 41">
              <a:extLst>
                <a:ext uri="{FF2B5EF4-FFF2-40B4-BE49-F238E27FC236}">
                  <a16:creationId xmlns:a16="http://schemas.microsoft.com/office/drawing/2014/main" id="{A863C65D-B4B0-3EF4-3597-1A6FE84868DD}"/>
                </a:ext>
              </a:extLst>
            </p:cNvPr>
            <p:cNvSpPr/>
            <p:nvPr/>
          </p:nvSpPr>
          <p:spPr bwMode="auto">
            <a:xfrm flipH="1">
              <a:off x="7142075" y="1044505"/>
              <a:ext cx="769465" cy="182880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03264 w 1312258"/>
                <a:gd name="connsiteY0" fmla="*/ 61604 h 3334194"/>
                <a:gd name="connsiteX1" fmla="*/ 32716 w 1312258"/>
                <a:gd name="connsiteY1" fmla="*/ 1481330 h 3334194"/>
                <a:gd name="connsiteX2" fmla="*/ 2136 w 1312258"/>
                <a:gd name="connsiteY2" fmla="*/ 1713941 h 3334194"/>
                <a:gd name="connsiteX3" fmla="*/ 632 w 1312258"/>
                <a:gd name="connsiteY3" fmla="*/ 3181794 h 3334194"/>
                <a:gd name="connsiteX4" fmla="*/ 169074 w 1312258"/>
                <a:gd name="connsiteY4" fmla="*/ 3334194 h 3334194"/>
                <a:gd name="connsiteX5" fmla="*/ 361579 w 1312258"/>
                <a:gd name="connsiteY5" fmla="*/ 3197836 h 3334194"/>
                <a:gd name="connsiteX6" fmla="*/ 369601 w 1312258"/>
                <a:gd name="connsiteY6" fmla="*/ 1577583 h 3334194"/>
                <a:gd name="connsiteX7" fmla="*/ 1275979 w 1312258"/>
                <a:gd name="connsiteY7" fmla="*/ 278173 h 3334194"/>
                <a:gd name="connsiteX8" fmla="*/ 1251916 w 1312258"/>
                <a:gd name="connsiteY8" fmla="*/ 45562 h 3334194"/>
                <a:gd name="connsiteX9" fmla="*/ 1003264 w 1312258"/>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2258" h="3334194">
                  <a:moveTo>
                    <a:pt x="1003264" y="61604"/>
                  </a:moveTo>
                  <a:lnTo>
                    <a:pt x="32716" y="1481330"/>
                  </a:lnTo>
                  <a:cubicBezTo>
                    <a:pt x="19348" y="1558867"/>
                    <a:pt x="5979" y="1593541"/>
                    <a:pt x="2136" y="1713941"/>
                  </a:cubicBezTo>
                  <a:cubicBezTo>
                    <a:pt x="4810" y="2203225"/>
                    <a:pt x="-2042" y="2692510"/>
                    <a:pt x="632" y="3181794"/>
                  </a:cubicBezTo>
                  <a:cubicBezTo>
                    <a:pt x="8653" y="3251310"/>
                    <a:pt x="24695" y="3320826"/>
                    <a:pt x="169074" y="3334194"/>
                  </a:cubicBezTo>
                  <a:cubicBezTo>
                    <a:pt x="345536" y="3310132"/>
                    <a:pt x="337516" y="3262004"/>
                    <a:pt x="361579" y="3197836"/>
                  </a:cubicBezTo>
                  <a:lnTo>
                    <a:pt x="369601" y="1577583"/>
                  </a:lnTo>
                  <a:lnTo>
                    <a:pt x="1275979" y="278173"/>
                  </a:lnTo>
                  <a:cubicBezTo>
                    <a:pt x="1308064" y="184594"/>
                    <a:pt x="1348169" y="147163"/>
                    <a:pt x="1251916" y="45562"/>
                  </a:cubicBezTo>
                  <a:cubicBezTo>
                    <a:pt x="1104863" y="-37323"/>
                    <a:pt x="1078127" y="8131"/>
                    <a:pt x="1003264" y="61604"/>
                  </a:cubicBezTo>
                  <a:close/>
                </a:path>
              </a:pathLst>
            </a:custGeom>
            <a:solidFill>
              <a:schemeClr val="accent4"/>
            </a:solidFill>
            <a:ln w="28575">
              <a:solidFill>
                <a:schemeClr val="accent1">
                  <a:lumMod val="50000"/>
                </a:schemeClr>
              </a:solidFill>
              <a:miter lim="800000"/>
              <a:headEnd/>
              <a:tailEnd/>
            </a:ln>
          </p:spPr>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marL="0" marR="0" lvl="0" indent="0" algn="ctr"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cxnSp>
          <p:nvCxnSpPr>
            <p:cNvPr id="8" name="Straight Connector 7">
              <a:extLst>
                <a:ext uri="{FF2B5EF4-FFF2-40B4-BE49-F238E27FC236}">
                  <a16:creationId xmlns:a16="http://schemas.microsoft.com/office/drawing/2014/main" id="{6B2E9C44-5958-83FD-3A46-768A73694C92}"/>
                </a:ext>
              </a:extLst>
            </p:cNvPr>
            <p:cNvCxnSpPr/>
            <p:nvPr/>
          </p:nvCxnSpPr>
          <p:spPr bwMode="auto">
            <a:xfrm flipV="1">
              <a:off x="7704225" y="1885073"/>
              <a:ext cx="182181" cy="15935"/>
            </a:xfrm>
            <a:prstGeom prst="line">
              <a:avLst/>
            </a:prstGeom>
            <a:noFill/>
            <a:ln w="28575" cap="flat" cmpd="sng" algn="ctr">
              <a:solidFill>
                <a:schemeClr val="accent4">
                  <a:lumMod val="20000"/>
                  <a:lumOff val="80000"/>
                </a:schemeClr>
              </a:solidFill>
              <a:prstDash val="solid"/>
              <a:round/>
              <a:headEnd type="none" w="med" len="med"/>
              <a:tailEnd type="none" w="med" len="med"/>
            </a:ln>
            <a:effectLst/>
          </p:spPr>
        </p:cxnSp>
        <p:cxnSp>
          <p:nvCxnSpPr>
            <p:cNvPr id="9" name="Straight Connector 8">
              <a:extLst>
                <a:ext uri="{FF2B5EF4-FFF2-40B4-BE49-F238E27FC236}">
                  <a16:creationId xmlns:a16="http://schemas.microsoft.com/office/drawing/2014/main" id="{9AF7090D-1F8C-5B49-33C5-8379AC12F153}"/>
                </a:ext>
              </a:extLst>
            </p:cNvPr>
            <p:cNvCxnSpPr>
              <a:endCxn id="6" idx="6"/>
            </p:cNvCxnSpPr>
            <p:nvPr/>
          </p:nvCxnSpPr>
          <p:spPr bwMode="auto">
            <a:xfrm>
              <a:off x="8024049" y="1883827"/>
              <a:ext cx="196291" cy="25979"/>
            </a:xfrm>
            <a:prstGeom prst="line">
              <a:avLst/>
            </a:prstGeom>
            <a:noFill/>
            <a:ln w="28575" cap="flat" cmpd="sng" algn="ctr">
              <a:solidFill>
                <a:schemeClr val="accent6">
                  <a:lumMod val="60000"/>
                  <a:lumOff val="40000"/>
                </a:schemeClr>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82AAFE48-7209-6395-6EA7-89C0808F28DF}"/>
                </a:ext>
              </a:extLst>
            </p:cNvPr>
            <p:cNvCxnSpPr/>
            <p:nvPr/>
          </p:nvCxnSpPr>
          <p:spPr bwMode="auto">
            <a:xfrm>
              <a:off x="8272075" y="1505966"/>
              <a:ext cx="382333" cy="255101"/>
            </a:xfrm>
            <a:prstGeom prst="line">
              <a:avLst/>
            </a:prstGeom>
            <a:noFill/>
            <a:ln w="28575" cap="flat" cmpd="sng" algn="ctr">
              <a:solidFill>
                <a:schemeClr val="accent6">
                  <a:lumMod val="60000"/>
                  <a:lumOff val="40000"/>
                </a:schemeClr>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4EBBA34B-006C-B038-A21C-AA726C9C6B3D}"/>
                </a:ext>
              </a:extLst>
            </p:cNvPr>
            <p:cNvCxnSpPr/>
            <p:nvPr/>
          </p:nvCxnSpPr>
          <p:spPr bwMode="auto">
            <a:xfrm flipV="1">
              <a:off x="7249098" y="1497167"/>
              <a:ext cx="378253" cy="263900"/>
            </a:xfrm>
            <a:prstGeom prst="line">
              <a:avLst/>
            </a:prstGeom>
            <a:noFill/>
            <a:ln w="28575" cap="flat" cmpd="sng" algn="ctr">
              <a:solidFill>
                <a:schemeClr val="accent4">
                  <a:lumMod val="20000"/>
                  <a:lumOff val="80000"/>
                </a:schemeClr>
              </a:solidFill>
              <a:prstDash val="solid"/>
              <a:round/>
              <a:headEnd type="none" w="med" len="med"/>
              <a:tailEnd type="none" w="med" len="med"/>
            </a:ln>
            <a:effectLst/>
          </p:spPr>
        </p:cxnSp>
        <p:sp>
          <p:nvSpPr>
            <p:cNvPr id="12" name="Rectangle 11">
              <a:extLst>
                <a:ext uri="{FF2B5EF4-FFF2-40B4-BE49-F238E27FC236}">
                  <a16:creationId xmlns:a16="http://schemas.microsoft.com/office/drawing/2014/main" id="{14EFD009-9AAB-B270-A148-85DFEE0C8E0D}"/>
                </a:ext>
              </a:extLst>
            </p:cNvPr>
            <p:cNvSpPr/>
            <p:nvPr/>
          </p:nvSpPr>
          <p:spPr bwMode="auto">
            <a:xfrm rot="19486446">
              <a:off x="7406001" y="1588922"/>
              <a:ext cx="62739" cy="82676"/>
            </a:xfrm>
            <a:prstGeom prst="rect">
              <a:avLst/>
            </a:prstGeom>
            <a:solidFill>
              <a:schemeClr val="bg1"/>
            </a:solidFill>
            <a:ln w="28575">
              <a:noFill/>
              <a:miter lim="800000"/>
              <a:headEnd/>
              <a:tailEnd/>
            </a:ln>
          </p:spPr>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marL="0" marR="0" lvl="0" indent="0" algn="ctr"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3" name="Rectangle 12">
              <a:extLst>
                <a:ext uri="{FF2B5EF4-FFF2-40B4-BE49-F238E27FC236}">
                  <a16:creationId xmlns:a16="http://schemas.microsoft.com/office/drawing/2014/main" id="{086DBDDB-1EB5-B02B-3DE2-45DEDDC993D8}"/>
                </a:ext>
              </a:extLst>
            </p:cNvPr>
            <p:cNvSpPr/>
            <p:nvPr/>
          </p:nvSpPr>
          <p:spPr bwMode="auto">
            <a:xfrm rot="2113554" flipV="1">
              <a:off x="8440529" y="1594513"/>
              <a:ext cx="62739" cy="82676"/>
            </a:xfrm>
            <a:prstGeom prst="rect">
              <a:avLst/>
            </a:prstGeom>
            <a:solidFill>
              <a:schemeClr val="bg1"/>
            </a:solidFill>
            <a:ln w="28575">
              <a:noFill/>
              <a:miter lim="800000"/>
              <a:headEnd/>
              <a:tailEnd/>
            </a:ln>
          </p:spPr>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marL="0" marR="0" lvl="0" indent="0" algn="ctr"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5" name="Rectangle 14">
              <a:extLst>
                <a:ext uri="{FF2B5EF4-FFF2-40B4-BE49-F238E27FC236}">
                  <a16:creationId xmlns:a16="http://schemas.microsoft.com/office/drawing/2014/main" id="{577D43D2-A82E-774B-4E6A-28D21E2B4B0C}"/>
                </a:ext>
              </a:extLst>
            </p:cNvPr>
            <p:cNvSpPr/>
            <p:nvPr/>
          </p:nvSpPr>
          <p:spPr bwMode="auto">
            <a:xfrm rot="5400000" flipV="1">
              <a:off x="7929832" y="2013524"/>
              <a:ext cx="58688" cy="88384"/>
            </a:xfrm>
            <a:prstGeom prst="rect">
              <a:avLst/>
            </a:prstGeom>
            <a:solidFill>
              <a:schemeClr val="bg1"/>
            </a:solidFill>
            <a:ln w="28575">
              <a:noFill/>
              <a:miter lim="800000"/>
              <a:headEnd/>
              <a:tailEnd/>
            </a:ln>
          </p:spPr>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marL="0" marR="0" lvl="0" indent="0" algn="ctr"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grpSp>
      <p:grpSp>
        <p:nvGrpSpPr>
          <p:cNvPr id="16" name="Group 15">
            <a:extLst>
              <a:ext uri="{FF2B5EF4-FFF2-40B4-BE49-F238E27FC236}">
                <a16:creationId xmlns:a16="http://schemas.microsoft.com/office/drawing/2014/main" id="{255EE76B-F1DB-8FC3-6AF1-A73080F2AF78}"/>
              </a:ext>
            </a:extLst>
          </p:cNvPr>
          <p:cNvGrpSpPr/>
          <p:nvPr/>
        </p:nvGrpSpPr>
        <p:grpSpPr>
          <a:xfrm>
            <a:off x="8334831" y="3802428"/>
            <a:ext cx="2562818" cy="372372"/>
            <a:chOff x="9220199" y="1713105"/>
            <a:chExt cx="2075412" cy="301553"/>
          </a:xfrm>
        </p:grpSpPr>
        <p:grpSp>
          <p:nvGrpSpPr>
            <p:cNvPr id="17" name="Group 16">
              <a:extLst>
                <a:ext uri="{FF2B5EF4-FFF2-40B4-BE49-F238E27FC236}">
                  <a16:creationId xmlns:a16="http://schemas.microsoft.com/office/drawing/2014/main" id="{23B4114A-0CB4-EF70-3DFD-704CD5DEB4F5}"/>
                </a:ext>
              </a:extLst>
            </p:cNvPr>
            <p:cNvGrpSpPr/>
            <p:nvPr/>
          </p:nvGrpSpPr>
          <p:grpSpPr>
            <a:xfrm>
              <a:off x="9220199" y="1713105"/>
              <a:ext cx="1036416" cy="294352"/>
              <a:chOff x="4890777" y="3558752"/>
              <a:chExt cx="1367157" cy="388279"/>
            </a:xfrm>
          </p:grpSpPr>
          <p:grpSp>
            <p:nvGrpSpPr>
              <p:cNvPr id="1107" name="Group 142">
                <a:extLst>
                  <a:ext uri="{FF2B5EF4-FFF2-40B4-BE49-F238E27FC236}">
                    <a16:creationId xmlns:a16="http://schemas.microsoft.com/office/drawing/2014/main" id="{DD3F0135-28EE-BE4D-9985-25AD34236BB4}"/>
                  </a:ext>
                </a:extLst>
              </p:cNvPr>
              <p:cNvGrpSpPr>
                <a:grpSpLocks/>
              </p:cNvGrpSpPr>
              <p:nvPr/>
            </p:nvGrpSpPr>
            <p:grpSpPr bwMode="auto">
              <a:xfrm>
                <a:off x="4890777" y="3564691"/>
                <a:ext cx="83389" cy="175252"/>
                <a:chOff x="5021753" y="2927868"/>
                <a:chExt cx="83398" cy="175731"/>
              </a:xfrm>
            </p:grpSpPr>
            <p:sp>
              <p:nvSpPr>
                <p:cNvPr id="1224" name="Oval 143">
                  <a:extLst>
                    <a:ext uri="{FF2B5EF4-FFF2-40B4-BE49-F238E27FC236}">
                      <a16:creationId xmlns:a16="http://schemas.microsoft.com/office/drawing/2014/main" id="{BDA897DA-6584-775F-28EA-F818F99CBD19}"/>
                    </a:ext>
                  </a:extLst>
                </p:cNvPr>
                <p:cNvSpPr>
                  <a:spLocks noChangeArrowheads="1"/>
                </p:cNvSpPr>
                <p:nvPr/>
              </p:nvSpPr>
              <p:spPr bwMode="auto">
                <a:xfrm rot="-711073">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225" name="Freeform 144">
                  <a:extLst>
                    <a:ext uri="{FF2B5EF4-FFF2-40B4-BE49-F238E27FC236}">
                      <a16:creationId xmlns:a16="http://schemas.microsoft.com/office/drawing/2014/main" id="{15CC201C-DAE8-BE00-2E9C-2946FE74E8CD}"/>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226" name="Freeform 145">
                  <a:extLst>
                    <a:ext uri="{FF2B5EF4-FFF2-40B4-BE49-F238E27FC236}">
                      <a16:creationId xmlns:a16="http://schemas.microsoft.com/office/drawing/2014/main" id="{4794D0B1-21CE-C551-F07D-4E5907F37698}"/>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1108" name="Group 146">
                <a:extLst>
                  <a:ext uri="{FF2B5EF4-FFF2-40B4-BE49-F238E27FC236}">
                    <a16:creationId xmlns:a16="http://schemas.microsoft.com/office/drawing/2014/main" id="{FEB1A8DA-F920-35DA-6697-20258983435E}"/>
                  </a:ext>
                </a:extLst>
              </p:cNvPr>
              <p:cNvGrpSpPr>
                <a:grpSpLocks/>
              </p:cNvGrpSpPr>
              <p:nvPr/>
            </p:nvGrpSpPr>
            <p:grpSpPr bwMode="auto">
              <a:xfrm>
                <a:off x="4986078" y="3558752"/>
                <a:ext cx="83389" cy="175252"/>
                <a:chOff x="5021753" y="2927868"/>
                <a:chExt cx="83398" cy="175731"/>
              </a:xfrm>
            </p:grpSpPr>
            <p:sp>
              <p:nvSpPr>
                <p:cNvPr id="1221" name="Oval 147">
                  <a:extLst>
                    <a:ext uri="{FF2B5EF4-FFF2-40B4-BE49-F238E27FC236}">
                      <a16:creationId xmlns:a16="http://schemas.microsoft.com/office/drawing/2014/main" id="{17E052A5-9279-20B0-6779-34D25B2C95DA}"/>
                    </a:ext>
                  </a:extLst>
                </p:cNvPr>
                <p:cNvSpPr>
                  <a:spLocks noChangeArrowheads="1"/>
                </p:cNvSpPr>
                <p:nvPr/>
              </p:nvSpPr>
              <p:spPr bwMode="auto">
                <a:xfrm rot="-711073">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222" name="Freeform 148">
                  <a:extLst>
                    <a:ext uri="{FF2B5EF4-FFF2-40B4-BE49-F238E27FC236}">
                      <a16:creationId xmlns:a16="http://schemas.microsoft.com/office/drawing/2014/main" id="{50087CC1-9EB9-484B-9FA4-A06F57E2B454}"/>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223" name="Freeform 149">
                  <a:extLst>
                    <a:ext uri="{FF2B5EF4-FFF2-40B4-BE49-F238E27FC236}">
                      <a16:creationId xmlns:a16="http://schemas.microsoft.com/office/drawing/2014/main" id="{21099B66-0360-63A8-0E21-A08B8A1C958A}"/>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1109" name="Group 150">
                <a:extLst>
                  <a:ext uri="{FF2B5EF4-FFF2-40B4-BE49-F238E27FC236}">
                    <a16:creationId xmlns:a16="http://schemas.microsoft.com/office/drawing/2014/main" id="{059CD5B8-C0F9-BDB1-FE06-9BC725A050D4}"/>
                  </a:ext>
                </a:extLst>
              </p:cNvPr>
              <p:cNvGrpSpPr>
                <a:grpSpLocks/>
              </p:cNvGrpSpPr>
              <p:nvPr/>
            </p:nvGrpSpPr>
            <p:grpSpPr bwMode="auto">
              <a:xfrm>
                <a:off x="5078402" y="3564692"/>
                <a:ext cx="83389" cy="175252"/>
                <a:chOff x="5021753" y="2927868"/>
                <a:chExt cx="83398" cy="175731"/>
              </a:xfrm>
            </p:grpSpPr>
            <p:sp>
              <p:nvSpPr>
                <p:cNvPr id="1218" name="Oval 151">
                  <a:extLst>
                    <a:ext uri="{FF2B5EF4-FFF2-40B4-BE49-F238E27FC236}">
                      <a16:creationId xmlns:a16="http://schemas.microsoft.com/office/drawing/2014/main" id="{42F52EC3-25A4-6D20-9EF4-E2EC231E6F6D}"/>
                    </a:ext>
                  </a:extLst>
                </p:cNvPr>
                <p:cNvSpPr>
                  <a:spLocks noChangeArrowheads="1"/>
                </p:cNvSpPr>
                <p:nvPr/>
              </p:nvSpPr>
              <p:spPr bwMode="auto">
                <a:xfrm rot="-711073">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219" name="Freeform 152">
                  <a:extLst>
                    <a:ext uri="{FF2B5EF4-FFF2-40B4-BE49-F238E27FC236}">
                      <a16:creationId xmlns:a16="http://schemas.microsoft.com/office/drawing/2014/main" id="{56BBB1A2-E426-91DC-8D2E-3AD77BB18B68}"/>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220" name="Freeform 153">
                  <a:extLst>
                    <a:ext uri="{FF2B5EF4-FFF2-40B4-BE49-F238E27FC236}">
                      <a16:creationId xmlns:a16="http://schemas.microsoft.com/office/drawing/2014/main" id="{0324870E-8B92-E0E5-8A38-2C0FDD01EFDA}"/>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1110" name="Group 154">
                <a:extLst>
                  <a:ext uri="{FF2B5EF4-FFF2-40B4-BE49-F238E27FC236}">
                    <a16:creationId xmlns:a16="http://schemas.microsoft.com/office/drawing/2014/main" id="{936CB620-C8C8-6178-AA8A-1C1289AEF611}"/>
                  </a:ext>
                </a:extLst>
              </p:cNvPr>
              <p:cNvGrpSpPr>
                <a:grpSpLocks/>
              </p:cNvGrpSpPr>
              <p:nvPr/>
            </p:nvGrpSpPr>
            <p:grpSpPr bwMode="auto">
              <a:xfrm>
                <a:off x="5167747" y="3561722"/>
                <a:ext cx="83389" cy="175252"/>
                <a:chOff x="5021753" y="2927868"/>
                <a:chExt cx="83398" cy="175731"/>
              </a:xfrm>
            </p:grpSpPr>
            <p:sp>
              <p:nvSpPr>
                <p:cNvPr id="1215" name="Oval 155">
                  <a:extLst>
                    <a:ext uri="{FF2B5EF4-FFF2-40B4-BE49-F238E27FC236}">
                      <a16:creationId xmlns:a16="http://schemas.microsoft.com/office/drawing/2014/main" id="{27CE9228-BE6C-A234-B9A1-209A96DB8557}"/>
                    </a:ext>
                  </a:extLst>
                </p:cNvPr>
                <p:cNvSpPr>
                  <a:spLocks noChangeArrowheads="1"/>
                </p:cNvSpPr>
                <p:nvPr/>
              </p:nvSpPr>
              <p:spPr bwMode="auto">
                <a:xfrm rot="-711073">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216" name="Freeform 156">
                  <a:extLst>
                    <a:ext uri="{FF2B5EF4-FFF2-40B4-BE49-F238E27FC236}">
                      <a16:creationId xmlns:a16="http://schemas.microsoft.com/office/drawing/2014/main" id="{86E4DC26-1F3A-7B7A-4198-C8AC40764245}"/>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217" name="Freeform 157">
                  <a:extLst>
                    <a:ext uri="{FF2B5EF4-FFF2-40B4-BE49-F238E27FC236}">
                      <a16:creationId xmlns:a16="http://schemas.microsoft.com/office/drawing/2014/main" id="{40AADB19-B8AC-0F8A-CB75-8F5EACA1F733}"/>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1111" name="Group 158">
                <a:extLst>
                  <a:ext uri="{FF2B5EF4-FFF2-40B4-BE49-F238E27FC236}">
                    <a16:creationId xmlns:a16="http://schemas.microsoft.com/office/drawing/2014/main" id="{F4E819E0-3074-D473-DDC3-DAEE530A6A5D}"/>
                  </a:ext>
                </a:extLst>
              </p:cNvPr>
              <p:cNvGrpSpPr>
                <a:grpSpLocks/>
              </p:cNvGrpSpPr>
              <p:nvPr/>
            </p:nvGrpSpPr>
            <p:grpSpPr bwMode="auto">
              <a:xfrm>
                <a:off x="5260070" y="3564692"/>
                <a:ext cx="83389" cy="175252"/>
                <a:chOff x="5021753" y="2927868"/>
                <a:chExt cx="83398" cy="175731"/>
              </a:xfrm>
            </p:grpSpPr>
            <p:sp>
              <p:nvSpPr>
                <p:cNvPr id="1212" name="Oval 159">
                  <a:extLst>
                    <a:ext uri="{FF2B5EF4-FFF2-40B4-BE49-F238E27FC236}">
                      <a16:creationId xmlns:a16="http://schemas.microsoft.com/office/drawing/2014/main" id="{A345EFF4-B739-E743-C1B9-E143918C8446}"/>
                    </a:ext>
                  </a:extLst>
                </p:cNvPr>
                <p:cNvSpPr>
                  <a:spLocks noChangeArrowheads="1"/>
                </p:cNvSpPr>
                <p:nvPr/>
              </p:nvSpPr>
              <p:spPr bwMode="auto">
                <a:xfrm rot="-711073">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213" name="Freeform 160">
                  <a:extLst>
                    <a:ext uri="{FF2B5EF4-FFF2-40B4-BE49-F238E27FC236}">
                      <a16:creationId xmlns:a16="http://schemas.microsoft.com/office/drawing/2014/main" id="{5F89DDDB-A0FE-7E85-EC65-D9E748EB4DB8}"/>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214" name="Freeform 161">
                  <a:extLst>
                    <a:ext uri="{FF2B5EF4-FFF2-40B4-BE49-F238E27FC236}">
                      <a16:creationId xmlns:a16="http://schemas.microsoft.com/office/drawing/2014/main" id="{1B5D029D-3E7B-8E9F-2709-55E3A2552D09}"/>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1112" name="Group 215">
                <a:extLst>
                  <a:ext uri="{FF2B5EF4-FFF2-40B4-BE49-F238E27FC236}">
                    <a16:creationId xmlns:a16="http://schemas.microsoft.com/office/drawing/2014/main" id="{9FCCC6D0-2280-9593-6871-F94A7C4C3B48}"/>
                  </a:ext>
                </a:extLst>
              </p:cNvPr>
              <p:cNvGrpSpPr>
                <a:grpSpLocks/>
              </p:cNvGrpSpPr>
              <p:nvPr/>
            </p:nvGrpSpPr>
            <p:grpSpPr bwMode="auto">
              <a:xfrm>
                <a:off x="5629826" y="3571130"/>
                <a:ext cx="83389" cy="175252"/>
                <a:chOff x="5021753" y="2927868"/>
                <a:chExt cx="83398" cy="175731"/>
              </a:xfrm>
            </p:grpSpPr>
            <p:sp>
              <p:nvSpPr>
                <p:cNvPr id="1209" name="Oval 216">
                  <a:extLst>
                    <a:ext uri="{FF2B5EF4-FFF2-40B4-BE49-F238E27FC236}">
                      <a16:creationId xmlns:a16="http://schemas.microsoft.com/office/drawing/2014/main" id="{81949EEF-D077-BF40-B9AA-1A3FB9F8949C}"/>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210" name="Freeform 217">
                  <a:extLst>
                    <a:ext uri="{FF2B5EF4-FFF2-40B4-BE49-F238E27FC236}">
                      <a16:creationId xmlns:a16="http://schemas.microsoft.com/office/drawing/2014/main" id="{CCE979F0-D0C8-292F-8EF2-F3F04A727E5E}"/>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211" name="Freeform 218">
                  <a:extLst>
                    <a:ext uri="{FF2B5EF4-FFF2-40B4-BE49-F238E27FC236}">
                      <a16:creationId xmlns:a16="http://schemas.microsoft.com/office/drawing/2014/main" id="{A217838D-D0E4-6410-8B20-65D5CBBBDB88}"/>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1113" name="Group 219">
                <a:extLst>
                  <a:ext uri="{FF2B5EF4-FFF2-40B4-BE49-F238E27FC236}">
                    <a16:creationId xmlns:a16="http://schemas.microsoft.com/office/drawing/2014/main" id="{BE946DEA-E9BA-AD53-7335-390AF28FED56}"/>
                  </a:ext>
                </a:extLst>
              </p:cNvPr>
              <p:cNvGrpSpPr>
                <a:grpSpLocks/>
              </p:cNvGrpSpPr>
              <p:nvPr/>
            </p:nvGrpSpPr>
            <p:grpSpPr bwMode="auto">
              <a:xfrm>
                <a:off x="5537502" y="3571130"/>
                <a:ext cx="83389" cy="175252"/>
                <a:chOff x="5021753" y="2927868"/>
                <a:chExt cx="83398" cy="175731"/>
              </a:xfrm>
            </p:grpSpPr>
            <p:sp>
              <p:nvSpPr>
                <p:cNvPr id="1206" name="Oval 220">
                  <a:extLst>
                    <a:ext uri="{FF2B5EF4-FFF2-40B4-BE49-F238E27FC236}">
                      <a16:creationId xmlns:a16="http://schemas.microsoft.com/office/drawing/2014/main" id="{C3E7AA3A-DD93-6BE5-8C35-CC5D36B70CA5}"/>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207" name="Freeform 221">
                  <a:extLst>
                    <a:ext uri="{FF2B5EF4-FFF2-40B4-BE49-F238E27FC236}">
                      <a16:creationId xmlns:a16="http://schemas.microsoft.com/office/drawing/2014/main" id="{D8EB1833-E106-9F99-039B-1BECD38DAAF5}"/>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208" name="Freeform 222">
                  <a:extLst>
                    <a:ext uri="{FF2B5EF4-FFF2-40B4-BE49-F238E27FC236}">
                      <a16:creationId xmlns:a16="http://schemas.microsoft.com/office/drawing/2014/main" id="{6FD87BDC-14A8-3C5A-B0A0-5EA65DAB20D7}"/>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1114" name="Group 223">
                <a:extLst>
                  <a:ext uri="{FF2B5EF4-FFF2-40B4-BE49-F238E27FC236}">
                    <a16:creationId xmlns:a16="http://schemas.microsoft.com/office/drawing/2014/main" id="{F4E2F5C3-FF83-40E0-D961-7E6A303EC02D}"/>
                  </a:ext>
                </a:extLst>
              </p:cNvPr>
              <p:cNvGrpSpPr>
                <a:grpSpLocks/>
              </p:cNvGrpSpPr>
              <p:nvPr/>
            </p:nvGrpSpPr>
            <p:grpSpPr bwMode="auto">
              <a:xfrm>
                <a:off x="5448158" y="3571130"/>
                <a:ext cx="83389" cy="175252"/>
                <a:chOff x="5021753" y="2927868"/>
                <a:chExt cx="83398" cy="175731"/>
              </a:xfrm>
            </p:grpSpPr>
            <p:sp>
              <p:nvSpPr>
                <p:cNvPr id="1203" name="Oval 224">
                  <a:extLst>
                    <a:ext uri="{FF2B5EF4-FFF2-40B4-BE49-F238E27FC236}">
                      <a16:creationId xmlns:a16="http://schemas.microsoft.com/office/drawing/2014/main" id="{27278695-BD06-0890-E6E9-835A7FCE385F}"/>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204" name="Freeform 225">
                  <a:extLst>
                    <a:ext uri="{FF2B5EF4-FFF2-40B4-BE49-F238E27FC236}">
                      <a16:creationId xmlns:a16="http://schemas.microsoft.com/office/drawing/2014/main" id="{88C014B0-523B-D0B0-20E6-24AE8E510DB7}"/>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205" name="Freeform 226">
                  <a:extLst>
                    <a:ext uri="{FF2B5EF4-FFF2-40B4-BE49-F238E27FC236}">
                      <a16:creationId xmlns:a16="http://schemas.microsoft.com/office/drawing/2014/main" id="{DE939588-CCA7-7E7C-BC47-BFF5BD9F2814}"/>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1115" name="Group 227">
                <a:extLst>
                  <a:ext uri="{FF2B5EF4-FFF2-40B4-BE49-F238E27FC236}">
                    <a16:creationId xmlns:a16="http://schemas.microsoft.com/office/drawing/2014/main" id="{7129FCDF-855C-F16D-234D-7DDD7B78D181}"/>
                  </a:ext>
                </a:extLst>
              </p:cNvPr>
              <p:cNvGrpSpPr>
                <a:grpSpLocks/>
              </p:cNvGrpSpPr>
              <p:nvPr/>
            </p:nvGrpSpPr>
            <p:grpSpPr bwMode="auto">
              <a:xfrm>
                <a:off x="5352856" y="3571130"/>
                <a:ext cx="83389" cy="175252"/>
                <a:chOff x="5021753" y="2927868"/>
                <a:chExt cx="83398" cy="175731"/>
              </a:xfrm>
            </p:grpSpPr>
            <p:sp>
              <p:nvSpPr>
                <p:cNvPr id="1200" name="Oval 228">
                  <a:extLst>
                    <a:ext uri="{FF2B5EF4-FFF2-40B4-BE49-F238E27FC236}">
                      <a16:creationId xmlns:a16="http://schemas.microsoft.com/office/drawing/2014/main" id="{98574FE7-55BA-4E3E-C6F6-68C86498084C}"/>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201" name="Freeform 229">
                  <a:extLst>
                    <a:ext uri="{FF2B5EF4-FFF2-40B4-BE49-F238E27FC236}">
                      <a16:creationId xmlns:a16="http://schemas.microsoft.com/office/drawing/2014/main" id="{F22DDC63-CC9F-A0DD-F0B1-AAE18AFD01FF}"/>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202" name="Freeform 230">
                  <a:extLst>
                    <a:ext uri="{FF2B5EF4-FFF2-40B4-BE49-F238E27FC236}">
                      <a16:creationId xmlns:a16="http://schemas.microsoft.com/office/drawing/2014/main" id="{869BDA15-0980-F634-3D7B-0D863E4E35BA}"/>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1116" name="Group 303">
                <a:extLst>
                  <a:ext uri="{FF2B5EF4-FFF2-40B4-BE49-F238E27FC236}">
                    <a16:creationId xmlns:a16="http://schemas.microsoft.com/office/drawing/2014/main" id="{2D1894C5-A229-8495-B895-E90B97EBBA04}"/>
                  </a:ext>
                </a:extLst>
              </p:cNvPr>
              <p:cNvGrpSpPr>
                <a:grpSpLocks/>
              </p:cNvGrpSpPr>
              <p:nvPr/>
            </p:nvGrpSpPr>
            <p:grpSpPr bwMode="auto">
              <a:xfrm rot="10800000" flipH="1">
                <a:off x="4891735" y="3756281"/>
                <a:ext cx="83389" cy="175252"/>
                <a:chOff x="5021753" y="2927868"/>
                <a:chExt cx="83398" cy="175731"/>
              </a:xfrm>
            </p:grpSpPr>
            <p:sp>
              <p:nvSpPr>
                <p:cNvPr id="1197" name="Oval 304">
                  <a:extLst>
                    <a:ext uri="{FF2B5EF4-FFF2-40B4-BE49-F238E27FC236}">
                      <a16:creationId xmlns:a16="http://schemas.microsoft.com/office/drawing/2014/main" id="{2048B40D-EE7C-0FBD-D4E6-01A5C2215CAE}"/>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98" name="Freeform 305">
                  <a:extLst>
                    <a:ext uri="{FF2B5EF4-FFF2-40B4-BE49-F238E27FC236}">
                      <a16:creationId xmlns:a16="http://schemas.microsoft.com/office/drawing/2014/main" id="{E639B82B-5721-F0C6-26F2-25F09F8FC9E0}"/>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99" name="Freeform 306">
                  <a:extLst>
                    <a:ext uri="{FF2B5EF4-FFF2-40B4-BE49-F238E27FC236}">
                      <a16:creationId xmlns:a16="http://schemas.microsoft.com/office/drawing/2014/main" id="{2980B29B-9DF4-A8C3-8362-939C889AA01B}"/>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1117" name="Group 307">
                <a:extLst>
                  <a:ext uri="{FF2B5EF4-FFF2-40B4-BE49-F238E27FC236}">
                    <a16:creationId xmlns:a16="http://schemas.microsoft.com/office/drawing/2014/main" id="{E1F00DEF-49DC-5146-1D52-EF95BE5F4AB2}"/>
                  </a:ext>
                </a:extLst>
              </p:cNvPr>
              <p:cNvGrpSpPr>
                <a:grpSpLocks/>
              </p:cNvGrpSpPr>
              <p:nvPr/>
            </p:nvGrpSpPr>
            <p:grpSpPr bwMode="auto">
              <a:xfrm rot="10800000" flipH="1">
                <a:off x="4984057" y="3753312"/>
                <a:ext cx="83389" cy="175252"/>
                <a:chOff x="5021753" y="2927868"/>
                <a:chExt cx="83398" cy="175731"/>
              </a:xfrm>
            </p:grpSpPr>
            <p:sp>
              <p:nvSpPr>
                <p:cNvPr id="1194" name="Oval 308">
                  <a:extLst>
                    <a:ext uri="{FF2B5EF4-FFF2-40B4-BE49-F238E27FC236}">
                      <a16:creationId xmlns:a16="http://schemas.microsoft.com/office/drawing/2014/main" id="{828263F7-6E94-DF31-79F8-5D77F270BAF9}"/>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95" name="Freeform 309">
                  <a:extLst>
                    <a:ext uri="{FF2B5EF4-FFF2-40B4-BE49-F238E27FC236}">
                      <a16:creationId xmlns:a16="http://schemas.microsoft.com/office/drawing/2014/main" id="{7C4883B8-4D91-FC3A-2801-D13D027B8BB1}"/>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96" name="Freeform 310">
                  <a:extLst>
                    <a:ext uri="{FF2B5EF4-FFF2-40B4-BE49-F238E27FC236}">
                      <a16:creationId xmlns:a16="http://schemas.microsoft.com/office/drawing/2014/main" id="{F1720FDB-5236-F5D6-7299-61D02A2C5749}"/>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1118" name="Group 311">
                <a:extLst>
                  <a:ext uri="{FF2B5EF4-FFF2-40B4-BE49-F238E27FC236}">
                    <a16:creationId xmlns:a16="http://schemas.microsoft.com/office/drawing/2014/main" id="{A6566AC7-E532-B8AF-2E26-368D695F98F9}"/>
                  </a:ext>
                </a:extLst>
              </p:cNvPr>
              <p:cNvGrpSpPr>
                <a:grpSpLocks/>
              </p:cNvGrpSpPr>
              <p:nvPr/>
            </p:nvGrpSpPr>
            <p:grpSpPr bwMode="auto">
              <a:xfrm rot="10800000" flipH="1">
                <a:off x="5073404" y="3759253"/>
                <a:ext cx="83389" cy="175252"/>
                <a:chOff x="5021753" y="2927868"/>
                <a:chExt cx="83398" cy="175731"/>
              </a:xfrm>
            </p:grpSpPr>
            <p:sp>
              <p:nvSpPr>
                <p:cNvPr id="1191" name="Oval 312">
                  <a:extLst>
                    <a:ext uri="{FF2B5EF4-FFF2-40B4-BE49-F238E27FC236}">
                      <a16:creationId xmlns:a16="http://schemas.microsoft.com/office/drawing/2014/main" id="{41BCA0F6-4A51-EDD5-727B-1C0DE6832E77}"/>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92" name="Freeform 313">
                  <a:extLst>
                    <a:ext uri="{FF2B5EF4-FFF2-40B4-BE49-F238E27FC236}">
                      <a16:creationId xmlns:a16="http://schemas.microsoft.com/office/drawing/2014/main" id="{20EA5973-E3D2-B47A-4252-C54C5AD436CE}"/>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93" name="Freeform 314">
                  <a:extLst>
                    <a:ext uri="{FF2B5EF4-FFF2-40B4-BE49-F238E27FC236}">
                      <a16:creationId xmlns:a16="http://schemas.microsoft.com/office/drawing/2014/main" id="{49A43B82-FC26-4274-07FE-E0EFB41171BD}"/>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1119" name="Group 316">
                <a:extLst>
                  <a:ext uri="{FF2B5EF4-FFF2-40B4-BE49-F238E27FC236}">
                    <a16:creationId xmlns:a16="http://schemas.microsoft.com/office/drawing/2014/main" id="{A0E57402-1B90-5A29-57DA-9885B12C2DA0}"/>
                  </a:ext>
                </a:extLst>
              </p:cNvPr>
              <p:cNvGrpSpPr>
                <a:grpSpLocks/>
              </p:cNvGrpSpPr>
              <p:nvPr/>
            </p:nvGrpSpPr>
            <p:grpSpPr bwMode="auto">
              <a:xfrm rot="10800000" flipH="1">
                <a:off x="5166224" y="3762718"/>
                <a:ext cx="83389" cy="175252"/>
                <a:chOff x="5021753" y="2927868"/>
                <a:chExt cx="83398" cy="175731"/>
              </a:xfrm>
            </p:grpSpPr>
            <p:sp>
              <p:nvSpPr>
                <p:cNvPr id="1188" name="Oval 317">
                  <a:extLst>
                    <a:ext uri="{FF2B5EF4-FFF2-40B4-BE49-F238E27FC236}">
                      <a16:creationId xmlns:a16="http://schemas.microsoft.com/office/drawing/2014/main" id="{8798157C-5DE7-F819-9558-29B33979CFF3}"/>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89" name="Freeform 318">
                  <a:extLst>
                    <a:ext uri="{FF2B5EF4-FFF2-40B4-BE49-F238E27FC236}">
                      <a16:creationId xmlns:a16="http://schemas.microsoft.com/office/drawing/2014/main" id="{64904208-CB56-1F50-E1D8-F751B3070CEE}"/>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90" name="Freeform 319">
                  <a:extLst>
                    <a:ext uri="{FF2B5EF4-FFF2-40B4-BE49-F238E27FC236}">
                      <a16:creationId xmlns:a16="http://schemas.microsoft.com/office/drawing/2014/main" id="{AA51990B-94E5-7908-DFC6-FFBEF79FB37C}"/>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1120" name="Group 320">
                <a:extLst>
                  <a:ext uri="{FF2B5EF4-FFF2-40B4-BE49-F238E27FC236}">
                    <a16:creationId xmlns:a16="http://schemas.microsoft.com/office/drawing/2014/main" id="{7D3C87FB-A508-DDE4-E224-56AD3412D618}"/>
                  </a:ext>
                </a:extLst>
              </p:cNvPr>
              <p:cNvGrpSpPr>
                <a:grpSpLocks/>
              </p:cNvGrpSpPr>
              <p:nvPr/>
            </p:nvGrpSpPr>
            <p:grpSpPr bwMode="auto">
              <a:xfrm rot="10800000" flipH="1">
                <a:off x="5259041" y="3760243"/>
                <a:ext cx="83389" cy="175252"/>
                <a:chOff x="5021753" y="2927868"/>
                <a:chExt cx="83398" cy="175731"/>
              </a:xfrm>
            </p:grpSpPr>
            <p:sp>
              <p:nvSpPr>
                <p:cNvPr id="1185" name="Oval 321">
                  <a:extLst>
                    <a:ext uri="{FF2B5EF4-FFF2-40B4-BE49-F238E27FC236}">
                      <a16:creationId xmlns:a16="http://schemas.microsoft.com/office/drawing/2014/main" id="{EFA4CDDD-9FAB-5EB9-0A5B-233E2724B163}"/>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86" name="Freeform 322">
                  <a:extLst>
                    <a:ext uri="{FF2B5EF4-FFF2-40B4-BE49-F238E27FC236}">
                      <a16:creationId xmlns:a16="http://schemas.microsoft.com/office/drawing/2014/main" id="{903F3B47-1003-F06C-1627-F521AD12FE71}"/>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87" name="Freeform 323">
                  <a:extLst>
                    <a:ext uri="{FF2B5EF4-FFF2-40B4-BE49-F238E27FC236}">
                      <a16:creationId xmlns:a16="http://schemas.microsoft.com/office/drawing/2014/main" id="{81336BA6-081F-AF9D-45D8-469BEBACAF53}"/>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1121" name="Group 376">
                <a:extLst>
                  <a:ext uri="{FF2B5EF4-FFF2-40B4-BE49-F238E27FC236}">
                    <a16:creationId xmlns:a16="http://schemas.microsoft.com/office/drawing/2014/main" id="{D6412438-5985-18E6-5FA9-F0DD96E6B750}"/>
                  </a:ext>
                </a:extLst>
              </p:cNvPr>
              <p:cNvGrpSpPr>
                <a:grpSpLocks/>
              </p:cNvGrpSpPr>
              <p:nvPr/>
            </p:nvGrpSpPr>
            <p:grpSpPr bwMode="auto">
              <a:xfrm rot="11349086" flipH="1">
                <a:off x="5638226" y="3767667"/>
                <a:ext cx="83389" cy="175252"/>
                <a:chOff x="5021753" y="2927868"/>
                <a:chExt cx="83398" cy="175731"/>
              </a:xfrm>
            </p:grpSpPr>
            <p:sp>
              <p:nvSpPr>
                <p:cNvPr id="1182" name="Oval 377">
                  <a:extLst>
                    <a:ext uri="{FF2B5EF4-FFF2-40B4-BE49-F238E27FC236}">
                      <a16:creationId xmlns:a16="http://schemas.microsoft.com/office/drawing/2014/main" id="{E342F6D6-4909-81F8-E7AB-FA1B76F48510}"/>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83" name="Freeform 378">
                  <a:extLst>
                    <a:ext uri="{FF2B5EF4-FFF2-40B4-BE49-F238E27FC236}">
                      <a16:creationId xmlns:a16="http://schemas.microsoft.com/office/drawing/2014/main" id="{6A5F561B-AC6C-8413-FA9A-D07017E61F83}"/>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84" name="Freeform 379">
                  <a:extLst>
                    <a:ext uri="{FF2B5EF4-FFF2-40B4-BE49-F238E27FC236}">
                      <a16:creationId xmlns:a16="http://schemas.microsoft.com/office/drawing/2014/main" id="{1A70C09E-1AAF-865A-8E98-D2BF352CA963}"/>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1122" name="Group 380">
                <a:extLst>
                  <a:ext uri="{FF2B5EF4-FFF2-40B4-BE49-F238E27FC236}">
                    <a16:creationId xmlns:a16="http://schemas.microsoft.com/office/drawing/2014/main" id="{796F1420-A32C-0007-A00E-46C1BCD3937A}"/>
                  </a:ext>
                </a:extLst>
              </p:cNvPr>
              <p:cNvGrpSpPr>
                <a:grpSpLocks/>
              </p:cNvGrpSpPr>
              <p:nvPr/>
            </p:nvGrpSpPr>
            <p:grpSpPr bwMode="auto">
              <a:xfrm rot="11349086" flipH="1">
                <a:off x="5548882" y="3767667"/>
                <a:ext cx="83389" cy="175252"/>
                <a:chOff x="5021753" y="2927868"/>
                <a:chExt cx="83398" cy="175731"/>
              </a:xfrm>
            </p:grpSpPr>
            <p:sp>
              <p:nvSpPr>
                <p:cNvPr id="1179" name="Oval 381">
                  <a:extLst>
                    <a:ext uri="{FF2B5EF4-FFF2-40B4-BE49-F238E27FC236}">
                      <a16:creationId xmlns:a16="http://schemas.microsoft.com/office/drawing/2014/main" id="{EA860F15-D524-2F2F-7AF9-9C1C89BBC676}"/>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80" name="Freeform 382">
                  <a:extLst>
                    <a:ext uri="{FF2B5EF4-FFF2-40B4-BE49-F238E27FC236}">
                      <a16:creationId xmlns:a16="http://schemas.microsoft.com/office/drawing/2014/main" id="{4D529840-4281-1BD0-675E-3D4C697685E7}"/>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81" name="Freeform 383">
                  <a:extLst>
                    <a:ext uri="{FF2B5EF4-FFF2-40B4-BE49-F238E27FC236}">
                      <a16:creationId xmlns:a16="http://schemas.microsoft.com/office/drawing/2014/main" id="{9A187D84-FFDC-DC18-08A5-1CC72E65F3A7}"/>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1123" name="Group 384">
                <a:extLst>
                  <a:ext uri="{FF2B5EF4-FFF2-40B4-BE49-F238E27FC236}">
                    <a16:creationId xmlns:a16="http://schemas.microsoft.com/office/drawing/2014/main" id="{5C89516F-8B09-8FE9-88C2-1F49F7858132}"/>
                  </a:ext>
                </a:extLst>
              </p:cNvPr>
              <p:cNvGrpSpPr>
                <a:grpSpLocks/>
              </p:cNvGrpSpPr>
              <p:nvPr/>
            </p:nvGrpSpPr>
            <p:grpSpPr bwMode="auto">
              <a:xfrm rot="11349086" flipH="1">
                <a:off x="5459538" y="3767667"/>
                <a:ext cx="83389" cy="175252"/>
                <a:chOff x="5021753" y="2927868"/>
                <a:chExt cx="83398" cy="175731"/>
              </a:xfrm>
            </p:grpSpPr>
            <p:sp>
              <p:nvSpPr>
                <p:cNvPr id="1176" name="Oval 385">
                  <a:extLst>
                    <a:ext uri="{FF2B5EF4-FFF2-40B4-BE49-F238E27FC236}">
                      <a16:creationId xmlns:a16="http://schemas.microsoft.com/office/drawing/2014/main" id="{53F6A281-4E96-56B8-C1D1-637A18CF6915}"/>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77" name="Freeform 386">
                  <a:extLst>
                    <a:ext uri="{FF2B5EF4-FFF2-40B4-BE49-F238E27FC236}">
                      <a16:creationId xmlns:a16="http://schemas.microsoft.com/office/drawing/2014/main" id="{5D4D4351-E8FD-C716-573F-6A4E5B27B947}"/>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78" name="Freeform 387">
                  <a:extLst>
                    <a:ext uri="{FF2B5EF4-FFF2-40B4-BE49-F238E27FC236}">
                      <a16:creationId xmlns:a16="http://schemas.microsoft.com/office/drawing/2014/main" id="{66A045EE-43B4-4BB4-F786-0F63EDBD34D9}"/>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1124" name="Group 388">
                <a:extLst>
                  <a:ext uri="{FF2B5EF4-FFF2-40B4-BE49-F238E27FC236}">
                    <a16:creationId xmlns:a16="http://schemas.microsoft.com/office/drawing/2014/main" id="{D33AC236-3BA0-5BEA-0BD4-19EA78CE37DB}"/>
                  </a:ext>
                </a:extLst>
              </p:cNvPr>
              <p:cNvGrpSpPr>
                <a:grpSpLocks/>
              </p:cNvGrpSpPr>
              <p:nvPr/>
            </p:nvGrpSpPr>
            <p:grpSpPr bwMode="auto">
              <a:xfrm rot="11349086" flipH="1">
                <a:off x="5361258" y="3767667"/>
                <a:ext cx="83389" cy="175252"/>
                <a:chOff x="5021753" y="2927868"/>
                <a:chExt cx="83398" cy="175731"/>
              </a:xfrm>
            </p:grpSpPr>
            <p:sp>
              <p:nvSpPr>
                <p:cNvPr id="1173" name="Oval 389">
                  <a:extLst>
                    <a:ext uri="{FF2B5EF4-FFF2-40B4-BE49-F238E27FC236}">
                      <a16:creationId xmlns:a16="http://schemas.microsoft.com/office/drawing/2014/main" id="{3AC53FDF-2593-3186-1351-A8A131BA4317}"/>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74" name="Freeform 390">
                  <a:extLst>
                    <a:ext uri="{FF2B5EF4-FFF2-40B4-BE49-F238E27FC236}">
                      <a16:creationId xmlns:a16="http://schemas.microsoft.com/office/drawing/2014/main" id="{218C5651-7ED0-2DDA-0013-E2169A7E8C34}"/>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75" name="Freeform 391">
                  <a:extLst>
                    <a:ext uri="{FF2B5EF4-FFF2-40B4-BE49-F238E27FC236}">
                      <a16:creationId xmlns:a16="http://schemas.microsoft.com/office/drawing/2014/main" id="{00A5C7D5-19F0-6CA0-D342-A01F2E59442E}"/>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1125" name="Group 215">
                <a:extLst>
                  <a:ext uri="{FF2B5EF4-FFF2-40B4-BE49-F238E27FC236}">
                    <a16:creationId xmlns:a16="http://schemas.microsoft.com/office/drawing/2014/main" id="{856FBE6C-5E1A-BD53-9CD6-A79298F42CB6}"/>
                  </a:ext>
                </a:extLst>
              </p:cNvPr>
              <p:cNvGrpSpPr>
                <a:grpSpLocks/>
              </p:cNvGrpSpPr>
              <p:nvPr/>
            </p:nvGrpSpPr>
            <p:grpSpPr bwMode="auto">
              <a:xfrm>
                <a:off x="5984734" y="3575242"/>
                <a:ext cx="83389" cy="175252"/>
                <a:chOff x="5021753" y="2927868"/>
                <a:chExt cx="83398" cy="175731"/>
              </a:xfrm>
            </p:grpSpPr>
            <p:sp>
              <p:nvSpPr>
                <p:cNvPr id="1170" name="Oval 216">
                  <a:extLst>
                    <a:ext uri="{FF2B5EF4-FFF2-40B4-BE49-F238E27FC236}">
                      <a16:creationId xmlns:a16="http://schemas.microsoft.com/office/drawing/2014/main" id="{67A283FA-6C79-CCF8-52DD-21A549F7364D}"/>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71" name="Freeform 217">
                  <a:extLst>
                    <a:ext uri="{FF2B5EF4-FFF2-40B4-BE49-F238E27FC236}">
                      <a16:creationId xmlns:a16="http://schemas.microsoft.com/office/drawing/2014/main" id="{FBC0AF75-B957-A7A8-F0EB-3B0B32E1443D}"/>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72" name="Freeform 218">
                  <a:extLst>
                    <a:ext uri="{FF2B5EF4-FFF2-40B4-BE49-F238E27FC236}">
                      <a16:creationId xmlns:a16="http://schemas.microsoft.com/office/drawing/2014/main" id="{802AA85F-2681-6CC6-A778-BEE9CA44F49B}"/>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1126" name="Group 219">
                <a:extLst>
                  <a:ext uri="{FF2B5EF4-FFF2-40B4-BE49-F238E27FC236}">
                    <a16:creationId xmlns:a16="http://schemas.microsoft.com/office/drawing/2014/main" id="{2A90B8A3-8FE5-814B-A683-9DF3451D5708}"/>
                  </a:ext>
                </a:extLst>
              </p:cNvPr>
              <p:cNvGrpSpPr>
                <a:grpSpLocks/>
              </p:cNvGrpSpPr>
              <p:nvPr/>
            </p:nvGrpSpPr>
            <p:grpSpPr bwMode="auto">
              <a:xfrm>
                <a:off x="5892410" y="3575242"/>
                <a:ext cx="83389" cy="175252"/>
                <a:chOff x="5021753" y="2927868"/>
                <a:chExt cx="83398" cy="175731"/>
              </a:xfrm>
            </p:grpSpPr>
            <p:sp>
              <p:nvSpPr>
                <p:cNvPr id="1167" name="Oval 220">
                  <a:extLst>
                    <a:ext uri="{FF2B5EF4-FFF2-40B4-BE49-F238E27FC236}">
                      <a16:creationId xmlns:a16="http://schemas.microsoft.com/office/drawing/2014/main" id="{CC33A694-5A1B-7E0E-E04B-87E4E27DC779}"/>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68" name="Freeform 221">
                  <a:extLst>
                    <a:ext uri="{FF2B5EF4-FFF2-40B4-BE49-F238E27FC236}">
                      <a16:creationId xmlns:a16="http://schemas.microsoft.com/office/drawing/2014/main" id="{E4BB6BAE-6457-FDFD-7DAA-CBC9E16CA479}"/>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69" name="Freeform 222">
                  <a:extLst>
                    <a:ext uri="{FF2B5EF4-FFF2-40B4-BE49-F238E27FC236}">
                      <a16:creationId xmlns:a16="http://schemas.microsoft.com/office/drawing/2014/main" id="{90BCA05F-E3D1-E3F5-04D6-250A814891AE}"/>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1127" name="Group 223">
                <a:extLst>
                  <a:ext uri="{FF2B5EF4-FFF2-40B4-BE49-F238E27FC236}">
                    <a16:creationId xmlns:a16="http://schemas.microsoft.com/office/drawing/2014/main" id="{B6505741-1FC2-118C-1E06-40938EB84996}"/>
                  </a:ext>
                </a:extLst>
              </p:cNvPr>
              <p:cNvGrpSpPr>
                <a:grpSpLocks/>
              </p:cNvGrpSpPr>
              <p:nvPr/>
            </p:nvGrpSpPr>
            <p:grpSpPr bwMode="auto">
              <a:xfrm>
                <a:off x="5803065" y="3575242"/>
                <a:ext cx="83389" cy="175252"/>
                <a:chOff x="5021753" y="2927868"/>
                <a:chExt cx="83398" cy="175731"/>
              </a:xfrm>
            </p:grpSpPr>
            <p:sp>
              <p:nvSpPr>
                <p:cNvPr id="1164" name="Oval 224">
                  <a:extLst>
                    <a:ext uri="{FF2B5EF4-FFF2-40B4-BE49-F238E27FC236}">
                      <a16:creationId xmlns:a16="http://schemas.microsoft.com/office/drawing/2014/main" id="{44D842E9-9BA0-7420-22AE-0CED9A12E40D}"/>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65" name="Freeform 225">
                  <a:extLst>
                    <a:ext uri="{FF2B5EF4-FFF2-40B4-BE49-F238E27FC236}">
                      <a16:creationId xmlns:a16="http://schemas.microsoft.com/office/drawing/2014/main" id="{028ACB1B-23FB-1ECE-65E7-52EA79F18C89}"/>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66" name="Freeform 226">
                  <a:extLst>
                    <a:ext uri="{FF2B5EF4-FFF2-40B4-BE49-F238E27FC236}">
                      <a16:creationId xmlns:a16="http://schemas.microsoft.com/office/drawing/2014/main" id="{B4413917-5FAC-1ECD-406B-CC1F2D5F2CDB}"/>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1128" name="Group 227">
                <a:extLst>
                  <a:ext uri="{FF2B5EF4-FFF2-40B4-BE49-F238E27FC236}">
                    <a16:creationId xmlns:a16="http://schemas.microsoft.com/office/drawing/2014/main" id="{8EE0D437-3D62-85D1-B1FD-9E2520C3F5AB}"/>
                  </a:ext>
                </a:extLst>
              </p:cNvPr>
              <p:cNvGrpSpPr>
                <a:grpSpLocks/>
              </p:cNvGrpSpPr>
              <p:nvPr/>
            </p:nvGrpSpPr>
            <p:grpSpPr bwMode="auto">
              <a:xfrm>
                <a:off x="5707764" y="3575242"/>
                <a:ext cx="83389" cy="175252"/>
                <a:chOff x="5021753" y="2927868"/>
                <a:chExt cx="83398" cy="175731"/>
              </a:xfrm>
            </p:grpSpPr>
            <p:sp>
              <p:nvSpPr>
                <p:cNvPr id="1161" name="Oval 228">
                  <a:extLst>
                    <a:ext uri="{FF2B5EF4-FFF2-40B4-BE49-F238E27FC236}">
                      <a16:creationId xmlns:a16="http://schemas.microsoft.com/office/drawing/2014/main" id="{02F27712-0562-FB57-972F-9980025A23CF}"/>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62" name="Freeform 229">
                  <a:extLst>
                    <a:ext uri="{FF2B5EF4-FFF2-40B4-BE49-F238E27FC236}">
                      <a16:creationId xmlns:a16="http://schemas.microsoft.com/office/drawing/2014/main" id="{DE336B2C-6014-B31A-6E41-B4DE9851DB75}"/>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63" name="Freeform 230">
                  <a:extLst>
                    <a:ext uri="{FF2B5EF4-FFF2-40B4-BE49-F238E27FC236}">
                      <a16:creationId xmlns:a16="http://schemas.microsoft.com/office/drawing/2014/main" id="{0F69C315-C192-4454-EC82-9C13A406691E}"/>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1129" name="Group 376">
                <a:extLst>
                  <a:ext uri="{FF2B5EF4-FFF2-40B4-BE49-F238E27FC236}">
                    <a16:creationId xmlns:a16="http://schemas.microsoft.com/office/drawing/2014/main" id="{F00260F3-B092-6237-73FC-B8D2AB62DA6C}"/>
                  </a:ext>
                </a:extLst>
              </p:cNvPr>
              <p:cNvGrpSpPr>
                <a:grpSpLocks/>
              </p:cNvGrpSpPr>
              <p:nvPr/>
            </p:nvGrpSpPr>
            <p:grpSpPr bwMode="auto">
              <a:xfrm rot="11349086" flipH="1">
                <a:off x="5993134" y="3771779"/>
                <a:ext cx="83389" cy="175252"/>
                <a:chOff x="5021753" y="2927868"/>
                <a:chExt cx="83398" cy="175731"/>
              </a:xfrm>
            </p:grpSpPr>
            <p:sp>
              <p:nvSpPr>
                <p:cNvPr id="1158" name="Oval 377">
                  <a:extLst>
                    <a:ext uri="{FF2B5EF4-FFF2-40B4-BE49-F238E27FC236}">
                      <a16:creationId xmlns:a16="http://schemas.microsoft.com/office/drawing/2014/main" id="{6A284D19-A8DA-596F-37D8-B8EE07FCDD96}"/>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59" name="Freeform 378">
                  <a:extLst>
                    <a:ext uri="{FF2B5EF4-FFF2-40B4-BE49-F238E27FC236}">
                      <a16:creationId xmlns:a16="http://schemas.microsoft.com/office/drawing/2014/main" id="{0B012CB4-E45B-0B28-B1DF-8324AA5064C7}"/>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60" name="Freeform 379">
                  <a:extLst>
                    <a:ext uri="{FF2B5EF4-FFF2-40B4-BE49-F238E27FC236}">
                      <a16:creationId xmlns:a16="http://schemas.microsoft.com/office/drawing/2014/main" id="{CCDEF092-798A-69A5-E4EC-8E219BB03709}"/>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1130" name="Group 380">
                <a:extLst>
                  <a:ext uri="{FF2B5EF4-FFF2-40B4-BE49-F238E27FC236}">
                    <a16:creationId xmlns:a16="http://schemas.microsoft.com/office/drawing/2014/main" id="{1C51848B-A56E-DAED-DC59-988E2667DDC4}"/>
                  </a:ext>
                </a:extLst>
              </p:cNvPr>
              <p:cNvGrpSpPr>
                <a:grpSpLocks/>
              </p:cNvGrpSpPr>
              <p:nvPr/>
            </p:nvGrpSpPr>
            <p:grpSpPr bwMode="auto">
              <a:xfrm rot="11349086" flipH="1">
                <a:off x="5903791" y="3771779"/>
                <a:ext cx="83389" cy="175252"/>
                <a:chOff x="5021753" y="2927868"/>
                <a:chExt cx="83398" cy="175731"/>
              </a:xfrm>
            </p:grpSpPr>
            <p:sp>
              <p:nvSpPr>
                <p:cNvPr id="1155" name="Oval 381">
                  <a:extLst>
                    <a:ext uri="{FF2B5EF4-FFF2-40B4-BE49-F238E27FC236}">
                      <a16:creationId xmlns:a16="http://schemas.microsoft.com/office/drawing/2014/main" id="{AC21FC2D-6437-BB50-3FC2-79DB2F1F316F}"/>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56" name="Freeform 382">
                  <a:extLst>
                    <a:ext uri="{FF2B5EF4-FFF2-40B4-BE49-F238E27FC236}">
                      <a16:creationId xmlns:a16="http://schemas.microsoft.com/office/drawing/2014/main" id="{25BCC9CE-338D-345A-C2C9-AFF362DE87E1}"/>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57" name="Freeform 383">
                  <a:extLst>
                    <a:ext uri="{FF2B5EF4-FFF2-40B4-BE49-F238E27FC236}">
                      <a16:creationId xmlns:a16="http://schemas.microsoft.com/office/drawing/2014/main" id="{4EF5412F-7EED-21C6-4A5F-E7DC64C6C27C}"/>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1131" name="Group 384">
                <a:extLst>
                  <a:ext uri="{FF2B5EF4-FFF2-40B4-BE49-F238E27FC236}">
                    <a16:creationId xmlns:a16="http://schemas.microsoft.com/office/drawing/2014/main" id="{BAA5525D-ADEE-738D-BEBF-54304BF0E64C}"/>
                  </a:ext>
                </a:extLst>
              </p:cNvPr>
              <p:cNvGrpSpPr>
                <a:grpSpLocks/>
              </p:cNvGrpSpPr>
              <p:nvPr/>
            </p:nvGrpSpPr>
            <p:grpSpPr bwMode="auto">
              <a:xfrm rot="11349086" flipH="1">
                <a:off x="5814446" y="3771779"/>
                <a:ext cx="83389" cy="175252"/>
                <a:chOff x="5021753" y="2927868"/>
                <a:chExt cx="83398" cy="175731"/>
              </a:xfrm>
            </p:grpSpPr>
            <p:sp>
              <p:nvSpPr>
                <p:cNvPr id="1152" name="Oval 385">
                  <a:extLst>
                    <a:ext uri="{FF2B5EF4-FFF2-40B4-BE49-F238E27FC236}">
                      <a16:creationId xmlns:a16="http://schemas.microsoft.com/office/drawing/2014/main" id="{58F968FF-63F4-CF66-EAAF-6FFC1C90C6B8}"/>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53" name="Freeform 386">
                  <a:extLst>
                    <a:ext uri="{FF2B5EF4-FFF2-40B4-BE49-F238E27FC236}">
                      <a16:creationId xmlns:a16="http://schemas.microsoft.com/office/drawing/2014/main" id="{925FBA5B-990B-D16C-31F8-20D62229A6C1}"/>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54" name="Freeform 387">
                  <a:extLst>
                    <a:ext uri="{FF2B5EF4-FFF2-40B4-BE49-F238E27FC236}">
                      <a16:creationId xmlns:a16="http://schemas.microsoft.com/office/drawing/2014/main" id="{609C0F8B-8E4C-E0F9-75EB-20702BB5A212}"/>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1132" name="Group 388">
                <a:extLst>
                  <a:ext uri="{FF2B5EF4-FFF2-40B4-BE49-F238E27FC236}">
                    <a16:creationId xmlns:a16="http://schemas.microsoft.com/office/drawing/2014/main" id="{9C3B9620-4074-0A2D-295F-321AD9616CFF}"/>
                  </a:ext>
                </a:extLst>
              </p:cNvPr>
              <p:cNvGrpSpPr>
                <a:grpSpLocks/>
              </p:cNvGrpSpPr>
              <p:nvPr/>
            </p:nvGrpSpPr>
            <p:grpSpPr bwMode="auto">
              <a:xfrm rot="11349086" flipH="1">
                <a:off x="5716166" y="3771779"/>
                <a:ext cx="83389" cy="175252"/>
                <a:chOff x="5021753" y="2927868"/>
                <a:chExt cx="83398" cy="175731"/>
              </a:xfrm>
            </p:grpSpPr>
            <p:sp>
              <p:nvSpPr>
                <p:cNvPr id="1149" name="Oval 389">
                  <a:extLst>
                    <a:ext uri="{FF2B5EF4-FFF2-40B4-BE49-F238E27FC236}">
                      <a16:creationId xmlns:a16="http://schemas.microsoft.com/office/drawing/2014/main" id="{94F543CD-5077-0D18-E2D2-A9A7DAAF87C4}"/>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50" name="Freeform 390">
                  <a:extLst>
                    <a:ext uri="{FF2B5EF4-FFF2-40B4-BE49-F238E27FC236}">
                      <a16:creationId xmlns:a16="http://schemas.microsoft.com/office/drawing/2014/main" id="{DEBBAD89-0AB9-BAE9-D3B9-197C58E2AB81}"/>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51" name="Freeform 391">
                  <a:extLst>
                    <a:ext uri="{FF2B5EF4-FFF2-40B4-BE49-F238E27FC236}">
                      <a16:creationId xmlns:a16="http://schemas.microsoft.com/office/drawing/2014/main" id="{951F8068-F140-CFAD-AD41-6E5D889EB5D4}"/>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1133" name="Group 219">
                <a:extLst>
                  <a:ext uri="{FF2B5EF4-FFF2-40B4-BE49-F238E27FC236}">
                    <a16:creationId xmlns:a16="http://schemas.microsoft.com/office/drawing/2014/main" id="{C7D5A59D-1EFD-0074-9864-CC35F9264429}"/>
                  </a:ext>
                </a:extLst>
              </p:cNvPr>
              <p:cNvGrpSpPr>
                <a:grpSpLocks/>
              </p:cNvGrpSpPr>
              <p:nvPr/>
            </p:nvGrpSpPr>
            <p:grpSpPr bwMode="auto">
              <a:xfrm>
                <a:off x="6163165" y="3574936"/>
                <a:ext cx="83389" cy="175252"/>
                <a:chOff x="5021753" y="2927868"/>
                <a:chExt cx="83398" cy="175731"/>
              </a:xfrm>
            </p:grpSpPr>
            <p:sp>
              <p:nvSpPr>
                <p:cNvPr id="1146" name="Oval 220">
                  <a:extLst>
                    <a:ext uri="{FF2B5EF4-FFF2-40B4-BE49-F238E27FC236}">
                      <a16:creationId xmlns:a16="http://schemas.microsoft.com/office/drawing/2014/main" id="{71058719-D2AE-9054-C7D1-58F427CA0701}"/>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47" name="Freeform 221">
                  <a:extLst>
                    <a:ext uri="{FF2B5EF4-FFF2-40B4-BE49-F238E27FC236}">
                      <a16:creationId xmlns:a16="http://schemas.microsoft.com/office/drawing/2014/main" id="{8F926E2F-69AE-BA43-6545-8EB31D4415D1}"/>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48" name="Freeform 222">
                  <a:extLst>
                    <a:ext uri="{FF2B5EF4-FFF2-40B4-BE49-F238E27FC236}">
                      <a16:creationId xmlns:a16="http://schemas.microsoft.com/office/drawing/2014/main" id="{6F6035E8-A4E9-4EFE-C7E6-2E01B8016D08}"/>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1134" name="Group 223">
                <a:extLst>
                  <a:ext uri="{FF2B5EF4-FFF2-40B4-BE49-F238E27FC236}">
                    <a16:creationId xmlns:a16="http://schemas.microsoft.com/office/drawing/2014/main" id="{9FF0FEF7-4236-32C6-0936-DA071388B902}"/>
                  </a:ext>
                </a:extLst>
              </p:cNvPr>
              <p:cNvGrpSpPr>
                <a:grpSpLocks/>
              </p:cNvGrpSpPr>
              <p:nvPr/>
            </p:nvGrpSpPr>
            <p:grpSpPr bwMode="auto">
              <a:xfrm>
                <a:off x="6073820" y="3574936"/>
                <a:ext cx="83389" cy="175252"/>
                <a:chOff x="5021753" y="2927868"/>
                <a:chExt cx="83398" cy="175731"/>
              </a:xfrm>
            </p:grpSpPr>
            <p:sp>
              <p:nvSpPr>
                <p:cNvPr id="1143" name="Oval 224">
                  <a:extLst>
                    <a:ext uri="{FF2B5EF4-FFF2-40B4-BE49-F238E27FC236}">
                      <a16:creationId xmlns:a16="http://schemas.microsoft.com/office/drawing/2014/main" id="{A3E8EB59-590E-7BDB-7DC0-7BA2F44A46EC}"/>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44" name="Freeform 225">
                  <a:extLst>
                    <a:ext uri="{FF2B5EF4-FFF2-40B4-BE49-F238E27FC236}">
                      <a16:creationId xmlns:a16="http://schemas.microsoft.com/office/drawing/2014/main" id="{4A0FE103-E36D-B6C4-75F9-B37811AEA8E3}"/>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45" name="Freeform 226">
                  <a:extLst>
                    <a:ext uri="{FF2B5EF4-FFF2-40B4-BE49-F238E27FC236}">
                      <a16:creationId xmlns:a16="http://schemas.microsoft.com/office/drawing/2014/main" id="{F2F5F617-2D55-3905-72A1-18E6546272E3}"/>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1135" name="Group 380">
                <a:extLst>
                  <a:ext uri="{FF2B5EF4-FFF2-40B4-BE49-F238E27FC236}">
                    <a16:creationId xmlns:a16="http://schemas.microsoft.com/office/drawing/2014/main" id="{E70D7CE3-89B3-84D2-E1C5-0DAB4F6265C9}"/>
                  </a:ext>
                </a:extLst>
              </p:cNvPr>
              <p:cNvGrpSpPr>
                <a:grpSpLocks/>
              </p:cNvGrpSpPr>
              <p:nvPr/>
            </p:nvGrpSpPr>
            <p:grpSpPr bwMode="auto">
              <a:xfrm rot="11349086" flipH="1">
                <a:off x="6174545" y="3771474"/>
                <a:ext cx="83389" cy="175252"/>
                <a:chOff x="5021753" y="2927868"/>
                <a:chExt cx="83398" cy="175731"/>
              </a:xfrm>
            </p:grpSpPr>
            <p:sp>
              <p:nvSpPr>
                <p:cNvPr id="1140" name="Oval 381">
                  <a:extLst>
                    <a:ext uri="{FF2B5EF4-FFF2-40B4-BE49-F238E27FC236}">
                      <a16:creationId xmlns:a16="http://schemas.microsoft.com/office/drawing/2014/main" id="{0B390D9C-A9D2-93C0-2ECF-FF5D1A2C2A9B}"/>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41" name="Freeform 382">
                  <a:extLst>
                    <a:ext uri="{FF2B5EF4-FFF2-40B4-BE49-F238E27FC236}">
                      <a16:creationId xmlns:a16="http://schemas.microsoft.com/office/drawing/2014/main" id="{4A52A366-F0D4-5C85-7886-323BF62911AA}"/>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42" name="Freeform 383">
                  <a:extLst>
                    <a:ext uri="{FF2B5EF4-FFF2-40B4-BE49-F238E27FC236}">
                      <a16:creationId xmlns:a16="http://schemas.microsoft.com/office/drawing/2014/main" id="{C886D417-BFF0-9679-8AC5-3FA845FAE283}"/>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1136" name="Group 384">
                <a:extLst>
                  <a:ext uri="{FF2B5EF4-FFF2-40B4-BE49-F238E27FC236}">
                    <a16:creationId xmlns:a16="http://schemas.microsoft.com/office/drawing/2014/main" id="{9BBE8749-EB89-8FA1-AA14-85423EDF969E}"/>
                  </a:ext>
                </a:extLst>
              </p:cNvPr>
              <p:cNvGrpSpPr>
                <a:grpSpLocks/>
              </p:cNvGrpSpPr>
              <p:nvPr/>
            </p:nvGrpSpPr>
            <p:grpSpPr bwMode="auto">
              <a:xfrm rot="11349086" flipH="1">
                <a:off x="6085199" y="3771474"/>
                <a:ext cx="83389" cy="175252"/>
                <a:chOff x="5021753" y="2927868"/>
                <a:chExt cx="83398" cy="175731"/>
              </a:xfrm>
            </p:grpSpPr>
            <p:sp>
              <p:nvSpPr>
                <p:cNvPr id="1137" name="Oval 385">
                  <a:extLst>
                    <a:ext uri="{FF2B5EF4-FFF2-40B4-BE49-F238E27FC236}">
                      <a16:creationId xmlns:a16="http://schemas.microsoft.com/office/drawing/2014/main" id="{AF531DD4-82CD-254F-FCAB-727944E844FE}"/>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38" name="Freeform 386">
                  <a:extLst>
                    <a:ext uri="{FF2B5EF4-FFF2-40B4-BE49-F238E27FC236}">
                      <a16:creationId xmlns:a16="http://schemas.microsoft.com/office/drawing/2014/main" id="{D1BC0442-C710-2B82-F535-B831D4421FAE}"/>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39" name="Freeform 387">
                  <a:extLst>
                    <a:ext uri="{FF2B5EF4-FFF2-40B4-BE49-F238E27FC236}">
                      <a16:creationId xmlns:a16="http://schemas.microsoft.com/office/drawing/2014/main" id="{ED2ED783-DEFC-03F1-ABF1-A6C0135BA1D6}"/>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grpSp>
          <p:nvGrpSpPr>
            <p:cNvPr id="18" name="Group 17">
              <a:extLst>
                <a:ext uri="{FF2B5EF4-FFF2-40B4-BE49-F238E27FC236}">
                  <a16:creationId xmlns:a16="http://schemas.microsoft.com/office/drawing/2014/main" id="{7F24303A-B3D5-B153-3A20-6C4B07257210}"/>
                </a:ext>
              </a:extLst>
            </p:cNvPr>
            <p:cNvGrpSpPr/>
            <p:nvPr/>
          </p:nvGrpSpPr>
          <p:grpSpPr>
            <a:xfrm>
              <a:off x="10259195" y="1720306"/>
              <a:ext cx="1036416" cy="294352"/>
              <a:chOff x="4890777" y="3558752"/>
              <a:chExt cx="1367157" cy="388279"/>
            </a:xfrm>
          </p:grpSpPr>
          <p:grpSp>
            <p:nvGrpSpPr>
              <p:cNvPr id="19" name="Group 18">
                <a:extLst>
                  <a:ext uri="{FF2B5EF4-FFF2-40B4-BE49-F238E27FC236}">
                    <a16:creationId xmlns:a16="http://schemas.microsoft.com/office/drawing/2014/main" id="{7F72BD4D-7170-3548-3254-EEC7CC15C5E9}"/>
                  </a:ext>
                </a:extLst>
              </p:cNvPr>
              <p:cNvGrpSpPr>
                <a:grpSpLocks/>
              </p:cNvGrpSpPr>
              <p:nvPr/>
            </p:nvGrpSpPr>
            <p:grpSpPr bwMode="auto">
              <a:xfrm>
                <a:off x="4890777" y="3564691"/>
                <a:ext cx="83389" cy="175252"/>
                <a:chOff x="5021753" y="2927868"/>
                <a:chExt cx="83398" cy="175731"/>
              </a:xfrm>
            </p:grpSpPr>
            <p:sp>
              <p:nvSpPr>
                <p:cNvPr id="1104" name="Oval 143">
                  <a:extLst>
                    <a:ext uri="{FF2B5EF4-FFF2-40B4-BE49-F238E27FC236}">
                      <a16:creationId xmlns:a16="http://schemas.microsoft.com/office/drawing/2014/main" id="{CC3D57C8-F93C-2ADB-3688-243E6B3A97B1}"/>
                    </a:ext>
                  </a:extLst>
                </p:cNvPr>
                <p:cNvSpPr>
                  <a:spLocks noChangeArrowheads="1"/>
                </p:cNvSpPr>
                <p:nvPr/>
              </p:nvSpPr>
              <p:spPr bwMode="auto">
                <a:xfrm rot="-711073">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05" name="Freeform 144">
                  <a:extLst>
                    <a:ext uri="{FF2B5EF4-FFF2-40B4-BE49-F238E27FC236}">
                      <a16:creationId xmlns:a16="http://schemas.microsoft.com/office/drawing/2014/main" id="{A3FC4E4C-14D5-CB2C-8701-3C5B6371F7C6}"/>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06" name="Freeform 145">
                  <a:extLst>
                    <a:ext uri="{FF2B5EF4-FFF2-40B4-BE49-F238E27FC236}">
                      <a16:creationId xmlns:a16="http://schemas.microsoft.com/office/drawing/2014/main" id="{881D0B1B-8F7F-C597-CE32-787E1A583DF3}"/>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0" name="Group 146">
                <a:extLst>
                  <a:ext uri="{FF2B5EF4-FFF2-40B4-BE49-F238E27FC236}">
                    <a16:creationId xmlns:a16="http://schemas.microsoft.com/office/drawing/2014/main" id="{5A1D1FAA-BDE5-B385-6FFF-6595A8D76AA4}"/>
                  </a:ext>
                </a:extLst>
              </p:cNvPr>
              <p:cNvGrpSpPr>
                <a:grpSpLocks/>
              </p:cNvGrpSpPr>
              <p:nvPr/>
            </p:nvGrpSpPr>
            <p:grpSpPr bwMode="auto">
              <a:xfrm>
                <a:off x="4986078" y="3558752"/>
                <a:ext cx="83389" cy="175252"/>
                <a:chOff x="5021753" y="2927868"/>
                <a:chExt cx="83398" cy="175731"/>
              </a:xfrm>
            </p:grpSpPr>
            <p:sp>
              <p:nvSpPr>
                <p:cNvPr id="1101" name="Oval 147">
                  <a:extLst>
                    <a:ext uri="{FF2B5EF4-FFF2-40B4-BE49-F238E27FC236}">
                      <a16:creationId xmlns:a16="http://schemas.microsoft.com/office/drawing/2014/main" id="{657FB949-F02B-1459-30CA-D03933CADC21}"/>
                    </a:ext>
                  </a:extLst>
                </p:cNvPr>
                <p:cNvSpPr>
                  <a:spLocks noChangeArrowheads="1"/>
                </p:cNvSpPr>
                <p:nvPr/>
              </p:nvSpPr>
              <p:spPr bwMode="auto">
                <a:xfrm rot="-711073">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02" name="Freeform 148">
                  <a:extLst>
                    <a:ext uri="{FF2B5EF4-FFF2-40B4-BE49-F238E27FC236}">
                      <a16:creationId xmlns:a16="http://schemas.microsoft.com/office/drawing/2014/main" id="{D1BB89A1-63A1-60B2-7A88-EE047F1728AC}"/>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03" name="Freeform 149">
                  <a:extLst>
                    <a:ext uri="{FF2B5EF4-FFF2-40B4-BE49-F238E27FC236}">
                      <a16:creationId xmlns:a16="http://schemas.microsoft.com/office/drawing/2014/main" id="{8C8E539D-3989-275A-8DC9-A10EB5A96BFD}"/>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1" name="Group 150">
                <a:extLst>
                  <a:ext uri="{FF2B5EF4-FFF2-40B4-BE49-F238E27FC236}">
                    <a16:creationId xmlns:a16="http://schemas.microsoft.com/office/drawing/2014/main" id="{DF4176C4-883B-B001-2D57-DC25B0F583CC}"/>
                  </a:ext>
                </a:extLst>
              </p:cNvPr>
              <p:cNvGrpSpPr>
                <a:grpSpLocks/>
              </p:cNvGrpSpPr>
              <p:nvPr/>
            </p:nvGrpSpPr>
            <p:grpSpPr bwMode="auto">
              <a:xfrm>
                <a:off x="5078402" y="3564692"/>
                <a:ext cx="83389" cy="175252"/>
                <a:chOff x="5021753" y="2927868"/>
                <a:chExt cx="83398" cy="175731"/>
              </a:xfrm>
            </p:grpSpPr>
            <p:sp>
              <p:nvSpPr>
                <p:cNvPr id="1098" name="Oval 151">
                  <a:extLst>
                    <a:ext uri="{FF2B5EF4-FFF2-40B4-BE49-F238E27FC236}">
                      <a16:creationId xmlns:a16="http://schemas.microsoft.com/office/drawing/2014/main" id="{7EDD13F3-79F1-340A-5D57-52628D91F311}"/>
                    </a:ext>
                  </a:extLst>
                </p:cNvPr>
                <p:cNvSpPr>
                  <a:spLocks noChangeArrowheads="1"/>
                </p:cNvSpPr>
                <p:nvPr/>
              </p:nvSpPr>
              <p:spPr bwMode="auto">
                <a:xfrm rot="-711073">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99" name="Freeform 152">
                  <a:extLst>
                    <a:ext uri="{FF2B5EF4-FFF2-40B4-BE49-F238E27FC236}">
                      <a16:creationId xmlns:a16="http://schemas.microsoft.com/office/drawing/2014/main" id="{29A9D7C6-0558-D968-3A12-23CD62A5735E}"/>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00" name="Freeform 153">
                  <a:extLst>
                    <a:ext uri="{FF2B5EF4-FFF2-40B4-BE49-F238E27FC236}">
                      <a16:creationId xmlns:a16="http://schemas.microsoft.com/office/drawing/2014/main" id="{EEA77EC2-92C6-5A2F-BF5D-7A6EB8470072}"/>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2" name="Group 154">
                <a:extLst>
                  <a:ext uri="{FF2B5EF4-FFF2-40B4-BE49-F238E27FC236}">
                    <a16:creationId xmlns:a16="http://schemas.microsoft.com/office/drawing/2014/main" id="{52FC3B80-F31D-37C3-DC3F-36984E55A1C7}"/>
                  </a:ext>
                </a:extLst>
              </p:cNvPr>
              <p:cNvGrpSpPr>
                <a:grpSpLocks/>
              </p:cNvGrpSpPr>
              <p:nvPr/>
            </p:nvGrpSpPr>
            <p:grpSpPr bwMode="auto">
              <a:xfrm>
                <a:off x="5167747" y="3561722"/>
                <a:ext cx="83389" cy="175252"/>
                <a:chOff x="5021753" y="2927868"/>
                <a:chExt cx="83398" cy="175731"/>
              </a:xfrm>
            </p:grpSpPr>
            <p:sp>
              <p:nvSpPr>
                <p:cNvPr id="1095" name="Oval 155">
                  <a:extLst>
                    <a:ext uri="{FF2B5EF4-FFF2-40B4-BE49-F238E27FC236}">
                      <a16:creationId xmlns:a16="http://schemas.microsoft.com/office/drawing/2014/main" id="{4EB5BB87-E5E3-9390-44F2-8AEE0A3CFE9D}"/>
                    </a:ext>
                  </a:extLst>
                </p:cNvPr>
                <p:cNvSpPr>
                  <a:spLocks noChangeArrowheads="1"/>
                </p:cNvSpPr>
                <p:nvPr/>
              </p:nvSpPr>
              <p:spPr bwMode="auto">
                <a:xfrm rot="-711073">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96" name="Freeform 156">
                  <a:extLst>
                    <a:ext uri="{FF2B5EF4-FFF2-40B4-BE49-F238E27FC236}">
                      <a16:creationId xmlns:a16="http://schemas.microsoft.com/office/drawing/2014/main" id="{7DB45329-6526-554B-59B6-F79FE9811AFE}"/>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97" name="Freeform 157">
                  <a:extLst>
                    <a:ext uri="{FF2B5EF4-FFF2-40B4-BE49-F238E27FC236}">
                      <a16:creationId xmlns:a16="http://schemas.microsoft.com/office/drawing/2014/main" id="{33236F73-37FF-8D30-1B3E-80CC9A0EE18C}"/>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3" name="Group 158">
                <a:extLst>
                  <a:ext uri="{FF2B5EF4-FFF2-40B4-BE49-F238E27FC236}">
                    <a16:creationId xmlns:a16="http://schemas.microsoft.com/office/drawing/2014/main" id="{7DCB8BFD-672C-B3A7-02A1-61DB0A33B6EF}"/>
                  </a:ext>
                </a:extLst>
              </p:cNvPr>
              <p:cNvGrpSpPr>
                <a:grpSpLocks/>
              </p:cNvGrpSpPr>
              <p:nvPr/>
            </p:nvGrpSpPr>
            <p:grpSpPr bwMode="auto">
              <a:xfrm>
                <a:off x="5260070" y="3564692"/>
                <a:ext cx="83389" cy="175252"/>
                <a:chOff x="5021753" y="2927868"/>
                <a:chExt cx="83398" cy="175731"/>
              </a:xfrm>
            </p:grpSpPr>
            <p:sp>
              <p:nvSpPr>
                <p:cNvPr id="1092" name="Oval 159">
                  <a:extLst>
                    <a:ext uri="{FF2B5EF4-FFF2-40B4-BE49-F238E27FC236}">
                      <a16:creationId xmlns:a16="http://schemas.microsoft.com/office/drawing/2014/main" id="{D8A7FED5-ED32-13B0-D685-121949F47AF1}"/>
                    </a:ext>
                  </a:extLst>
                </p:cNvPr>
                <p:cNvSpPr>
                  <a:spLocks noChangeArrowheads="1"/>
                </p:cNvSpPr>
                <p:nvPr/>
              </p:nvSpPr>
              <p:spPr bwMode="auto">
                <a:xfrm rot="-711073">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93" name="Freeform 160">
                  <a:extLst>
                    <a:ext uri="{FF2B5EF4-FFF2-40B4-BE49-F238E27FC236}">
                      <a16:creationId xmlns:a16="http://schemas.microsoft.com/office/drawing/2014/main" id="{5EEF419D-63CE-89CE-C562-9A657821F7F4}"/>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94" name="Freeform 161">
                  <a:extLst>
                    <a:ext uri="{FF2B5EF4-FFF2-40B4-BE49-F238E27FC236}">
                      <a16:creationId xmlns:a16="http://schemas.microsoft.com/office/drawing/2014/main" id="{8C5AB963-A6BF-60FC-9F4E-223F02B2F551}"/>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4" name="Group 215">
                <a:extLst>
                  <a:ext uri="{FF2B5EF4-FFF2-40B4-BE49-F238E27FC236}">
                    <a16:creationId xmlns:a16="http://schemas.microsoft.com/office/drawing/2014/main" id="{2F2718DA-92B6-D408-6AA7-BDACA828671F}"/>
                  </a:ext>
                </a:extLst>
              </p:cNvPr>
              <p:cNvGrpSpPr>
                <a:grpSpLocks/>
              </p:cNvGrpSpPr>
              <p:nvPr/>
            </p:nvGrpSpPr>
            <p:grpSpPr bwMode="auto">
              <a:xfrm>
                <a:off x="5629826" y="3571130"/>
                <a:ext cx="83389" cy="175252"/>
                <a:chOff x="5021753" y="2927868"/>
                <a:chExt cx="83398" cy="175731"/>
              </a:xfrm>
            </p:grpSpPr>
            <p:sp>
              <p:nvSpPr>
                <p:cNvPr id="1089" name="Oval 216">
                  <a:extLst>
                    <a:ext uri="{FF2B5EF4-FFF2-40B4-BE49-F238E27FC236}">
                      <a16:creationId xmlns:a16="http://schemas.microsoft.com/office/drawing/2014/main" id="{9D77CFF3-B7A7-0499-1940-50BB09A1E446}"/>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90" name="Freeform 217">
                  <a:extLst>
                    <a:ext uri="{FF2B5EF4-FFF2-40B4-BE49-F238E27FC236}">
                      <a16:creationId xmlns:a16="http://schemas.microsoft.com/office/drawing/2014/main" id="{0B74DD4C-8DD1-CA5E-062E-2A316FF0E9F7}"/>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91" name="Freeform 218">
                  <a:extLst>
                    <a:ext uri="{FF2B5EF4-FFF2-40B4-BE49-F238E27FC236}">
                      <a16:creationId xmlns:a16="http://schemas.microsoft.com/office/drawing/2014/main" id="{9CA9B569-9D98-EC6B-7F04-0F2921D7D858}"/>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5" name="Group 219">
                <a:extLst>
                  <a:ext uri="{FF2B5EF4-FFF2-40B4-BE49-F238E27FC236}">
                    <a16:creationId xmlns:a16="http://schemas.microsoft.com/office/drawing/2014/main" id="{AF647FE9-B01E-56F4-EF8C-9204FE8B0F68}"/>
                  </a:ext>
                </a:extLst>
              </p:cNvPr>
              <p:cNvGrpSpPr>
                <a:grpSpLocks/>
              </p:cNvGrpSpPr>
              <p:nvPr/>
            </p:nvGrpSpPr>
            <p:grpSpPr bwMode="auto">
              <a:xfrm>
                <a:off x="5537502" y="3571130"/>
                <a:ext cx="83389" cy="175252"/>
                <a:chOff x="5021753" y="2927868"/>
                <a:chExt cx="83398" cy="175731"/>
              </a:xfrm>
            </p:grpSpPr>
            <p:sp>
              <p:nvSpPr>
                <p:cNvPr id="1086" name="Oval 220">
                  <a:extLst>
                    <a:ext uri="{FF2B5EF4-FFF2-40B4-BE49-F238E27FC236}">
                      <a16:creationId xmlns:a16="http://schemas.microsoft.com/office/drawing/2014/main" id="{A6D527F1-DFD0-77DC-2A59-19A4334E2CFF}"/>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87" name="Freeform 221">
                  <a:extLst>
                    <a:ext uri="{FF2B5EF4-FFF2-40B4-BE49-F238E27FC236}">
                      <a16:creationId xmlns:a16="http://schemas.microsoft.com/office/drawing/2014/main" id="{DFBBFB71-8AE2-A0F7-1A7F-C07F451E0BA9}"/>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88" name="Freeform 222">
                  <a:extLst>
                    <a:ext uri="{FF2B5EF4-FFF2-40B4-BE49-F238E27FC236}">
                      <a16:creationId xmlns:a16="http://schemas.microsoft.com/office/drawing/2014/main" id="{7D1F0F7E-AC28-7F9E-8D26-5AD36578793C}"/>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6" name="Group 223">
                <a:extLst>
                  <a:ext uri="{FF2B5EF4-FFF2-40B4-BE49-F238E27FC236}">
                    <a16:creationId xmlns:a16="http://schemas.microsoft.com/office/drawing/2014/main" id="{F1CFD730-1AA7-3950-725A-6EDB3927BC57}"/>
                  </a:ext>
                </a:extLst>
              </p:cNvPr>
              <p:cNvGrpSpPr>
                <a:grpSpLocks/>
              </p:cNvGrpSpPr>
              <p:nvPr/>
            </p:nvGrpSpPr>
            <p:grpSpPr bwMode="auto">
              <a:xfrm>
                <a:off x="5448158" y="3571130"/>
                <a:ext cx="83389" cy="175252"/>
                <a:chOff x="5021753" y="2927868"/>
                <a:chExt cx="83398" cy="175731"/>
              </a:xfrm>
            </p:grpSpPr>
            <p:sp>
              <p:nvSpPr>
                <p:cNvPr id="1083" name="Oval 224">
                  <a:extLst>
                    <a:ext uri="{FF2B5EF4-FFF2-40B4-BE49-F238E27FC236}">
                      <a16:creationId xmlns:a16="http://schemas.microsoft.com/office/drawing/2014/main" id="{A147C42F-2AC6-B09D-C7E0-129D689C9A63}"/>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84" name="Freeform 225">
                  <a:extLst>
                    <a:ext uri="{FF2B5EF4-FFF2-40B4-BE49-F238E27FC236}">
                      <a16:creationId xmlns:a16="http://schemas.microsoft.com/office/drawing/2014/main" id="{5CA26249-56E3-9761-AAB2-BDE4648ADDD5}"/>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85" name="Freeform 226">
                  <a:extLst>
                    <a:ext uri="{FF2B5EF4-FFF2-40B4-BE49-F238E27FC236}">
                      <a16:creationId xmlns:a16="http://schemas.microsoft.com/office/drawing/2014/main" id="{A915DEA0-B1EA-F06D-266A-C371432F7B9C}"/>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7" name="Group 227">
                <a:extLst>
                  <a:ext uri="{FF2B5EF4-FFF2-40B4-BE49-F238E27FC236}">
                    <a16:creationId xmlns:a16="http://schemas.microsoft.com/office/drawing/2014/main" id="{6D5CD583-E7E7-3D35-1D01-FA1833AEACDA}"/>
                  </a:ext>
                </a:extLst>
              </p:cNvPr>
              <p:cNvGrpSpPr>
                <a:grpSpLocks/>
              </p:cNvGrpSpPr>
              <p:nvPr/>
            </p:nvGrpSpPr>
            <p:grpSpPr bwMode="auto">
              <a:xfrm>
                <a:off x="5352856" y="3571130"/>
                <a:ext cx="83389" cy="175252"/>
                <a:chOff x="5021753" y="2927868"/>
                <a:chExt cx="83398" cy="175731"/>
              </a:xfrm>
            </p:grpSpPr>
            <p:sp>
              <p:nvSpPr>
                <p:cNvPr id="1080" name="Oval 228">
                  <a:extLst>
                    <a:ext uri="{FF2B5EF4-FFF2-40B4-BE49-F238E27FC236}">
                      <a16:creationId xmlns:a16="http://schemas.microsoft.com/office/drawing/2014/main" id="{C8E52104-E0A0-2D64-49BE-305E75ADACA8}"/>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81" name="Freeform 229">
                  <a:extLst>
                    <a:ext uri="{FF2B5EF4-FFF2-40B4-BE49-F238E27FC236}">
                      <a16:creationId xmlns:a16="http://schemas.microsoft.com/office/drawing/2014/main" id="{FB406824-4CD6-291D-0FA3-CA600DDFE429}"/>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82" name="Freeform 230">
                  <a:extLst>
                    <a:ext uri="{FF2B5EF4-FFF2-40B4-BE49-F238E27FC236}">
                      <a16:creationId xmlns:a16="http://schemas.microsoft.com/office/drawing/2014/main" id="{16E61B9D-BFE1-2D4D-F968-9E4790B8AD3D}"/>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8" name="Group 303">
                <a:extLst>
                  <a:ext uri="{FF2B5EF4-FFF2-40B4-BE49-F238E27FC236}">
                    <a16:creationId xmlns:a16="http://schemas.microsoft.com/office/drawing/2014/main" id="{84FB1842-9167-DAD8-676E-6F949F92847B}"/>
                  </a:ext>
                </a:extLst>
              </p:cNvPr>
              <p:cNvGrpSpPr>
                <a:grpSpLocks/>
              </p:cNvGrpSpPr>
              <p:nvPr/>
            </p:nvGrpSpPr>
            <p:grpSpPr bwMode="auto">
              <a:xfrm rot="10800000" flipH="1">
                <a:off x="4891735" y="3756281"/>
                <a:ext cx="83389" cy="175252"/>
                <a:chOff x="5021753" y="2927868"/>
                <a:chExt cx="83398" cy="175731"/>
              </a:xfrm>
            </p:grpSpPr>
            <p:sp>
              <p:nvSpPr>
                <p:cNvPr id="1073" name="Oval 304">
                  <a:extLst>
                    <a:ext uri="{FF2B5EF4-FFF2-40B4-BE49-F238E27FC236}">
                      <a16:creationId xmlns:a16="http://schemas.microsoft.com/office/drawing/2014/main" id="{FF25526A-8787-D295-10CF-02AE850ED713}"/>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74" name="Freeform 305">
                  <a:extLst>
                    <a:ext uri="{FF2B5EF4-FFF2-40B4-BE49-F238E27FC236}">
                      <a16:creationId xmlns:a16="http://schemas.microsoft.com/office/drawing/2014/main" id="{CAE51836-9F38-41C4-288E-6BA7D4EA55A7}"/>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75" name="Freeform 306">
                  <a:extLst>
                    <a:ext uri="{FF2B5EF4-FFF2-40B4-BE49-F238E27FC236}">
                      <a16:creationId xmlns:a16="http://schemas.microsoft.com/office/drawing/2014/main" id="{16C77F87-ED1D-798F-D924-E6D0B737B451}"/>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9" name="Group 307">
                <a:extLst>
                  <a:ext uri="{FF2B5EF4-FFF2-40B4-BE49-F238E27FC236}">
                    <a16:creationId xmlns:a16="http://schemas.microsoft.com/office/drawing/2014/main" id="{8CB50999-80B1-6812-7A0C-0CA3B476235D}"/>
                  </a:ext>
                </a:extLst>
              </p:cNvPr>
              <p:cNvGrpSpPr>
                <a:grpSpLocks/>
              </p:cNvGrpSpPr>
              <p:nvPr/>
            </p:nvGrpSpPr>
            <p:grpSpPr bwMode="auto">
              <a:xfrm rot="10800000" flipH="1">
                <a:off x="4984057" y="3753312"/>
                <a:ext cx="83389" cy="175252"/>
                <a:chOff x="5021753" y="2927868"/>
                <a:chExt cx="83398" cy="175731"/>
              </a:xfrm>
            </p:grpSpPr>
            <p:sp>
              <p:nvSpPr>
                <p:cNvPr id="1066" name="Oval 308">
                  <a:extLst>
                    <a:ext uri="{FF2B5EF4-FFF2-40B4-BE49-F238E27FC236}">
                      <a16:creationId xmlns:a16="http://schemas.microsoft.com/office/drawing/2014/main" id="{C4743578-ABC7-249D-9C79-1991965726EF}"/>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69" name="Freeform 309">
                  <a:extLst>
                    <a:ext uri="{FF2B5EF4-FFF2-40B4-BE49-F238E27FC236}">
                      <a16:creationId xmlns:a16="http://schemas.microsoft.com/office/drawing/2014/main" id="{1CDFE48E-BFBF-C84E-7D60-A95566CB4478}"/>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70" name="Freeform 310">
                  <a:extLst>
                    <a:ext uri="{FF2B5EF4-FFF2-40B4-BE49-F238E27FC236}">
                      <a16:creationId xmlns:a16="http://schemas.microsoft.com/office/drawing/2014/main" id="{E6B298F6-20AE-026B-4E85-25E54EB9DB42}"/>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30" name="Group 311">
                <a:extLst>
                  <a:ext uri="{FF2B5EF4-FFF2-40B4-BE49-F238E27FC236}">
                    <a16:creationId xmlns:a16="http://schemas.microsoft.com/office/drawing/2014/main" id="{B19E51C6-15CC-171A-14EF-858EE761F47F}"/>
                  </a:ext>
                </a:extLst>
              </p:cNvPr>
              <p:cNvGrpSpPr>
                <a:grpSpLocks/>
              </p:cNvGrpSpPr>
              <p:nvPr/>
            </p:nvGrpSpPr>
            <p:grpSpPr bwMode="auto">
              <a:xfrm rot="10800000" flipH="1">
                <a:off x="5073404" y="3759253"/>
                <a:ext cx="83389" cy="175252"/>
                <a:chOff x="5021753" y="2927868"/>
                <a:chExt cx="83398" cy="175731"/>
              </a:xfrm>
            </p:grpSpPr>
            <p:sp>
              <p:nvSpPr>
                <p:cNvPr id="1063" name="Oval 312">
                  <a:extLst>
                    <a:ext uri="{FF2B5EF4-FFF2-40B4-BE49-F238E27FC236}">
                      <a16:creationId xmlns:a16="http://schemas.microsoft.com/office/drawing/2014/main" id="{B4BF4637-1D4D-BD14-6E0C-7BDF5202016E}"/>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64" name="Freeform 313">
                  <a:extLst>
                    <a:ext uri="{FF2B5EF4-FFF2-40B4-BE49-F238E27FC236}">
                      <a16:creationId xmlns:a16="http://schemas.microsoft.com/office/drawing/2014/main" id="{3F3CEF7B-0AB0-13DA-2B8B-38C3C69D0000}"/>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65" name="Freeform 314">
                  <a:extLst>
                    <a:ext uri="{FF2B5EF4-FFF2-40B4-BE49-F238E27FC236}">
                      <a16:creationId xmlns:a16="http://schemas.microsoft.com/office/drawing/2014/main" id="{B42E6107-0489-FB3E-C3C1-0BC26A4DF98F}"/>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31" name="Group 316">
                <a:extLst>
                  <a:ext uri="{FF2B5EF4-FFF2-40B4-BE49-F238E27FC236}">
                    <a16:creationId xmlns:a16="http://schemas.microsoft.com/office/drawing/2014/main" id="{D4CE5FD8-45F2-7EE1-C584-0DF22BDC8640}"/>
                  </a:ext>
                </a:extLst>
              </p:cNvPr>
              <p:cNvGrpSpPr>
                <a:grpSpLocks/>
              </p:cNvGrpSpPr>
              <p:nvPr/>
            </p:nvGrpSpPr>
            <p:grpSpPr bwMode="auto">
              <a:xfrm rot="10800000" flipH="1">
                <a:off x="5166224" y="3762718"/>
                <a:ext cx="83389" cy="175252"/>
                <a:chOff x="5021753" y="2927868"/>
                <a:chExt cx="83398" cy="175731"/>
              </a:xfrm>
            </p:grpSpPr>
            <p:sp>
              <p:nvSpPr>
                <p:cNvPr id="1060" name="Oval 317">
                  <a:extLst>
                    <a:ext uri="{FF2B5EF4-FFF2-40B4-BE49-F238E27FC236}">
                      <a16:creationId xmlns:a16="http://schemas.microsoft.com/office/drawing/2014/main" id="{F4A8521B-F277-71C0-D5FE-3C11CC21DE7B}"/>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61" name="Freeform 318">
                  <a:extLst>
                    <a:ext uri="{FF2B5EF4-FFF2-40B4-BE49-F238E27FC236}">
                      <a16:creationId xmlns:a16="http://schemas.microsoft.com/office/drawing/2014/main" id="{CA2BF3C1-AA40-614B-3307-68B51579477A}"/>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62" name="Freeform 319">
                  <a:extLst>
                    <a:ext uri="{FF2B5EF4-FFF2-40B4-BE49-F238E27FC236}">
                      <a16:creationId xmlns:a16="http://schemas.microsoft.com/office/drawing/2014/main" id="{34D2C811-FF93-1ED7-CB74-33E4216F8391}"/>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32" name="Group 320">
                <a:extLst>
                  <a:ext uri="{FF2B5EF4-FFF2-40B4-BE49-F238E27FC236}">
                    <a16:creationId xmlns:a16="http://schemas.microsoft.com/office/drawing/2014/main" id="{5036F569-1B0F-D790-1178-88D40008BC62}"/>
                  </a:ext>
                </a:extLst>
              </p:cNvPr>
              <p:cNvGrpSpPr>
                <a:grpSpLocks/>
              </p:cNvGrpSpPr>
              <p:nvPr/>
            </p:nvGrpSpPr>
            <p:grpSpPr bwMode="auto">
              <a:xfrm rot="10800000" flipH="1">
                <a:off x="5259041" y="3760243"/>
                <a:ext cx="83389" cy="175252"/>
                <a:chOff x="5021753" y="2927868"/>
                <a:chExt cx="83398" cy="175731"/>
              </a:xfrm>
            </p:grpSpPr>
            <p:sp>
              <p:nvSpPr>
                <p:cNvPr id="1057" name="Oval 321">
                  <a:extLst>
                    <a:ext uri="{FF2B5EF4-FFF2-40B4-BE49-F238E27FC236}">
                      <a16:creationId xmlns:a16="http://schemas.microsoft.com/office/drawing/2014/main" id="{71FE9C9F-3447-82B0-8943-2FF23DE2620D}"/>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58" name="Freeform 322">
                  <a:extLst>
                    <a:ext uri="{FF2B5EF4-FFF2-40B4-BE49-F238E27FC236}">
                      <a16:creationId xmlns:a16="http://schemas.microsoft.com/office/drawing/2014/main" id="{FDA1479E-55BA-14F3-1E40-10690A15B40F}"/>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59" name="Freeform 323">
                  <a:extLst>
                    <a:ext uri="{FF2B5EF4-FFF2-40B4-BE49-F238E27FC236}">
                      <a16:creationId xmlns:a16="http://schemas.microsoft.com/office/drawing/2014/main" id="{04F5956A-C970-7B3D-6A77-728A75C0FB42}"/>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33" name="Group 376">
                <a:extLst>
                  <a:ext uri="{FF2B5EF4-FFF2-40B4-BE49-F238E27FC236}">
                    <a16:creationId xmlns:a16="http://schemas.microsoft.com/office/drawing/2014/main" id="{E52917E1-B577-9010-9100-CE003E92BA76}"/>
                  </a:ext>
                </a:extLst>
              </p:cNvPr>
              <p:cNvGrpSpPr>
                <a:grpSpLocks/>
              </p:cNvGrpSpPr>
              <p:nvPr/>
            </p:nvGrpSpPr>
            <p:grpSpPr bwMode="auto">
              <a:xfrm rot="11349086" flipH="1">
                <a:off x="5638226" y="3767667"/>
                <a:ext cx="83389" cy="175252"/>
                <a:chOff x="5021753" y="2927868"/>
                <a:chExt cx="83398" cy="175731"/>
              </a:xfrm>
            </p:grpSpPr>
            <p:sp>
              <p:nvSpPr>
                <p:cNvPr id="1054" name="Oval 377">
                  <a:extLst>
                    <a:ext uri="{FF2B5EF4-FFF2-40B4-BE49-F238E27FC236}">
                      <a16:creationId xmlns:a16="http://schemas.microsoft.com/office/drawing/2014/main" id="{A7E0B86F-0EA7-88A9-A6E6-2F2F20DB36E9}"/>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55" name="Freeform 378">
                  <a:extLst>
                    <a:ext uri="{FF2B5EF4-FFF2-40B4-BE49-F238E27FC236}">
                      <a16:creationId xmlns:a16="http://schemas.microsoft.com/office/drawing/2014/main" id="{744B15E9-3DF2-4511-B630-C6410E60416A}"/>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56" name="Freeform 379">
                  <a:extLst>
                    <a:ext uri="{FF2B5EF4-FFF2-40B4-BE49-F238E27FC236}">
                      <a16:creationId xmlns:a16="http://schemas.microsoft.com/office/drawing/2014/main" id="{6126F37D-C7C6-E7F4-EA5E-90C8744AF1CF}"/>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34" name="Group 380">
                <a:extLst>
                  <a:ext uri="{FF2B5EF4-FFF2-40B4-BE49-F238E27FC236}">
                    <a16:creationId xmlns:a16="http://schemas.microsoft.com/office/drawing/2014/main" id="{5E99E26F-C205-C8FD-C0DE-0D86AAE18DFD}"/>
                  </a:ext>
                </a:extLst>
              </p:cNvPr>
              <p:cNvGrpSpPr>
                <a:grpSpLocks/>
              </p:cNvGrpSpPr>
              <p:nvPr/>
            </p:nvGrpSpPr>
            <p:grpSpPr bwMode="auto">
              <a:xfrm rot="11349086" flipH="1">
                <a:off x="5548882" y="3767667"/>
                <a:ext cx="83389" cy="175252"/>
                <a:chOff x="5021753" y="2927868"/>
                <a:chExt cx="83398" cy="175731"/>
              </a:xfrm>
            </p:grpSpPr>
            <p:sp>
              <p:nvSpPr>
                <p:cNvPr id="1051" name="Oval 381">
                  <a:extLst>
                    <a:ext uri="{FF2B5EF4-FFF2-40B4-BE49-F238E27FC236}">
                      <a16:creationId xmlns:a16="http://schemas.microsoft.com/office/drawing/2014/main" id="{25C2EFD3-D945-4001-ED5A-7B3B9CBE8EBF}"/>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52" name="Freeform 382">
                  <a:extLst>
                    <a:ext uri="{FF2B5EF4-FFF2-40B4-BE49-F238E27FC236}">
                      <a16:creationId xmlns:a16="http://schemas.microsoft.com/office/drawing/2014/main" id="{4F15156E-37DA-BEF3-5353-DC18DB7E747B}"/>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53" name="Freeform 383">
                  <a:extLst>
                    <a:ext uri="{FF2B5EF4-FFF2-40B4-BE49-F238E27FC236}">
                      <a16:creationId xmlns:a16="http://schemas.microsoft.com/office/drawing/2014/main" id="{3D147157-AEDB-1B86-F8B7-6B11DE75D038}"/>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35" name="Group 384">
                <a:extLst>
                  <a:ext uri="{FF2B5EF4-FFF2-40B4-BE49-F238E27FC236}">
                    <a16:creationId xmlns:a16="http://schemas.microsoft.com/office/drawing/2014/main" id="{57157D79-943C-33D5-0910-D417297C0FFE}"/>
                  </a:ext>
                </a:extLst>
              </p:cNvPr>
              <p:cNvGrpSpPr>
                <a:grpSpLocks/>
              </p:cNvGrpSpPr>
              <p:nvPr/>
            </p:nvGrpSpPr>
            <p:grpSpPr bwMode="auto">
              <a:xfrm rot="11349086" flipH="1">
                <a:off x="5459538" y="3767667"/>
                <a:ext cx="83389" cy="175252"/>
                <a:chOff x="5021753" y="2927868"/>
                <a:chExt cx="83398" cy="175731"/>
              </a:xfrm>
            </p:grpSpPr>
            <p:sp>
              <p:nvSpPr>
                <p:cNvPr id="1048" name="Oval 385">
                  <a:extLst>
                    <a:ext uri="{FF2B5EF4-FFF2-40B4-BE49-F238E27FC236}">
                      <a16:creationId xmlns:a16="http://schemas.microsoft.com/office/drawing/2014/main" id="{418F022B-FF19-99F8-5F0F-E0F6367F5C7D}"/>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49" name="Freeform 386">
                  <a:extLst>
                    <a:ext uri="{FF2B5EF4-FFF2-40B4-BE49-F238E27FC236}">
                      <a16:creationId xmlns:a16="http://schemas.microsoft.com/office/drawing/2014/main" id="{A2E09369-7D43-71DA-3F61-7E051CEAF57E}"/>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50" name="Freeform 387">
                  <a:extLst>
                    <a:ext uri="{FF2B5EF4-FFF2-40B4-BE49-F238E27FC236}">
                      <a16:creationId xmlns:a16="http://schemas.microsoft.com/office/drawing/2014/main" id="{DD70BD5A-C1CB-742D-691F-C1FDF24B5A9C}"/>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36" name="Group 388">
                <a:extLst>
                  <a:ext uri="{FF2B5EF4-FFF2-40B4-BE49-F238E27FC236}">
                    <a16:creationId xmlns:a16="http://schemas.microsoft.com/office/drawing/2014/main" id="{D30BD998-63FA-326B-8F8A-4EEBC6E85EB9}"/>
                  </a:ext>
                </a:extLst>
              </p:cNvPr>
              <p:cNvGrpSpPr>
                <a:grpSpLocks/>
              </p:cNvGrpSpPr>
              <p:nvPr/>
            </p:nvGrpSpPr>
            <p:grpSpPr bwMode="auto">
              <a:xfrm rot="11349086" flipH="1">
                <a:off x="5361258" y="3767667"/>
                <a:ext cx="83389" cy="175252"/>
                <a:chOff x="5021753" y="2927868"/>
                <a:chExt cx="83398" cy="175731"/>
              </a:xfrm>
            </p:grpSpPr>
            <p:sp>
              <p:nvSpPr>
                <p:cNvPr id="1045" name="Oval 389">
                  <a:extLst>
                    <a:ext uri="{FF2B5EF4-FFF2-40B4-BE49-F238E27FC236}">
                      <a16:creationId xmlns:a16="http://schemas.microsoft.com/office/drawing/2014/main" id="{447876BA-07E7-F73F-8394-FA9CE532AF4D}"/>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46" name="Freeform 390">
                  <a:extLst>
                    <a:ext uri="{FF2B5EF4-FFF2-40B4-BE49-F238E27FC236}">
                      <a16:creationId xmlns:a16="http://schemas.microsoft.com/office/drawing/2014/main" id="{F49A77C3-B060-E574-AE62-0CC02E102156}"/>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47" name="Freeform 391">
                  <a:extLst>
                    <a:ext uri="{FF2B5EF4-FFF2-40B4-BE49-F238E27FC236}">
                      <a16:creationId xmlns:a16="http://schemas.microsoft.com/office/drawing/2014/main" id="{D1008E7A-6296-3F56-AB68-54F99614B291}"/>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37" name="Group 215">
                <a:extLst>
                  <a:ext uri="{FF2B5EF4-FFF2-40B4-BE49-F238E27FC236}">
                    <a16:creationId xmlns:a16="http://schemas.microsoft.com/office/drawing/2014/main" id="{055358D9-3996-0D1A-A3BF-298C013F7C1C}"/>
                  </a:ext>
                </a:extLst>
              </p:cNvPr>
              <p:cNvGrpSpPr>
                <a:grpSpLocks/>
              </p:cNvGrpSpPr>
              <p:nvPr/>
            </p:nvGrpSpPr>
            <p:grpSpPr bwMode="auto">
              <a:xfrm>
                <a:off x="5984734" y="3575242"/>
                <a:ext cx="83389" cy="175252"/>
                <a:chOff x="5021753" y="2927868"/>
                <a:chExt cx="83398" cy="175731"/>
              </a:xfrm>
            </p:grpSpPr>
            <p:sp>
              <p:nvSpPr>
                <p:cNvPr id="1042" name="Oval 216">
                  <a:extLst>
                    <a:ext uri="{FF2B5EF4-FFF2-40B4-BE49-F238E27FC236}">
                      <a16:creationId xmlns:a16="http://schemas.microsoft.com/office/drawing/2014/main" id="{608766C8-12A1-9863-288B-FDEACA1A3652}"/>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43" name="Freeform 217">
                  <a:extLst>
                    <a:ext uri="{FF2B5EF4-FFF2-40B4-BE49-F238E27FC236}">
                      <a16:creationId xmlns:a16="http://schemas.microsoft.com/office/drawing/2014/main" id="{1C2CD140-0340-E899-C5C6-0367F0983208}"/>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44" name="Freeform 218">
                  <a:extLst>
                    <a:ext uri="{FF2B5EF4-FFF2-40B4-BE49-F238E27FC236}">
                      <a16:creationId xmlns:a16="http://schemas.microsoft.com/office/drawing/2014/main" id="{18E45DD9-AF31-855D-4C73-5349A372B71B}"/>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38" name="Group 219">
                <a:extLst>
                  <a:ext uri="{FF2B5EF4-FFF2-40B4-BE49-F238E27FC236}">
                    <a16:creationId xmlns:a16="http://schemas.microsoft.com/office/drawing/2014/main" id="{58A72A53-53DB-AF16-640F-F715E7EDA662}"/>
                  </a:ext>
                </a:extLst>
              </p:cNvPr>
              <p:cNvGrpSpPr>
                <a:grpSpLocks/>
              </p:cNvGrpSpPr>
              <p:nvPr/>
            </p:nvGrpSpPr>
            <p:grpSpPr bwMode="auto">
              <a:xfrm>
                <a:off x="5892410" y="3575242"/>
                <a:ext cx="83389" cy="175252"/>
                <a:chOff x="5021753" y="2927868"/>
                <a:chExt cx="83398" cy="175731"/>
              </a:xfrm>
            </p:grpSpPr>
            <p:sp>
              <p:nvSpPr>
                <p:cNvPr id="1039" name="Oval 220">
                  <a:extLst>
                    <a:ext uri="{FF2B5EF4-FFF2-40B4-BE49-F238E27FC236}">
                      <a16:creationId xmlns:a16="http://schemas.microsoft.com/office/drawing/2014/main" id="{40AABF68-E028-D83A-9221-4EB38E3D1D85}"/>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40" name="Freeform 221">
                  <a:extLst>
                    <a:ext uri="{FF2B5EF4-FFF2-40B4-BE49-F238E27FC236}">
                      <a16:creationId xmlns:a16="http://schemas.microsoft.com/office/drawing/2014/main" id="{A6E93A2C-4807-EE77-8FC3-641DF7F67E97}"/>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41" name="Freeform 222">
                  <a:extLst>
                    <a:ext uri="{FF2B5EF4-FFF2-40B4-BE49-F238E27FC236}">
                      <a16:creationId xmlns:a16="http://schemas.microsoft.com/office/drawing/2014/main" id="{66298181-57CA-A8FF-B3B7-CD3530E83DE6}"/>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39" name="Group 223">
                <a:extLst>
                  <a:ext uri="{FF2B5EF4-FFF2-40B4-BE49-F238E27FC236}">
                    <a16:creationId xmlns:a16="http://schemas.microsoft.com/office/drawing/2014/main" id="{33DB3B83-A96E-3BC1-EA40-7AF396DC796C}"/>
                  </a:ext>
                </a:extLst>
              </p:cNvPr>
              <p:cNvGrpSpPr>
                <a:grpSpLocks/>
              </p:cNvGrpSpPr>
              <p:nvPr/>
            </p:nvGrpSpPr>
            <p:grpSpPr bwMode="auto">
              <a:xfrm>
                <a:off x="5803065" y="3575242"/>
                <a:ext cx="83389" cy="175252"/>
                <a:chOff x="5021753" y="2927868"/>
                <a:chExt cx="83398" cy="175731"/>
              </a:xfrm>
            </p:grpSpPr>
            <p:sp>
              <p:nvSpPr>
                <p:cNvPr id="1036" name="Oval 224">
                  <a:extLst>
                    <a:ext uri="{FF2B5EF4-FFF2-40B4-BE49-F238E27FC236}">
                      <a16:creationId xmlns:a16="http://schemas.microsoft.com/office/drawing/2014/main" id="{D33EF918-1F82-9E05-CC5E-026ECEC73DA1}"/>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37" name="Freeform 225">
                  <a:extLst>
                    <a:ext uri="{FF2B5EF4-FFF2-40B4-BE49-F238E27FC236}">
                      <a16:creationId xmlns:a16="http://schemas.microsoft.com/office/drawing/2014/main" id="{FF63957D-6266-89B9-D1D8-CBFF849749FE}"/>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38" name="Freeform 226">
                  <a:extLst>
                    <a:ext uri="{FF2B5EF4-FFF2-40B4-BE49-F238E27FC236}">
                      <a16:creationId xmlns:a16="http://schemas.microsoft.com/office/drawing/2014/main" id="{190D1D95-2687-2024-00DF-8377DD122B46}"/>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40" name="Group 227">
                <a:extLst>
                  <a:ext uri="{FF2B5EF4-FFF2-40B4-BE49-F238E27FC236}">
                    <a16:creationId xmlns:a16="http://schemas.microsoft.com/office/drawing/2014/main" id="{6EFFF48A-6EBB-B855-B9F0-996DBF1EA052}"/>
                  </a:ext>
                </a:extLst>
              </p:cNvPr>
              <p:cNvGrpSpPr>
                <a:grpSpLocks/>
              </p:cNvGrpSpPr>
              <p:nvPr/>
            </p:nvGrpSpPr>
            <p:grpSpPr bwMode="auto">
              <a:xfrm>
                <a:off x="5707764" y="3575242"/>
                <a:ext cx="83389" cy="175252"/>
                <a:chOff x="5021753" y="2927868"/>
                <a:chExt cx="83398" cy="175731"/>
              </a:xfrm>
            </p:grpSpPr>
            <p:sp>
              <p:nvSpPr>
                <p:cNvPr id="1033" name="Oval 228">
                  <a:extLst>
                    <a:ext uri="{FF2B5EF4-FFF2-40B4-BE49-F238E27FC236}">
                      <a16:creationId xmlns:a16="http://schemas.microsoft.com/office/drawing/2014/main" id="{C82EBB30-F52B-263A-6C65-A86A7C3E5B4D}"/>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34" name="Freeform 229">
                  <a:extLst>
                    <a:ext uri="{FF2B5EF4-FFF2-40B4-BE49-F238E27FC236}">
                      <a16:creationId xmlns:a16="http://schemas.microsoft.com/office/drawing/2014/main" id="{BEC9C987-1CF1-F622-03B4-F648AD91DED5}"/>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35" name="Freeform 230">
                  <a:extLst>
                    <a:ext uri="{FF2B5EF4-FFF2-40B4-BE49-F238E27FC236}">
                      <a16:creationId xmlns:a16="http://schemas.microsoft.com/office/drawing/2014/main" id="{2A78FCD1-4D4D-FD7D-5D42-864F36E92BB9}"/>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41" name="Group 376">
                <a:extLst>
                  <a:ext uri="{FF2B5EF4-FFF2-40B4-BE49-F238E27FC236}">
                    <a16:creationId xmlns:a16="http://schemas.microsoft.com/office/drawing/2014/main" id="{80FF83FF-1641-B36A-15A0-E94ACCB2EA39}"/>
                  </a:ext>
                </a:extLst>
              </p:cNvPr>
              <p:cNvGrpSpPr>
                <a:grpSpLocks/>
              </p:cNvGrpSpPr>
              <p:nvPr/>
            </p:nvGrpSpPr>
            <p:grpSpPr bwMode="auto">
              <a:xfrm rot="11349086" flipH="1">
                <a:off x="5993134" y="3771779"/>
                <a:ext cx="83389" cy="175252"/>
                <a:chOff x="5021753" y="2927868"/>
                <a:chExt cx="83398" cy="175731"/>
              </a:xfrm>
            </p:grpSpPr>
            <p:sp>
              <p:nvSpPr>
                <p:cNvPr id="1030" name="Oval 377">
                  <a:extLst>
                    <a:ext uri="{FF2B5EF4-FFF2-40B4-BE49-F238E27FC236}">
                      <a16:creationId xmlns:a16="http://schemas.microsoft.com/office/drawing/2014/main" id="{E166599F-3FF2-6D3B-6D7A-E728F9CC8218}"/>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31" name="Freeform 378">
                  <a:extLst>
                    <a:ext uri="{FF2B5EF4-FFF2-40B4-BE49-F238E27FC236}">
                      <a16:creationId xmlns:a16="http://schemas.microsoft.com/office/drawing/2014/main" id="{1BD5E881-8C59-93BA-A7C9-3D7995DB1D6E}"/>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32" name="Freeform 379">
                  <a:extLst>
                    <a:ext uri="{FF2B5EF4-FFF2-40B4-BE49-F238E27FC236}">
                      <a16:creationId xmlns:a16="http://schemas.microsoft.com/office/drawing/2014/main" id="{3F79D9F5-A00A-1EFF-4E11-383D6BA941BD}"/>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42" name="Group 380">
                <a:extLst>
                  <a:ext uri="{FF2B5EF4-FFF2-40B4-BE49-F238E27FC236}">
                    <a16:creationId xmlns:a16="http://schemas.microsoft.com/office/drawing/2014/main" id="{E40A12E6-782C-6EF7-7953-72A6291B28F3}"/>
                  </a:ext>
                </a:extLst>
              </p:cNvPr>
              <p:cNvGrpSpPr>
                <a:grpSpLocks/>
              </p:cNvGrpSpPr>
              <p:nvPr/>
            </p:nvGrpSpPr>
            <p:grpSpPr bwMode="auto">
              <a:xfrm rot="11349086" flipH="1">
                <a:off x="5903791" y="3771779"/>
                <a:ext cx="83389" cy="175252"/>
                <a:chOff x="5021753" y="2927868"/>
                <a:chExt cx="83398" cy="175731"/>
              </a:xfrm>
            </p:grpSpPr>
            <p:sp>
              <p:nvSpPr>
                <p:cNvPr id="1027" name="Oval 381">
                  <a:extLst>
                    <a:ext uri="{FF2B5EF4-FFF2-40B4-BE49-F238E27FC236}">
                      <a16:creationId xmlns:a16="http://schemas.microsoft.com/office/drawing/2014/main" id="{75CC680E-3806-7BB8-B822-DB200EA48939}"/>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28" name="Freeform 382">
                  <a:extLst>
                    <a:ext uri="{FF2B5EF4-FFF2-40B4-BE49-F238E27FC236}">
                      <a16:creationId xmlns:a16="http://schemas.microsoft.com/office/drawing/2014/main" id="{B894E3B8-6095-9C97-B2F4-71619032564B}"/>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29" name="Freeform 383">
                  <a:extLst>
                    <a:ext uri="{FF2B5EF4-FFF2-40B4-BE49-F238E27FC236}">
                      <a16:creationId xmlns:a16="http://schemas.microsoft.com/office/drawing/2014/main" id="{E68270A4-445A-F2CE-9592-9C43BA2CF8A1}"/>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43" name="Group 384">
                <a:extLst>
                  <a:ext uri="{FF2B5EF4-FFF2-40B4-BE49-F238E27FC236}">
                    <a16:creationId xmlns:a16="http://schemas.microsoft.com/office/drawing/2014/main" id="{F0586D97-D744-80B6-A286-59C3CD554902}"/>
                  </a:ext>
                </a:extLst>
              </p:cNvPr>
              <p:cNvGrpSpPr>
                <a:grpSpLocks/>
              </p:cNvGrpSpPr>
              <p:nvPr/>
            </p:nvGrpSpPr>
            <p:grpSpPr bwMode="auto">
              <a:xfrm rot="11349086" flipH="1">
                <a:off x="5814446" y="3771779"/>
                <a:ext cx="83389" cy="175252"/>
                <a:chOff x="5021753" y="2927868"/>
                <a:chExt cx="83398" cy="175731"/>
              </a:xfrm>
            </p:grpSpPr>
            <p:sp>
              <p:nvSpPr>
                <p:cNvPr id="1024" name="Oval 385">
                  <a:extLst>
                    <a:ext uri="{FF2B5EF4-FFF2-40B4-BE49-F238E27FC236}">
                      <a16:creationId xmlns:a16="http://schemas.microsoft.com/office/drawing/2014/main" id="{4CEAF63E-F174-C462-09CC-CD8947115675}"/>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25" name="Freeform 386">
                  <a:extLst>
                    <a:ext uri="{FF2B5EF4-FFF2-40B4-BE49-F238E27FC236}">
                      <a16:creationId xmlns:a16="http://schemas.microsoft.com/office/drawing/2014/main" id="{2FCB8F06-3B23-31A2-D3CC-459045DEDF25}"/>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26" name="Freeform 387">
                  <a:extLst>
                    <a:ext uri="{FF2B5EF4-FFF2-40B4-BE49-F238E27FC236}">
                      <a16:creationId xmlns:a16="http://schemas.microsoft.com/office/drawing/2014/main" id="{6F341349-B019-757D-9DD2-D14ACBA13C34}"/>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44" name="Group 388">
                <a:extLst>
                  <a:ext uri="{FF2B5EF4-FFF2-40B4-BE49-F238E27FC236}">
                    <a16:creationId xmlns:a16="http://schemas.microsoft.com/office/drawing/2014/main" id="{687D71F4-3021-DB43-975A-11CEFECE254A}"/>
                  </a:ext>
                </a:extLst>
              </p:cNvPr>
              <p:cNvGrpSpPr>
                <a:grpSpLocks/>
              </p:cNvGrpSpPr>
              <p:nvPr/>
            </p:nvGrpSpPr>
            <p:grpSpPr bwMode="auto">
              <a:xfrm rot="11349086" flipH="1">
                <a:off x="5716166" y="3771779"/>
                <a:ext cx="83389" cy="175252"/>
                <a:chOff x="5021753" y="2927868"/>
                <a:chExt cx="83398" cy="175731"/>
              </a:xfrm>
            </p:grpSpPr>
            <p:sp>
              <p:nvSpPr>
                <p:cNvPr id="61" name="Oval 389">
                  <a:extLst>
                    <a:ext uri="{FF2B5EF4-FFF2-40B4-BE49-F238E27FC236}">
                      <a16:creationId xmlns:a16="http://schemas.microsoft.com/office/drawing/2014/main" id="{BC3EE4E9-C83E-114E-2098-1C0335C3BC91}"/>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2" name="Freeform 390">
                  <a:extLst>
                    <a:ext uri="{FF2B5EF4-FFF2-40B4-BE49-F238E27FC236}">
                      <a16:creationId xmlns:a16="http://schemas.microsoft.com/office/drawing/2014/main" id="{DD482B10-29B8-F063-64FA-C9B4D5EEA041}"/>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3" name="Freeform 391">
                  <a:extLst>
                    <a:ext uri="{FF2B5EF4-FFF2-40B4-BE49-F238E27FC236}">
                      <a16:creationId xmlns:a16="http://schemas.microsoft.com/office/drawing/2014/main" id="{36DDF643-08C6-4401-E3B2-5D539E31B2BC}"/>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45" name="Group 219">
                <a:extLst>
                  <a:ext uri="{FF2B5EF4-FFF2-40B4-BE49-F238E27FC236}">
                    <a16:creationId xmlns:a16="http://schemas.microsoft.com/office/drawing/2014/main" id="{DDB5579D-D317-77F4-534C-7A9ACB4E2C17}"/>
                  </a:ext>
                </a:extLst>
              </p:cNvPr>
              <p:cNvGrpSpPr>
                <a:grpSpLocks/>
              </p:cNvGrpSpPr>
              <p:nvPr/>
            </p:nvGrpSpPr>
            <p:grpSpPr bwMode="auto">
              <a:xfrm>
                <a:off x="6163165" y="3574936"/>
                <a:ext cx="83389" cy="175252"/>
                <a:chOff x="5021753" y="2927868"/>
                <a:chExt cx="83398" cy="175731"/>
              </a:xfrm>
            </p:grpSpPr>
            <p:sp>
              <p:nvSpPr>
                <p:cNvPr id="58" name="Oval 220">
                  <a:extLst>
                    <a:ext uri="{FF2B5EF4-FFF2-40B4-BE49-F238E27FC236}">
                      <a16:creationId xmlns:a16="http://schemas.microsoft.com/office/drawing/2014/main" id="{9E9ABC83-286B-5531-D27F-EECF0708D938}"/>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9" name="Freeform 221">
                  <a:extLst>
                    <a:ext uri="{FF2B5EF4-FFF2-40B4-BE49-F238E27FC236}">
                      <a16:creationId xmlns:a16="http://schemas.microsoft.com/office/drawing/2014/main" id="{DB2BA8DF-A252-5048-7E11-EEB5ABB1FC5E}"/>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0" name="Freeform 222">
                  <a:extLst>
                    <a:ext uri="{FF2B5EF4-FFF2-40B4-BE49-F238E27FC236}">
                      <a16:creationId xmlns:a16="http://schemas.microsoft.com/office/drawing/2014/main" id="{BCD83AEF-BE03-9422-326C-A69063C88AB4}"/>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46" name="Group 223">
                <a:extLst>
                  <a:ext uri="{FF2B5EF4-FFF2-40B4-BE49-F238E27FC236}">
                    <a16:creationId xmlns:a16="http://schemas.microsoft.com/office/drawing/2014/main" id="{1909E68F-9AB3-247F-7E1D-7279668C7C43}"/>
                  </a:ext>
                </a:extLst>
              </p:cNvPr>
              <p:cNvGrpSpPr>
                <a:grpSpLocks/>
              </p:cNvGrpSpPr>
              <p:nvPr/>
            </p:nvGrpSpPr>
            <p:grpSpPr bwMode="auto">
              <a:xfrm>
                <a:off x="6073820" y="3574936"/>
                <a:ext cx="83389" cy="175252"/>
                <a:chOff x="5021753" y="2927868"/>
                <a:chExt cx="83398" cy="175731"/>
              </a:xfrm>
            </p:grpSpPr>
            <p:sp>
              <p:nvSpPr>
                <p:cNvPr id="55" name="Oval 224">
                  <a:extLst>
                    <a:ext uri="{FF2B5EF4-FFF2-40B4-BE49-F238E27FC236}">
                      <a16:creationId xmlns:a16="http://schemas.microsoft.com/office/drawing/2014/main" id="{DE9AE310-545F-6111-6A1B-94036A5F6D74}"/>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6" name="Freeform 225">
                  <a:extLst>
                    <a:ext uri="{FF2B5EF4-FFF2-40B4-BE49-F238E27FC236}">
                      <a16:creationId xmlns:a16="http://schemas.microsoft.com/office/drawing/2014/main" id="{57AE0C1F-1B18-9B85-AB2F-B7EFC2DF09F8}"/>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7" name="Freeform 226">
                  <a:extLst>
                    <a:ext uri="{FF2B5EF4-FFF2-40B4-BE49-F238E27FC236}">
                      <a16:creationId xmlns:a16="http://schemas.microsoft.com/office/drawing/2014/main" id="{186AAC93-692A-58C7-743E-ACAB845E5C81}"/>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47" name="Group 380">
                <a:extLst>
                  <a:ext uri="{FF2B5EF4-FFF2-40B4-BE49-F238E27FC236}">
                    <a16:creationId xmlns:a16="http://schemas.microsoft.com/office/drawing/2014/main" id="{9C208D72-4547-E5BF-7384-48BD09B8BCE1}"/>
                  </a:ext>
                </a:extLst>
              </p:cNvPr>
              <p:cNvGrpSpPr>
                <a:grpSpLocks/>
              </p:cNvGrpSpPr>
              <p:nvPr/>
            </p:nvGrpSpPr>
            <p:grpSpPr bwMode="auto">
              <a:xfrm rot="11349086" flipH="1">
                <a:off x="6174545" y="3771474"/>
                <a:ext cx="83389" cy="175252"/>
                <a:chOff x="5021753" y="2927868"/>
                <a:chExt cx="83398" cy="175731"/>
              </a:xfrm>
            </p:grpSpPr>
            <p:sp>
              <p:nvSpPr>
                <p:cNvPr id="52" name="Oval 381">
                  <a:extLst>
                    <a:ext uri="{FF2B5EF4-FFF2-40B4-BE49-F238E27FC236}">
                      <a16:creationId xmlns:a16="http://schemas.microsoft.com/office/drawing/2014/main" id="{9E2E1C78-E6F4-4F57-95BC-6F43481F756D}"/>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3" name="Freeform 382">
                  <a:extLst>
                    <a:ext uri="{FF2B5EF4-FFF2-40B4-BE49-F238E27FC236}">
                      <a16:creationId xmlns:a16="http://schemas.microsoft.com/office/drawing/2014/main" id="{3F29A9C3-9582-C01B-A5FB-0A81589CED51}"/>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4" name="Freeform 383">
                  <a:extLst>
                    <a:ext uri="{FF2B5EF4-FFF2-40B4-BE49-F238E27FC236}">
                      <a16:creationId xmlns:a16="http://schemas.microsoft.com/office/drawing/2014/main" id="{14637846-C226-AAB1-5440-ED3C7CCF7C7E}"/>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48" name="Group 384">
                <a:extLst>
                  <a:ext uri="{FF2B5EF4-FFF2-40B4-BE49-F238E27FC236}">
                    <a16:creationId xmlns:a16="http://schemas.microsoft.com/office/drawing/2014/main" id="{DBBD19AE-1297-FF25-67F1-DAE5F8632913}"/>
                  </a:ext>
                </a:extLst>
              </p:cNvPr>
              <p:cNvGrpSpPr>
                <a:grpSpLocks/>
              </p:cNvGrpSpPr>
              <p:nvPr/>
            </p:nvGrpSpPr>
            <p:grpSpPr bwMode="auto">
              <a:xfrm rot="11349086" flipH="1">
                <a:off x="6085199" y="3771474"/>
                <a:ext cx="83389" cy="175252"/>
                <a:chOff x="5021753" y="2927868"/>
                <a:chExt cx="83398" cy="175731"/>
              </a:xfrm>
            </p:grpSpPr>
            <p:sp>
              <p:nvSpPr>
                <p:cNvPr id="49" name="Oval 385">
                  <a:extLst>
                    <a:ext uri="{FF2B5EF4-FFF2-40B4-BE49-F238E27FC236}">
                      <a16:creationId xmlns:a16="http://schemas.microsoft.com/office/drawing/2014/main" id="{BF6A292B-A2C7-DED5-2F6B-E1CF3F7AFF27}"/>
                    </a:ext>
                  </a:extLst>
                </p:cNvPr>
                <p:cNvSpPr>
                  <a:spLocks noChangeArrowheads="1"/>
                </p:cNvSpPr>
                <p:nvPr/>
              </p:nvSpPr>
              <p:spPr bwMode="auto">
                <a:xfrm rot="335885">
                  <a:off x="5021753" y="2927868"/>
                  <a:ext cx="83398" cy="51676"/>
                </a:xfrm>
                <a:prstGeom prst="ellipse">
                  <a:avLst/>
                </a:prstGeom>
                <a:solidFill>
                  <a:schemeClr val="bg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126"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0" name="Freeform 386">
                  <a:extLst>
                    <a:ext uri="{FF2B5EF4-FFF2-40B4-BE49-F238E27FC236}">
                      <a16:creationId xmlns:a16="http://schemas.microsoft.com/office/drawing/2014/main" id="{8C0E6C9D-329E-C630-386B-BCF371C86CFE}"/>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1" name="Freeform 387">
                  <a:extLst>
                    <a:ext uri="{FF2B5EF4-FFF2-40B4-BE49-F238E27FC236}">
                      <a16:creationId xmlns:a16="http://schemas.microsoft.com/office/drawing/2014/main" id="{DB95CC50-89F1-A86F-DBE8-3133477B87C5}"/>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bg2"/>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799"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grpSp>
      <p:grpSp>
        <p:nvGrpSpPr>
          <p:cNvPr id="1239" name="Group 1238">
            <a:extLst>
              <a:ext uri="{FF2B5EF4-FFF2-40B4-BE49-F238E27FC236}">
                <a16:creationId xmlns:a16="http://schemas.microsoft.com/office/drawing/2014/main" id="{85D99718-543D-53AA-06A8-F4AC2694FB76}"/>
              </a:ext>
            </a:extLst>
          </p:cNvPr>
          <p:cNvGrpSpPr/>
          <p:nvPr/>
        </p:nvGrpSpPr>
        <p:grpSpPr>
          <a:xfrm>
            <a:off x="8624120" y="2829746"/>
            <a:ext cx="789751" cy="2988492"/>
            <a:chOff x="8586020" y="2829746"/>
            <a:chExt cx="789751" cy="2988492"/>
          </a:xfrm>
          <a:effectLst>
            <a:outerShdw blurRad="50800" dist="38100" dir="2700000" algn="tl" rotWithShape="0">
              <a:prstClr val="black">
                <a:alpha val="40000"/>
              </a:prstClr>
            </a:outerShdw>
          </a:effectLst>
        </p:grpSpPr>
        <p:sp>
          <p:nvSpPr>
            <p:cNvPr id="1237" name="Rectangle 1236">
              <a:extLst>
                <a:ext uri="{FF2B5EF4-FFF2-40B4-BE49-F238E27FC236}">
                  <a16:creationId xmlns:a16="http://schemas.microsoft.com/office/drawing/2014/main" id="{1D715002-C3F0-52E6-0552-01722F538D0B}"/>
                </a:ext>
              </a:extLst>
            </p:cNvPr>
            <p:cNvSpPr/>
            <p:nvPr/>
          </p:nvSpPr>
          <p:spPr bwMode="auto">
            <a:xfrm>
              <a:off x="8912227" y="3320266"/>
              <a:ext cx="153797" cy="2497972"/>
            </a:xfrm>
            <a:prstGeom prst="rect">
              <a:avLst/>
            </a:prstGeom>
            <a:solidFill>
              <a:schemeClr val="accent4"/>
            </a:solidFill>
            <a:ln w="190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38" name="Rectangle: Rounded Corners 1237">
              <a:extLst>
                <a:ext uri="{FF2B5EF4-FFF2-40B4-BE49-F238E27FC236}">
                  <a16:creationId xmlns:a16="http://schemas.microsoft.com/office/drawing/2014/main" id="{1124A90B-4783-089C-36EC-264EC29E730E}"/>
                </a:ext>
              </a:extLst>
            </p:cNvPr>
            <p:cNvSpPr/>
            <p:nvPr/>
          </p:nvSpPr>
          <p:spPr bwMode="auto">
            <a:xfrm>
              <a:off x="8819625" y="4455781"/>
              <a:ext cx="337241" cy="752004"/>
            </a:xfrm>
            <a:prstGeom prst="roundRect">
              <a:avLst>
                <a:gd name="adj" fmla="val 22316"/>
              </a:avLst>
            </a:prstGeom>
            <a:solidFill>
              <a:schemeClr val="accent4"/>
            </a:solidFill>
            <a:ln w="190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36" name="Freeform 9">
              <a:extLst>
                <a:ext uri="{FF2B5EF4-FFF2-40B4-BE49-F238E27FC236}">
                  <a16:creationId xmlns:a16="http://schemas.microsoft.com/office/drawing/2014/main" id="{BE9B9E56-7FBB-E8F5-9BFC-ACC656645033}"/>
                </a:ext>
              </a:extLst>
            </p:cNvPr>
            <p:cNvSpPr>
              <a:spLocks/>
            </p:cNvSpPr>
            <p:nvPr/>
          </p:nvSpPr>
          <p:spPr bwMode="auto">
            <a:xfrm>
              <a:off x="8586020" y="2829746"/>
              <a:ext cx="789751" cy="520632"/>
            </a:xfrm>
            <a:custGeom>
              <a:avLst/>
              <a:gdLst>
                <a:gd name="T0" fmla="*/ 131 w 262"/>
                <a:gd name="T1" fmla="*/ 172 h 172"/>
                <a:gd name="T2" fmla="*/ 0 w 262"/>
                <a:gd name="T3" fmla="*/ 0 h 172"/>
                <a:gd name="T4" fmla="*/ 36 w 262"/>
                <a:gd name="T5" fmla="*/ 0 h 172"/>
                <a:gd name="T6" fmla="*/ 131 w 262"/>
                <a:gd name="T7" fmla="*/ 136 h 172"/>
                <a:gd name="T8" fmla="*/ 226 w 262"/>
                <a:gd name="T9" fmla="*/ 0 h 172"/>
                <a:gd name="T10" fmla="*/ 262 w 262"/>
                <a:gd name="T11" fmla="*/ 0 h 172"/>
                <a:gd name="T12" fmla="*/ 131 w 262"/>
                <a:gd name="T13" fmla="*/ 172 h 172"/>
              </a:gdLst>
              <a:ahLst/>
              <a:cxnLst>
                <a:cxn ang="0">
                  <a:pos x="T0" y="T1"/>
                </a:cxn>
                <a:cxn ang="0">
                  <a:pos x="T2" y="T3"/>
                </a:cxn>
                <a:cxn ang="0">
                  <a:pos x="T4" y="T5"/>
                </a:cxn>
                <a:cxn ang="0">
                  <a:pos x="T6" y="T7"/>
                </a:cxn>
                <a:cxn ang="0">
                  <a:pos x="T8" y="T9"/>
                </a:cxn>
                <a:cxn ang="0">
                  <a:pos x="T10" y="T11"/>
                </a:cxn>
                <a:cxn ang="0">
                  <a:pos x="T12" y="T13"/>
                </a:cxn>
              </a:cxnLst>
              <a:rect l="0" t="0" r="r" b="b"/>
              <a:pathLst>
                <a:path w="262" h="172">
                  <a:moveTo>
                    <a:pt x="131" y="172"/>
                  </a:moveTo>
                  <a:cubicBezTo>
                    <a:pt x="58" y="172"/>
                    <a:pt x="0" y="95"/>
                    <a:pt x="0" y="0"/>
                  </a:cubicBezTo>
                  <a:cubicBezTo>
                    <a:pt x="36" y="0"/>
                    <a:pt x="36" y="0"/>
                    <a:pt x="36" y="0"/>
                  </a:cubicBezTo>
                  <a:cubicBezTo>
                    <a:pt x="36" y="75"/>
                    <a:pt x="78" y="136"/>
                    <a:pt x="131" y="136"/>
                  </a:cubicBezTo>
                  <a:cubicBezTo>
                    <a:pt x="183" y="136"/>
                    <a:pt x="226" y="75"/>
                    <a:pt x="226" y="0"/>
                  </a:cubicBezTo>
                  <a:cubicBezTo>
                    <a:pt x="262" y="0"/>
                    <a:pt x="262" y="0"/>
                    <a:pt x="262" y="0"/>
                  </a:cubicBezTo>
                  <a:cubicBezTo>
                    <a:pt x="262" y="95"/>
                    <a:pt x="203" y="172"/>
                    <a:pt x="131" y="172"/>
                  </a:cubicBezTo>
                  <a:close/>
                </a:path>
              </a:pathLst>
            </a:custGeom>
            <a:solidFill>
              <a:schemeClr val="accent4"/>
            </a:solid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dirty="0"/>
            </a:p>
          </p:txBody>
        </p:sp>
      </p:grpSp>
      <p:grpSp>
        <p:nvGrpSpPr>
          <p:cNvPr id="1240" name="Group 1239">
            <a:extLst>
              <a:ext uri="{FF2B5EF4-FFF2-40B4-BE49-F238E27FC236}">
                <a16:creationId xmlns:a16="http://schemas.microsoft.com/office/drawing/2014/main" id="{AF27B22D-D67A-4DD1-B839-60571DA0E28B}"/>
              </a:ext>
            </a:extLst>
          </p:cNvPr>
          <p:cNvGrpSpPr/>
          <p:nvPr/>
        </p:nvGrpSpPr>
        <p:grpSpPr>
          <a:xfrm>
            <a:off x="9671870" y="2829746"/>
            <a:ext cx="789751" cy="2988492"/>
            <a:chOff x="8586020" y="2829746"/>
            <a:chExt cx="789751" cy="2988492"/>
          </a:xfrm>
          <a:solidFill>
            <a:schemeClr val="accent6"/>
          </a:solidFill>
          <a:effectLst>
            <a:outerShdw blurRad="50800" dist="38100" dir="2700000" algn="tl" rotWithShape="0">
              <a:prstClr val="black">
                <a:alpha val="40000"/>
              </a:prstClr>
            </a:outerShdw>
          </a:effectLst>
        </p:grpSpPr>
        <p:sp>
          <p:nvSpPr>
            <p:cNvPr id="1241" name="Rectangle 1240">
              <a:extLst>
                <a:ext uri="{FF2B5EF4-FFF2-40B4-BE49-F238E27FC236}">
                  <a16:creationId xmlns:a16="http://schemas.microsoft.com/office/drawing/2014/main" id="{32AEBE03-EEC5-E981-C914-4976D4A0EF60}"/>
                </a:ext>
              </a:extLst>
            </p:cNvPr>
            <p:cNvSpPr/>
            <p:nvPr/>
          </p:nvSpPr>
          <p:spPr bwMode="auto">
            <a:xfrm>
              <a:off x="8912227" y="3320266"/>
              <a:ext cx="153797" cy="2497972"/>
            </a:xfrm>
            <a:prstGeom prst="rect">
              <a:avLst/>
            </a:prstGeom>
            <a:grpFill/>
            <a:ln w="190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42" name="Rectangle: Rounded Corners 1241">
              <a:extLst>
                <a:ext uri="{FF2B5EF4-FFF2-40B4-BE49-F238E27FC236}">
                  <a16:creationId xmlns:a16="http://schemas.microsoft.com/office/drawing/2014/main" id="{D10EBB03-8B64-F5EA-0A50-891533B40DD4}"/>
                </a:ext>
              </a:extLst>
            </p:cNvPr>
            <p:cNvSpPr/>
            <p:nvPr/>
          </p:nvSpPr>
          <p:spPr bwMode="auto">
            <a:xfrm>
              <a:off x="8828091" y="4455781"/>
              <a:ext cx="337241" cy="752004"/>
            </a:xfrm>
            <a:prstGeom prst="roundRect">
              <a:avLst>
                <a:gd name="adj" fmla="val 22316"/>
              </a:avLst>
            </a:prstGeom>
            <a:grpFill/>
            <a:ln w="190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43" name="Freeform 9">
              <a:extLst>
                <a:ext uri="{FF2B5EF4-FFF2-40B4-BE49-F238E27FC236}">
                  <a16:creationId xmlns:a16="http://schemas.microsoft.com/office/drawing/2014/main" id="{F2698A61-4378-58A2-4BBE-E777CE77020A}"/>
                </a:ext>
              </a:extLst>
            </p:cNvPr>
            <p:cNvSpPr>
              <a:spLocks/>
            </p:cNvSpPr>
            <p:nvPr/>
          </p:nvSpPr>
          <p:spPr bwMode="auto">
            <a:xfrm>
              <a:off x="8586020" y="2829746"/>
              <a:ext cx="789751" cy="520632"/>
            </a:xfrm>
            <a:custGeom>
              <a:avLst/>
              <a:gdLst>
                <a:gd name="T0" fmla="*/ 131 w 262"/>
                <a:gd name="T1" fmla="*/ 172 h 172"/>
                <a:gd name="T2" fmla="*/ 0 w 262"/>
                <a:gd name="T3" fmla="*/ 0 h 172"/>
                <a:gd name="T4" fmla="*/ 36 w 262"/>
                <a:gd name="T5" fmla="*/ 0 h 172"/>
                <a:gd name="T6" fmla="*/ 131 w 262"/>
                <a:gd name="T7" fmla="*/ 136 h 172"/>
                <a:gd name="T8" fmla="*/ 226 w 262"/>
                <a:gd name="T9" fmla="*/ 0 h 172"/>
                <a:gd name="T10" fmla="*/ 262 w 262"/>
                <a:gd name="T11" fmla="*/ 0 h 172"/>
                <a:gd name="T12" fmla="*/ 131 w 262"/>
                <a:gd name="T13" fmla="*/ 172 h 172"/>
              </a:gdLst>
              <a:ahLst/>
              <a:cxnLst>
                <a:cxn ang="0">
                  <a:pos x="T0" y="T1"/>
                </a:cxn>
                <a:cxn ang="0">
                  <a:pos x="T2" y="T3"/>
                </a:cxn>
                <a:cxn ang="0">
                  <a:pos x="T4" y="T5"/>
                </a:cxn>
                <a:cxn ang="0">
                  <a:pos x="T6" y="T7"/>
                </a:cxn>
                <a:cxn ang="0">
                  <a:pos x="T8" y="T9"/>
                </a:cxn>
                <a:cxn ang="0">
                  <a:pos x="T10" y="T11"/>
                </a:cxn>
                <a:cxn ang="0">
                  <a:pos x="T12" y="T13"/>
                </a:cxn>
              </a:cxnLst>
              <a:rect l="0" t="0" r="r" b="b"/>
              <a:pathLst>
                <a:path w="262" h="172">
                  <a:moveTo>
                    <a:pt x="131" y="172"/>
                  </a:moveTo>
                  <a:cubicBezTo>
                    <a:pt x="58" y="172"/>
                    <a:pt x="0" y="95"/>
                    <a:pt x="0" y="0"/>
                  </a:cubicBezTo>
                  <a:cubicBezTo>
                    <a:pt x="36" y="0"/>
                    <a:pt x="36" y="0"/>
                    <a:pt x="36" y="0"/>
                  </a:cubicBezTo>
                  <a:cubicBezTo>
                    <a:pt x="36" y="75"/>
                    <a:pt x="78" y="136"/>
                    <a:pt x="131" y="136"/>
                  </a:cubicBezTo>
                  <a:cubicBezTo>
                    <a:pt x="183" y="136"/>
                    <a:pt x="226" y="75"/>
                    <a:pt x="226" y="0"/>
                  </a:cubicBezTo>
                  <a:cubicBezTo>
                    <a:pt x="262" y="0"/>
                    <a:pt x="262" y="0"/>
                    <a:pt x="262" y="0"/>
                  </a:cubicBezTo>
                  <a:cubicBezTo>
                    <a:pt x="262" y="95"/>
                    <a:pt x="203" y="172"/>
                    <a:pt x="131" y="172"/>
                  </a:cubicBezTo>
                  <a:close/>
                </a:path>
              </a:pathLst>
            </a:custGeom>
            <a:grpFill/>
            <a:ln w="1905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1244" name="TextBox 1243">
            <a:extLst>
              <a:ext uri="{FF2B5EF4-FFF2-40B4-BE49-F238E27FC236}">
                <a16:creationId xmlns:a16="http://schemas.microsoft.com/office/drawing/2014/main" id="{6760BBFC-D40E-1EEF-FDA2-CAC2D11ED8F4}"/>
              </a:ext>
            </a:extLst>
          </p:cNvPr>
          <p:cNvSpPr txBox="1"/>
          <p:nvPr/>
        </p:nvSpPr>
        <p:spPr>
          <a:xfrm>
            <a:off x="8540481" y="5848051"/>
            <a:ext cx="994084" cy="400105"/>
          </a:xfrm>
          <a:prstGeom prst="rect">
            <a:avLst/>
          </a:prstGeom>
          <a:noFill/>
          <a:ln w="12700" cap="flat">
            <a:noFill/>
            <a:miter lim="400000"/>
          </a:ln>
          <a:effectLst/>
          <a:sp3d/>
        </p:spPr>
        <p:txBody>
          <a:bodyPr rot="0" spcFirstLastPara="1" vertOverflow="overflow" horzOverflow="overflow" vert="horz" wrap="square" lIns="45718" tIns="45718" rIns="45718" bIns="45718" numCol="1" spcCol="38100" rtlCol="0" anchor="t">
            <a:spAutoFit/>
          </a:bodyPr>
          <a:lstStyle/>
          <a:p>
            <a:pPr marL="0" marR="0" lvl="0" indent="0" algn="ctr" defTabSz="914400" rtl="0" eaLnBrk="1" fontAlgn="auto" latinLnBrk="0" hangingPunct="0">
              <a:lnSpc>
                <a:spcPct val="100000"/>
              </a:lnSpc>
              <a:spcBef>
                <a:spcPts val="0"/>
              </a:spcBef>
              <a:spcAft>
                <a:spcPts val="0"/>
              </a:spcAft>
              <a:buClrTx/>
              <a:buSzTx/>
              <a:buFontTx/>
              <a:buNone/>
              <a:tabLst/>
              <a:defRPr/>
            </a:pPr>
            <a:r>
              <a:rPr kumimoji="0" lang="en-US" sz="2000" b="1" i="0" u="none" strike="noStrike" kern="0" cap="none" spc="0" normalizeH="0" baseline="0" noProof="0" dirty="0">
                <a:ln>
                  <a:noFill/>
                </a:ln>
                <a:solidFill>
                  <a:schemeClr val="accent4"/>
                </a:solidFill>
                <a:effectLst/>
                <a:uLnTx/>
                <a:uFillTx/>
                <a:latin typeface="Calibri" panose="020F0502020204030204" pitchFamily="34" charset="0"/>
                <a:ea typeface="+mn-ea"/>
                <a:cs typeface="Calibri" panose="020F0502020204030204" pitchFamily="34" charset="0"/>
                <a:sym typeface="Helvetica"/>
              </a:rPr>
              <a:t>EGFR </a:t>
            </a:r>
          </a:p>
        </p:txBody>
      </p:sp>
      <p:sp>
        <p:nvSpPr>
          <p:cNvPr id="1245" name="TextBox 1244">
            <a:extLst>
              <a:ext uri="{FF2B5EF4-FFF2-40B4-BE49-F238E27FC236}">
                <a16:creationId xmlns:a16="http://schemas.microsoft.com/office/drawing/2014/main" id="{CABBB931-F9DD-2907-FA64-B256223C0ADB}"/>
              </a:ext>
            </a:extLst>
          </p:cNvPr>
          <p:cNvSpPr txBox="1"/>
          <p:nvPr/>
        </p:nvSpPr>
        <p:spPr>
          <a:xfrm>
            <a:off x="9557984" y="5848051"/>
            <a:ext cx="994084" cy="400105"/>
          </a:xfrm>
          <a:prstGeom prst="rect">
            <a:avLst/>
          </a:prstGeom>
          <a:noFill/>
          <a:ln w="12700" cap="flat">
            <a:noFill/>
            <a:miter lim="400000"/>
          </a:ln>
          <a:effectLst/>
          <a:sp3d/>
        </p:spPr>
        <p:txBody>
          <a:bodyPr rot="0" spcFirstLastPara="1" vertOverflow="overflow" horzOverflow="overflow" vert="horz" wrap="square" lIns="45718" tIns="45718" rIns="45718" bIns="45718" numCol="1" spcCol="38100" rtlCol="0" anchor="t">
            <a:spAutoFit/>
          </a:bodyPr>
          <a:lstStyle/>
          <a:p>
            <a:pPr marL="0" marR="0" lvl="0" indent="0" algn="ctr" defTabSz="914400" rtl="0" eaLnBrk="1" fontAlgn="auto" latinLnBrk="0" hangingPunct="0">
              <a:lnSpc>
                <a:spcPct val="100000"/>
              </a:lnSpc>
              <a:spcBef>
                <a:spcPts val="0"/>
              </a:spcBef>
              <a:spcAft>
                <a:spcPts val="0"/>
              </a:spcAft>
              <a:buClrTx/>
              <a:buSzTx/>
              <a:buFontTx/>
              <a:buNone/>
              <a:tabLst/>
              <a:defRPr/>
            </a:pPr>
            <a:r>
              <a:rPr lang="en-US" sz="2000" b="1" kern="0" dirty="0">
                <a:solidFill>
                  <a:schemeClr val="accent6"/>
                </a:solidFill>
                <a:latin typeface="Calibri" panose="020F0502020204030204" pitchFamily="34" charset="0"/>
                <a:cs typeface="Calibri" panose="020F0502020204030204" pitchFamily="34" charset="0"/>
                <a:sym typeface="Helvetica"/>
              </a:rPr>
              <a:t>MET</a:t>
            </a:r>
            <a:endParaRPr kumimoji="0" lang="en-US" sz="2000" b="1" i="0" u="none" strike="noStrike" kern="0" cap="none" spc="0" normalizeH="0" baseline="0" noProof="0" dirty="0">
              <a:ln>
                <a:noFill/>
              </a:ln>
              <a:solidFill>
                <a:schemeClr val="accent6"/>
              </a:solidFill>
              <a:effectLst/>
              <a:uLnTx/>
              <a:uFillTx/>
              <a:latin typeface="Calibri" panose="020F0502020204030204" pitchFamily="34" charset="0"/>
              <a:ea typeface="+mn-ea"/>
              <a:cs typeface="Calibri" panose="020F0502020204030204" pitchFamily="34" charset="0"/>
              <a:sym typeface="Helvetica"/>
            </a:endParaRPr>
          </a:p>
        </p:txBody>
      </p:sp>
      <p:sp>
        <p:nvSpPr>
          <p:cNvPr id="2" name="Star: 5 Points 1">
            <a:extLst>
              <a:ext uri="{FF2B5EF4-FFF2-40B4-BE49-F238E27FC236}">
                <a16:creationId xmlns:a16="http://schemas.microsoft.com/office/drawing/2014/main" id="{2F5D4EDF-7723-D283-4682-A0AF4A92110F}"/>
              </a:ext>
            </a:extLst>
          </p:cNvPr>
          <p:cNvSpPr/>
          <p:nvPr/>
        </p:nvSpPr>
        <p:spPr bwMode="auto">
          <a:xfrm>
            <a:off x="8872770" y="4571999"/>
            <a:ext cx="314297" cy="314297"/>
          </a:xfrm>
          <a:prstGeom prst="star5">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16558924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886B18-4DF8-384F-15D9-58CD3020916F}"/>
              </a:ext>
            </a:extLst>
          </p:cNvPr>
          <p:cNvSpPr>
            <a:spLocks noGrp="1"/>
          </p:cNvSpPr>
          <p:nvPr>
            <p:ph type="title"/>
          </p:nvPr>
        </p:nvSpPr>
        <p:spPr/>
        <p:txBody>
          <a:bodyPr/>
          <a:lstStyle/>
          <a:p>
            <a:r>
              <a:rPr lang="en-US" dirty="0"/>
              <a:t>Rationale for Combining Amivantamab With Lazertinib, a Third-Generation EGFR TKI, for </a:t>
            </a:r>
            <a:r>
              <a:rPr lang="en-US" i="1" dirty="0"/>
              <a:t>EGFR</a:t>
            </a:r>
            <a:r>
              <a:rPr lang="en-US" dirty="0"/>
              <a:t>+ Adv NSCLC</a:t>
            </a:r>
          </a:p>
        </p:txBody>
      </p:sp>
      <p:sp>
        <p:nvSpPr>
          <p:cNvPr id="4" name="Content Placeholder 3">
            <a:extLst>
              <a:ext uri="{FF2B5EF4-FFF2-40B4-BE49-F238E27FC236}">
                <a16:creationId xmlns:a16="http://schemas.microsoft.com/office/drawing/2014/main" id="{91363729-FC84-C669-D041-9CF9A7330165}"/>
              </a:ext>
            </a:extLst>
          </p:cNvPr>
          <p:cNvSpPr>
            <a:spLocks noGrp="1"/>
          </p:cNvSpPr>
          <p:nvPr>
            <p:ph idx="1"/>
          </p:nvPr>
        </p:nvSpPr>
        <p:spPr>
          <a:xfrm>
            <a:off x="604676" y="1513047"/>
            <a:ext cx="5428106" cy="4650686"/>
          </a:xfrm>
        </p:spPr>
        <p:txBody>
          <a:bodyPr/>
          <a:lstStyle/>
          <a:p>
            <a:r>
              <a:rPr lang="en-US" sz="2200" dirty="0"/>
              <a:t>Lazertinib: highly selective, brain penetrant, third-generation EGFR TKI with efficacy against activating </a:t>
            </a:r>
            <a:r>
              <a:rPr lang="en-US" sz="2200" i="1" dirty="0"/>
              <a:t>EGFR</a:t>
            </a:r>
            <a:r>
              <a:rPr lang="en-US" sz="2200" dirty="0"/>
              <a:t> mutations, </a:t>
            </a:r>
            <a:r>
              <a:rPr lang="en-US" sz="2200" i="1" dirty="0"/>
              <a:t>EGFR </a:t>
            </a:r>
            <a:r>
              <a:rPr lang="en-US" sz="2200" dirty="0"/>
              <a:t>T790M, and CNS disease</a:t>
            </a:r>
            <a:r>
              <a:rPr lang="en-US" sz="2200" baseline="30000" dirty="0"/>
              <a:t>1,2</a:t>
            </a:r>
          </a:p>
          <a:p>
            <a:r>
              <a:rPr lang="en-US" sz="2200" dirty="0"/>
              <a:t>Preclinical studies demonstrate improved antitumor activity when both extracellular and catalytic EGFR domains are simultaneously targeted by amivantamab and lazertinib, respectively</a:t>
            </a:r>
            <a:r>
              <a:rPr lang="en-US" sz="2200" baseline="30000" dirty="0"/>
              <a:t>3</a:t>
            </a:r>
          </a:p>
          <a:p>
            <a:r>
              <a:rPr lang="en-US" sz="2200" dirty="0"/>
              <a:t>Among 45 patients who progressed on osimertinib but were chemotherapy naive, ORR was 36% and median DoR was 9.6 mo without biomarker selection, in phase I CHRYSALIS trial</a:t>
            </a:r>
            <a:r>
              <a:rPr lang="en-US" sz="2200" baseline="30000" dirty="0"/>
              <a:t>4,5</a:t>
            </a:r>
          </a:p>
        </p:txBody>
      </p:sp>
      <p:sp>
        <p:nvSpPr>
          <p:cNvPr id="3" name="Slide Number Placeholder 2">
            <a:extLst>
              <a:ext uri="{FF2B5EF4-FFF2-40B4-BE49-F238E27FC236}">
                <a16:creationId xmlns:a16="http://schemas.microsoft.com/office/drawing/2014/main" id="{82394958-5FB7-8E19-409C-62DE3586CB72}"/>
              </a:ext>
            </a:extLst>
          </p:cNvPr>
          <p:cNvSpPr>
            <a:spLocks noGrp="1"/>
          </p:cNvSpPr>
          <p:nvPr>
            <p:ph type="sldNum" sz="quarter" idx="4294967295"/>
          </p:nvPr>
        </p:nvSpPr>
        <p:spPr>
          <a:xfrm>
            <a:off x="0" y="0"/>
            <a:ext cx="0" cy="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E33F7A0-71F0-446B-9DE8-6D75BE64EE0F}" type="slidenum">
              <a:rPr kumimoji="0" lang="en-US" sz="800" b="0" i="0" u="none" strike="noStrike" kern="1200" cap="none" spc="0" normalizeH="0" baseline="0" noProof="0" smtClean="0">
                <a:ln>
                  <a:noFill/>
                </a:ln>
                <a:solidFill>
                  <a:srgbClr val="002557"/>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800" b="0" i="0" u="none" strike="noStrike" kern="1200" cap="none" spc="0" normalizeH="0" baseline="0" noProof="0" dirty="0">
              <a:ln>
                <a:noFill/>
              </a:ln>
              <a:solidFill>
                <a:srgbClr val="002557"/>
              </a:solidFill>
              <a:effectLst/>
              <a:uLnTx/>
              <a:uFillTx/>
              <a:latin typeface="Arial" panose="020B0604020202020204" pitchFamily="34" charset="0"/>
              <a:ea typeface="+mn-ea"/>
              <a:cs typeface="Arial" panose="020B0604020202020204" pitchFamily="34" charset="0"/>
            </a:endParaRPr>
          </a:p>
        </p:txBody>
      </p:sp>
      <p:grpSp>
        <p:nvGrpSpPr>
          <p:cNvPr id="123" name="Group 122">
            <a:extLst>
              <a:ext uri="{FF2B5EF4-FFF2-40B4-BE49-F238E27FC236}">
                <a16:creationId xmlns:a16="http://schemas.microsoft.com/office/drawing/2014/main" id="{5147D13C-4394-6164-8EA4-BA46923F3A14}"/>
              </a:ext>
            </a:extLst>
          </p:cNvPr>
          <p:cNvGrpSpPr/>
          <p:nvPr/>
        </p:nvGrpSpPr>
        <p:grpSpPr>
          <a:xfrm>
            <a:off x="7717066" y="1808840"/>
            <a:ext cx="1138904" cy="1486698"/>
            <a:chOff x="7839727" y="1590472"/>
            <a:chExt cx="1138904" cy="1486698"/>
          </a:xfrm>
          <a:solidFill>
            <a:schemeClr val="accent5">
              <a:lumMod val="20000"/>
              <a:lumOff val="80000"/>
            </a:schemeClr>
          </a:solidFill>
        </p:grpSpPr>
        <p:sp>
          <p:nvSpPr>
            <p:cNvPr id="124" name="Rectangle 123">
              <a:extLst>
                <a:ext uri="{FF2B5EF4-FFF2-40B4-BE49-F238E27FC236}">
                  <a16:creationId xmlns:a16="http://schemas.microsoft.com/office/drawing/2014/main" id="{07E65159-DD85-0D6A-6C43-6367EF90736E}"/>
                </a:ext>
              </a:extLst>
            </p:cNvPr>
            <p:cNvSpPr/>
            <p:nvPr/>
          </p:nvSpPr>
          <p:spPr>
            <a:xfrm>
              <a:off x="7839727" y="1602760"/>
              <a:ext cx="1138904" cy="147441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Arial" panose="020B0604020202020204"/>
                  <a:ea typeface="+mn-ea"/>
                  <a:cs typeface="+mn-cs"/>
                </a:rPr>
                <a:t>Dosing </a:t>
              </a:r>
              <a:br>
                <a:rPr kumimoji="0" lang="en-US" sz="900" b="0" i="0" u="none" strike="noStrike" kern="1200" cap="none" spc="0" normalizeH="0" baseline="0" noProof="0" dirty="0">
                  <a:ln>
                    <a:noFill/>
                  </a:ln>
                  <a:solidFill>
                    <a:prstClr val="black"/>
                  </a:solidFill>
                  <a:effectLst/>
                  <a:uLnTx/>
                  <a:uFillTx/>
                  <a:latin typeface="Arial" panose="020B0604020202020204"/>
                  <a:ea typeface="+mn-ea"/>
                  <a:cs typeface="+mn-cs"/>
                </a:rPr>
              </a:br>
              <a:r>
                <a:rPr kumimoji="0" lang="en-US" sz="900" b="0" i="0" u="none" strike="noStrike" kern="1200" cap="none" spc="0" normalizeH="0" baseline="0" noProof="0" dirty="0">
                  <a:ln>
                    <a:noFill/>
                  </a:ln>
                  <a:solidFill>
                    <a:prstClr val="black"/>
                  </a:solidFill>
                  <a:effectLst/>
                  <a:uLnTx/>
                  <a:uFillTx/>
                  <a:latin typeface="Arial" panose="020B0604020202020204"/>
                  <a:ea typeface="+mn-ea"/>
                  <a:cs typeface="+mn-cs"/>
                </a:rPr>
                <a:t>phase</a:t>
              </a:r>
            </a:p>
          </p:txBody>
        </p:sp>
        <p:cxnSp>
          <p:nvCxnSpPr>
            <p:cNvPr id="125" name="Straight Connector 124">
              <a:extLst>
                <a:ext uri="{FF2B5EF4-FFF2-40B4-BE49-F238E27FC236}">
                  <a16:creationId xmlns:a16="http://schemas.microsoft.com/office/drawing/2014/main" id="{A56171BC-DAE9-3623-8536-A8FE318C4B1E}"/>
                </a:ext>
              </a:extLst>
            </p:cNvPr>
            <p:cNvCxnSpPr/>
            <p:nvPr/>
          </p:nvCxnSpPr>
          <p:spPr>
            <a:xfrm flipV="1">
              <a:off x="8978630" y="1590472"/>
              <a:ext cx="0" cy="1483468"/>
            </a:xfrm>
            <a:prstGeom prst="line">
              <a:avLst/>
            </a:prstGeom>
            <a:grpFill/>
            <a:ln w="19050">
              <a:solidFill>
                <a:schemeClr val="accent3"/>
              </a:solidFill>
              <a:prstDash val="sysDot"/>
            </a:ln>
          </p:spPr>
          <p:style>
            <a:lnRef idx="1">
              <a:schemeClr val="accent1"/>
            </a:lnRef>
            <a:fillRef idx="0">
              <a:schemeClr val="accent1"/>
            </a:fillRef>
            <a:effectRef idx="0">
              <a:schemeClr val="accent1"/>
            </a:effectRef>
            <a:fontRef idx="minor">
              <a:schemeClr val="tx1"/>
            </a:fontRef>
          </p:style>
        </p:cxnSp>
      </p:grpSp>
      <p:graphicFrame>
        <p:nvGraphicFramePr>
          <p:cNvPr id="126" name="Chart 125">
            <a:extLst>
              <a:ext uri="{FF2B5EF4-FFF2-40B4-BE49-F238E27FC236}">
                <a16:creationId xmlns:a16="http://schemas.microsoft.com/office/drawing/2014/main" id="{BC178899-998B-1C82-1C3D-BAB45FC720BB}"/>
              </a:ext>
            </a:extLst>
          </p:cNvPr>
          <p:cNvGraphicFramePr/>
          <p:nvPr/>
        </p:nvGraphicFramePr>
        <p:xfrm>
          <a:off x="6259089" y="1570918"/>
          <a:ext cx="5610225" cy="2240172"/>
        </p:xfrm>
        <a:graphic>
          <a:graphicData uri="http://schemas.openxmlformats.org/drawingml/2006/chart">
            <c:chart xmlns:c="http://schemas.openxmlformats.org/drawingml/2006/chart" xmlns:r="http://schemas.openxmlformats.org/officeDocument/2006/relationships" r:id="rId3"/>
          </a:graphicData>
        </a:graphic>
      </p:graphicFrame>
      <p:grpSp>
        <p:nvGrpSpPr>
          <p:cNvPr id="127" name="Group 126">
            <a:extLst>
              <a:ext uri="{FF2B5EF4-FFF2-40B4-BE49-F238E27FC236}">
                <a16:creationId xmlns:a16="http://schemas.microsoft.com/office/drawing/2014/main" id="{43558282-A271-7165-DB93-851F4F144DDB}"/>
              </a:ext>
            </a:extLst>
          </p:cNvPr>
          <p:cNvGrpSpPr/>
          <p:nvPr/>
        </p:nvGrpSpPr>
        <p:grpSpPr>
          <a:xfrm>
            <a:off x="8100274" y="1963824"/>
            <a:ext cx="3070696" cy="1293728"/>
            <a:chOff x="8222935" y="1745456"/>
            <a:chExt cx="3070696" cy="1281298"/>
          </a:xfrm>
        </p:grpSpPr>
        <p:grpSp>
          <p:nvGrpSpPr>
            <p:cNvPr id="128" name="Group 127">
              <a:extLst>
                <a:ext uri="{FF2B5EF4-FFF2-40B4-BE49-F238E27FC236}">
                  <a16:creationId xmlns:a16="http://schemas.microsoft.com/office/drawing/2014/main" id="{7841025B-3B5C-977D-55AA-76206B4C6EDA}"/>
                </a:ext>
              </a:extLst>
            </p:cNvPr>
            <p:cNvGrpSpPr/>
            <p:nvPr/>
          </p:nvGrpSpPr>
          <p:grpSpPr>
            <a:xfrm>
              <a:off x="8775167" y="1745456"/>
              <a:ext cx="91440" cy="173376"/>
              <a:chOff x="15208735" y="1741251"/>
              <a:chExt cx="91440" cy="179962"/>
            </a:xfrm>
          </p:grpSpPr>
          <p:cxnSp>
            <p:nvCxnSpPr>
              <p:cNvPr id="213" name="Straight Connector 212">
                <a:extLst>
                  <a:ext uri="{FF2B5EF4-FFF2-40B4-BE49-F238E27FC236}">
                    <a16:creationId xmlns:a16="http://schemas.microsoft.com/office/drawing/2014/main" id="{7B22B2DA-37EF-8AF6-6620-AA67CE032BBD}"/>
                  </a:ext>
                </a:extLst>
              </p:cNvPr>
              <p:cNvCxnSpPr>
                <a:cxnSpLocks/>
              </p:cNvCxnSpPr>
              <p:nvPr/>
            </p:nvCxnSpPr>
            <p:spPr>
              <a:xfrm>
                <a:off x="15208735" y="1741251"/>
                <a:ext cx="91440"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14" name="Straight Connector 213">
                <a:extLst>
                  <a:ext uri="{FF2B5EF4-FFF2-40B4-BE49-F238E27FC236}">
                    <a16:creationId xmlns:a16="http://schemas.microsoft.com/office/drawing/2014/main" id="{2098C563-2E5F-B398-9C1A-F09A3F3C84EF}"/>
                  </a:ext>
                </a:extLst>
              </p:cNvPr>
              <p:cNvCxnSpPr>
                <a:cxnSpLocks/>
              </p:cNvCxnSpPr>
              <p:nvPr/>
            </p:nvCxnSpPr>
            <p:spPr>
              <a:xfrm>
                <a:off x="15254455" y="1741251"/>
                <a:ext cx="0" cy="179962"/>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15" name="Straight Connector 214">
                <a:extLst>
                  <a:ext uri="{FF2B5EF4-FFF2-40B4-BE49-F238E27FC236}">
                    <a16:creationId xmlns:a16="http://schemas.microsoft.com/office/drawing/2014/main" id="{A74D1C2B-707B-95E0-355F-6157418EFA45}"/>
                  </a:ext>
                </a:extLst>
              </p:cNvPr>
              <p:cNvCxnSpPr>
                <a:cxnSpLocks/>
              </p:cNvCxnSpPr>
              <p:nvPr/>
            </p:nvCxnSpPr>
            <p:spPr>
              <a:xfrm>
                <a:off x="15208735" y="1921213"/>
                <a:ext cx="91440"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grpSp>
          <p:nvGrpSpPr>
            <p:cNvPr id="129" name="Group 128">
              <a:extLst>
                <a:ext uri="{FF2B5EF4-FFF2-40B4-BE49-F238E27FC236}">
                  <a16:creationId xmlns:a16="http://schemas.microsoft.com/office/drawing/2014/main" id="{57343487-F7BA-523D-39C5-E7BD434280DB}"/>
                </a:ext>
              </a:extLst>
            </p:cNvPr>
            <p:cNvGrpSpPr/>
            <p:nvPr/>
          </p:nvGrpSpPr>
          <p:grpSpPr>
            <a:xfrm>
              <a:off x="8578623" y="2205037"/>
              <a:ext cx="91440" cy="126207"/>
              <a:chOff x="15211932" y="1741251"/>
              <a:chExt cx="91440" cy="179962"/>
            </a:xfrm>
          </p:grpSpPr>
          <p:cxnSp>
            <p:nvCxnSpPr>
              <p:cNvPr id="210" name="Straight Connector 209">
                <a:extLst>
                  <a:ext uri="{FF2B5EF4-FFF2-40B4-BE49-F238E27FC236}">
                    <a16:creationId xmlns:a16="http://schemas.microsoft.com/office/drawing/2014/main" id="{600A18BC-831E-5845-1208-F785CF5177E2}"/>
                  </a:ext>
                </a:extLst>
              </p:cNvPr>
              <p:cNvCxnSpPr>
                <a:cxnSpLocks/>
              </p:cNvCxnSpPr>
              <p:nvPr/>
            </p:nvCxnSpPr>
            <p:spPr>
              <a:xfrm>
                <a:off x="15211932" y="1741251"/>
                <a:ext cx="91440"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a:extLst>
                  <a:ext uri="{FF2B5EF4-FFF2-40B4-BE49-F238E27FC236}">
                    <a16:creationId xmlns:a16="http://schemas.microsoft.com/office/drawing/2014/main" id="{456B387F-032E-A50D-362C-6649DD49C949}"/>
                  </a:ext>
                </a:extLst>
              </p:cNvPr>
              <p:cNvCxnSpPr>
                <a:cxnSpLocks/>
              </p:cNvCxnSpPr>
              <p:nvPr/>
            </p:nvCxnSpPr>
            <p:spPr>
              <a:xfrm>
                <a:off x="15257652" y="1741251"/>
                <a:ext cx="0" cy="179962"/>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12" name="Straight Connector 211">
                <a:extLst>
                  <a:ext uri="{FF2B5EF4-FFF2-40B4-BE49-F238E27FC236}">
                    <a16:creationId xmlns:a16="http://schemas.microsoft.com/office/drawing/2014/main" id="{3BDCE177-C480-AB2C-D165-94B3D46B242E}"/>
                  </a:ext>
                </a:extLst>
              </p:cNvPr>
              <p:cNvCxnSpPr>
                <a:cxnSpLocks/>
              </p:cNvCxnSpPr>
              <p:nvPr/>
            </p:nvCxnSpPr>
            <p:spPr>
              <a:xfrm>
                <a:off x="15211932" y="1921213"/>
                <a:ext cx="91440"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grpSp>
          <p:nvGrpSpPr>
            <p:cNvPr id="130" name="Group 129">
              <a:extLst>
                <a:ext uri="{FF2B5EF4-FFF2-40B4-BE49-F238E27FC236}">
                  <a16:creationId xmlns:a16="http://schemas.microsoft.com/office/drawing/2014/main" id="{13955377-70C4-85FD-13E1-F29A0126D309}"/>
                </a:ext>
              </a:extLst>
            </p:cNvPr>
            <p:cNvGrpSpPr/>
            <p:nvPr/>
          </p:nvGrpSpPr>
          <p:grpSpPr>
            <a:xfrm>
              <a:off x="8428784" y="2488406"/>
              <a:ext cx="91440" cy="92870"/>
              <a:chOff x="15205538" y="1741251"/>
              <a:chExt cx="91440" cy="179962"/>
            </a:xfrm>
          </p:grpSpPr>
          <p:cxnSp>
            <p:nvCxnSpPr>
              <p:cNvPr id="207" name="Straight Connector 206">
                <a:extLst>
                  <a:ext uri="{FF2B5EF4-FFF2-40B4-BE49-F238E27FC236}">
                    <a16:creationId xmlns:a16="http://schemas.microsoft.com/office/drawing/2014/main" id="{6D7C7E3B-3B89-34A9-B83A-E239400A458F}"/>
                  </a:ext>
                </a:extLst>
              </p:cNvPr>
              <p:cNvCxnSpPr>
                <a:cxnSpLocks/>
              </p:cNvCxnSpPr>
              <p:nvPr/>
            </p:nvCxnSpPr>
            <p:spPr>
              <a:xfrm>
                <a:off x="15205538" y="1741251"/>
                <a:ext cx="91440"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a:extLst>
                  <a:ext uri="{FF2B5EF4-FFF2-40B4-BE49-F238E27FC236}">
                    <a16:creationId xmlns:a16="http://schemas.microsoft.com/office/drawing/2014/main" id="{8664B8E2-644F-8C2C-4867-9B0F31278ED7}"/>
                  </a:ext>
                </a:extLst>
              </p:cNvPr>
              <p:cNvCxnSpPr>
                <a:cxnSpLocks/>
              </p:cNvCxnSpPr>
              <p:nvPr/>
            </p:nvCxnSpPr>
            <p:spPr>
              <a:xfrm>
                <a:off x="15251258" y="1741251"/>
                <a:ext cx="0" cy="179962"/>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a:extLst>
                  <a:ext uri="{FF2B5EF4-FFF2-40B4-BE49-F238E27FC236}">
                    <a16:creationId xmlns:a16="http://schemas.microsoft.com/office/drawing/2014/main" id="{21E4BF08-8682-3C77-498F-08F661D65305}"/>
                  </a:ext>
                </a:extLst>
              </p:cNvPr>
              <p:cNvCxnSpPr>
                <a:cxnSpLocks/>
              </p:cNvCxnSpPr>
              <p:nvPr/>
            </p:nvCxnSpPr>
            <p:spPr>
              <a:xfrm>
                <a:off x="15205538" y="1921213"/>
                <a:ext cx="91440"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grpSp>
          <p:nvGrpSpPr>
            <p:cNvPr id="131" name="Group 130">
              <a:extLst>
                <a:ext uri="{FF2B5EF4-FFF2-40B4-BE49-F238E27FC236}">
                  <a16:creationId xmlns:a16="http://schemas.microsoft.com/office/drawing/2014/main" id="{1C9638C1-D43B-C3A0-4E74-40DE315515A7}"/>
                </a:ext>
              </a:extLst>
            </p:cNvPr>
            <p:cNvGrpSpPr/>
            <p:nvPr/>
          </p:nvGrpSpPr>
          <p:grpSpPr>
            <a:xfrm>
              <a:off x="8222935" y="2726531"/>
              <a:ext cx="91440" cy="61913"/>
              <a:chOff x="15199144" y="1741251"/>
              <a:chExt cx="91440" cy="179962"/>
            </a:xfrm>
          </p:grpSpPr>
          <p:cxnSp>
            <p:nvCxnSpPr>
              <p:cNvPr id="204" name="Straight Connector 203">
                <a:extLst>
                  <a:ext uri="{FF2B5EF4-FFF2-40B4-BE49-F238E27FC236}">
                    <a16:creationId xmlns:a16="http://schemas.microsoft.com/office/drawing/2014/main" id="{4BA651A7-A25F-A5E4-0AAC-7811108EAE90}"/>
                  </a:ext>
                </a:extLst>
              </p:cNvPr>
              <p:cNvCxnSpPr>
                <a:cxnSpLocks/>
              </p:cNvCxnSpPr>
              <p:nvPr/>
            </p:nvCxnSpPr>
            <p:spPr>
              <a:xfrm>
                <a:off x="15199144" y="1741251"/>
                <a:ext cx="91440"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a:extLst>
                  <a:ext uri="{FF2B5EF4-FFF2-40B4-BE49-F238E27FC236}">
                    <a16:creationId xmlns:a16="http://schemas.microsoft.com/office/drawing/2014/main" id="{378B24EE-D65C-5214-374C-C236E9C90073}"/>
                  </a:ext>
                </a:extLst>
              </p:cNvPr>
              <p:cNvCxnSpPr>
                <a:cxnSpLocks/>
              </p:cNvCxnSpPr>
              <p:nvPr/>
            </p:nvCxnSpPr>
            <p:spPr>
              <a:xfrm>
                <a:off x="15244864" y="1741251"/>
                <a:ext cx="0" cy="179962"/>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a:extLst>
                  <a:ext uri="{FF2B5EF4-FFF2-40B4-BE49-F238E27FC236}">
                    <a16:creationId xmlns:a16="http://schemas.microsoft.com/office/drawing/2014/main" id="{0D92DA82-9D5C-A11D-5118-A52FE6A8D68D}"/>
                  </a:ext>
                </a:extLst>
              </p:cNvPr>
              <p:cNvCxnSpPr>
                <a:cxnSpLocks/>
              </p:cNvCxnSpPr>
              <p:nvPr/>
            </p:nvCxnSpPr>
            <p:spPr>
              <a:xfrm>
                <a:off x="15199144" y="1921213"/>
                <a:ext cx="91440"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grpSp>
          <p:nvGrpSpPr>
            <p:cNvPr id="132" name="Group 131">
              <a:extLst>
                <a:ext uri="{FF2B5EF4-FFF2-40B4-BE49-F238E27FC236}">
                  <a16:creationId xmlns:a16="http://schemas.microsoft.com/office/drawing/2014/main" id="{FDFD6A05-2F47-9947-DB1F-2A40220B8390}"/>
                </a:ext>
              </a:extLst>
            </p:cNvPr>
            <p:cNvGrpSpPr/>
            <p:nvPr/>
          </p:nvGrpSpPr>
          <p:grpSpPr>
            <a:xfrm>
              <a:off x="9771345" y="2197893"/>
              <a:ext cx="91440" cy="376237"/>
              <a:chOff x="15211932" y="1741251"/>
              <a:chExt cx="91440" cy="179962"/>
            </a:xfrm>
          </p:grpSpPr>
          <p:cxnSp>
            <p:nvCxnSpPr>
              <p:cNvPr id="201" name="Straight Connector 200">
                <a:extLst>
                  <a:ext uri="{FF2B5EF4-FFF2-40B4-BE49-F238E27FC236}">
                    <a16:creationId xmlns:a16="http://schemas.microsoft.com/office/drawing/2014/main" id="{4AA1ABD1-C6CB-0A48-4636-E88BEC4DD749}"/>
                  </a:ext>
                </a:extLst>
              </p:cNvPr>
              <p:cNvCxnSpPr>
                <a:cxnSpLocks/>
              </p:cNvCxnSpPr>
              <p:nvPr/>
            </p:nvCxnSpPr>
            <p:spPr>
              <a:xfrm>
                <a:off x="15211932" y="1741251"/>
                <a:ext cx="91440" cy="0"/>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02" name="Straight Connector 201">
                <a:extLst>
                  <a:ext uri="{FF2B5EF4-FFF2-40B4-BE49-F238E27FC236}">
                    <a16:creationId xmlns:a16="http://schemas.microsoft.com/office/drawing/2014/main" id="{A3D9C85C-40FB-5B37-0BA7-883F7F844F6E}"/>
                  </a:ext>
                </a:extLst>
              </p:cNvPr>
              <p:cNvCxnSpPr>
                <a:cxnSpLocks/>
              </p:cNvCxnSpPr>
              <p:nvPr/>
            </p:nvCxnSpPr>
            <p:spPr>
              <a:xfrm>
                <a:off x="15257652" y="1741251"/>
                <a:ext cx="0" cy="179962"/>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a:extLst>
                  <a:ext uri="{FF2B5EF4-FFF2-40B4-BE49-F238E27FC236}">
                    <a16:creationId xmlns:a16="http://schemas.microsoft.com/office/drawing/2014/main" id="{27C3755A-A5DD-6361-9695-B9F41D837EBB}"/>
                  </a:ext>
                </a:extLst>
              </p:cNvPr>
              <p:cNvCxnSpPr>
                <a:cxnSpLocks/>
              </p:cNvCxnSpPr>
              <p:nvPr/>
            </p:nvCxnSpPr>
            <p:spPr>
              <a:xfrm>
                <a:off x="15211932" y="1921213"/>
                <a:ext cx="91440" cy="0"/>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grpSp>
        <p:grpSp>
          <p:nvGrpSpPr>
            <p:cNvPr id="133" name="Group 132">
              <a:extLst>
                <a:ext uri="{FF2B5EF4-FFF2-40B4-BE49-F238E27FC236}">
                  <a16:creationId xmlns:a16="http://schemas.microsoft.com/office/drawing/2014/main" id="{505F4762-E42B-DC1F-1C39-EAE0D68C72D5}"/>
                </a:ext>
              </a:extLst>
            </p:cNvPr>
            <p:cNvGrpSpPr/>
            <p:nvPr/>
          </p:nvGrpSpPr>
          <p:grpSpPr>
            <a:xfrm>
              <a:off x="9626088" y="2438400"/>
              <a:ext cx="91440" cy="240504"/>
              <a:chOff x="15211932" y="1741251"/>
              <a:chExt cx="91440" cy="179962"/>
            </a:xfrm>
          </p:grpSpPr>
          <p:cxnSp>
            <p:nvCxnSpPr>
              <p:cNvPr id="198" name="Straight Connector 197">
                <a:extLst>
                  <a:ext uri="{FF2B5EF4-FFF2-40B4-BE49-F238E27FC236}">
                    <a16:creationId xmlns:a16="http://schemas.microsoft.com/office/drawing/2014/main" id="{497CE385-A8F5-1B3B-D409-68B41A6B54E3}"/>
                  </a:ext>
                </a:extLst>
              </p:cNvPr>
              <p:cNvCxnSpPr>
                <a:cxnSpLocks/>
              </p:cNvCxnSpPr>
              <p:nvPr/>
            </p:nvCxnSpPr>
            <p:spPr>
              <a:xfrm>
                <a:off x="15211932" y="1741251"/>
                <a:ext cx="91440" cy="0"/>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a:extLst>
                  <a:ext uri="{FF2B5EF4-FFF2-40B4-BE49-F238E27FC236}">
                    <a16:creationId xmlns:a16="http://schemas.microsoft.com/office/drawing/2014/main" id="{86810FCB-16C0-193C-C2D7-6FA57CAE9EFD}"/>
                  </a:ext>
                </a:extLst>
              </p:cNvPr>
              <p:cNvCxnSpPr>
                <a:cxnSpLocks/>
              </p:cNvCxnSpPr>
              <p:nvPr/>
            </p:nvCxnSpPr>
            <p:spPr>
              <a:xfrm>
                <a:off x="15257652" y="1741251"/>
                <a:ext cx="0" cy="179962"/>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a:extLst>
                  <a:ext uri="{FF2B5EF4-FFF2-40B4-BE49-F238E27FC236}">
                    <a16:creationId xmlns:a16="http://schemas.microsoft.com/office/drawing/2014/main" id="{601627E7-1A0A-79C6-D87D-2A74E7BB691D}"/>
                  </a:ext>
                </a:extLst>
              </p:cNvPr>
              <p:cNvCxnSpPr>
                <a:cxnSpLocks/>
              </p:cNvCxnSpPr>
              <p:nvPr/>
            </p:nvCxnSpPr>
            <p:spPr>
              <a:xfrm>
                <a:off x="15211932" y="1921213"/>
                <a:ext cx="91440" cy="0"/>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grpSp>
        <p:grpSp>
          <p:nvGrpSpPr>
            <p:cNvPr id="134" name="Group 133">
              <a:extLst>
                <a:ext uri="{FF2B5EF4-FFF2-40B4-BE49-F238E27FC236}">
                  <a16:creationId xmlns:a16="http://schemas.microsoft.com/office/drawing/2014/main" id="{21202B9F-E5A9-82AF-ECE2-5E18E6DF427A}"/>
                </a:ext>
              </a:extLst>
            </p:cNvPr>
            <p:cNvGrpSpPr/>
            <p:nvPr/>
          </p:nvGrpSpPr>
          <p:grpSpPr>
            <a:xfrm>
              <a:off x="9476069" y="2588418"/>
              <a:ext cx="91440" cy="178593"/>
              <a:chOff x="15211932" y="1741251"/>
              <a:chExt cx="91440" cy="179962"/>
            </a:xfrm>
          </p:grpSpPr>
          <p:cxnSp>
            <p:nvCxnSpPr>
              <p:cNvPr id="195" name="Straight Connector 194">
                <a:extLst>
                  <a:ext uri="{FF2B5EF4-FFF2-40B4-BE49-F238E27FC236}">
                    <a16:creationId xmlns:a16="http://schemas.microsoft.com/office/drawing/2014/main" id="{00557DC8-D959-AD32-0173-5591AF9121A9}"/>
                  </a:ext>
                </a:extLst>
              </p:cNvPr>
              <p:cNvCxnSpPr>
                <a:cxnSpLocks/>
              </p:cNvCxnSpPr>
              <p:nvPr/>
            </p:nvCxnSpPr>
            <p:spPr>
              <a:xfrm>
                <a:off x="15211932" y="1741251"/>
                <a:ext cx="91440" cy="0"/>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96" name="Straight Connector 195">
                <a:extLst>
                  <a:ext uri="{FF2B5EF4-FFF2-40B4-BE49-F238E27FC236}">
                    <a16:creationId xmlns:a16="http://schemas.microsoft.com/office/drawing/2014/main" id="{E15BC2CE-9F7A-AA87-13CD-AF8932C884E5}"/>
                  </a:ext>
                </a:extLst>
              </p:cNvPr>
              <p:cNvCxnSpPr>
                <a:cxnSpLocks/>
              </p:cNvCxnSpPr>
              <p:nvPr/>
            </p:nvCxnSpPr>
            <p:spPr>
              <a:xfrm>
                <a:off x="15257652" y="1741251"/>
                <a:ext cx="0" cy="179962"/>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a:extLst>
                  <a:ext uri="{FF2B5EF4-FFF2-40B4-BE49-F238E27FC236}">
                    <a16:creationId xmlns:a16="http://schemas.microsoft.com/office/drawing/2014/main" id="{954F0192-2775-D384-90B0-AC7B9B45252B}"/>
                  </a:ext>
                </a:extLst>
              </p:cNvPr>
              <p:cNvCxnSpPr>
                <a:cxnSpLocks/>
              </p:cNvCxnSpPr>
              <p:nvPr/>
            </p:nvCxnSpPr>
            <p:spPr>
              <a:xfrm>
                <a:off x="15211932" y="1921213"/>
                <a:ext cx="91440" cy="0"/>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grpSp>
        <p:grpSp>
          <p:nvGrpSpPr>
            <p:cNvPr id="135" name="Group 134">
              <a:extLst>
                <a:ext uri="{FF2B5EF4-FFF2-40B4-BE49-F238E27FC236}">
                  <a16:creationId xmlns:a16="http://schemas.microsoft.com/office/drawing/2014/main" id="{0B2600BC-0D57-84F5-F183-D580C1D08B23}"/>
                </a:ext>
              </a:extLst>
            </p:cNvPr>
            <p:cNvGrpSpPr/>
            <p:nvPr/>
          </p:nvGrpSpPr>
          <p:grpSpPr>
            <a:xfrm>
              <a:off x="9278141" y="2619375"/>
              <a:ext cx="91440" cy="145255"/>
              <a:chOff x="15211932" y="1741251"/>
              <a:chExt cx="91440" cy="179962"/>
            </a:xfrm>
          </p:grpSpPr>
          <p:cxnSp>
            <p:nvCxnSpPr>
              <p:cNvPr id="192" name="Straight Connector 191">
                <a:extLst>
                  <a:ext uri="{FF2B5EF4-FFF2-40B4-BE49-F238E27FC236}">
                    <a16:creationId xmlns:a16="http://schemas.microsoft.com/office/drawing/2014/main" id="{439597CB-D7F0-7C00-123B-F8E72C6ACF4E}"/>
                  </a:ext>
                </a:extLst>
              </p:cNvPr>
              <p:cNvCxnSpPr>
                <a:cxnSpLocks/>
              </p:cNvCxnSpPr>
              <p:nvPr/>
            </p:nvCxnSpPr>
            <p:spPr>
              <a:xfrm>
                <a:off x="15211932" y="1741251"/>
                <a:ext cx="91440" cy="0"/>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a:extLst>
                  <a:ext uri="{FF2B5EF4-FFF2-40B4-BE49-F238E27FC236}">
                    <a16:creationId xmlns:a16="http://schemas.microsoft.com/office/drawing/2014/main" id="{F377E571-A63C-7F9D-ADC1-671E87AC911D}"/>
                  </a:ext>
                </a:extLst>
              </p:cNvPr>
              <p:cNvCxnSpPr>
                <a:cxnSpLocks/>
              </p:cNvCxnSpPr>
              <p:nvPr/>
            </p:nvCxnSpPr>
            <p:spPr>
              <a:xfrm>
                <a:off x="15257652" y="1741251"/>
                <a:ext cx="0" cy="179962"/>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a:extLst>
                  <a:ext uri="{FF2B5EF4-FFF2-40B4-BE49-F238E27FC236}">
                    <a16:creationId xmlns:a16="http://schemas.microsoft.com/office/drawing/2014/main" id="{B8FDE9EA-AD72-E8FD-6DE2-A31E42219EA9}"/>
                  </a:ext>
                </a:extLst>
              </p:cNvPr>
              <p:cNvCxnSpPr>
                <a:cxnSpLocks/>
              </p:cNvCxnSpPr>
              <p:nvPr/>
            </p:nvCxnSpPr>
            <p:spPr>
              <a:xfrm>
                <a:off x="15211932" y="1921213"/>
                <a:ext cx="91440" cy="0"/>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grpSp>
        <p:grpSp>
          <p:nvGrpSpPr>
            <p:cNvPr id="136" name="Group 135">
              <a:extLst>
                <a:ext uri="{FF2B5EF4-FFF2-40B4-BE49-F238E27FC236}">
                  <a16:creationId xmlns:a16="http://schemas.microsoft.com/office/drawing/2014/main" id="{B43056CF-D1E9-9818-9FAB-5D4ED8D65D78}"/>
                </a:ext>
              </a:extLst>
            </p:cNvPr>
            <p:cNvGrpSpPr/>
            <p:nvPr/>
          </p:nvGrpSpPr>
          <p:grpSpPr>
            <a:xfrm>
              <a:off x="9125741" y="2364581"/>
              <a:ext cx="91440" cy="328609"/>
              <a:chOff x="15211932" y="1741251"/>
              <a:chExt cx="91440" cy="179962"/>
            </a:xfrm>
          </p:grpSpPr>
          <p:cxnSp>
            <p:nvCxnSpPr>
              <p:cNvPr id="189" name="Straight Connector 188">
                <a:extLst>
                  <a:ext uri="{FF2B5EF4-FFF2-40B4-BE49-F238E27FC236}">
                    <a16:creationId xmlns:a16="http://schemas.microsoft.com/office/drawing/2014/main" id="{80116071-A0D8-A34E-3159-96AD5B958E5A}"/>
                  </a:ext>
                </a:extLst>
              </p:cNvPr>
              <p:cNvCxnSpPr>
                <a:cxnSpLocks/>
              </p:cNvCxnSpPr>
              <p:nvPr/>
            </p:nvCxnSpPr>
            <p:spPr>
              <a:xfrm>
                <a:off x="15211932" y="1741251"/>
                <a:ext cx="91440" cy="0"/>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a:extLst>
                  <a:ext uri="{FF2B5EF4-FFF2-40B4-BE49-F238E27FC236}">
                    <a16:creationId xmlns:a16="http://schemas.microsoft.com/office/drawing/2014/main" id="{1E5C3245-44D8-C996-CEE5-B767A9B32E25}"/>
                  </a:ext>
                </a:extLst>
              </p:cNvPr>
              <p:cNvCxnSpPr>
                <a:cxnSpLocks/>
              </p:cNvCxnSpPr>
              <p:nvPr/>
            </p:nvCxnSpPr>
            <p:spPr>
              <a:xfrm>
                <a:off x="15257652" y="1741251"/>
                <a:ext cx="0" cy="179962"/>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91" name="Straight Connector 190">
                <a:extLst>
                  <a:ext uri="{FF2B5EF4-FFF2-40B4-BE49-F238E27FC236}">
                    <a16:creationId xmlns:a16="http://schemas.microsoft.com/office/drawing/2014/main" id="{D8A71F4B-36AA-E821-DCBE-2CC11BFCFCA0}"/>
                  </a:ext>
                </a:extLst>
              </p:cNvPr>
              <p:cNvCxnSpPr>
                <a:cxnSpLocks/>
              </p:cNvCxnSpPr>
              <p:nvPr/>
            </p:nvCxnSpPr>
            <p:spPr>
              <a:xfrm>
                <a:off x="15211932" y="1921213"/>
                <a:ext cx="91440" cy="0"/>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grpSp>
        <p:grpSp>
          <p:nvGrpSpPr>
            <p:cNvPr id="137" name="Group 136">
              <a:extLst>
                <a:ext uri="{FF2B5EF4-FFF2-40B4-BE49-F238E27FC236}">
                  <a16:creationId xmlns:a16="http://schemas.microsoft.com/office/drawing/2014/main" id="{6CE975BF-BE8B-6CF9-8A7D-2DD8FE394AC0}"/>
                </a:ext>
              </a:extLst>
            </p:cNvPr>
            <p:cNvGrpSpPr/>
            <p:nvPr/>
          </p:nvGrpSpPr>
          <p:grpSpPr>
            <a:xfrm>
              <a:off x="8934283" y="2371725"/>
              <a:ext cx="91440" cy="264320"/>
              <a:chOff x="15211932" y="1741251"/>
              <a:chExt cx="91440" cy="179962"/>
            </a:xfrm>
          </p:grpSpPr>
          <p:cxnSp>
            <p:nvCxnSpPr>
              <p:cNvPr id="186" name="Straight Connector 185">
                <a:extLst>
                  <a:ext uri="{FF2B5EF4-FFF2-40B4-BE49-F238E27FC236}">
                    <a16:creationId xmlns:a16="http://schemas.microsoft.com/office/drawing/2014/main" id="{984C3CD3-E9E5-321D-FEDF-7C70BE1EAA41}"/>
                  </a:ext>
                </a:extLst>
              </p:cNvPr>
              <p:cNvCxnSpPr>
                <a:cxnSpLocks/>
              </p:cNvCxnSpPr>
              <p:nvPr/>
            </p:nvCxnSpPr>
            <p:spPr>
              <a:xfrm>
                <a:off x="15211932" y="1741251"/>
                <a:ext cx="91440" cy="0"/>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a:extLst>
                  <a:ext uri="{FF2B5EF4-FFF2-40B4-BE49-F238E27FC236}">
                    <a16:creationId xmlns:a16="http://schemas.microsoft.com/office/drawing/2014/main" id="{561090E1-B258-D037-2FDF-1FF2D36D1D19}"/>
                  </a:ext>
                </a:extLst>
              </p:cNvPr>
              <p:cNvCxnSpPr>
                <a:cxnSpLocks/>
              </p:cNvCxnSpPr>
              <p:nvPr/>
            </p:nvCxnSpPr>
            <p:spPr>
              <a:xfrm>
                <a:off x="15257652" y="1741251"/>
                <a:ext cx="0" cy="179962"/>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a:extLst>
                  <a:ext uri="{FF2B5EF4-FFF2-40B4-BE49-F238E27FC236}">
                    <a16:creationId xmlns:a16="http://schemas.microsoft.com/office/drawing/2014/main" id="{047573F1-ECFE-5F85-0263-B4FB35412258}"/>
                  </a:ext>
                </a:extLst>
              </p:cNvPr>
              <p:cNvCxnSpPr>
                <a:cxnSpLocks/>
              </p:cNvCxnSpPr>
              <p:nvPr/>
            </p:nvCxnSpPr>
            <p:spPr>
              <a:xfrm>
                <a:off x="15211932" y="1921213"/>
                <a:ext cx="91440" cy="0"/>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grpSp>
        <p:grpSp>
          <p:nvGrpSpPr>
            <p:cNvPr id="138" name="Group 137">
              <a:extLst>
                <a:ext uri="{FF2B5EF4-FFF2-40B4-BE49-F238E27FC236}">
                  <a16:creationId xmlns:a16="http://schemas.microsoft.com/office/drawing/2014/main" id="{500B090D-AB22-B96F-41AA-AEB6453420A9}"/>
                </a:ext>
              </a:extLst>
            </p:cNvPr>
            <p:cNvGrpSpPr/>
            <p:nvPr/>
          </p:nvGrpSpPr>
          <p:grpSpPr>
            <a:xfrm>
              <a:off x="8781314" y="2543176"/>
              <a:ext cx="91440" cy="188118"/>
              <a:chOff x="15211932" y="1741251"/>
              <a:chExt cx="91440" cy="179962"/>
            </a:xfrm>
          </p:grpSpPr>
          <p:cxnSp>
            <p:nvCxnSpPr>
              <p:cNvPr id="183" name="Straight Connector 182">
                <a:extLst>
                  <a:ext uri="{FF2B5EF4-FFF2-40B4-BE49-F238E27FC236}">
                    <a16:creationId xmlns:a16="http://schemas.microsoft.com/office/drawing/2014/main" id="{F5CDD238-545D-0134-A900-97D92F121C32}"/>
                  </a:ext>
                </a:extLst>
              </p:cNvPr>
              <p:cNvCxnSpPr>
                <a:cxnSpLocks/>
              </p:cNvCxnSpPr>
              <p:nvPr/>
            </p:nvCxnSpPr>
            <p:spPr>
              <a:xfrm>
                <a:off x="15211932" y="1741251"/>
                <a:ext cx="91440" cy="0"/>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a:extLst>
                  <a:ext uri="{FF2B5EF4-FFF2-40B4-BE49-F238E27FC236}">
                    <a16:creationId xmlns:a16="http://schemas.microsoft.com/office/drawing/2014/main" id="{D5B62A12-5E79-1CE1-90E1-23343E8D94B7}"/>
                  </a:ext>
                </a:extLst>
              </p:cNvPr>
              <p:cNvCxnSpPr>
                <a:cxnSpLocks/>
              </p:cNvCxnSpPr>
              <p:nvPr/>
            </p:nvCxnSpPr>
            <p:spPr>
              <a:xfrm>
                <a:off x="15257652" y="1741251"/>
                <a:ext cx="0" cy="179962"/>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85" name="Straight Connector 184">
                <a:extLst>
                  <a:ext uri="{FF2B5EF4-FFF2-40B4-BE49-F238E27FC236}">
                    <a16:creationId xmlns:a16="http://schemas.microsoft.com/office/drawing/2014/main" id="{3AD232BB-FE70-E5E1-A2E2-72E9A2E1FD48}"/>
                  </a:ext>
                </a:extLst>
              </p:cNvPr>
              <p:cNvCxnSpPr>
                <a:cxnSpLocks/>
              </p:cNvCxnSpPr>
              <p:nvPr/>
            </p:nvCxnSpPr>
            <p:spPr>
              <a:xfrm>
                <a:off x="15211932" y="1921213"/>
                <a:ext cx="91440" cy="0"/>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grpSp>
        <p:grpSp>
          <p:nvGrpSpPr>
            <p:cNvPr id="139" name="Group 138">
              <a:extLst>
                <a:ext uri="{FF2B5EF4-FFF2-40B4-BE49-F238E27FC236}">
                  <a16:creationId xmlns:a16="http://schemas.microsoft.com/office/drawing/2014/main" id="{11E7AF35-6E3A-8F12-2C49-66193FFF2661}"/>
                </a:ext>
              </a:extLst>
            </p:cNvPr>
            <p:cNvGrpSpPr/>
            <p:nvPr/>
          </p:nvGrpSpPr>
          <p:grpSpPr>
            <a:xfrm>
              <a:off x="8580719" y="2647951"/>
              <a:ext cx="91440" cy="166687"/>
              <a:chOff x="15211932" y="1741251"/>
              <a:chExt cx="91440" cy="179962"/>
            </a:xfrm>
          </p:grpSpPr>
          <p:cxnSp>
            <p:nvCxnSpPr>
              <p:cNvPr id="180" name="Straight Connector 179">
                <a:extLst>
                  <a:ext uri="{FF2B5EF4-FFF2-40B4-BE49-F238E27FC236}">
                    <a16:creationId xmlns:a16="http://schemas.microsoft.com/office/drawing/2014/main" id="{427FD6B8-49DB-3AF4-EA75-46CECB7B022C}"/>
                  </a:ext>
                </a:extLst>
              </p:cNvPr>
              <p:cNvCxnSpPr>
                <a:cxnSpLocks/>
              </p:cNvCxnSpPr>
              <p:nvPr/>
            </p:nvCxnSpPr>
            <p:spPr>
              <a:xfrm>
                <a:off x="15211932" y="1741251"/>
                <a:ext cx="91440" cy="0"/>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a:extLst>
                  <a:ext uri="{FF2B5EF4-FFF2-40B4-BE49-F238E27FC236}">
                    <a16:creationId xmlns:a16="http://schemas.microsoft.com/office/drawing/2014/main" id="{3CA3B922-1D06-A2B4-7441-08DF41754FB3}"/>
                  </a:ext>
                </a:extLst>
              </p:cNvPr>
              <p:cNvCxnSpPr>
                <a:cxnSpLocks/>
              </p:cNvCxnSpPr>
              <p:nvPr/>
            </p:nvCxnSpPr>
            <p:spPr>
              <a:xfrm>
                <a:off x="15257652" y="1741251"/>
                <a:ext cx="0" cy="179962"/>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a:extLst>
                  <a:ext uri="{FF2B5EF4-FFF2-40B4-BE49-F238E27FC236}">
                    <a16:creationId xmlns:a16="http://schemas.microsoft.com/office/drawing/2014/main" id="{E61D969C-32B5-0BF5-1B80-2967F2E0F7AD}"/>
                  </a:ext>
                </a:extLst>
              </p:cNvPr>
              <p:cNvCxnSpPr>
                <a:cxnSpLocks/>
              </p:cNvCxnSpPr>
              <p:nvPr/>
            </p:nvCxnSpPr>
            <p:spPr>
              <a:xfrm>
                <a:off x="15211932" y="1921213"/>
                <a:ext cx="91440" cy="0"/>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grpSp>
        <p:grpSp>
          <p:nvGrpSpPr>
            <p:cNvPr id="140" name="Group 139">
              <a:extLst>
                <a:ext uri="{FF2B5EF4-FFF2-40B4-BE49-F238E27FC236}">
                  <a16:creationId xmlns:a16="http://schemas.microsoft.com/office/drawing/2014/main" id="{32EF9B53-04BB-7C63-2F45-443698B77244}"/>
                </a:ext>
              </a:extLst>
            </p:cNvPr>
            <p:cNvGrpSpPr/>
            <p:nvPr/>
          </p:nvGrpSpPr>
          <p:grpSpPr>
            <a:xfrm>
              <a:off x="8435462" y="2776543"/>
              <a:ext cx="91440" cy="138108"/>
              <a:chOff x="15211932" y="1741251"/>
              <a:chExt cx="91440" cy="179962"/>
            </a:xfrm>
          </p:grpSpPr>
          <p:cxnSp>
            <p:nvCxnSpPr>
              <p:cNvPr id="177" name="Straight Connector 176">
                <a:extLst>
                  <a:ext uri="{FF2B5EF4-FFF2-40B4-BE49-F238E27FC236}">
                    <a16:creationId xmlns:a16="http://schemas.microsoft.com/office/drawing/2014/main" id="{E89F6ED3-C0D0-7761-2EAA-D29E77DA91F4}"/>
                  </a:ext>
                </a:extLst>
              </p:cNvPr>
              <p:cNvCxnSpPr>
                <a:cxnSpLocks/>
              </p:cNvCxnSpPr>
              <p:nvPr/>
            </p:nvCxnSpPr>
            <p:spPr>
              <a:xfrm>
                <a:off x="15211932" y="1741251"/>
                <a:ext cx="91440" cy="0"/>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78" name="Straight Connector 177">
                <a:extLst>
                  <a:ext uri="{FF2B5EF4-FFF2-40B4-BE49-F238E27FC236}">
                    <a16:creationId xmlns:a16="http://schemas.microsoft.com/office/drawing/2014/main" id="{43352A57-1FF1-8C29-27EA-900CD86FAC65}"/>
                  </a:ext>
                </a:extLst>
              </p:cNvPr>
              <p:cNvCxnSpPr>
                <a:cxnSpLocks/>
              </p:cNvCxnSpPr>
              <p:nvPr/>
            </p:nvCxnSpPr>
            <p:spPr>
              <a:xfrm>
                <a:off x="15257652" y="1741251"/>
                <a:ext cx="0" cy="179962"/>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79" name="Straight Connector 178">
                <a:extLst>
                  <a:ext uri="{FF2B5EF4-FFF2-40B4-BE49-F238E27FC236}">
                    <a16:creationId xmlns:a16="http://schemas.microsoft.com/office/drawing/2014/main" id="{005A4DF8-16A9-93CF-2109-2706C4820E5B}"/>
                  </a:ext>
                </a:extLst>
              </p:cNvPr>
              <p:cNvCxnSpPr>
                <a:cxnSpLocks/>
              </p:cNvCxnSpPr>
              <p:nvPr/>
            </p:nvCxnSpPr>
            <p:spPr>
              <a:xfrm>
                <a:off x="15211932" y="1921213"/>
                <a:ext cx="91440" cy="0"/>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grpSp>
        <p:grpSp>
          <p:nvGrpSpPr>
            <p:cNvPr id="141" name="Group 140">
              <a:extLst>
                <a:ext uri="{FF2B5EF4-FFF2-40B4-BE49-F238E27FC236}">
                  <a16:creationId xmlns:a16="http://schemas.microsoft.com/office/drawing/2014/main" id="{70BB7F46-3621-9B5B-5D84-E86266CC925F}"/>
                </a:ext>
              </a:extLst>
            </p:cNvPr>
            <p:cNvGrpSpPr/>
            <p:nvPr/>
          </p:nvGrpSpPr>
          <p:grpSpPr>
            <a:xfrm>
              <a:off x="9275760" y="2302668"/>
              <a:ext cx="91440" cy="388145"/>
              <a:chOff x="15211932" y="1741251"/>
              <a:chExt cx="91440" cy="179962"/>
            </a:xfrm>
          </p:grpSpPr>
          <p:cxnSp>
            <p:nvCxnSpPr>
              <p:cNvPr id="174" name="Straight Connector 173">
                <a:extLst>
                  <a:ext uri="{FF2B5EF4-FFF2-40B4-BE49-F238E27FC236}">
                    <a16:creationId xmlns:a16="http://schemas.microsoft.com/office/drawing/2014/main" id="{C32A708D-DD92-9675-57EE-4B093064B90E}"/>
                  </a:ext>
                </a:extLst>
              </p:cNvPr>
              <p:cNvCxnSpPr>
                <a:cxnSpLocks/>
              </p:cNvCxnSpPr>
              <p:nvPr/>
            </p:nvCxnSpPr>
            <p:spPr>
              <a:xfrm>
                <a:off x="15211932" y="1741251"/>
                <a:ext cx="9144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a:extLst>
                  <a:ext uri="{FF2B5EF4-FFF2-40B4-BE49-F238E27FC236}">
                    <a16:creationId xmlns:a16="http://schemas.microsoft.com/office/drawing/2014/main" id="{B760C8AC-876D-ED31-A3C3-08292FA0C25B}"/>
                  </a:ext>
                </a:extLst>
              </p:cNvPr>
              <p:cNvCxnSpPr>
                <a:cxnSpLocks/>
              </p:cNvCxnSpPr>
              <p:nvPr/>
            </p:nvCxnSpPr>
            <p:spPr>
              <a:xfrm>
                <a:off x="15257652" y="1741251"/>
                <a:ext cx="0" cy="1799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a:extLst>
                  <a:ext uri="{FF2B5EF4-FFF2-40B4-BE49-F238E27FC236}">
                    <a16:creationId xmlns:a16="http://schemas.microsoft.com/office/drawing/2014/main" id="{137EEE9A-EC79-59F9-7FBB-E3D41896117C}"/>
                  </a:ext>
                </a:extLst>
              </p:cNvPr>
              <p:cNvCxnSpPr>
                <a:cxnSpLocks/>
              </p:cNvCxnSpPr>
              <p:nvPr/>
            </p:nvCxnSpPr>
            <p:spPr>
              <a:xfrm>
                <a:off x="15211932" y="1921213"/>
                <a:ext cx="9144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142" name="Group 141">
              <a:extLst>
                <a:ext uri="{FF2B5EF4-FFF2-40B4-BE49-F238E27FC236}">
                  <a16:creationId xmlns:a16="http://schemas.microsoft.com/office/drawing/2014/main" id="{F87AF653-3B2B-187A-F447-71D929F9FC4B}"/>
                </a:ext>
              </a:extLst>
            </p:cNvPr>
            <p:cNvGrpSpPr/>
            <p:nvPr/>
          </p:nvGrpSpPr>
          <p:grpSpPr>
            <a:xfrm>
              <a:off x="9125741" y="2328863"/>
              <a:ext cx="91440" cy="323850"/>
              <a:chOff x="15211932" y="1741251"/>
              <a:chExt cx="91440" cy="179962"/>
            </a:xfrm>
          </p:grpSpPr>
          <p:cxnSp>
            <p:nvCxnSpPr>
              <p:cNvPr id="171" name="Straight Connector 170">
                <a:extLst>
                  <a:ext uri="{FF2B5EF4-FFF2-40B4-BE49-F238E27FC236}">
                    <a16:creationId xmlns:a16="http://schemas.microsoft.com/office/drawing/2014/main" id="{F591F728-04EF-C183-FE2D-A5E5A30BC2EC}"/>
                  </a:ext>
                </a:extLst>
              </p:cNvPr>
              <p:cNvCxnSpPr>
                <a:cxnSpLocks/>
              </p:cNvCxnSpPr>
              <p:nvPr/>
            </p:nvCxnSpPr>
            <p:spPr>
              <a:xfrm>
                <a:off x="15211932" y="1741251"/>
                <a:ext cx="9144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a:extLst>
                  <a:ext uri="{FF2B5EF4-FFF2-40B4-BE49-F238E27FC236}">
                    <a16:creationId xmlns:a16="http://schemas.microsoft.com/office/drawing/2014/main" id="{0E768C52-FC7D-F1E7-BD2C-71317310C54F}"/>
                  </a:ext>
                </a:extLst>
              </p:cNvPr>
              <p:cNvCxnSpPr>
                <a:cxnSpLocks/>
              </p:cNvCxnSpPr>
              <p:nvPr/>
            </p:nvCxnSpPr>
            <p:spPr>
              <a:xfrm>
                <a:off x="15257652" y="1741251"/>
                <a:ext cx="0" cy="1799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a:extLst>
                  <a:ext uri="{FF2B5EF4-FFF2-40B4-BE49-F238E27FC236}">
                    <a16:creationId xmlns:a16="http://schemas.microsoft.com/office/drawing/2014/main" id="{E1DDD624-A45F-323D-6093-3E00C22E9845}"/>
                  </a:ext>
                </a:extLst>
              </p:cNvPr>
              <p:cNvCxnSpPr>
                <a:cxnSpLocks/>
              </p:cNvCxnSpPr>
              <p:nvPr/>
            </p:nvCxnSpPr>
            <p:spPr>
              <a:xfrm>
                <a:off x="15211932" y="1921213"/>
                <a:ext cx="9144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143" name="Group 142">
              <a:extLst>
                <a:ext uri="{FF2B5EF4-FFF2-40B4-BE49-F238E27FC236}">
                  <a16:creationId xmlns:a16="http://schemas.microsoft.com/office/drawing/2014/main" id="{26587CA3-C37C-E1F0-ECA3-EE01D1EEB904}"/>
                </a:ext>
              </a:extLst>
            </p:cNvPr>
            <p:cNvGrpSpPr/>
            <p:nvPr/>
          </p:nvGrpSpPr>
          <p:grpSpPr>
            <a:xfrm>
              <a:off x="8931617" y="2621755"/>
              <a:ext cx="91440" cy="150019"/>
              <a:chOff x="15211932" y="1741251"/>
              <a:chExt cx="91440" cy="179962"/>
            </a:xfrm>
          </p:grpSpPr>
          <p:cxnSp>
            <p:nvCxnSpPr>
              <p:cNvPr id="168" name="Straight Connector 167">
                <a:extLst>
                  <a:ext uri="{FF2B5EF4-FFF2-40B4-BE49-F238E27FC236}">
                    <a16:creationId xmlns:a16="http://schemas.microsoft.com/office/drawing/2014/main" id="{41E24C2E-1F9C-58E1-21DA-D91202E47765}"/>
                  </a:ext>
                </a:extLst>
              </p:cNvPr>
              <p:cNvCxnSpPr>
                <a:cxnSpLocks/>
              </p:cNvCxnSpPr>
              <p:nvPr/>
            </p:nvCxnSpPr>
            <p:spPr>
              <a:xfrm>
                <a:off x="15211932" y="1741251"/>
                <a:ext cx="9144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a:extLst>
                  <a:ext uri="{FF2B5EF4-FFF2-40B4-BE49-F238E27FC236}">
                    <a16:creationId xmlns:a16="http://schemas.microsoft.com/office/drawing/2014/main" id="{92D4C525-3008-C206-4026-DC957D1C58A4}"/>
                  </a:ext>
                </a:extLst>
              </p:cNvPr>
              <p:cNvCxnSpPr>
                <a:cxnSpLocks/>
              </p:cNvCxnSpPr>
              <p:nvPr/>
            </p:nvCxnSpPr>
            <p:spPr>
              <a:xfrm>
                <a:off x="15257652" y="1741251"/>
                <a:ext cx="0" cy="1799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a:extLst>
                  <a:ext uri="{FF2B5EF4-FFF2-40B4-BE49-F238E27FC236}">
                    <a16:creationId xmlns:a16="http://schemas.microsoft.com/office/drawing/2014/main" id="{C7A102AC-97DF-598E-F746-64257113F049}"/>
                  </a:ext>
                </a:extLst>
              </p:cNvPr>
              <p:cNvCxnSpPr>
                <a:cxnSpLocks/>
              </p:cNvCxnSpPr>
              <p:nvPr/>
            </p:nvCxnSpPr>
            <p:spPr>
              <a:xfrm>
                <a:off x="15211932" y="1921213"/>
                <a:ext cx="9144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144" name="Group 143">
              <a:extLst>
                <a:ext uri="{FF2B5EF4-FFF2-40B4-BE49-F238E27FC236}">
                  <a16:creationId xmlns:a16="http://schemas.microsoft.com/office/drawing/2014/main" id="{B72DFE96-BA71-9DBC-4065-BA845973954D}"/>
                </a:ext>
              </a:extLst>
            </p:cNvPr>
            <p:cNvGrpSpPr/>
            <p:nvPr/>
          </p:nvGrpSpPr>
          <p:grpSpPr>
            <a:xfrm>
              <a:off x="8781029" y="2621755"/>
              <a:ext cx="91440" cy="140495"/>
              <a:chOff x="15211932" y="1741251"/>
              <a:chExt cx="91440" cy="179962"/>
            </a:xfrm>
          </p:grpSpPr>
          <p:cxnSp>
            <p:nvCxnSpPr>
              <p:cNvPr id="165" name="Straight Connector 164">
                <a:extLst>
                  <a:ext uri="{FF2B5EF4-FFF2-40B4-BE49-F238E27FC236}">
                    <a16:creationId xmlns:a16="http://schemas.microsoft.com/office/drawing/2014/main" id="{5C9D4D85-F535-5A27-1EFB-FCCE2C99D57D}"/>
                  </a:ext>
                </a:extLst>
              </p:cNvPr>
              <p:cNvCxnSpPr>
                <a:cxnSpLocks/>
              </p:cNvCxnSpPr>
              <p:nvPr/>
            </p:nvCxnSpPr>
            <p:spPr>
              <a:xfrm>
                <a:off x="15211932" y="1741251"/>
                <a:ext cx="9144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a:extLst>
                  <a:ext uri="{FF2B5EF4-FFF2-40B4-BE49-F238E27FC236}">
                    <a16:creationId xmlns:a16="http://schemas.microsoft.com/office/drawing/2014/main" id="{14BB6586-63FD-DC73-E09E-EB4763701F77}"/>
                  </a:ext>
                </a:extLst>
              </p:cNvPr>
              <p:cNvCxnSpPr>
                <a:cxnSpLocks/>
              </p:cNvCxnSpPr>
              <p:nvPr/>
            </p:nvCxnSpPr>
            <p:spPr>
              <a:xfrm>
                <a:off x="15257652" y="1741251"/>
                <a:ext cx="0" cy="1799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a:extLst>
                  <a:ext uri="{FF2B5EF4-FFF2-40B4-BE49-F238E27FC236}">
                    <a16:creationId xmlns:a16="http://schemas.microsoft.com/office/drawing/2014/main" id="{29D8D510-7BF9-D5DD-C654-07C95900C037}"/>
                  </a:ext>
                </a:extLst>
              </p:cNvPr>
              <p:cNvCxnSpPr>
                <a:cxnSpLocks/>
              </p:cNvCxnSpPr>
              <p:nvPr/>
            </p:nvCxnSpPr>
            <p:spPr>
              <a:xfrm>
                <a:off x="15211932" y="1921213"/>
                <a:ext cx="9144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145" name="Group 144">
              <a:extLst>
                <a:ext uri="{FF2B5EF4-FFF2-40B4-BE49-F238E27FC236}">
                  <a16:creationId xmlns:a16="http://schemas.microsoft.com/office/drawing/2014/main" id="{956A06C2-3706-7BF5-D188-5417686E049C}"/>
                </a:ext>
              </a:extLst>
            </p:cNvPr>
            <p:cNvGrpSpPr/>
            <p:nvPr/>
          </p:nvGrpSpPr>
          <p:grpSpPr>
            <a:xfrm>
              <a:off x="8581004" y="2767013"/>
              <a:ext cx="91440" cy="97630"/>
              <a:chOff x="15211932" y="1741251"/>
              <a:chExt cx="91440" cy="179962"/>
            </a:xfrm>
          </p:grpSpPr>
          <p:cxnSp>
            <p:nvCxnSpPr>
              <p:cNvPr id="162" name="Straight Connector 161">
                <a:extLst>
                  <a:ext uri="{FF2B5EF4-FFF2-40B4-BE49-F238E27FC236}">
                    <a16:creationId xmlns:a16="http://schemas.microsoft.com/office/drawing/2014/main" id="{30D8B339-5D24-8BB9-3F66-030159ED62BD}"/>
                  </a:ext>
                </a:extLst>
              </p:cNvPr>
              <p:cNvCxnSpPr>
                <a:cxnSpLocks/>
              </p:cNvCxnSpPr>
              <p:nvPr/>
            </p:nvCxnSpPr>
            <p:spPr>
              <a:xfrm>
                <a:off x="15211932" y="1741251"/>
                <a:ext cx="9144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a:extLst>
                  <a:ext uri="{FF2B5EF4-FFF2-40B4-BE49-F238E27FC236}">
                    <a16:creationId xmlns:a16="http://schemas.microsoft.com/office/drawing/2014/main" id="{3B121B2C-437F-3955-A00A-8032886C659D}"/>
                  </a:ext>
                </a:extLst>
              </p:cNvPr>
              <p:cNvCxnSpPr>
                <a:cxnSpLocks/>
              </p:cNvCxnSpPr>
              <p:nvPr/>
            </p:nvCxnSpPr>
            <p:spPr>
              <a:xfrm>
                <a:off x="15257652" y="1741251"/>
                <a:ext cx="0" cy="17996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a:extLst>
                  <a:ext uri="{FF2B5EF4-FFF2-40B4-BE49-F238E27FC236}">
                    <a16:creationId xmlns:a16="http://schemas.microsoft.com/office/drawing/2014/main" id="{632AC12F-7BE2-1AB5-4154-DF8CCFDF4576}"/>
                  </a:ext>
                </a:extLst>
              </p:cNvPr>
              <p:cNvCxnSpPr>
                <a:cxnSpLocks/>
              </p:cNvCxnSpPr>
              <p:nvPr/>
            </p:nvCxnSpPr>
            <p:spPr>
              <a:xfrm>
                <a:off x="15211932" y="1921213"/>
                <a:ext cx="9144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146" name="Group 145">
              <a:extLst>
                <a:ext uri="{FF2B5EF4-FFF2-40B4-BE49-F238E27FC236}">
                  <a16:creationId xmlns:a16="http://schemas.microsoft.com/office/drawing/2014/main" id="{A1C2DE21-1BAE-4F0C-89A1-07F9BEF61247}"/>
                </a:ext>
              </a:extLst>
            </p:cNvPr>
            <p:cNvGrpSpPr/>
            <p:nvPr/>
          </p:nvGrpSpPr>
          <p:grpSpPr>
            <a:xfrm>
              <a:off x="10661363" y="2964841"/>
              <a:ext cx="91440" cy="61913"/>
              <a:chOff x="15204789" y="1686416"/>
              <a:chExt cx="91440" cy="179965"/>
            </a:xfrm>
          </p:grpSpPr>
          <p:cxnSp>
            <p:nvCxnSpPr>
              <p:cNvPr id="159" name="Straight Connector 158">
                <a:extLst>
                  <a:ext uri="{FF2B5EF4-FFF2-40B4-BE49-F238E27FC236}">
                    <a16:creationId xmlns:a16="http://schemas.microsoft.com/office/drawing/2014/main" id="{5F3E13E3-C349-83E8-F986-9A34176BC0EF}"/>
                  </a:ext>
                </a:extLst>
              </p:cNvPr>
              <p:cNvCxnSpPr>
                <a:cxnSpLocks/>
              </p:cNvCxnSpPr>
              <p:nvPr/>
            </p:nvCxnSpPr>
            <p:spPr>
              <a:xfrm>
                <a:off x="15204789" y="1686419"/>
                <a:ext cx="9144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60" name="Straight Connector 159">
                <a:extLst>
                  <a:ext uri="{FF2B5EF4-FFF2-40B4-BE49-F238E27FC236}">
                    <a16:creationId xmlns:a16="http://schemas.microsoft.com/office/drawing/2014/main" id="{0D9D4763-6E04-398D-1C17-4A73B6C7DC0F}"/>
                  </a:ext>
                </a:extLst>
              </p:cNvPr>
              <p:cNvCxnSpPr>
                <a:cxnSpLocks/>
              </p:cNvCxnSpPr>
              <p:nvPr/>
            </p:nvCxnSpPr>
            <p:spPr>
              <a:xfrm>
                <a:off x="15250509" y="1686416"/>
                <a:ext cx="0" cy="179962"/>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61" name="Straight Connector 160">
                <a:extLst>
                  <a:ext uri="{FF2B5EF4-FFF2-40B4-BE49-F238E27FC236}">
                    <a16:creationId xmlns:a16="http://schemas.microsoft.com/office/drawing/2014/main" id="{D61FA931-711C-8DB9-E6A0-FF3866F3FA44}"/>
                  </a:ext>
                </a:extLst>
              </p:cNvPr>
              <p:cNvCxnSpPr>
                <a:cxnSpLocks/>
              </p:cNvCxnSpPr>
              <p:nvPr/>
            </p:nvCxnSpPr>
            <p:spPr>
              <a:xfrm>
                <a:off x="15204789" y="1866381"/>
                <a:ext cx="9144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147" name="Group 146">
              <a:extLst>
                <a:ext uri="{FF2B5EF4-FFF2-40B4-BE49-F238E27FC236}">
                  <a16:creationId xmlns:a16="http://schemas.microsoft.com/office/drawing/2014/main" id="{EB874186-B25F-1073-2286-9E92A2092A86}"/>
                </a:ext>
              </a:extLst>
            </p:cNvPr>
            <p:cNvGrpSpPr/>
            <p:nvPr/>
          </p:nvGrpSpPr>
          <p:grpSpPr>
            <a:xfrm>
              <a:off x="10854529" y="2850437"/>
              <a:ext cx="91440" cy="152419"/>
              <a:chOff x="15200027" y="1730111"/>
              <a:chExt cx="91440" cy="179988"/>
            </a:xfrm>
          </p:grpSpPr>
          <p:cxnSp>
            <p:nvCxnSpPr>
              <p:cNvPr id="156" name="Straight Connector 155">
                <a:extLst>
                  <a:ext uri="{FF2B5EF4-FFF2-40B4-BE49-F238E27FC236}">
                    <a16:creationId xmlns:a16="http://schemas.microsoft.com/office/drawing/2014/main" id="{B5B83A30-A230-33C2-CF9F-F8060BA699FF}"/>
                  </a:ext>
                </a:extLst>
              </p:cNvPr>
              <p:cNvCxnSpPr>
                <a:cxnSpLocks/>
              </p:cNvCxnSpPr>
              <p:nvPr/>
            </p:nvCxnSpPr>
            <p:spPr>
              <a:xfrm>
                <a:off x="15200027" y="1730111"/>
                <a:ext cx="9144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57" name="Straight Connector 156">
                <a:extLst>
                  <a:ext uri="{FF2B5EF4-FFF2-40B4-BE49-F238E27FC236}">
                    <a16:creationId xmlns:a16="http://schemas.microsoft.com/office/drawing/2014/main" id="{25B86FC8-A7C4-A71E-E7D4-268455CB0ECF}"/>
                  </a:ext>
                </a:extLst>
              </p:cNvPr>
              <p:cNvCxnSpPr>
                <a:cxnSpLocks/>
              </p:cNvCxnSpPr>
              <p:nvPr/>
            </p:nvCxnSpPr>
            <p:spPr>
              <a:xfrm>
                <a:off x="15245747" y="1730132"/>
                <a:ext cx="0" cy="179962"/>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58" name="Straight Connector 157">
                <a:extLst>
                  <a:ext uri="{FF2B5EF4-FFF2-40B4-BE49-F238E27FC236}">
                    <a16:creationId xmlns:a16="http://schemas.microsoft.com/office/drawing/2014/main" id="{272DC5C5-7FEF-A5BE-9351-926139E65E91}"/>
                  </a:ext>
                </a:extLst>
              </p:cNvPr>
              <p:cNvCxnSpPr>
                <a:cxnSpLocks/>
              </p:cNvCxnSpPr>
              <p:nvPr/>
            </p:nvCxnSpPr>
            <p:spPr>
              <a:xfrm>
                <a:off x="15200027" y="1910099"/>
                <a:ext cx="9144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148" name="Group 147">
              <a:extLst>
                <a:ext uri="{FF2B5EF4-FFF2-40B4-BE49-F238E27FC236}">
                  <a16:creationId xmlns:a16="http://schemas.microsoft.com/office/drawing/2014/main" id="{A3D0C14C-322D-D889-FA30-9DA60CA963DF}"/>
                </a:ext>
              </a:extLst>
            </p:cNvPr>
            <p:cNvGrpSpPr/>
            <p:nvPr/>
          </p:nvGrpSpPr>
          <p:grpSpPr>
            <a:xfrm>
              <a:off x="11006644" y="2762308"/>
              <a:ext cx="91440" cy="223840"/>
              <a:chOff x="15204789" y="1735563"/>
              <a:chExt cx="91440" cy="179967"/>
            </a:xfrm>
          </p:grpSpPr>
          <p:cxnSp>
            <p:nvCxnSpPr>
              <p:cNvPr id="153" name="Straight Connector 152">
                <a:extLst>
                  <a:ext uri="{FF2B5EF4-FFF2-40B4-BE49-F238E27FC236}">
                    <a16:creationId xmlns:a16="http://schemas.microsoft.com/office/drawing/2014/main" id="{822635F4-CE57-2238-F257-7CF94A5F1AE3}"/>
                  </a:ext>
                </a:extLst>
              </p:cNvPr>
              <p:cNvCxnSpPr>
                <a:cxnSpLocks/>
              </p:cNvCxnSpPr>
              <p:nvPr/>
            </p:nvCxnSpPr>
            <p:spPr>
              <a:xfrm>
                <a:off x="15204789" y="1735563"/>
                <a:ext cx="9144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54" name="Straight Connector 153">
                <a:extLst>
                  <a:ext uri="{FF2B5EF4-FFF2-40B4-BE49-F238E27FC236}">
                    <a16:creationId xmlns:a16="http://schemas.microsoft.com/office/drawing/2014/main" id="{3778F874-4A55-01A9-6135-26E14BF4504F}"/>
                  </a:ext>
                </a:extLst>
              </p:cNvPr>
              <p:cNvCxnSpPr>
                <a:cxnSpLocks/>
              </p:cNvCxnSpPr>
              <p:nvPr/>
            </p:nvCxnSpPr>
            <p:spPr>
              <a:xfrm>
                <a:off x="15250509" y="1735568"/>
                <a:ext cx="0" cy="179962"/>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55" name="Straight Connector 154">
                <a:extLst>
                  <a:ext uri="{FF2B5EF4-FFF2-40B4-BE49-F238E27FC236}">
                    <a16:creationId xmlns:a16="http://schemas.microsoft.com/office/drawing/2014/main" id="{908C0FF0-DAB3-56BC-42A6-7B51DBD0316A}"/>
                  </a:ext>
                </a:extLst>
              </p:cNvPr>
              <p:cNvCxnSpPr>
                <a:cxnSpLocks/>
              </p:cNvCxnSpPr>
              <p:nvPr/>
            </p:nvCxnSpPr>
            <p:spPr>
              <a:xfrm>
                <a:off x="15204789" y="1915530"/>
                <a:ext cx="9144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149" name="Group 148">
              <a:extLst>
                <a:ext uri="{FF2B5EF4-FFF2-40B4-BE49-F238E27FC236}">
                  <a16:creationId xmlns:a16="http://schemas.microsoft.com/office/drawing/2014/main" id="{3EA3CC67-C684-722C-4E8B-5D8DBDC35266}"/>
                </a:ext>
              </a:extLst>
            </p:cNvPr>
            <p:cNvGrpSpPr/>
            <p:nvPr/>
          </p:nvGrpSpPr>
          <p:grpSpPr>
            <a:xfrm>
              <a:off x="11202191" y="2478881"/>
              <a:ext cx="91440" cy="404813"/>
              <a:chOff x="15202408" y="1741251"/>
              <a:chExt cx="91440" cy="179962"/>
            </a:xfrm>
          </p:grpSpPr>
          <p:cxnSp>
            <p:nvCxnSpPr>
              <p:cNvPr id="150" name="Straight Connector 149">
                <a:extLst>
                  <a:ext uri="{FF2B5EF4-FFF2-40B4-BE49-F238E27FC236}">
                    <a16:creationId xmlns:a16="http://schemas.microsoft.com/office/drawing/2014/main" id="{0F5A2D8E-0A7B-6C23-63C5-F22425F7F474}"/>
                  </a:ext>
                </a:extLst>
              </p:cNvPr>
              <p:cNvCxnSpPr>
                <a:cxnSpLocks/>
              </p:cNvCxnSpPr>
              <p:nvPr/>
            </p:nvCxnSpPr>
            <p:spPr>
              <a:xfrm>
                <a:off x="15202408" y="1741251"/>
                <a:ext cx="9144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51" name="Straight Connector 150">
                <a:extLst>
                  <a:ext uri="{FF2B5EF4-FFF2-40B4-BE49-F238E27FC236}">
                    <a16:creationId xmlns:a16="http://schemas.microsoft.com/office/drawing/2014/main" id="{3FE6ED60-1E77-552D-952A-B7B04F147069}"/>
                  </a:ext>
                </a:extLst>
              </p:cNvPr>
              <p:cNvCxnSpPr>
                <a:cxnSpLocks/>
              </p:cNvCxnSpPr>
              <p:nvPr/>
            </p:nvCxnSpPr>
            <p:spPr>
              <a:xfrm>
                <a:off x="15248128" y="1741251"/>
                <a:ext cx="0" cy="179962"/>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52" name="Straight Connector 151">
                <a:extLst>
                  <a:ext uri="{FF2B5EF4-FFF2-40B4-BE49-F238E27FC236}">
                    <a16:creationId xmlns:a16="http://schemas.microsoft.com/office/drawing/2014/main" id="{732B3DE9-5BFE-B833-4254-D23A6C5711FD}"/>
                  </a:ext>
                </a:extLst>
              </p:cNvPr>
              <p:cNvCxnSpPr>
                <a:cxnSpLocks/>
              </p:cNvCxnSpPr>
              <p:nvPr/>
            </p:nvCxnSpPr>
            <p:spPr>
              <a:xfrm>
                <a:off x="15202408" y="1921213"/>
                <a:ext cx="9144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pSp>
      </p:grpSp>
      <p:cxnSp>
        <p:nvCxnSpPr>
          <p:cNvPr id="216" name="Straight Connector 215">
            <a:extLst>
              <a:ext uri="{FF2B5EF4-FFF2-40B4-BE49-F238E27FC236}">
                <a16:creationId xmlns:a16="http://schemas.microsoft.com/office/drawing/2014/main" id="{623FEC48-DD0F-C048-693B-61B7089CF7FE}"/>
              </a:ext>
            </a:extLst>
          </p:cNvPr>
          <p:cNvCxnSpPr/>
          <p:nvPr/>
        </p:nvCxnSpPr>
        <p:spPr>
          <a:xfrm>
            <a:off x="7314772" y="5410701"/>
            <a:ext cx="4447972" cy="0"/>
          </a:xfrm>
          <a:prstGeom prst="line">
            <a:avLst/>
          </a:prstGeom>
          <a:ln w="12700" cap="sq">
            <a:solidFill>
              <a:schemeClr val="bg1"/>
            </a:solidFill>
            <a:prstDash val="sysDash"/>
          </a:ln>
        </p:spPr>
        <p:style>
          <a:lnRef idx="1">
            <a:schemeClr val="accent1"/>
          </a:lnRef>
          <a:fillRef idx="0">
            <a:schemeClr val="accent1"/>
          </a:fillRef>
          <a:effectRef idx="0">
            <a:schemeClr val="accent1"/>
          </a:effectRef>
          <a:fontRef idx="minor">
            <a:schemeClr val="tx1"/>
          </a:fontRef>
        </p:style>
      </p:cxnSp>
      <p:sp>
        <p:nvSpPr>
          <p:cNvPr id="217" name="TextBox 24">
            <a:extLst>
              <a:ext uri="{FF2B5EF4-FFF2-40B4-BE49-F238E27FC236}">
                <a16:creationId xmlns:a16="http://schemas.microsoft.com/office/drawing/2014/main" id="{F1305B6F-6859-90C7-08CB-69BB3C140A33}"/>
              </a:ext>
            </a:extLst>
          </p:cNvPr>
          <p:cNvSpPr txBox="1"/>
          <p:nvPr/>
        </p:nvSpPr>
        <p:spPr>
          <a:xfrm>
            <a:off x="6208654" y="1246530"/>
            <a:ext cx="6534830" cy="276999"/>
          </a:xfrm>
          <a:prstGeom prst="rect">
            <a:avLst/>
          </a:prstGeom>
          <a:noFill/>
        </p:spPr>
        <p:txBody>
          <a:bodyPr wrap="square" rtlCol="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0" marR="0" lvl="0" indent="0" algn="ctr" defTabSz="914377" rtl="0" eaLnBrk="1" fontAlgn="auto" latinLnBrk="0" hangingPunct="1">
              <a:lnSpc>
                <a:spcPct val="100000"/>
              </a:lnSpc>
              <a:spcBef>
                <a:spcPts val="0"/>
              </a:spcBef>
              <a:spcAft>
                <a:spcPts val="0"/>
              </a:spcAft>
              <a:buClr>
                <a:srgbClr val="000000"/>
              </a:buClr>
              <a:buSzTx/>
              <a:buFont typeface="Arial"/>
              <a:buNone/>
              <a:tabLst/>
              <a:defRPr/>
            </a:pPr>
            <a:r>
              <a:rPr kumimoji="0" lang="en-US" sz="16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sym typeface="Arial"/>
              </a:rPr>
              <a:t>H1975-HGF Xenograft Model: </a:t>
            </a:r>
          </a:p>
          <a:p>
            <a:pPr marL="0" marR="0" lvl="0" indent="0" algn="ctr" defTabSz="914377" rtl="0" eaLnBrk="1" fontAlgn="auto" latinLnBrk="0" hangingPunct="1">
              <a:lnSpc>
                <a:spcPct val="100000"/>
              </a:lnSpc>
              <a:spcBef>
                <a:spcPts val="0"/>
              </a:spcBef>
              <a:spcAft>
                <a:spcPts val="0"/>
              </a:spcAft>
              <a:buClr>
                <a:srgbClr val="000000"/>
              </a:buClr>
              <a:buSzTx/>
              <a:buFont typeface="Arial"/>
              <a:buNone/>
              <a:tabLst/>
              <a:defRPr/>
            </a:pPr>
            <a:r>
              <a:rPr kumimoji="0" lang="en-US" sz="1600" b="1" i="1"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sym typeface="Arial"/>
              </a:rPr>
              <a:t>EGFR</a:t>
            </a:r>
            <a:r>
              <a:rPr kumimoji="0" lang="en-US" sz="16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sym typeface="Arial"/>
              </a:rPr>
              <a:t> L858R, T790M; Activated cMET</a:t>
            </a:r>
            <a:r>
              <a:rPr kumimoji="0" lang="en-US" sz="1600" b="1" i="0" u="none" strike="noStrike" kern="1200" cap="none" spc="0" normalizeH="0" baseline="30000" noProof="0" dirty="0">
                <a:ln>
                  <a:noFill/>
                </a:ln>
                <a:solidFill>
                  <a:prstClr val="black"/>
                </a:solidFill>
                <a:effectLst/>
                <a:uLnTx/>
                <a:uFillTx/>
                <a:latin typeface="Calibri" panose="020F0502020204030204" pitchFamily="34" charset="0"/>
                <a:cs typeface="Calibri" panose="020F0502020204030204" pitchFamily="34" charset="0"/>
                <a:sym typeface="Arial"/>
              </a:rPr>
              <a:t>3</a:t>
            </a:r>
            <a:endParaRPr kumimoji="0" lang="en-GB" sz="1600" b="1" i="0" u="none" strike="noStrike" kern="1200" cap="none" spc="0" normalizeH="0" baseline="30000" noProof="0" dirty="0">
              <a:ln>
                <a:noFill/>
              </a:ln>
              <a:solidFill>
                <a:prstClr val="black"/>
              </a:solidFill>
              <a:effectLst/>
              <a:uLnTx/>
              <a:uFillTx/>
              <a:latin typeface="Calibri" panose="020F0502020204030204" pitchFamily="34" charset="0"/>
              <a:cs typeface="Calibri" panose="020F0502020204030204" pitchFamily="34" charset="0"/>
              <a:sym typeface="Arial"/>
            </a:endParaRPr>
          </a:p>
        </p:txBody>
      </p:sp>
      <p:graphicFrame>
        <p:nvGraphicFramePr>
          <p:cNvPr id="219" name="Chart 218">
            <a:extLst>
              <a:ext uri="{FF2B5EF4-FFF2-40B4-BE49-F238E27FC236}">
                <a16:creationId xmlns:a16="http://schemas.microsoft.com/office/drawing/2014/main" id="{5799B65B-ACEC-9709-CC59-E57B03091045}"/>
              </a:ext>
            </a:extLst>
          </p:cNvPr>
          <p:cNvGraphicFramePr/>
          <p:nvPr/>
        </p:nvGraphicFramePr>
        <p:xfrm>
          <a:off x="6428950" y="4070852"/>
          <a:ext cx="5448298" cy="2076451"/>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20" name="Table 14">
            <a:extLst>
              <a:ext uri="{FF2B5EF4-FFF2-40B4-BE49-F238E27FC236}">
                <a16:creationId xmlns:a16="http://schemas.microsoft.com/office/drawing/2014/main" id="{4E77B2A5-DA6B-235E-AB8D-67DFF9F2451F}"/>
              </a:ext>
            </a:extLst>
          </p:cNvPr>
          <p:cNvGraphicFramePr>
            <a:graphicFrameLocks noGrp="1"/>
          </p:cNvGraphicFramePr>
          <p:nvPr/>
        </p:nvGraphicFramePr>
        <p:xfrm>
          <a:off x="7413039" y="5551217"/>
          <a:ext cx="1940369" cy="623697"/>
        </p:xfrm>
        <a:graphic>
          <a:graphicData uri="http://schemas.openxmlformats.org/drawingml/2006/table">
            <a:tbl>
              <a:tblPr>
                <a:tableStyleId>{5C22544A-7EE6-4342-B048-85BDC9FD1C3A}</a:tableStyleId>
              </a:tblPr>
              <a:tblGrid>
                <a:gridCol w="261259">
                  <a:extLst>
                    <a:ext uri="{9D8B030D-6E8A-4147-A177-3AD203B41FA5}">
                      <a16:colId xmlns:a16="http://schemas.microsoft.com/office/drawing/2014/main" val="1144003587"/>
                    </a:ext>
                  </a:extLst>
                </a:gridCol>
                <a:gridCol w="1679110">
                  <a:extLst>
                    <a:ext uri="{9D8B030D-6E8A-4147-A177-3AD203B41FA5}">
                      <a16:colId xmlns:a16="http://schemas.microsoft.com/office/drawing/2014/main" val="666388602"/>
                    </a:ext>
                  </a:extLst>
                </a:gridCol>
              </a:tblGrid>
              <a:tr h="147052">
                <a:tc>
                  <a:txBody>
                    <a:bodyPr/>
                    <a:lstStyle/>
                    <a:p>
                      <a:pPr algn="ctr">
                        <a:lnSpc>
                          <a:spcPct val="100000"/>
                        </a:lnSpc>
                      </a:pPr>
                      <a:endParaRPr lang="en-US" sz="900" dirty="0"/>
                    </a:p>
                  </a:txBody>
                  <a:tcPr marL="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0" fontAlgn="base" latinLnBrk="0" hangingPunct="0">
                        <a:lnSpc>
                          <a:spcPts val="8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First-line </a:t>
                      </a:r>
                      <a:r>
                        <a:rPr kumimoji="0" lang="en-US" altLang="en-US" sz="1200" b="0"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sym typeface="Wingdings" panose="05000000000000000000" pitchFamily="2" charset="2"/>
                        </a:rPr>
                        <a:t>osimertinib</a:t>
                      </a:r>
                      <a:endParaRPr kumimoji="0" lang="en-US" altLang="en-US" sz="1200" b="0"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13157130"/>
                  </a:ext>
                </a:extLst>
              </a:tr>
              <a:tr h="147052">
                <a:tc>
                  <a:txBody>
                    <a:bodyPr/>
                    <a:lstStyle/>
                    <a:p>
                      <a:pPr algn="ctr">
                        <a:lnSpc>
                          <a:spcPct val="100000"/>
                        </a:lnSpc>
                      </a:pPr>
                      <a:endParaRPr lang="en-US" sz="900" dirty="0"/>
                    </a:p>
                  </a:txBody>
                  <a:tcPr marL="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0" fontAlgn="base" latinLnBrk="0" hangingPunct="0">
                        <a:lnSpc>
                          <a:spcPts val="8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Second-line </a:t>
                      </a:r>
                      <a:r>
                        <a:rPr kumimoji="0" lang="en-US" altLang="en-US" sz="1200" b="0"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sym typeface="Wingdings" panose="05000000000000000000" pitchFamily="2" charset="2"/>
                        </a:rPr>
                        <a:t>osimertinib</a:t>
                      </a:r>
                      <a:endParaRPr kumimoji="0" lang="en-US" altLang="en-US" sz="1200" b="0"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34472391"/>
                  </a:ext>
                </a:extLst>
              </a:tr>
              <a:tr h="147052">
                <a:tc>
                  <a:txBody>
                    <a:bodyPr/>
                    <a:lstStyle/>
                    <a:p>
                      <a:pPr algn="ctr">
                        <a:lnSpc>
                          <a:spcPct val="100000"/>
                        </a:lnSpc>
                      </a:pPr>
                      <a:endParaRPr lang="en-US" sz="900" dirty="0"/>
                    </a:p>
                  </a:txBody>
                  <a:tcPr marL="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0" fontAlgn="base" latinLnBrk="0" hangingPunct="0">
                        <a:lnSpc>
                          <a:spcPts val="8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Received lazertinib</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93061878"/>
                  </a:ext>
                </a:extLst>
              </a:tr>
            </a:tbl>
          </a:graphicData>
        </a:graphic>
      </p:graphicFrame>
      <p:sp>
        <p:nvSpPr>
          <p:cNvPr id="221" name="Rectangle 242">
            <a:extLst>
              <a:ext uri="{FF2B5EF4-FFF2-40B4-BE49-F238E27FC236}">
                <a16:creationId xmlns:a16="http://schemas.microsoft.com/office/drawing/2014/main" id="{10FE6AA0-C0A8-4108-3CAD-686E2C30257A}"/>
              </a:ext>
            </a:extLst>
          </p:cNvPr>
          <p:cNvSpPr>
            <a:spLocks noChangeArrowheads="1"/>
          </p:cNvSpPr>
          <p:nvPr/>
        </p:nvSpPr>
        <p:spPr bwMode="auto">
          <a:xfrm>
            <a:off x="7471916" y="5793257"/>
            <a:ext cx="103234" cy="103234"/>
          </a:xfrm>
          <a:prstGeom prst="rect">
            <a:avLst/>
          </a:pr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222" name="Rectangle 242">
            <a:extLst>
              <a:ext uri="{FF2B5EF4-FFF2-40B4-BE49-F238E27FC236}">
                <a16:creationId xmlns:a16="http://schemas.microsoft.com/office/drawing/2014/main" id="{24CA1C6E-3156-4C33-B777-462C5479E2E0}"/>
              </a:ext>
            </a:extLst>
          </p:cNvPr>
          <p:cNvSpPr>
            <a:spLocks noChangeArrowheads="1"/>
          </p:cNvSpPr>
          <p:nvPr/>
        </p:nvSpPr>
        <p:spPr bwMode="auto">
          <a:xfrm>
            <a:off x="7471916" y="5603639"/>
            <a:ext cx="103234" cy="103234"/>
          </a:xfrm>
          <a:prstGeom prst="rect">
            <a:avLst/>
          </a:prstGeom>
          <a:solidFill>
            <a:schemeClr val="accent3"/>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nvGrpSpPr>
          <p:cNvPr id="223" name="Group 222">
            <a:extLst>
              <a:ext uri="{FF2B5EF4-FFF2-40B4-BE49-F238E27FC236}">
                <a16:creationId xmlns:a16="http://schemas.microsoft.com/office/drawing/2014/main" id="{E6601AF2-1A0A-CE35-19F2-DE275854335E}"/>
              </a:ext>
            </a:extLst>
          </p:cNvPr>
          <p:cNvGrpSpPr/>
          <p:nvPr/>
        </p:nvGrpSpPr>
        <p:grpSpPr>
          <a:xfrm>
            <a:off x="7481460" y="5982875"/>
            <a:ext cx="92869" cy="92869"/>
            <a:chOff x="7596188" y="5366147"/>
            <a:chExt cx="92869" cy="92869"/>
          </a:xfrm>
        </p:grpSpPr>
        <p:grpSp>
          <p:nvGrpSpPr>
            <p:cNvPr id="224" name="Group 223">
              <a:extLst>
                <a:ext uri="{FF2B5EF4-FFF2-40B4-BE49-F238E27FC236}">
                  <a16:creationId xmlns:a16="http://schemas.microsoft.com/office/drawing/2014/main" id="{03658124-A4FC-688C-2727-45FDE0218911}"/>
                </a:ext>
              </a:extLst>
            </p:cNvPr>
            <p:cNvGrpSpPr/>
            <p:nvPr/>
          </p:nvGrpSpPr>
          <p:grpSpPr>
            <a:xfrm>
              <a:off x="7596188" y="5366147"/>
              <a:ext cx="92869" cy="92869"/>
              <a:chOff x="7608095" y="5367337"/>
              <a:chExt cx="59531" cy="59531"/>
            </a:xfrm>
          </p:grpSpPr>
          <p:cxnSp>
            <p:nvCxnSpPr>
              <p:cNvPr id="226" name="Straight Connector 225">
                <a:extLst>
                  <a:ext uri="{FF2B5EF4-FFF2-40B4-BE49-F238E27FC236}">
                    <a16:creationId xmlns:a16="http://schemas.microsoft.com/office/drawing/2014/main" id="{B17EBF98-E242-535B-A749-5592790BCB57}"/>
                  </a:ext>
                </a:extLst>
              </p:cNvPr>
              <p:cNvCxnSpPr>
                <a:cxnSpLocks/>
              </p:cNvCxnSpPr>
              <p:nvPr/>
            </p:nvCxnSpPr>
            <p:spPr>
              <a:xfrm>
                <a:off x="7608095" y="5367337"/>
                <a:ext cx="59531" cy="59531"/>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7" name="Straight Connector 226">
                <a:extLst>
                  <a:ext uri="{FF2B5EF4-FFF2-40B4-BE49-F238E27FC236}">
                    <a16:creationId xmlns:a16="http://schemas.microsoft.com/office/drawing/2014/main" id="{76227DC0-C871-848C-32BF-F54917B98C1A}"/>
                  </a:ext>
                </a:extLst>
              </p:cNvPr>
              <p:cNvCxnSpPr>
                <a:cxnSpLocks/>
              </p:cNvCxnSpPr>
              <p:nvPr/>
            </p:nvCxnSpPr>
            <p:spPr>
              <a:xfrm flipH="1">
                <a:off x="7608095" y="5367337"/>
                <a:ext cx="59531" cy="59531"/>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cxnSp>
          <p:nvCxnSpPr>
            <p:cNvPr id="225" name="Straight Connector 224">
              <a:extLst>
                <a:ext uri="{FF2B5EF4-FFF2-40B4-BE49-F238E27FC236}">
                  <a16:creationId xmlns:a16="http://schemas.microsoft.com/office/drawing/2014/main" id="{10112EB5-EC1A-ABE1-8D7D-7935C6373197}"/>
                </a:ext>
              </a:extLst>
            </p:cNvPr>
            <p:cNvCxnSpPr>
              <a:cxnSpLocks/>
            </p:cNvCxnSpPr>
            <p:nvPr/>
          </p:nvCxnSpPr>
          <p:spPr>
            <a:xfrm>
              <a:off x="7642622" y="5370802"/>
              <a:ext cx="0" cy="83558"/>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228" name="TextBox 227">
            <a:extLst>
              <a:ext uri="{FF2B5EF4-FFF2-40B4-BE49-F238E27FC236}">
                <a16:creationId xmlns:a16="http://schemas.microsoft.com/office/drawing/2014/main" id="{0EF03D4A-DB1B-26B8-6076-A9D6897FE272}"/>
              </a:ext>
            </a:extLst>
          </p:cNvPr>
          <p:cNvSpPr txBox="1"/>
          <p:nvPr/>
        </p:nvSpPr>
        <p:spPr>
          <a:xfrm>
            <a:off x="11157822" y="4254546"/>
            <a:ext cx="572594" cy="276999"/>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n = 45</a:t>
            </a:r>
          </a:p>
        </p:txBody>
      </p:sp>
      <p:sp>
        <p:nvSpPr>
          <p:cNvPr id="121" name="Text Box 15">
            <a:extLst>
              <a:ext uri="{FF2B5EF4-FFF2-40B4-BE49-F238E27FC236}">
                <a16:creationId xmlns:a16="http://schemas.microsoft.com/office/drawing/2014/main" id="{A296DEE8-A795-3740-7B47-4B3A7BFADE4C}"/>
              </a:ext>
            </a:extLst>
          </p:cNvPr>
          <p:cNvSpPr txBox="1">
            <a:spLocks noChangeArrowheads="1"/>
          </p:cNvSpPr>
          <p:nvPr/>
        </p:nvSpPr>
        <p:spPr bwMode="auto">
          <a:xfrm>
            <a:off x="414511" y="6194726"/>
            <a:ext cx="5833890" cy="461665"/>
          </a:xfrm>
          <a:prstGeom prst="rect">
            <a:avLst/>
          </a:prstGeom>
          <a:solidFill>
            <a:schemeClr val="tx1"/>
          </a:solid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Ahn MJ. Lancet Oncol. 2019;20:1681. 2. Kim S. ASCO 2020. Abstr 9571. 3. Moores. Cancer Res. 2016;76:3942. 4. Cho. ESMO 2020. Abstr 11920MO. 5. Bauml. ASCO 2021. Abstr 9006.</a:t>
            </a:r>
          </a:p>
        </p:txBody>
      </p:sp>
      <p:sp>
        <p:nvSpPr>
          <p:cNvPr id="218" name="TextBox 24">
            <a:extLst>
              <a:ext uri="{FF2B5EF4-FFF2-40B4-BE49-F238E27FC236}">
                <a16:creationId xmlns:a16="http://schemas.microsoft.com/office/drawing/2014/main" id="{532C2CB9-52B4-426B-B45D-16C97F821E9B}"/>
              </a:ext>
            </a:extLst>
          </p:cNvPr>
          <p:cNvSpPr txBox="1"/>
          <p:nvPr/>
        </p:nvSpPr>
        <p:spPr>
          <a:xfrm>
            <a:off x="6896099" y="3854703"/>
            <a:ext cx="4876373" cy="276999"/>
          </a:xfrm>
          <a:prstGeom prst="rect">
            <a:avLst/>
          </a:prstGeom>
          <a:noFill/>
        </p:spPr>
        <p:txBody>
          <a:bodyPr wrap="square" rtlCol="0">
            <a:noAutofit/>
          </a:bodyPr>
          <a:lstStyle>
            <a:defPPr marR="0" lvl="0" algn="l" rtl="0">
              <a:lnSpc>
                <a:spcPct val="100000"/>
              </a:lnSpc>
              <a:spcBef>
                <a:spcPts val="0"/>
              </a:spcBef>
              <a:spcAft>
                <a:spcPts val="0"/>
              </a:spcAft>
              <a:defRPr lang="en-US"/>
            </a:defPPr>
            <a:lvl1pPr marR="0" lvl="0" indent="0" algn="ctr" defTabSz="914377" fontAlgn="auto">
              <a:lnSpc>
                <a:spcPct val="100000"/>
              </a:lnSpc>
              <a:spcBef>
                <a:spcPts val="0"/>
              </a:spcBef>
              <a:spcAft>
                <a:spcPts val="0"/>
              </a:spcAft>
              <a:buClr>
                <a:srgbClr val="000000"/>
              </a:buClr>
              <a:buSzTx/>
              <a:buFont typeface="Arial"/>
              <a:buNone/>
              <a:tabLst/>
              <a:defRPr kumimoji="0" sz="1600" b="1" i="0" u="none" strike="noStrike" cap="none" spc="0" normalizeH="0" baseline="0">
                <a:ln>
                  <a:noFill/>
                </a:ln>
                <a:solidFill>
                  <a:prstClr val="black"/>
                </a:solidFill>
                <a:effectLst/>
                <a:uLnTx/>
                <a:uFillTx/>
                <a:latin typeface="Calibri" panose="020F0502020204030204" pitchFamily="34" charset="0"/>
                <a:ea typeface="Arial"/>
                <a:cs typeface="Calibri" panose="020F0502020204030204" pitchFamily="34" charset="0"/>
              </a:defRPr>
            </a:lvl1pPr>
            <a:lvl2pPr marR="0" lvl="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defRPr>
            </a:lvl2pPr>
            <a:lvl3pPr marR="0" lvl="2">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defRPr>
            </a:lvl3pPr>
            <a:lvl4pPr marR="0" lvl="3">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defRPr>
            </a:lvl4pPr>
            <a:lvl5pPr marR="0" lvl="4">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defRPr>
            </a:lvl5pPr>
            <a:lvl6pPr marR="0" lvl="5">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defRPr>
            </a:lvl6pPr>
            <a:lvl7pPr marR="0" lvl="6">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defRPr>
            </a:lvl7pPr>
            <a:lvl8pPr marR="0" lvl="7">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defRPr>
            </a:lvl8pPr>
            <a:lvl9pPr marR="0" lvl="8">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defRPr>
            </a:lvl9pPr>
          </a:lstStyle>
          <a:p>
            <a:r>
              <a:rPr lang="en-US" dirty="0">
                <a:sym typeface="Arial"/>
              </a:rPr>
              <a:t>Combination Efficacy: Osimertinib Resistant, CT Naive</a:t>
            </a:r>
            <a:r>
              <a:rPr lang="en-US" baseline="30000" dirty="0">
                <a:sym typeface="Arial"/>
              </a:rPr>
              <a:t>4,5</a:t>
            </a:r>
            <a:endParaRPr lang="en-GB" baseline="30000" dirty="0">
              <a:sym typeface="Arial"/>
            </a:endParaRPr>
          </a:p>
        </p:txBody>
      </p:sp>
      <p:sp>
        <p:nvSpPr>
          <p:cNvPr id="5" name="TextBox 4">
            <a:extLst>
              <a:ext uri="{FF2B5EF4-FFF2-40B4-BE49-F238E27FC236}">
                <a16:creationId xmlns:a16="http://schemas.microsoft.com/office/drawing/2014/main" id="{D95411CD-4AF6-223E-DE39-ED8AB5DE7220}"/>
              </a:ext>
            </a:extLst>
          </p:cNvPr>
          <p:cNvSpPr txBox="1"/>
          <p:nvPr/>
        </p:nvSpPr>
        <p:spPr bwMode="auto">
          <a:xfrm rot="16200000">
            <a:off x="5609444" y="5007016"/>
            <a:ext cx="192029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pPr>
            <a:r>
              <a:rPr lang="en-US" sz="1200" b="1" baseline="0" dirty="0">
                <a:solidFill>
                  <a:schemeClr val="bg1"/>
                </a:solidFill>
                <a:latin typeface="Calibri" panose="020F0502020204030204" pitchFamily="34" charset="0"/>
                <a:cs typeface="Calibri" panose="020F0502020204030204" pitchFamily="34" charset="0"/>
              </a:rPr>
              <a:t>Best Change From Baseline in SoD Lesions (%) </a:t>
            </a:r>
          </a:p>
        </p:txBody>
      </p:sp>
    </p:spTree>
    <p:extLst>
      <p:ext uri="{BB962C8B-B14F-4D97-AF65-F5344CB8AC3E}">
        <p14:creationId xmlns:p14="http://schemas.microsoft.com/office/powerpoint/2010/main" val="147558235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3DCA74-71BA-4CD2-8550-F41804B938F9}"/>
              </a:ext>
            </a:extLst>
          </p:cNvPr>
          <p:cNvSpPr>
            <a:spLocks noGrp="1"/>
          </p:cNvSpPr>
          <p:nvPr>
            <p:ph type="title"/>
          </p:nvPr>
        </p:nvSpPr>
        <p:spPr/>
        <p:txBody>
          <a:bodyPr>
            <a:noAutofit/>
          </a:bodyPr>
          <a:lstStyle/>
          <a:p>
            <a:r>
              <a:rPr lang="en-US" b="1" i="0" u="none" strike="noStrike" dirty="0">
                <a:solidFill>
                  <a:srgbClr val="455560"/>
                </a:solidFill>
                <a:effectLst/>
              </a:rPr>
              <a:t>CHRYSALIS-2: Amivantamab + Lazertinib in </a:t>
            </a:r>
            <a:br>
              <a:rPr lang="en-US" b="1" i="0" u="none" strike="noStrike" dirty="0">
                <a:solidFill>
                  <a:srgbClr val="455560"/>
                </a:solidFill>
                <a:effectLst/>
              </a:rPr>
            </a:br>
            <a:r>
              <a:rPr lang="en-US" b="1" i="1" u="none" strike="noStrike" dirty="0">
                <a:solidFill>
                  <a:srgbClr val="455560"/>
                </a:solidFill>
                <a:effectLst/>
              </a:rPr>
              <a:t>EGFR-</a:t>
            </a:r>
            <a:r>
              <a:rPr lang="en-US" b="1" i="0" u="none" strike="noStrike" dirty="0">
                <a:solidFill>
                  <a:srgbClr val="455560"/>
                </a:solidFill>
                <a:effectLst/>
              </a:rPr>
              <a:t>Mutated NSCLC</a:t>
            </a:r>
            <a:endParaRPr lang="en-US" dirty="0"/>
          </a:p>
        </p:txBody>
      </p:sp>
      <p:sp>
        <p:nvSpPr>
          <p:cNvPr id="45" name="Text Box 15">
            <a:extLst>
              <a:ext uri="{FF2B5EF4-FFF2-40B4-BE49-F238E27FC236}">
                <a16:creationId xmlns:a16="http://schemas.microsoft.com/office/drawing/2014/main" id="{4A265B7E-77C4-5CC3-46BF-F010ED1B38EC}"/>
              </a:ext>
            </a:extLst>
          </p:cNvPr>
          <p:cNvSpPr txBox="1">
            <a:spLocks noChangeArrowheads="1"/>
          </p:cNvSpPr>
          <p:nvPr/>
        </p:nvSpPr>
        <p:spPr bwMode="auto">
          <a:xfrm>
            <a:off x="604674" y="6367396"/>
            <a:ext cx="8498775"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a:defRPr/>
            </a:pPr>
            <a:r>
              <a:rPr lang="en-US" altLang="en-US" sz="1200" b="0" spc="-10" dirty="0">
                <a:solidFill>
                  <a:schemeClr val="bg2"/>
                </a:solidFill>
                <a:latin typeface="Calibri" panose="020F0502020204030204" pitchFamily="34" charset="0"/>
              </a:rPr>
              <a:t>Bauml. ASCO 2021. Abstr 9006.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NCT04077463</a:t>
            </a:r>
            <a:r>
              <a:rPr lang="en-US" altLang="en-US" sz="1200" b="0" dirty="0">
                <a:solidFill>
                  <a:srgbClr val="455560"/>
                </a:solidFill>
                <a:latin typeface="Calibri" panose="020F0502020204030204" pitchFamily="34" charset="0"/>
                <a:cs typeface="Calibri" panose="020F0502020204030204" pitchFamily="34" charset="0"/>
              </a:rPr>
              <a:t>. Shu. ASCO 2022. Abstr 9006.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sp>
        <p:nvSpPr>
          <p:cNvPr id="46" name="Text Box 45">
            <a:extLst>
              <a:ext uri="{FF2B5EF4-FFF2-40B4-BE49-F238E27FC236}">
                <a16:creationId xmlns:a16="http://schemas.microsoft.com/office/drawing/2014/main" id="{2C2744E5-0FF2-A607-4C99-A1A77EE030DE}"/>
              </a:ext>
            </a:extLst>
          </p:cNvPr>
          <p:cNvSpPr txBox="1">
            <a:spLocks noChangeArrowheads="1"/>
          </p:cNvSpPr>
          <p:nvPr/>
        </p:nvSpPr>
        <p:spPr bwMode="auto">
          <a:xfrm>
            <a:off x="657470" y="2929816"/>
            <a:ext cx="2038864"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Metastatic/</a:t>
            </a:r>
            <a:b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unresectable NSCLC with </a:t>
            </a:r>
            <a:r>
              <a:rPr kumimoji="0" lang="en-US" alt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EGFR</a:t>
            </a: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ex19del or L858R mutation and progression on osimertinib and chemotherapy</a:t>
            </a:r>
          </a:p>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(planned N = 460)</a:t>
            </a:r>
          </a:p>
        </p:txBody>
      </p:sp>
      <p:sp>
        <p:nvSpPr>
          <p:cNvPr id="48" name="Rectangle 50">
            <a:extLst>
              <a:ext uri="{FF2B5EF4-FFF2-40B4-BE49-F238E27FC236}">
                <a16:creationId xmlns:a16="http://schemas.microsoft.com/office/drawing/2014/main" id="{419F69C5-84B5-E64A-7C91-E6B9DF6E51A5}"/>
              </a:ext>
            </a:extLst>
          </p:cNvPr>
          <p:cNvSpPr>
            <a:spLocks noChangeArrowheads="1"/>
          </p:cNvSpPr>
          <p:nvPr/>
        </p:nvSpPr>
        <p:spPr bwMode="auto">
          <a:xfrm>
            <a:off x="3577744" y="2682546"/>
            <a:ext cx="4114800" cy="643458"/>
          </a:xfrm>
          <a:prstGeom prst="rect">
            <a:avLst/>
          </a:prstGeom>
          <a:solidFill>
            <a:schemeClr val="accent2"/>
          </a:solidFill>
          <a:ln w="28575">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800" b="1" i="0" u="none" strike="noStrike" kern="1200" cap="none" spc="0" normalizeH="0" baseline="0" noProof="0" dirty="0">
                <a:ln>
                  <a:noFill/>
                </a:ln>
                <a:solidFill>
                  <a:schemeClr val="tx1"/>
                </a:solidFill>
                <a:effectLst/>
                <a:uLnTx/>
                <a:uFillTx/>
                <a:latin typeface="Calibri" panose="020F0502020204030204" pitchFamily="34" charset="0"/>
                <a:ea typeface="+mn-ea"/>
                <a:cs typeface="+mn-cs"/>
              </a:rPr>
              <a:t>Cohort A: </a:t>
            </a:r>
            <a:r>
              <a:rPr kumimoji="0" lang="en-US" altLang="en-US" sz="1800" b="0" i="1" u="none" strike="noStrike" kern="1200" cap="none" spc="0" normalizeH="0" baseline="0" noProof="0" dirty="0">
                <a:ln>
                  <a:noFill/>
                </a:ln>
                <a:solidFill>
                  <a:schemeClr val="tx1"/>
                </a:solidFill>
                <a:effectLst/>
                <a:uLnTx/>
                <a:uFillTx/>
                <a:latin typeface="Calibri" panose="020F0502020204030204" pitchFamily="34" charset="0"/>
                <a:ea typeface="+mn-ea"/>
                <a:cs typeface="+mn-cs"/>
              </a:rPr>
              <a:t>EGFR </a:t>
            </a:r>
            <a:r>
              <a:rPr kumimoji="0" lang="en-US" altLang="en-US" sz="1800" b="0" i="0" u="none" strike="noStrike" kern="1200" cap="none" spc="0" normalizeH="0" baseline="0" noProof="0" dirty="0">
                <a:ln>
                  <a:noFill/>
                </a:ln>
                <a:solidFill>
                  <a:schemeClr val="tx1"/>
                </a:solidFill>
                <a:effectLst/>
                <a:uLnTx/>
                <a:uFillTx/>
                <a:latin typeface="Calibri" panose="020F0502020204030204" pitchFamily="34" charset="0"/>
                <a:ea typeface="+mn-ea"/>
                <a:cs typeface="+mn-cs"/>
              </a:rPr>
              <a:t>ex19del or L858R,</a:t>
            </a:r>
          </a:p>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dirty="0">
                <a:ln>
                  <a:noFill/>
                </a:ln>
                <a:solidFill>
                  <a:schemeClr val="tx1"/>
                </a:solidFill>
                <a:effectLst/>
                <a:uLnTx/>
                <a:uFillTx/>
                <a:latin typeface="Calibri" panose="020F0502020204030204" pitchFamily="34" charset="0"/>
                <a:ea typeface="+mn-ea"/>
                <a:cs typeface="+mn-cs"/>
              </a:rPr>
              <a:t> post-osi and plt-based CT (n = 162)</a:t>
            </a:r>
          </a:p>
        </p:txBody>
      </p:sp>
      <p:sp>
        <p:nvSpPr>
          <p:cNvPr id="54" name="Rectangle 53">
            <a:extLst>
              <a:ext uri="{FF2B5EF4-FFF2-40B4-BE49-F238E27FC236}">
                <a16:creationId xmlns:a16="http://schemas.microsoft.com/office/drawing/2014/main" id="{59CBB2C8-D404-9BFD-3579-BA9B14AED8B8}"/>
              </a:ext>
            </a:extLst>
          </p:cNvPr>
          <p:cNvSpPr/>
          <p:nvPr/>
        </p:nvSpPr>
        <p:spPr bwMode="auto">
          <a:xfrm>
            <a:off x="8665949" y="2682546"/>
            <a:ext cx="2843256" cy="2802863"/>
          </a:xfrm>
          <a:prstGeom prst="rect">
            <a:avLst/>
          </a:prstGeom>
          <a:solidFill>
            <a:schemeClr val="accent1"/>
          </a:solidFill>
          <a:ln w="0">
            <a:noFill/>
            <a:miter lim="800000"/>
            <a:headEnd/>
            <a:tailEnd/>
          </a:ln>
        </p:spPr>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Amivantamab</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 </a:t>
            </a: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1050 mg IV*</a:t>
            </a:r>
            <a:b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br>
            <a:r>
              <a:rPr kumimoji="0" lang="fr-FR"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cycle 1 QW, cycle 2+ Q2W </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 </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Lazertinib</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 </a:t>
            </a:r>
            <a:b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240 mg PO QD</a:t>
            </a:r>
          </a:p>
        </p:txBody>
      </p:sp>
      <p:sp>
        <p:nvSpPr>
          <p:cNvPr id="55" name="Line 52">
            <a:extLst>
              <a:ext uri="{FF2B5EF4-FFF2-40B4-BE49-F238E27FC236}">
                <a16:creationId xmlns:a16="http://schemas.microsoft.com/office/drawing/2014/main" id="{1C18A54D-A524-148C-D6FC-3E9655DA9D68}"/>
              </a:ext>
            </a:extLst>
          </p:cNvPr>
          <p:cNvSpPr>
            <a:spLocks noChangeShapeType="1"/>
          </p:cNvSpPr>
          <p:nvPr/>
        </p:nvSpPr>
        <p:spPr bwMode="auto">
          <a:xfrm>
            <a:off x="2849291" y="3724077"/>
            <a:ext cx="492691"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58" name="Rectangle 50">
            <a:extLst>
              <a:ext uri="{FF2B5EF4-FFF2-40B4-BE49-F238E27FC236}">
                <a16:creationId xmlns:a16="http://schemas.microsoft.com/office/drawing/2014/main" id="{941C7231-12A6-D496-26B9-BD2A78BE34AA}"/>
              </a:ext>
            </a:extLst>
          </p:cNvPr>
          <p:cNvSpPr>
            <a:spLocks noChangeArrowheads="1"/>
          </p:cNvSpPr>
          <p:nvPr/>
        </p:nvSpPr>
        <p:spPr bwMode="auto">
          <a:xfrm>
            <a:off x="3577744" y="3402348"/>
            <a:ext cx="4114800" cy="643458"/>
          </a:xfrm>
          <a:prstGeom prst="rect">
            <a:avLst/>
          </a:prstGeom>
          <a:solidFill>
            <a:schemeClr val="accent2"/>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800" b="1" i="0" u="none" strike="noStrike" kern="1200" cap="none" spc="0" normalizeH="0" baseline="0" noProof="0" dirty="0">
                <a:ln>
                  <a:noFill/>
                </a:ln>
                <a:solidFill>
                  <a:schemeClr val="tx1"/>
                </a:solidFill>
                <a:effectLst/>
                <a:uLnTx/>
                <a:uFillTx/>
                <a:latin typeface="Calibri" panose="020F0502020204030204" pitchFamily="34" charset="0"/>
                <a:ea typeface="+mn-ea"/>
                <a:cs typeface="+mn-cs"/>
              </a:rPr>
              <a:t>Cohort B: </a:t>
            </a:r>
            <a:r>
              <a:rPr kumimoji="0" lang="en-US" altLang="en-US" sz="1800" b="0" i="1" u="none" strike="noStrike" kern="1200" cap="none" spc="0" normalizeH="0" baseline="0" noProof="0" dirty="0">
                <a:ln>
                  <a:noFill/>
                </a:ln>
                <a:solidFill>
                  <a:schemeClr val="tx1"/>
                </a:solidFill>
                <a:effectLst/>
                <a:uLnTx/>
                <a:uFillTx/>
                <a:latin typeface="Calibri" panose="020F0502020204030204" pitchFamily="34" charset="0"/>
                <a:ea typeface="+mn-ea"/>
                <a:cs typeface="+mn-cs"/>
              </a:rPr>
              <a:t>EGFR </a:t>
            </a:r>
            <a:r>
              <a:rPr kumimoji="0" lang="en-US" altLang="en-US" sz="1800" b="0" i="0" u="none" strike="noStrike" kern="1200" cap="none" spc="0" normalizeH="0" baseline="0" noProof="0" dirty="0">
                <a:ln>
                  <a:noFill/>
                </a:ln>
                <a:solidFill>
                  <a:schemeClr val="tx1"/>
                </a:solidFill>
                <a:effectLst/>
                <a:uLnTx/>
                <a:uFillTx/>
                <a:latin typeface="Calibri" panose="020F0502020204030204" pitchFamily="34" charset="0"/>
                <a:ea typeface="+mn-ea"/>
                <a:cs typeface="+mn-cs"/>
              </a:rPr>
              <a:t>ex20ins, </a:t>
            </a:r>
          </a:p>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dirty="0">
                <a:ln>
                  <a:noFill/>
                </a:ln>
                <a:solidFill>
                  <a:schemeClr val="tx1"/>
                </a:solidFill>
                <a:effectLst/>
                <a:uLnTx/>
                <a:uFillTx/>
                <a:latin typeface="Calibri" panose="020F0502020204030204" pitchFamily="34" charset="0"/>
                <a:ea typeface="+mn-ea"/>
                <a:cs typeface="+mn-cs"/>
              </a:rPr>
              <a:t>post-SoC and plt-based CT</a:t>
            </a:r>
          </a:p>
        </p:txBody>
      </p:sp>
      <p:sp>
        <p:nvSpPr>
          <p:cNvPr id="59" name="Rectangle 50">
            <a:extLst>
              <a:ext uri="{FF2B5EF4-FFF2-40B4-BE49-F238E27FC236}">
                <a16:creationId xmlns:a16="http://schemas.microsoft.com/office/drawing/2014/main" id="{9487BCD6-A2B9-A267-A875-96B642267FFC}"/>
              </a:ext>
            </a:extLst>
          </p:cNvPr>
          <p:cNvSpPr>
            <a:spLocks noChangeArrowheads="1"/>
          </p:cNvSpPr>
          <p:nvPr/>
        </p:nvSpPr>
        <p:spPr bwMode="auto">
          <a:xfrm>
            <a:off x="3577744" y="4122150"/>
            <a:ext cx="4114800" cy="643458"/>
          </a:xfrm>
          <a:prstGeom prst="rect">
            <a:avLst/>
          </a:prstGeom>
          <a:solidFill>
            <a:schemeClr val="accent2"/>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800" b="1" i="0" u="none" strike="noStrike" kern="1200" cap="none" spc="0" normalizeH="0" baseline="0" noProof="0" dirty="0">
                <a:ln>
                  <a:noFill/>
                </a:ln>
                <a:solidFill>
                  <a:schemeClr val="tx1"/>
                </a:solidFill>
                <a:effectLst/>
                <a:uLnTx/>
                <a:uFillTx/>
                <a:latin typeface="Calibri" panose="020F0502020204030204" pitchFamily="34" charset="0"/>
                <a:ea typeface="+mn-ea"/>
                <a:cs typeface="+mn-cs"/>
              </a:rPr>
              <a:t>Cohort C: </a:t>
            </a:r>
            <a:r>
              <a:rPr kumimoji="0" lang="en-US" altLang="en-US" sz="1800" b="0" i="0" u="none" strike="noStrike" kern="1200" cap="none" spc="0" normalizeH="0" baseline="0" noProof="0" dirty="0">
                <a:ln>
                  <a:noFill/>
                </a:ln>
                <a:solidFill>
                  <a:schemeClr val="tx1"/>
                </a:solidFill>
                <a:effectLst/>
                <a:uLnTx/>
                <a:uFillTx/>
                <a:latin typeface="Calibri" panose="020F0502020204030204" pitchFamily="34" charset="0"/>
                <a:ea typeface="+mn-ea"/>
                <a:cs typeface="+mn-cs"/>
              </a:rPr>
              <a:t>Uncommon </a:t>
            </a:r>
            <a:r>
              <a:rPr kumimoji="0" lang="en-US" altLang="en-US" sz="1800" b="0" i="1" u="none" strike="noStrike" kern="1200" cap="none" spc="0" normalizeH="0" baseline="0" noProof="0" dirty="0">
                <a:ln>
                  <a:noFill/>
                </a:ln>
                <a:solidFill>
                  <a:schemeClr val="tx1"/>
                </a:solidFill>
                <a:effectLst/>
                <a:uLnTx/>
                <a:uFillTx/>
                <a:latin typeface="Calibri" panose="020F0502020204030204" pitchFamily="34" charset="0"/>
                <a:ea typeface="+mn-ea"/>
                <a:cs typeface="+mn-cs"/>
              </a:rPr>
              <a:t>EGFR </a:t>
            </a:r>
            <a:r>
              <a:rPr kumimoji="0" lang="en-US" altLang="en-US" sz="1800" b="0" i="0" u="none" strike="noStrike" kern="1200" cap="none" spc="0" normalizeH="0" baseline="0" noProof="0" dirty="0">
                <a:ln>
                  <a:noFill/>
                </a:ln>
                <a:solidFill>
                  <a:schemeClr val="tx1"/>
                </a:solidFill>
                <a:effectLst/>
                <a:uLnTx/>
                <a:uFillTx/>
                <a:latin typeface="Calibri" panose="020F0502020204030204" pitchFamily="34" charset="0"/>
                <a:ea typeface="+mn-ea"/>
                <a:cs typeface="+mn-cs"/>
              </a:rPr>
              <a:t>mutations,     tx naive or post 1st/2nd gen EGFR TKI</a:t>
            </a:r>
          </a:p>
        </p:txBody>
      </p:sp>
      <p:sp>
        <p:nvSpPr>
          <p:cNvPr id="60" name="Rectangle 50">
            <a:extLst>
              <a:ext uri="{FF2B5EF4-FFF2-40B4-BE49-F238E27FC236}">
                <a16:creationId xmlns:a16="http://schemas.microsoft.com/office/drawing/2014/main" id="{A9DA1A88-8AF9-0305-9F82-C6313257B49F}"/>
              </a:ext>
            </a:extLst>
          </p:cNvPr>
          <p:cNvSpPr>
            <a:spLocks noChangeArrowheads="1"/>
          </p:cNvSpPr>
          <p:nvPr/>
        </p:nvSpPr>
        <p:spPr bwMode="auto">
          <a:xfrm>
            <a:off x="3577744" y="4841952"/>
            <a:ext cx="4114800" cy="643458"/>
          </a:xfrm>
          <a:prstGeom prst="rect">
            <a:avLst/>
          </a:prstGeom>
          <a:solidFill>
            <a:schemeClr val="accent2"/>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800" b="1" i="0" u="none" strike="noStrike" kern="1200" cap="none" spc="0" normalizeH="0" baseline="0" noProof="0" dirty="0">
                <a:ln>
                  <a:noFill/>
                </a:ln>
                <a:solidFill>
                  <a:schemeClr val="tx1"/>
                </a:solidFill>
                <a:effectLst/>
                <a:uLnTx/>
                <a:uFillTx/>
                <a:latin typeface="Calibri" panose="020F0502020204030204" pitchFamily="34" charset="0"/>
                <a:ea typeface="+mn-ea"/>
                <a:cs typeface="+mn-cs"/>
              </a:rPr>
              <a:t>Cohort D: </a:t>
            </a:r>
            <a:r>
              <a:rPr kumimoji="0" lang="en-US" altLang="en-US" sz="1800" b="0" i="1" u="none" strike="noStrike" kern="1200" cap="none" spc="0" normalizeH="0" baseline="0" noProof="0" dirty="0">
                <a:ln>
                  <a:noFill/>
                </a:ln>
                <a:solidFill>
                  <a:schemeClr val="tx1"/>
                </a:solidFill>
                <a:effectLst/>
                <a:uLnTx/>
                <a:uFillTx/>
                <a:latin typeface="Calibri" panose="020F0502020204030204" pitchFamily="34" charset="0"/>
                <a:ea typeface="+mn-ea"/>
                <a:cs typeface="+mn-cs"/>
              </a:rPr>
              <a:t>EGFR </a:t>
            </a:r>
            <a:r>
              <a:rPr kumimoji="0" lang="en-US" altLang="en-US" sz="1800" b="0" i="0" u="none" strike="noStrike" kern="1200" cap="none" spc="0" normalizeH="0" baseline="0" noProof="0" dirty="0">
                <a:ln>
                  <a:noFill/>
                </a:ln>
                <a:solidFill>
                  <a:schemeClr val="tx1"/>
                </a:solidFill>
                <a:effectLst/>
                <a:uLnTx/>
                <a:uFillTx/>
                <a:latin typeface="Calibri" panose="020F0502020204030204" pitchFamily="34" charset="0"/>
                <a:ea typeface="+mn-ea"/>
                <a:cs typeface="+mn-cs"/>
              </a:rPr>
              <a:t>ex19del or L858R, </a:t>
            </a:r>
          </a:p>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dirty="0">
                <a:ln>
                  <a:noFill/>
                </a:ln>
                <a:solidFill>
                  <a:schemeClr val="tx1"/>
                </a:solidFill>
                <a:effectLst/>
                <a:uLnTx/>
                <a:uFillTx/>
                <a:latin typeface="Calibri" panose="020F0502020204030204" pitchFamily="34" charset="0"/>
                <a:ea typeface="+mn-ea"/>
                <a:cs typeface="+mn-cs"/>
              </a:rPr>
              <a:t>post-osi, CT-naive, biomarker validation</a:t>
            </a:r>
            <a:endParaRPr kumimoji="0" lang="en-US" altLang="en-US" sz="1800" b="0" i="1" u="none" strike="noStrike" kern="1200" cap="none" spc="0" normalizeH="0" baseline="0" noProof="0" dirty="0">
              <a:ln>
                <a:noFill/>
              </a:ln>
              <a:solidFill>
                <a:schemeClr val="tx1"/>
              </a:solidFill>
              <a:effectLst/>
              <a:uLnTx/>
              <a:uFillTx/>
              <a:latin typeface="Calibri" panose="020F0502020204030204" pitchFamily="34" charset="0"/>
              <a:ea typeface="+mn-ea"/>
              <a:cs typeface="+mn-cs"/>
            </a:endParaRPr>
          </a:p>
        </p:txBody>
      </p:sp>
      <p:sp>
        <p:nvSpPr>
          <p:cNvPr id="62" name="Line 52">
            <a:extLst>
              <a:ext uri="{FF2B5EF4-FFF2-40B4-BE49-F238E27FC236}">
                <a16:creationId xmlns:a16="http://schemas.microsoft.com/office/drawing/2014/main" id="{2286B9FA-A380-CE43-4387-07643E9E2C22}"/>
              </a:ext>
            </a:extLst>
          </p:cNvPr>
          <p:cNvSpPr>
            <a:spLocks noChangeShapeType="1"/>
          </p:cNvSpPr>
          <p:nvPr/>
        </p:nvSpPr>
        <p:spPr bwMode="auto">
          <a:xfrm>
            <a:off x="7913883" y="2994083"/>
            <a:ext cx="492691"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63" name="Line 52">
            <a:extLst>
              <a:ext uri="{FF2B5EF4-FFF2-40B4-BE49-F238E27FC236}">
                <a16:creationId xmlns:a16="http://schemas.microsoft.com/office/drawing/2014/main" id="{64073213-0499-DD58-5849-929B8582D23A}"/>
              </a:ext>
            </a:extLst>
          </p:cNvPr>
          <p:cNvSpPr>
            <a:spLocks noChangeShapeType="1"/>
          </p:cNvSpPr>
          <p:nvPr/>
        </p:nvSpPr>
        <p:spPr bwMode="auto">
          <a:xfrm>
            <a:off x="7913883" y="3716932"/>
            <a:ext cx="492691"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64" name="Line 52">
            <a:extLst>
              <a:ext uri="{FF2B5EF4-FFF2-40B4-BE49-F238E27FC236}">
                <a16:creationId xmlns:a16="http://schemas.microsoft.com/office/drawing/2014/main" id="{9BC8DF76-625E-9E80-81A5-C96BEAFDEAD0}"/>
              </a:ext>
            </a:extLst>
          </p:cNvPr>
          <p:cNvSpPr>
            <a:spLocks noChangeShapeType="1"/>
          </p:cNvSpPr>
          <p:nvPr/>
        </p:nvSpPr>
        <p:spPr bwMode="auto">
          <a:xfrm>
            <a:off x="7913883" y="4439781"/>
            <a:ext cx="492691"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65" name="Line 52">
            <a:extLst>
              <a:ext uri="{FF2B5EF4-FFF2-40B4-BE49-F238E27FC236}">
                <a16:creationId xmlns:a16="http://schemas.microsoft.com/office/drawing/2014/main" id="{134A303E-7FC5-C866-80C6-FD8EDF5D655B}"/>
              </a:ext>
            </a:extLst>
          </p:cNvPr>
          <p:cNvSpPr>
            <a:spLocks noChangeShapeType="1"/>
          </p:cNvSpPr>
          <p:nvPr/>
        </p:nvSpPr>
        <p:spPr bwMode="auto">
          <a:xfrm>
            <a:off x="7913883" y="5162631"/>
            <a:ext cx="492691"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32" name="Line 52">
            <a:extLst>
              <a:ext uri="{FF2B5EF4-FFF2-40B4-BE49-F238E27FC236}">
                <a16:creationId xmlns:a16="http://schemas.microsoft.com/office/drawing/2014/main" id="{893B6AC2-9198-30AF-F8EC-9E263DBF1F34}"/>
              </a:ext>
            </a:extLst>
          </p:cNvPr>
          <p:cNvSpPr>
            <a:spLocks noChangeShapeType="1"/>
          </p:cNvSpPr>
          <p:nvPr/>
        </p:nvSpPr>
        <p:spPr bwMode="auto">
          <a:xfrm>
            <a:off x="2849291" y="5163681"/>
            <a:ext cx="492691"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33" name="TextBox 24">
            <a:extLst>
              <a:ext uri="{FF2B5EF4-FFF2-40B4-BE49-F238E27FC236}">
                <a16:creationId xmlns:a16="http://schemas.microsoft.com/office/drawing/2014/main" id="{01D713E3-BDE2-4E63-318B-FAA4A5AE7952}"/>
              </a:ext>
            </a:extLst>
          </p:cNvPr>
          <p:cNvSpPr txBox="1"/>
          <p:nvPr/>
        </p:nvSpPr>
        <p:spPr>
          <a:xfrm>
            <a:off x="3095637" y="2297608"/>
            <a:ext cx="5092115" cy="276999"/>
          </a:xfrm>
          <a:prstGeom prst="rect">
            <a:avLst/>
          </a:prstGeom>
          <a:noFill/>
        </p:spPr>
        <p:txBody>
          <a:bodyPr wrap="square" rtlCol="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0" marR="0" lvl="0" indent="0" algn="ctr" defTabSz="914377" rtl="0" eaLnBrk="1" fontAlgn="auto" latinLnBrk="0" hangingPunct="1">
              <a:lnSpc>
                <a:spcPct val="100000"/>
              </a:lnSpc>
              <a:spcBef>
                <a:spcPts val="0"/>
              </a:spcBef>
              <a:spcAft>
                <a:spcPts val="0"/>
              </a:spcAft>
              <a:buClr>
                <a:srgbClr val="000000"/>
              </a:buClr>
              <a:buSzTx/>
              <a:buFont typeface="Arial"/>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sym typeface="Arial"/>
              </a:rPr>
              <a:t>Dose-Expansion Cohorts</a:t>
            </a:r>
            <a:endParaRPr kumimoji="0" lang="en-GB" sz="18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sym typeface="Arial"/>
            </a:endParaRPr>
          </a:p>
        </p:txBody>
      </p:sp>
      <p:sp>
        <p:nvSpPr>
          <p:cNvPr id="34" name="TextBox 24">
            <a:extLst>
              <a:ext uri="{FF2B5EF4-FFF2-40B4-BE49-F238E27FC236}">
                <a16:creationId xmlns:a16="http://schemas.microsoft.com/office/drawing/2014/main" id="{59A419FC-7BCC-E2CD-3EE4-3B1AE1B3B144}"/>
              </a:ext>
            </a:extLst>
          </p:cNvPr>
          <p:cNvSpPr txBox="1"/>
          <p:nvPr/>
        </p:nvSpPr>
        <p:spPr>
          <a:xfrm>
            <a:off x="8917542" y="2297608"/>
            <a:ext cx="2340070" cy="276999"/>
          </a:xfrm>
          <a:prstGeom prst="rect">
            <a:avLst/>
          </a:prstGeom>
          <a:noFill/>
        </p:spPr>
        <p:txBody>
          <a:bodyPr wrap="square" rtlCol="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0" marR="0" lvl="0" indent="0" algn="ctr" defTabSz="914377" rtl="0" eaLnBrk="1" fontAlgn="auto" latinLnBrk="0" hangingPunct="1">
              <a:lnSpc>
                <a:spcPct val="100000"/>
              </a:lnSpc>
              <a:spcBef>
                <a:spcPts val="0"/>
              </a:spcBef>
              <a:spcAft>
                <a:spcPts val="0"/>
              </a:spcAft>
              <a:buClr>
                <a:srgbClr val="000000"/>
              </a:buClr>
              <a:buSzTx/>
              <a:buFont typeface="Arial"/>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sym typeface="Arial"/>
              </a:rPr>
              <a:t>RP2D</a:t>
            </a:r>
            <a:endParaRPr kumimoji="0" lang="en-GB" sz="18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sym typeface="Arial"/>
            </a:endParaRPr>
          </a:p>
        </p:txBody>
      </p:sp>
      <p:sp>
        <p:nvSpPr>
          <p:cNvPr id="3" name="TextBox 2">
            <a:extLst>
              <a:ext uri="{FF2B5EF4-FFF2-40B4-BE49-F238E27FC236}">
                <a16:creationId xmlns:a16="http://schemas.microsoft.com/office/drawing/2014/main" id="{BCFBB1A5-5F72-0715-688F-9FC6635326FE}"/>
              </a:ext>
            </a:extLst>
          </p:cNvPr>
          <p:cNvSpPr txBox="1"/>
          <p:nvPr/>
        </p:nvSpPr>
        <p:spPr bwMode="auto">
          <a:xfrm>
            <a:off x="8566193" y="5495843"/>
            <a:ext cx="33329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
            </a:r>
            <a:r>
              <a:rPr lang="en-US" altLang="en-US" sz="1400" b="0" dirty="0">
                <a:solidFill>
                  <a:srgbClr val="000000"/>
                </a:solidFill>
                <a:latin typeface="Calibri" panose="020F0502020204030204" pitchFamily="34" charset="0"/>
                <a:cs typeface="+mn-cs"/>
              </a:rPr>
              <a:t>1050 mg if &lt;80 kg and 1400 mg if ≥80 kg.</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4" name="Line 52">
            <a:extLst>
              <a:ext uri="{FF2B5EF4-FFF2-40B4-BE49-F238E27FC236}">
                <a16:creationId xmlns:a16="http://schemas.microsoft.com/office/drawing/2014/main" id="{5CCC1CEA-46A1-4968-0086-9F379ADB1C0F}"/>
              </a:ext>
            </a:extLst>
          </p:cNvPr>
          <p:cNvSpPr>
            <a:spLocks noChangeShapeType="1"/>
          </p:cNvSpPr>
          <p:nvPr/>
        </p:nvSpPr>
        <p:spPr bwMode="auto">
          <a:xfrm>
            <a:off x="2849291" y="4443879"/>
            <a:ext cx="492691"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5" name="Line 52">
            <a:extLst>
              <a:ext uri="{FF2B5EF4-FFF2-40B4-BE49-F238E27FC236}">
                <a16:creationId xmlns:a16="http://schemas.microsoft.com/office/drawing/2014/main" id="{213C987E-8ADF-F238-2871-30F6EAF38F56}"/>
              </a:ext>
            </a:extLst>
          </p:cNvPr>
          <p:cNvSpPr>
            <a:spLocks noChangeShapeType="1"/>
          </p:cNvSpPr>
          <p:nvPr/>
        </p:nvSpPr>
        <p:spPr bwMode="auto">
          <a:xfrm>
            <a:off x="2849291" y="3004275"/>
            <a:ext cx="492691"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6" name="Content Placeholder 2">
            <a:extLst>
              <a:ext uri="{FF2B5EF4-FFF2-40B4-BE49-F238E27FC236}">
                <a16:creationId xmlns:a16="http://schemas.microsoft.com/office/drawing/2014/main" id="{D3ED4054-00D9-F9A5-0EB2-8D42180AA988}"/>
              </a:ext>
            </a:extLst>
          </p:cNvPr>
          <p:cNvSpPr txBox="1">
            <a:spLocks/>
          </p:cNvSpPr>
          <p:nvPr/>
        </p:nvSpPr>
        <p:spPr>
          <a:xfrm>
            <a:off x="601820" y="5761638"/>
            <a:ext cx="5309278" cy="427830"/>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Aft>
                <a:spcPts val="400"/>
              </a:spcAft>
              <a:buClr>
                <a:srgbClr val="000000"/>
              </a:buClr>
              <a:defRPr/>
            </a:pPr>
            <a:r>
              <a:rPr lang="en-US" sz="2000" b="1" kern="0" dirty="0">
                <a:solidFill>
                  <a:srgbClr val="000000"/>
                </a:solidFill>
              </a:rPr>
              <a:t>Primary endpoint: </a:t>
            </a:r>
            <a:r>
              <a:rPr lang="en-US" sz="2000" b="0" kern="0" dirty="0">
                <a:solidFill>
                  <a:srgbClr val="000000"/>
                </a:solidFill>
              </a:rPr>
              <a:t>ORR</a:t>
            </a:r>
          </a:p>
          <a:p>
            <a:endParaRPr lang="en-US" sz="2000" kern="0" dirty="0"/>
          </a:p>
        </p:txBody>
      </p:sp>
      <p:sp>
        <p:nvSpPr>
          <p:cNvPr id="7" name="Content Placeholder 3">
            <a:extLst>
              <a:ext uri="{FF2B5EF4-FFF2-40B4-BE49-F238E27FC236}">
                <a16:creationId xmlns:a16="http://schemas.microsoft.com/office/drawing/2014/main" id="{41720959-6E43-477A-0EAD-79498DB51F23}"/>
              </a:ext>
            </a:extLst>
          </p:cNvPr>
          <p:cNvSpPr txBox="1">
            <a:spLocks/>
          </p:cNvSpPr>
          <p:nvPr/>
        </p:nvSpPr>
        <p:spPr>
          <a:xfrm>
            <a:off x="6252634" y="5762296"/>
            <a:ext cx="5004978" cy="427896"/>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000" b="1" kern="0" dirty="0">
                <a:solidFill>
                  <a:srgbClr val="000000"/>
                </a:solidFill>
              </a:rPr>
              <a:t>Key secondary endpoints: </a:t>
            </a:r>
            <a:r>
              <a:rPr lang="en-US" sz="2000" b="0" kern="0" dirty="0">
                <a:solidFill>
                  <a:srgbClr val="000000"/>
                </a:solidFill>
              </a:rPr>
              <a:t>DoR, CBR, PFS, OS, safety</a:t>
            </a:r>
          </a:p>
        </p:txBody>
      </p:sp>
      <p:sp>
        <p:nvSpPr>
          <p:cNvPr id="9" name="Content Placeholder 2">
            <a:extLst>
              <a:ext uri="{FF2B5EF4-FFF2-40B4-BE49-F238E27FC236}">
                <a16:creationId xmlns:a16="http://schemas.microsoft.com/office/drawing/2014/main" id="{FB4CDE9F-E9F1-6292-156C-587D0C5D3756}"/>
              </a:ext>
            </a:extLst>
          </p:cNvPr>
          <p:cNvSpPr txBox="1">
            <a:spLocks/>
          </p:cNvSpPr>
          <p:nvPr/>
        </p:nvSpPr>
        <p:spPr>
          <a:xfrm>
            <a:off x="604675" y="1513047"/>
            <a:ext cx="10877529" cy="992028"/>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Aft>
                <a:spcPts val="0"/>
              </a:spcAft>
            </a:pPr>
            <a:r>
              <a:rPr lang="en-US" sz="2000" b="0" kern="0" dirty="0"/>
              <a:t>Multicohort dose escalation and expansion phase I study </a:t>
            </a:r>
          </a:p>
          <a:p>
            <a:pPr lvl="1">
              <a:spcAft>
                <a:spcPts val="0"/>
              </a:spcAft>
            </a:pPr>
            <a:r>
              <a:rPr lang="en-US" sz="1800" b="1" kern="0" dirty="0">
                <a:solidFill>
                  <a:srgbClr val="FF0000"/>
                </a:solidFill>
              </a:rPr>
              <a:t>Current report focused on cohort A</a:t>
            </a:r>
            <a:endParaRPr lang="en-US" b="1" kern="0" dirty="0">
              <a:solidFill>
                <a:srgbClr val="FF0000"/>
              </a:solidFill>
            </a:endParaRPr>
          </a:p>
        </p:txBody>
      </p:sp>
      <p:sp>
        <p:nvSpPr>
          <p:cNvPr id="10" name="Rectangle 9">
            <a:extLst>
              <a:ext uri="{FF2B5EF4-FFF2-40B4-BE49-F238E27FC236}">
                <a16:creationId xmlns:a16="http://schemas.microsoft.com/office/drawing/2014/main" id="{37142BAE-47C7-7E49-DEC8-27DF1544C8AC}"/>
              </a:ext>
            </a:extLst>
          </p:cNvPr>
          <p:cNvSpPr/>
          <p:nvPr/>
        </p:nvSpPr>
        <p:spPr bwMode="auto">
          <a:xfrm>
            <a:off x="3530600" y="2631440"/>
            <a:ext cx="4211320" cy="744447"/>
          </a:xfrm>
          <a:prstGeom prst="rect">
            <a:avLst/>
          </a:prstGeom>
          <a:noFill/>
          <a:ln w="28575">
            <a:solidFill>
              <a:srgbClr val="FF0000"/>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392134215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10731EF8-F230-4E6C-811F-5B698EBCA17A}"/>
              </a:ext>
            </a:extLst>
          </p:cNvPr>
          <p:cNvSpPr>
            <a:spLocks noGrp="1"/>
          </p:cNvSpPr>
          <p:nvPr>
            <p:ph type="title"/>
          </p:nvPr>
        </p:nvSpPr>
        <p:spPr/>
        <p:txBody>
          <a:bodyPr>
            <a:noAutofit/>
          </a:bodyPr>
          <a:lstStyle/>
          <a:p>
            <a:r>
              <a:rPr lang="en-US" dirty="0">
                <a:solidFill>
                  <a:srgbClr val="455560"/>
                </a:solidFill>
              </a:rPr>
              <a:t>CHRYSALIS-2 Cohort A: Demographics and Baseline Characteristics</a:t>
            </a:r>
          </a:p>
        </p:txBody>
      </p:sp>
      <p:sp>
        <p:nvSpPr>
          <p:cNvPr id="19" name="Text Box 15">
            <a:extLst>
              <a:ext uri="{FF2B5EF4-FFF2-40B4-BE49-F238E27FC236}">
                <a16:creationId xmlns:a16="http://schemas.microsoft.com/office/drawing/2014/main" id="{56E9B8FA-9F19-84F5-AE87-AAC154A46EF3}"/>
              </a:ext>
            </a:extLst>
          </p:cNvPr>
          <p:cNvSpPr txBox="1">
            <a:spLocks noChangeArrowheads="1"/>
          </p:cNvSpPr>
          <p:nvPr/>
        </p:nvSpPr>
        <p:spPr bwMode="auto">
          <a:xfrm>
            <a:off x="435338" y="6370301"/>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Shu. ASCO 2022. Abstr 9006</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a:t>
            </a:r>
          </a:p>
        </p:txBody>
      </p:sp>
      <p:graphicFrame>
        <p:nvGraphicFramePr>
          <p:cNvPr id="20" name="Group 3">
            <a:extLst>
              <a:ext uri="{FF2B5EF4-FFF2-40B4-BE49-F238E27FC236}">
                <a16:creationId xmlns:a16="http://schemas.microsoft.com/office/drawing/2014/main" id="{55CFD1EC-4665-4F6D-A54B-819C454F81E7}"/>
              </a:ext>
            </a:extLst>
          </p:cNvPr>
          <p:cNvGraphicFramePr>
            <a:graphicFrameLocks/>
          </p:cNvGraphicFramePr>
          <p:nvPr>
            <p:extLst>
              <p:ext uri="{D42A27DB-BD31-4B8C-83A1-F6EECF244321}">
                <p14:modId xmlns:p14="http://schemas.microsoft.com/office/powerpoint/2010/main" val="854388244"/>
              </p:ext>
            </p:extLst>
          </p:nvPr>
        </p:nvGraphicFramePr>
        <p:xfrm>
          <a:off x="703029" y="1600912"/>
          <a:ext cx="5268642" cy="3779229"/>
        </p:xfrm>
        <a:graphic>
          <a:graphicData uri="http://schemas.openxmlformats.org/drawingml/2006/table">
            <a:tbl>
              <a:tblPr/>
              <a:tblGrid>
                <a:gridCol w="3010668">
                  <a:extLst>
                    <a:ext uri="{9D8B030D-6E8A-4147-A177-3AD203B41FA5}">
                      <a16:colId xmlns:a16="http://schemas.microsoft.com/office/drawing/2014/main" val="20000"/>
                    </a:ext>
                  </a:extLst>
                </a:gridCol>
                <a:gridCol w="2257974">
                  <a:extLst>
                    <a:ext uri="{9D8B030D-6E8A-4147-A177-3AD203B41FA5}">
                      <a16:colId xmlns:a16="http://schemas.microsoft.com/office/drawing/2014/main" val="20001"/>
                    </a:ext>
                  </a:extLst>
                </a:gridCol>
              </a:tblGrid>
              <a:tr h="639709">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1600" b="1" i="0" u="none" strike="noStrike" cap="none" normalizeH="0" baseline="0" dirty="0">
                          <a:ln>
                            <a:noFill/>
                          </a:ln>
                          <a:solidFill>
                            <a:schemeClr val="tx1"/>
                          </a:solidFill>
                          <a:effectLst/>
                          <a:latin typeface="Calibri" panose="020F0502020204030204" pitchFamily="34" charset="0"/>
                        </a:rPr>
                        <a:t>Characteristic,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lvl1pPr marL="0" algn="l" defTabSz="342900" rtl="0" eaLnBrk="1" latinLnBrk="0" hangingPunct="1">
                        <a:defRPr sz="1350" b="1" kern="1200">
                          <a:solidFill>
                            <a:schemeClr val="lt1"/>
                          </a:solidFill>
                          <a:latin typeface="Trebuchet MS"/>
                        </a:defRPr>
                      </a:lvl1pPr>
                      <a:lvl2pPr marL="342900" algn="l" defTabSz="342900" rtl="0" eaLnBrk="1" latinLnBrk="0" hangingPunct="1">
                        <a:defRPr sz="1350" b="1" kern="1200">
                          <a:solidFill>
                            <a:schemeClr val="lt1"/>
                          </a:solidFill>
                          <a:latin typeface="Trebuchet MS"/>
                        </a:defRPr>
                      </a:lvl2pPr>
                      <a:lvl3pPr marL="685800" algn="l" defTabSz="342900" rtl="0" eaLnBrk="1" latinLnBrk="0" hangingPunct="1">
                        <a:defRPr sz="1350" b="1" kern="1200">
                          <a:solidFill>
                            <a:schemeClr val="lt1"/>
                          </a:solidFill>
                          <a:latin typeface="Trebuchet MS"/>
                        </a:defRPr>
                      </a:lvl3pPr>
                      <a:lvl4pPr marL="1028700" algn="l" defTabSz="342900" rtl="0" eaLnBrk="1" latinLnBrk="0" hangingPunct="1">
                        <a:defRPr sz="1350" b="1" kern="1200">
                          <a:solidFill>
                            <a:schemeClr val="lt1"/>
                          </a:solidFill>
                          <a:latin typeface="Trebuchet MS"/>
                        </a:defRPr>
                      </a:lvl4pPr>
                      <a:lvl5pPr marL="1371600" algn="l" defTabSz="342900" rtl="0" eaLnBrk="1" latinLnBrk="0" hangingPunct="1">
                        <a:defRPr sz="1350" b="1" kern="1200">
                          <a:solidFill>
                            <a:schemeClr val="lt1"/>
                          </a:solidFill>
                          <a:latin typeface="Trebuchet MS"/>
                        </a:defRPr>
                      </a:lvl5pPr>
                      <a:lvl6pPr marL="1714500" algn="l" defTabSz="342900" rtl="0" eaLnBrk="1" latinLnBrk="0" hangingPunct="1">
                        <a:defRPr sz="1350" b="1" kern="1200">
                          <a:solidFill>
                            <a:schemeClr val="lt1"/>
                          </a:solidFill>
                          <a:latin typeface="Trebuchet MS"/>
                        </a:defRPr>
                      </a:lvl6pPr>
                      <a:lvl7pPr marL="2057400" algn="l" defTabSz="342900" rtl="0" eaLnBrk="1" latinLnBrk="0" hangingPunct="1">
                        <a:defRPr sz="1350" b="1" kern="1200">
                          <a:solidFill>
                            <a:schemeClr val="lt1"/>
                          </a:solidFill>
                          <a:latin typeface="Trebuchet MS"/>
                        </a:defRPr>
                      </a:lvl7pPr>
                      <a:lvl8pPr marL="2400300" algn="l" defTabSz="342900" rtl="0" eaLnBrk="1" latinLnBrk="0" hangingPunct="1">
                        <a:defRPr sz="1350" b="1" kern="1200">
                          <a:solidFill>
                            <a:schemeClr val="lt1"/>
                          </a:solidFill>
                          <a:latin typeface="Trebuchet MS"/>
                        </a:defRPr>
                      </a:lvl8pPr>
                      <a:lvl9pPr marL="2743200" algn="l" defTabSz="342900" rtl="0" eaLnBrk="1" latinLnBrk="0" hangingPunct="1">
                        <a:defRPr sz="1350" b="1" kern="1200">
                          <a:solidFill>
                            <a:schemeClr val="lt1"/>
                          </a:solidFill>
                          <a:latin typeface="Trebuchet MS"/>
                        </a:defRPr>
                      </a:lvl9pPr>
                    </a:lstStyle>
                    <a:p>
                      <a:pPr algn="ctr">
                        <a:lnSpc>
                          <a:spcPct val="100000"/>
                        </a:lnSpc>
                      </a:pPr>
                      <a:r>
                        <a:rPr lang="en-US" sz="1600" b="1" dirty="0">
                          <a:solidFill>
                            <a:schemeClr val="tx1"/>
                          </a:solidFill>
                          <a:effectLst/>
                          <a:latin typeface="Calibri" panose="020F0502020204030204" pitchFamily="34" charset="0"/>
                          <a:cs typeface="Calibri" panose="020F0502020204030204" pitchFamily="34" charset="0"/>
                        </a:rPr>
                        <a:t>Patients</a:t>
                      </a:r>
                    </a:p>
                    <a:p>
                      <a:pPr algn="ctr">
                        <a:lnSpc>
                          <a:spcPct val="100000"/>
                        </a:lnSpc>
                      </a:pPr>
                      <a:r>
                        <a:rPr lang="en-US" sz="1600" b="1" dirty="0">
                          <a:solidFill>
                            <a:schemeClr val="tx1"/>
                          </a:solidFill>
                          <a:effectLst/>
                          <a:latin typeface="Calibri" panose="020F0502020204030204" pitchFamily="34" charset="0"/>
                          <a:cs typeface="Calibri" panose="020F0502020204030204" pitchFamily="34" charset="0"/>
                        </a:rPr>
                        <a:t>(N = 162)</a:t>
                      </a:r>
                    </a:p>
                  </a:txBody>
                  <a:tcPr marL="0" marR="8096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342900" rtl="0" eaLnBrk="1" latinLnBrk="0" hangingPunct="1">
                        <a:defRPr sz="1350" kern="1200">
                          <a:solidFill>
                            <a:schemeClr val="dk1"/>
                          </a:solidFill>
                          <a:latin typeface="Trebuchet MS"/>
                        </a:defRPr>
                      </a:lvl1pPr>
                      <a:lvl2pPr marL="342900" algn="l" defTabSz="342900" rtl="0" eaLnBrk="1" latinLnBrk="0" hangingPunct="1">
                        <a:defRPr sz="1350" kern="1200">
                          <a:solidFill>
                            <a:schemeClr val="dk1"/>
                          </a:solidFill>
                          <a:latin typeface="Trebuchet MS"/>
                        </a:defRPr>
                      </a:lvl2pPr>
                      <a:lvl3pPr marL="685800" algn="l" defTabSz="342900" rtl="0" eaLnBrk="1" latinLnBrk="0" hangingPunct="1">
                        <a:defRPr sz="1350" kern="1200">
                          <a:solidFill>
                            <a:schemeClr val="dk1"/>
                          </a:solidFill>
                          <a:latin typeface="Trebuchet MS"/>
                        </a:defRPr>
                      </a:lvl3pPr>
                      <a:lvl4pPr marL="1028700" algn="l" defTabSz="342900" rtl="0" eaLnBrk="1" latinLnBrk="0" hangingPunct="1">
                        <a:defRPr sz="1350" kern="1200">
                          <a:solidFill>
                            <a:schemeClr val="dk1"/>
                          </a:solidFill>
                          <a:latin typeface="Trebuchet MS"/>
                        </a:defRPr>
                      </a:lvl4pPr>
                      <a:lvl5pPr marL="1371600" algn="l" defTabSz="342900" rtl="0" eaLnBrk="1" latinLnBrk="0" hangingPunct="1">
                        <a:defRPr sz="1350" kern="1200">
                          <a:solidFill>
                            <a:schemeClr val="dk1"/>
                          </a:solidFill>
                          <a:latin typeface="Trebuchet MS"/>
                        </a:defRPr>
                      </a:lvl5pPr>
                      <a:lvl6pPr marL="1714500" algn="l" defTabSz="342900" rtl="0" eaLnBrk="1" latinLnBrk="0" hangingPunct="1">
                        <a:defRPr sz="1350" kern="1200">
                          <a:solidFill>
                            <a:schemeClr val="dk1"/>
                          </a:solidFill>
                          <a:latin typeface="Trebuchet MS"/>
                        </a:defRPr>
                      </a:lvl6pPr>
                      <a:lvl7pPr marL="2057400" algn="l" defTabSz="342900" rtl="0" eaLnBrk="1" latinLnBrk="0" hangingPunct="1">
                        <a:defRPr sz="1350" kern="1200">
                          <a:solidFill>
                            <a:schemeClr val="dk1"/>
                          </a:solidFill>
                          <a:latin typeface="Trebuchet MS"/>
                        </a:defRPr>
                      </a:lvl7pPr>
                      <a:lvl8pPr marL="2400300" algn="l" defTabSz="342900" rtl="0" eaLnBrk="1" latinLnBrk="0" hangingPunct="1">
                        <a:defRPr sz="1350" kern="1200">
                          <a:solidFill>
                            <a:schemeClr val="dk1"/>
                          </a:solidFill>
                          <a:latin typeface="Trebuchet MS"/>
                        </a:defRPr>
                      </a:lvl8pPr>
                      <a:lvl9pPr marL="2743200" algn="l" defTabSz="342900" rtl="0" eaLnBrk="1" latinLnBrk="0" hangingPunct="1">
                        <a:defRPr sz="1350" kern="1200">
                          <a:solidFill>
                            <a:schemeClr val="dk1"/>
                          </a:solidFill>
                          <a:latin typeface="Trebuchet MS"/>
                        </a:defRPr>
                      </a:lvl9pPr>
                    </a:lstStyle>
                    <a:p>
                      <a:pPr algn="ctr">
                        <a:lnSpc>
                          <a:spcPct val="100000"/>
                        </a:lnSpc>
                      </a:pPr>
                      <a:r>
                        <a:rPr lang="en-US" sz="1600" b="0" dirty="0">
                          <a:solidFill>
                            <a:srgbClr val="000000"/>
                          </a:solidFill>
                          <a:effectLst/>
                          <a:latin typeface="Calibri" panose="020F0502020204030204" pitchFamily="34" charset="0"/>
                          <a:cs typeface="Calibri" panose="020F0502020204030204" pitchFamily="34" charset="0"/>
                        </a:rPr>
                        <a:t>61.5 (31-83)</a:t>
                      </a:r>
                    </a:p>
                  </a:txBody>
                  <a:tcPr marL="0" marR="8096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Female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342900" rtl="0" eaLnBrk="1" latinLnBrk="0" hangingPunct="1">
                        <a:defRPr sz="1350" kern="1200">
                          <a:solidFill>
                            <a:schemeClr val="dk1"/>
                          </a:solidFill>
                          <a:latin typeface="Trebuchet MS"/>
                        </a:defRPr>
                      </a:lvl1pPr>
                      <a:lvl2pPr marL="342900" algn="l" defTabSz="342900" rtl="0" eaLnBrk="1" latinLnBrk="0" hangingPunct="1">
                        <a:defRPr sz="1350" kern="1200">
                          <a:solidFill>
                            <a:schemeClr val="dk1"/>
                          </a:solidFill>
                          <a:latin typeface="Trebuchet MS"/>
                        </a:defRPr>
                      </a:lvl2pPr>
                      <a:lvl3pPr marL="685800" algn="l" defTabSz="342900" rtl="0" eaLnBrk="1" latinLnBrk="0" hangingPunct="1">
                        <a:defRPr sz="1350" kern="1200">
                          <a:solidFill>
                            <a:schemeClr val="dk1"/>
                          </a:solidFill>
                          <a:latin typeface="Trebuchet MS"/>
                        </a:defRPr>
                      </a:lvl3pPr>
                      <a:lvl4pPr marL="1028700" algn="l" defTabSz="342900" rtl="0" eaLnBrk="1" latinLnBrk="0" hangingPunct="1">
                        <a:defRPr sz="1350" kern="1200">
                          <a:solidFill>
                            <a:schemeClr val="dk1"/>
                          </a:solidFill>
                          <a:latin typeface="Trebuchet MS"/>
                        </a:defRPr>
                      </a:lvl4pPr>
                      <a:lvl5pPr marL="1371600" algn="l" defTabSz="342900" rtl="0" eaLnBrk="1" latinLnBrk="0" hangingPunct="1">
                        <a:defRPr sz="1350" kern="1200">
                          <a:solidFill>
                            <a:schemeClr val="dk1"/>
                          </a:solidFill>
                          <a:latin typeface="Trebuchet MS"/>
                        </a:defRPr>
                      </a:lvl5pPr>
                      <a:lvl6pPr marL="1714500" algn="l" defTabSz="342900" rtl="0" eaLnBrk="1" latinLnBrk="0" hangingPunct="1">
                        <a:defRPr sz="1350" kern="1200">
                          <a:solidFill>
                            <a:schemeClr val="dk1"/>
                          </a:solidFill>
                          <a:latin typeface="Trebuchet MS"/>
                        </a:defRPr>
                      </a:lvl6pPr>
                      <a:lvl7pPr marL="2057400" algn="l" defTabSz="342900" rtl="0" eaLnBrk="1" latinLnBrk="0" hangingPunct="1">
                        <a:defRPr sz="1350" kern="1200">
                          <a:solidFill>
                            <a:schemeClr val="dk1"/>
                          </a:solidFill>
                          <a:latin typeface="Trebuchet MS"/>
                        </a:defRPr>
                      </a:lvl7pPr>
                      <a:lvl8pPr marL="2400300" algn="l" defTabSz="342900" rtl="0" eaLnBrk="1" latinLnBrk="0" hangingPunct="1">
                        <a:defRPr sz="1350" kern="1200">
                          <a:solidFill>
                            <a:schemeClr val="dk1"/>
                          </a:solidFill>
                          <a:latin typeface="Trebuchet MS"/>
                        </a:defRPr>
                      </a:lvl8pPr>
                      <a:lvl9pPr marL="2743200" algn="l" defTabSz="342900" rtl="0" eaLnBrk="1" latinLnBrk="0" hangingPunct="1">
                        <a:defRPr sz="1350" kern="1200">
                          <a:solidFill>
                            <a:schemeClr val="dk1"/>
                          </a:solidFill>
                          <a:latin typeface="Trebuchet MS"/>
                        </a:defRPr>
                      </a:lvl9pPr>
                    </a:lstStyle>
                    <a:p>
                      <a:pPr algn="ctr">
                        <a:lnSpc>
                          <a:spcPct val="100000"/>
                        </a:lnSpc>
                      </a:pPr>
                      <a:r>
                        <a:rPr lang="en-US" sz="1600" b="0" dirty="0">
                          <a:solidFill>
                            <a:srgbClr val="000000"/>
                          </a:solidFill>
                          <a:effectLst/>
                          <a:latin typeface="Calibri" panose="020F0502020204030204" pitchFamily="34" charset="0"/>
                          <a:cs typeface="Calibri" panose="020F0502020204030204" pitchFamily="34" charset="0"/>
                        </a:rPr>
                        <a:t>105 (65)</a:t>
                      </a:r>
                    </a:p>
                  </a:txBody>
                  <a:tcPr marL="0" marR="8096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extLst>
                  <a:ext uri="{0D108BD9-81ED-4DB2-BD59-A6C34878D82A}">
                    <a16:rowId xmlns:a16="http://schemas.microsoft.com/office/drawing/2014/main" val="813397888"/>
                  </a:ext>
                </a:extLst>
              </a:tr>
              <a:tr h="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Race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White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Asian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Black</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Not reported</a:t>
                      </a:r>
                      <a:endParaRPr kumimoji="0" lang="en-US" sz="1600" b="0" i="0" u="none" strike="noStrike" kern="1200" cap="none" spc="0" normalizeH="0" baseline="30000" noProof="0" dirty="0">
                        <a:ln>
                          <a:noFill/>
                        </a:ln>
                        <a:solidFill>
                          <a:srgbClr val="455560">
                            <a:lumMod val="10000"/>
                          </a:srgbClr>
                        </a:solidFill>
                        <a:effectLst/>
                        <a:uLnTx/>
                        <a:uFillTx/>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42 (26)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99 (61)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(0.6)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 (12)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3193133842"/>
                  </a:ext>
                </a:extLst>
              </a:tr>
              <a:tr h="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ECOG PS 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49 (30)/113 (70)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extLst>
                  <a:ext uri="{0D108BD9-81ED-4DB2-BD59-A6C34878D82A}">
                    <a16:rowId xmlns:a16="http://schemas.microsoft.com/office/drawing/2014/main" val="1919265026"/>
                  </a:ext>
                </a:extLst>
              </a:tr>
              <a:tr h="564661">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Brain metastases at baseline*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Untreated</a:t>
                      </a:r>
                      <a:endParaRPr kumimoji="0" lang="en-US" sz="1600" b="0" i="1"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Treated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66 (41)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30 (19)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36 (22)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984515602"/>
                  </a:ext>
                </a:extLst>
              </a:tr>
            </a:tbl>
          </a:graphicData>
        </a:graphic>
      </p:graphicFrame>
      <p:graphicFrame>
        <p:nvGraphicFramePr>
          <p:cNvPr id="21" name="Group 3">
            <a:extLst>
              <a:ext uri="{FF2B5EF4-FFF2-40B4-BE49-F238E27FC236}">
                <a16:creationId xmlns:a16="http://schemas.microsoft.com/office/drawing/2014/main" id="{229E0397-DA83-A10E-A0D2-AC9C9C98666A}"/>
              </a:ext>
            </a:extLst>
          </p:cNvPr>
          <p:cNvGraphicFramePr>
            <a:graphicFrameLocks/>
          </p:cNvGraphicFramePr>
          <p:nvPr>
            <p:extLst>
              <p:ext uri="{D42A27DB-BD31-4B8C-83A1-F6EECF244321}">
                <p14:modId xmlns:p14="http://schemas.microsoft.com/office/powerpoint/2010/main" val="468706681"/>
              </p:ext>
            </p:extLst>
          </p:nvPr>
        </p:nvGraphicFramePr>
        <p:xfrm>
          <a:off x="6268392" y="1600912"/>
          <a:ext cx="5423214" cy="3596688"/>
        </p:xfrm>
        <a:graphic>
          <a:graphicData uri="http://schemas.openxmlformats.org/drawingml/2006/table">
            <a:tbl>
              <a:tblPr/>
              <a:tblGrid>
                <a:gridCol w="4052542">
                  <a:extLst>
                    <a:ext uri="{9D8B030D-6E8A-4147-A177-3AD203B41FA5}">
                      <a16:colId xmlns:a16="http://schemas.microsoft.com/office/drawing/2014/main" val="20000"/>
                    </a:ext>
                  </a:extLst>
                </a:gridCol>
                <a:gridCol w="1370672">
                  <a:extLst>
                    <a:ext uri="{9D8B030D-6E8A-4147-A177-3AD203B41FA5}">
                      <a16:colId xmlns:a16="http://schemas.microsoft.com/office/drawing/2014/main" val="20001"/>
                    </a:ext>
                  </a:extLst>
                </a:gridCol>
              </a:tblGrid>
              <a:tr h="64008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1600" b="1" i="0" u="none" strike="noStrike" cap="none" normalizeH="0" baseline="0" dirty="0">
                          <a:ln>
                            <a:noFill/>
                          </a:ln>
                          <a:solidFill>
                            <a:schemeClr val="tx1"/>
                          </a:solidFill>
                          <a:effectLst/>
                          <a:latin typeface="Calibri" panose="020F0502020204030204" pitchFamily="34" charset="0"/>
                        </a:rPr>
                        <a:t>Characteristic,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lvl1pPr marL="0" algn="l" defTabSz="342900" rtl="0" eaLnBrk="1" latinLnBrk="0" hangingPunct="1">
                        <a:defRPr sz="1350" b="1" kern="1200">
                          <a:solidFill>
                            <a:schemeClr val="lt1"/>
                          </a:solidFill>
                          <a:latin typeface="Trebuchet MS"/>
                        </a:defRPr>
                      </a:lvl1pPr>
                      <a:lvl2pPr marL="342900" algn="l" defTabSz="342900" rtl="0" eaLnBrk="1" latinLnBrk="0" hangingPunct="1">
                        <a:defRPr sz="1350" b="1" kern="1200">
                          <a:solidFill>
                            <a:schemeClr val="lt1"/>
                          </a:solidFill>
                          <a:latin typeface="Trebuchet MS"/>
                        </a:defRPr>
                      </a:lvl2pPr>
                      <a:lvl3pPr marL="685800" algn="l" defTabSz="342900" rtl="0" eaLnBrk="1" latinLnBrk="0" hangingPunct="1">
                        <a:defRPr sz="1350" b="1" kern="1200">
                          <a:solidFill>
                            <a:schemeClr val="lt1"/>
                          </a:solidFill>
                          <a:latin typeface="Trebuchet MS"/>
                        </a:defRPr>
                      </a:lvl3pPr>
                      <a:lvl4pPr marL="1028700" algn="l" defTabSz="342900" rtl="0" eaLnBrk="1" latinLnBrk="0" hangingPunct="1">
                        <a:defRPr sz="1350" b="1" kern="1200">
                          <a:solidFill>
                            <a:schemeClr val="lt1"/>
                          </a:solidFill>
                          <a:latin typeface="Trebuchet MS"/>
                        </a:defRPr>
                      </a:lvl4pPr>
                      <a:lvl5pPr marL="1371600" algn="l" defTabSz="342900" rtl="0" eaLnBrk="1" latinLnBrk="0" hangingPunct="1">
                        <a:defRPr sz="1350" b="1" kern="1200">
                          <a:solidFill>
                            <a:schemeClr val="lt1"/>
                          </a:solidFill>
                          <a:latin typeface="Trebuchet MS"/>
                        </a:defRPr>
                      </a:lvl5pPr>
                      <a:lvl6pPr marL="1714500" algn="l" defTabSz="342900" rtl="0" eaLnBrk="1" latinLnBrk="0" hangingPunct="1">
                        <a:defRPr sz="1350" b="1" kern="1200">
                          <a:solidFill>
                            <a:schemeClr val="lt1"/>
                          </a:solidFill>
                          <a:latin typeface="Trebuchet MS"/>
                        </a:defRPr>
                      </a:lvl6pPr>
                      <a:lvl7pPr marL="2057400" algn="l" defTabSz="342900" rtl="0" eaLnBrk="1" latinLnBrk="0" hangingPunct="1">
                        <a:defRPr sz="1350" b="1" kern="1200">
                          <a:solidFill>
                            <a:schemeClr val="lt1"/>
                          </a:solidFill>
                          <a:latin typeface="Trebuchet MS"/>
                        </a:defRPr>
                      </a:lvl7pPr>
                      <a:lvl8pPr marL="2400300" algn="l" defTabSz="342900" rtl="0" eaLnBrk="1" latinLnBrk="0" hangingPunct="1">
                        <a:defRPr sz="1350" b="1" kern="1200">
                          <a:solidFill>
                            <a:schemeClr val="lt1"/>
                          </a:solidFill>
                          <a:latin typeface="Trebuchet MS"/>
                        </a:defRPr>
                      </a:lvl8pPr>
                      <a:lvl9pPr marL="2743200" algn="l" defTabSz="342900" rtl="0" eaLnBrk="1" latinLnBrk="0" hangingPunct="1">
                        <a:defRPr sz="1350" b="1" kern="1200">
                          <a:solidFill>
                            <a:schemeClr val="lt1"/>
                          </a:solidFill>
                          <a:latin typeface="Trebuchet MS"/>
                        </a:defRPr>
                      </a:lvl9pPr>
                    </a:lstStyle>
                    <a:p>
                      <a:pPr algn="ctr">
                        <a:lnSpc>
                          <a:spcPct val="100000"/>
                        </a:lnSpc>
                      </a:pPr>
                      <a:r>
                        <a:rPr lang="en-US" sz="1600" b="1" dirty="0">
                          <a:solidFill>
                            <a:schemeClr val="tx1"/>
                          </a:solidFill>
                          <a:effectLst/>
                          <a:latin typeface="Calibri" panose="020F0502020204030204" pitchFamily="34" charset="0"/>
                          <a:cs typeface="Calibri" panose="020F0502020204030204" pitchFamily="34" charset="0"/>
                        </a:rPr>
                        <a:t>Patients</a:t>
                      </a:r>
                    </a:p>
                    <a:p>
                      <a:pPr algn="ctr">
                        <a:lnSpc>
                          <a:spcPct val="100000"/>
                        </a:lnSpc>
                      </a:pPr>
                      <a:r>
                        <a:rPr lang="en-US" sz="1600" b="1" dirty="0">
                          <a:solidFill>
                            <a:schemeClr val="tx1"/>
                          </a:solidFill>
                          <a:effectLst/>
                          <a:latin typeface="Calibri" panose="020F0502020204030204" pitchFamily="34" charset="0"/>
                          <a:cs typeface="Calibri" panose="020F0502020204030204" pitchFamily="34" charset="0"/>
                        </a:rPr>
                        <a:t>(N = 162)</a:t>
                      </a:r>
                    </a:p>
                  </a:txBody>
                  <a:tcPr marL="0" marR="8096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990592">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Smoking history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Nonsmoker</a:t>
                      </a:r>
                      <a:endParaRPr kumimoji="0" lang="en-US" sz="1600" b="0" i="1"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Smoker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Unknown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342900" rtl="0" eaLnBrk="1" latinLnBrk="0" hangingPunct="1">
                        <a:defRPr sz="1350" kern="1200">
                          <a:solidFill>
                            <a:schemeClr val="dk1"/>
                          </a:solidFill>
                          <a:latin typeface="Trebuchet MS"/>
                        </a:defRPr>
                      </a:lvl1pPr>
                      <a:lvl2pPr marL="342900" algn="l" defTabSz="342900" rtl="0" eaLnBrk="1" latinLnBrk="0" hangingPunct="1">
                        <a:defRPr sz="1350" kern="1200">
                          <a:solidFill>
                            <a:schemeClr val="dk1"/>
                          </a:solidFill>
                          <a:latin typeface="Trebuchet MS"/>
                        </a:defRPr>
                      </a:lvl2pPr>
                      <a:lvl3pPr marL="685800" algn="l" defTabSz="342900" rtl="0" eaLnBrk="1" latinLnBrk="0" hangingPunct="1">
                        <a:defRPr sz="1350" kern="1200">
                          <a:solidFill>
                            <a:schemeClr val="dk1"/>
                          </a:solidFill>
                          <a:latin typeface="Trebuchet MS"/>
                        </a:defRPr>
                      </a:lvl3pPr>
                      <a:lvl4pPr marL="1028700" algn="l" defTabSz="342900" rtl="0" eaLnBrk="1" latinLnBrk="0" hangingPunct="1">
                        <a:defRPr sz="1350" kern="1200">
                          <a:solidFill>
                            <a:schemeClr val="dk1"/>
                          </a:solidFill>
                          <a:latin typeface="Trebuchet MS"/>
                        </a:defRPr>
                      </a:lvl4pPr>
                      <a:lvl5pPr marL="1371600" algn="l" defTabSz="342900" rtl="0" eaLnBrk="1" latinLnBrk="0" hangingPunct="1">
                        <a:defRPr sz="1350" kern="1200">
                          <a:solidFill>
                            <a:schemeClr val="dk1"/>
                          </a:solidFill>
                          <a:latin typeface="Trebuchet MS"/>
                        </a:defRPr>
                      </a:lvl5pPr>
                      <a:lvl6pPr marL="1714500" algn="l" defTabSz="342900" rtl="0" eaLnBrk="1" latinLnBrk="0" hangingPunct="1">
                        <a:defRPr sz="1350" kern="1200">
                          <a:solidFill>
                            <a:schemeClr val="dk1"/>
                          </a:solidFill>
                          <a:latin typeface="Trebuchet MS"/>
                        </a:defRPr>
                      </a:lvl6pPr>
                      <a:lvl7pPr marL="2057400" algn="l" defTabSz="342900" rtl="0" eaLnBrk="1" latinLnBrk="0" hangingPunct="1">
                        <a:defRPr sz="1350" kern="1200">
                          <a:solidFill>
                            <a:schemeClr val="dk1"/>
                          </a:solidFill>
                          <a:latin typeface="Trebuchet MS"/>
                        </a:defRPr>
                      </a:lvl7pPr>
                      <a:lvl8pPr marL="2400300" algn="l" defTabSz="342900" rtl="0" eaLnBrk="1" latinLnBrk="0" hangingPunct="1">
                        <a:defRPr sz="1350" kern="1200">
                          <a:solidFill>
                            <a:schemeClr val="dk1"/>
                          </a:solidFill>
                          <a:latin typeface="Trebuchet MS"/>
                        </a:defRPr>
                      </a:lvl8pPr>
                      <a:lvl9pPr marL="2743200" algn="l" defTabSz="342900" rtl="0" eaLnBrk="1" latinLnBrk="0" hangingPunct="1">
                        <a:defRPr sz="1350" kern="1200">
                          <a:solidFill>
                            <a:schemeClr val="dk1"/>
                          </a:solidFill>
                          <a:latin typeface="Trebuchet MS"/>
                        </a:defRPr>
                      </a:lvl9pPr>
                    </a:lstStyle>
                    <a:p>
                      <a:pPr algn="ctr">
                        <a:lnSpc>
                          <a:spcPct val="100000"/>
                        </a:lnSpc>
                      </a:pPr>
                      <a:endParaRPr lang="en-US" sz="1600" b="0" dirty="0">
                        <a:solidFill>
                          <a:srgbClr val="000000"/>
                        </a:solidFill>
                        <a:effectLst/>
                        <a:latin typeface="Calibri" panose="020F0502020204030204" pitchFamily="34" charset="0"/>
                        <a:cs typeface="Calibri" panose="020F0502020204030204" pitchFamily="34" charset="0"/>
                      </a:endParaRPr>
                    </a:p>
                    <a:p>
                      <a:pPr algn="ctr">
                        <a:lnSpc>
                          <a:spcPct val="100000"/>
                        </a:lnSpc>
                      </a:pPr>
                      <a:r>
                        <a:rPr lang="en-US" sz="1600" b="0" dirty="0">
                          <a:solidFill>
                            <a:srgbClr val="000000"/>
                          </a:solidFill>
                          <a:effectLst/>
                          <a:latin typeface="Calibri" panose="020F0502020204030204" pitchFamily="34" charset="0"/>
                          <a:cs typeface="Calibri" panose="020F0502020204030204" pitchFamily="34" charset="0"/>
                        </a:rPr>
                        <a:t>111 (69)</a:t>
                      </a:r>
                    </a:p>
                    <a:p>
                      <a:pPr algn="ctr">
                        <a:lnSpc>
                          <a:spcPct val="100000"/>
                        </a:lnSpc>
                      </a:pPr>
                      <a:r>
                        <a:rPr lang="en-US" sz="1600" b="0" dirty="0">
                          <a:solidFill>
                            <a:srgbClr val="000000"/>
                          </a:solidFill>
                          <a:effectLst/>
                          <a:latin typeface="Calibri" panose="020F0502020204030204" pitchFamily="34" charset="0"/>
                          <a:cs typeface="Calibri" panose="020F0502020204030204" pitchFamily="34" charset="0"/>
                        </a:rPr>
                        <a:t>49 (30)</a:t>
                      </a:r>
                    </a:p>
                    <a:p>
                      <a:pPr algn="ctr">
                        <a:lnSpc>
                          <a:spcPct val="100000"/>
                        </a:lnSpc>
                      </a:pPr>
                      <a:r>
                        <a:rPr lang="en-US" sz="1600" b="0" dirty="0">
                          <a:solidFill>
                            <a:srgbClr val="000000"/>
                          </a:solidFill>
                          <a:effectLst/>
                          <a:latin typeface="Calibri" panose="020F0502020204030204" pitchFamily="34" charset="0"/>
                          <a:cs typeface="Calibri" panose="020F0502020204030204" pitchFamily="34" charset="0"/>
                        </a:rPr>
                        <a:t>2 (1)</a:t>
                      </a:r>
                    </a:p>
                  </a:txBody>
                  <a:tcPr marL="0" marR="8096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64008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no. of prior lines of therapy (range)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2-3</a:t>
                      </a:r>
                      <a:endParaRPr kumimoji="0" lang="en-US" sz="1600" b="0" i="1"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342900" rtl="0" eaLnBrk="1" latinLnBrk="0" hangingPunct="1">
                        <a:defRPr sz="1350" kern="1200">
                          <a:solidFill>
                            <a:schemeClr val="dk1"/>
                          </a:solidFill>
                          <a:latin typeface="Trebuchet MS"/>
                        </a:defRPr>
                      </a:lvl1pPr>
                      <a:lvl2pPr marL="342900" algn="l" defTabSz="342900" rtl="0" eaLnBrk="1" latinLnBrk="0" hangingPunct="1">
                        <a:defRPr sz="1350" kern="1200">
                          <a:solidFill>
                            <a:schemeClr val="dk1"/>
                          </a:solidFill>
                          <a:latin typeface="Trebuchet MS"/>
                        </a:defRPr>
                      </a:lvl2pPr>
                      <a:lvl3pPr marL="685800" algn="l" defTabSz="342900" rtl="0" eaLnBrk="1" latinLnBrk="0" hangingPunct="1">
                        <a:defRPr sz="1350" kern="1200">
                          <a:solidFill>
                            <a:schemeClr val="dk1"/>
                          </a:solidFill>
                          <a:latin typeface="Trebuchet MS"/>
                        </a:defRPr>
                      </a:lvl3pPr>
                      <a:lvl4pPr marL="1028700" algn="l" defTabSz="342900" rtl="0" eaLnBrk="1" latinLnBrk="0" hangingPunct="1">
                        <a:defRPr sz="1350" kern="1200">
                          <a:solidFill>
                            <a:schemeClr val="dk1"/>
                          </a:solidFill>
                          <a:latin typeface="Trebuchet MS"/>
                        </a:defRPr>
                      </a:lvl4pPr>
                      <a:lvl5pPr marL="1371600" algn="l" defTabSz="342900" rtl="0" eaLnBrk="1" latinLnBrk="0" hangingPunct="1">
                        <a:defRPr sz="1350" kern="1200">
                          <a:solidFill>
                            <a:schemeClr val="dk1"/>
                          </a:solidFill>
                          <a:latin typeface="Trebuchet MS"/>
                        </a:defRPr>
                      </a:lvl5pPr>
                      <a:lvl6pPr marL="1714500" algn="l" defTabSz="342900" rtl="0" eaLnBrk="1" latinLnBrk="0" hangingPunct="1">
                        <a:defRPr sz="1350" kern="1200">
                          <a:solidFill>
                            <a:schemeClr val="dk1"/>
                          </a:solidFill>
                          <a:latin typeface="Trebuchet MS"/>
                        </a:defRPr>
                      </a:lvl6pPr>
                      <a:lvl7pPr marL="2057400" algn="l" defTabSz="342900" rtl="0" eaLnBrk="1" latinLnBrk="0" hangingPunct="1">
                        <a:defRPr sz="1350" kern="1200">
                          <a:solidFill>
                            <a:schemeClr val="dk1"/>
                          </a:solidFill>
                          <a:latin typeface="Trebuchet MS"/>
                        </a:defRPr>
                      </a:lvl7pPr>
                      <a:lvl8pPr marL="2400300" algn="l" defTabSz="342900" rtl="0" eaLnBrk="1" latinLnBrk="0" hangingPunct="1">
                        <a:defRPr sz="1350" kern="1200">
                          <a:solidFill>
                            <a:schemeClr val="dk1"/>
                          </a:solidFill>
                          <a:latin typeface="Trebuchet MS"/>
                        </a:defRPr>
                      </a:lvl8pPr>
                      <a:lvl9pPr marL="2743200" algn="l" defTabSz="342900" rtl="0" eaLnBrk="1" latinLnBrk="0" hangingPunct="1">
                        <a:defRPr sz="1350" kern="1200">
                          <a:solidFill>
                            <a:schemeClr val="dk1"/>
                          </a:solidFill>
                          <a:latin typeface="Trebuchet MS"/>
                        </a:defRPr>
                      </a:lvl9pPr>
                    </a:lstStyle>
                    <a:p>
                      <a:pPr algn="ctr">
                        <a:lnSpc>
                          <a:spcPct val="100000"/>
                        </a:lnSpc>
                      </a:pPr>
                      <a:r>
                        <a:rPr lang="en-US" sz="1600" b="0" dirty="0">
                          <a:solidFill>
                            <a:srgbClr val="000000"/>
                          </a:solidFill>
                          <a:effectLst/>
                          <a:latin typeface="Calibri" panose="020F0502020204030204" pitchFamily="34" charset="0"/>
                          <a:cs typeface="Calibri" panose="020F0502020204030204" pitchFamily="34" charset="0"/>
                        </a:rPr>
                        <a:t>3 (2-14)</a:t>
                      </a:r>
                    </a:p>
                    <a:p>
                      <a:pPr algn="ctr">
                        <a:lnSpc>
                          <a:spcPct val="100000"/>
                        </a:lnSpc>
                      </a:pPr>
                      <a:r>
                        <a:rPr lang="en-US" sz="1600" b="0" dirty="0">
                          <a:solidFill>
                            <a:srgbClr val="000000"/>
                          </a:solidFill>
                          <a:effectLst/>
                          <a:latin typeface="Calibri" panose="020F0502020204030204" pitchFamily="34" charset="0"/>
                          <a:cs typeface="Calibri" panose="020F0502020204030204" pitchFamily="34" charset="0"/>
                        </a:rPr>
                        <a:t>117 (72)</a:t>
                      </a:r>
                    </a:p>
                    <a:p>
                      <a:pPr algn="ctr">
                        <a:lnSpc>
                          <a:spcPct val="100000"/>
                        </a:lnSpc>
                      </a:pPr>
                      <a:r>
                        <a:rPr lang="en-US" sz="1600" b="0" dirty="0">
                          <a:solidFill>
                            <a:srgbClr val="000000"/>
                          </a:solidFill>
                          <a:effectLst/>
                          <a:latin typeface="Calibri" panose="020F0502020204030204" pitchFamily="34" charset="0"/>
                          <a:cs typeface="Calibri" panose="020F0502020204030204" pitchFamily="34" charset="0"/>
                        </a:rPr>
                        <a:t>45 (28)</a:t>
                      </a:r>
                    </a:p>
                  </a:txBody>
                  <a:tcPr marL="0" marR="8096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extLst>
                  <a:ext uri="{0D108BD9-81ED-4DB2-BD59-A6C34878D82A}">
                    <a16:rowId xmlns:a16="http://schemas.microsoft.com/office/drawing/2014/main" val="813397888"/>
                  </a:ext>
                </a:extLst>
              </a:tr>
              <a:tr h="100584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Prior therapy regimens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Frontline osi </a:t>
                      </a: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sym typeface="Symbol" panose="05050102010706020507" pitchFamily="18" charset="2"/>
                        </a:rPr>
                        <a:t> CT</a:t>
                      </a:r>
                      <a:endPar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1st/2nd-gen EGFR TKI </a:t>
                      </a: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sym typeface="Symbol" panose="05050102010706020507" pitchFamily="18" charset="2"/>
                        </a:rPr>
                        <a:t> osi  plt CT</a:t>
                      </a:r>
                      <a:endParaRPr kumimoji="0" lang="en-US" sz="1600" b="0" i="0" u="none" strike="noStrike" kern="1200" cap="none" spc="0" normalizeH="0" baseline="30000" noProof="0" dirty="0">
                        <a:ln>
                          <a:noFill/>
                        </a:ln>
                        <a:solidFill>
                          <a:srgbClr val="455560">
                            <a:lumMod val="10000"/>
                          </a:srgbClr>
                        </a:solidFill>
                        <a:effectLst/>
                        <a:uLnTx/>
                        <a:uFillTx/>
                        <a:latin typeface="Calibri" panose="020F0502020204030204" pitchFamily="34" charset="0"/>
                        <a:ea typeface="+mn-ea"/>
                        <a:cs typeface="+mn-cs"/>
                        <a:sym typeface="Symbol" panose="05050102010706020507" pitchFamily="18" charset="2"/>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sym typeface="Symbol" panose="05050102010706020507" pitchFamily="18" charset="2"/>
                        </a:rPr>
                        <a:t>Heavily pretreated or out of sequence</a:t>
                      </a:r>
                      <a:endPar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39 (23)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67 (42)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56 (35)</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3193133842"/>
                  </a:ext>
                </a:extLst>
              </a:tr>
            </a:tbl>
          </a:graphicData>
        </a:graphic>
      </p:graphicFrame>
      <p:sp>
        <p:nvSpPr>
          <p:cNvPr id="22" name="TextBox 21">
            <a:extLst>
              <a:ext uri="{FF2B5EF4-FFF2-40B4-BE49-F238E27FC236}">
                <a16:creationId xmlns:a16="http://schemas.microsoft.com/office/drawing/2014/main" id="{815BA2EA-EEEA-C766-CDE3-B311FC48476A}"/>
              </a:ext>
            </a:extLst>
          </p:cNvPr>
          <p:cNvSpPr txBox="1"/>
          <p:nvPr/>
        </p:nvSpPr>
        <p:spPr bwMode="auto">
          <a:xfrm>
            <a:off x="711457" y="5455774"/>
            <a:ext cx="5353734"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*Study initially allowed for stable/asymptomatic treated or untreated brain metastases, which later was amended to allow only treated brain metastases.</a:t>
            </a:r>
          </a:p>
        </p:txBody>
      </p:sp>
      <p:sp>
        <p:nvSpPr>
          <p:cNvPr id="2" name="Rectangle 1">
            <a:extLst>
              <a:ext uri="{FF2B5EF4-FFF2-40B4-BE49-F238E27FC236}">
                <a16:creationId xmlns:a16="http://schemas.microsoft.com/office/drawing/2014/main" id="{1F9029C4-ECB5-0A21-5125-CDE6E0991947}"/>
              </a:ext>
            </a:extLst>
          </p:cNvPr>
          <p:cNvSpPr/>
          <p:nvPr/>
        </p:nvSpPr>
        <p:spPr bwMode="auto">
          <a:xfrm>
            <a:off x="711457" y="4541521"/>
            <a:ext cx="5260214" cy="838620"/>
          </a:xfrm>
          <a:prstGeom prst="rect">
            <a:avLst/>
          </a:prstGeom>
          <a:noFill/>
          <a:ln w="28575">
            <a:solidFill>
              <a:srgbClr val="FF0000"/>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4" name="Rectangle 13">
            <a:extLst>
              <a:ext uri="{FF2B5EF4-FFF2-40B4-BE49-F238E27FC236}">
                <a16:creationId xmlns:a16="http://schemas.microsoft.com/office/drawing/2014/main" id="{EDAC62CD-DFA1-DCFD-5BBD-49DF6B0BFB28}"/>
              </a:ext>
            </a:extLst>
          </p:cNvPr>
          <p:cNvSpPr/>
          <p:nvPr/>
        </p:nvSpPr>
        <p:spPr bwMode="auto">
          <a:xfrm>
            <a:off x="6268391" y="4135274"/>
            <a:ext cx="5415354" cy="1044076"/>
          </a:xfrm>
          <a:prstGeom prst="rect">
            <a:avLst/>
          </a:prstGeom>
          <a:noFill/>
          <a:ln w="28575">
            <a:solidFill>
              <a:srgbClr val="FF0000"/>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5" name="Rectangle 14">
            <a:extLst>
              <a:ext uri="{FF2B5EF4-FFF2-40B4-BE49-F238E27FC236}">
                <a16:creationId xmlns:a16="http://schemas.microsoft.com/office/drawing/2014/main" id="{F522AB42-1E5C-1D8B-F2BD-D2BA198C7E3D}"/>
              </a:ext>
            </a:extLst>
          </p:cNvPr>
          <p:cNvSpPr/>
          <p:nvPr/>
        </p:nvSpPr>
        <p:spPr bwMode="auto">
          <a:xfrm>
            <a:off x="6276253" y="3299741"/>
            <a:ext cx="5415354" cy="304801"/>
          </a:xfrm>
          <a:prstGeom prst="rect">
            <a:avLst/>
          </a:prstGeom>
          <a:noFill/>
          <a:ln w="28575">
            <a:solidFill>
              <a:srgbClr val="FF0000"/>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10213104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6" name="Straight Connector 35">
            <a:extLst>
              <a:ext uri="{FF2B5EF4-FFF2-40B4-BE49-F238E27FC236}">
                <a16:creationId xmlns:a16="http://schemas.microsoft.com/office/drawing/2014/main" id="{9D5736EC-D66E-5782-9362-9E12B25F4B4E}"/>
              </a:ext>
            </a:extLst>
          </p:cNvPr>
          <p:cNvCxnSpPr/>
          <p:nvPr/>
        </p:nvCxnSpPr>
        <p:spPr bwMode="auto">
          <a:xfrm>
            <a:off x="8551541" y="1577033"/>
            <a:ext cx="0" cy="4185452"/>
          </a:xfrm>
          <a:prstGeom prst="line">
            <a:avLst/>
          </a:prstGeom>
          <a:noFill/>
          <a:ln w="28575" cap="flat" cmpd="sng" algn="ctr">
            <a:solidFill>
              <a:srgbClr val="C00000"/>
            </a:solidFill>
            <a:prstDash val="sysDash"/>
            <a:round/>
            <a:headEnd type="none" w="med" len="med"/>
            <a:tailEnd type="none" w="med" len="med"/>
          </a:ln>
          <a:effectLst/>
        </p:spPr>
      </p:cxnSp>
      <p:sp>
        <p:nvSpPr>
          <p:cNvPr id="18" name="TextBox 17">
            <a:extLst>
              <a:ext uri="{FF2B5EF4-FFF2-40B4-BE49-F238E27FC236}">
                <a16:creationId xmlns:a16="http://schemas.microsoft.com/office/drawing/2014/main" id="{3CE5CC57-E014-852C-5DF9-4A54566CB068}"/>
              </a:ext>
            </a:extLst>
          </p:cNvPr>
          <p:cNvSpPr txBox="1"/>
          <p:nvPr/>
        </p:nvSpPr>
        <p:spPr bwMode="auto">
          <a:xfrm>
            <a:off x="2936683" y="3206235"/>
            <a:ext cx="61722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rial"/>
                <a:ea typeface="+mn-ea"/>
                <a:cs typeface="+mn-cs"/>
              </a:rPr>
              <a:t>BICR-assessed Response</a:t>
            </a:r>
          </a:p>
        </p:txBody>
      </p:sp>
      <p:sp>
        <p:nvSpPr>
          <p:cNvPr id="20" name="Title 1">
            <a:extLst>
              <a:ext uri="{FF2B5EF4-FFF2-40B4-BE49-F238E27FC236}">
                <a16:creationId xmlns:a16="http://schemas.microsoft.com/office/drawing/2014/main" id="{14D3B691-BF71-E66B-072D-A9AD4A618C47}"/>
              </a:ext>
            </a:extLst>
          </p:cNvPr>
          <p:cNvSpPr>
            <a:spLocks noGrp="1"/>
          </p:cNvSpPr>
          <p:nvPr>
            <p:ph type="title"/>
          </p:nvPr>
        </p:nvSpPr>
        <p:spPr/>
        <p:txBody>
          <a:bodyPr/>
          <a:lstStyle/>
          <a:p>
            <a:r>
              <a:rPr lang="en-US" dirty="0">
                <a:solidFill>
                  <a:srgbClr val="455560"/>
                </a:solidFill>
              </a:rPr>
              <a:t>CHRYSALIS-2 Cohort A: </a:t>
            </a:r>
            <a:r>
              <a:rPr lang="en-US" sz="3600" dirty="0"/>
              <a:t>Efficacy</a:t>
            </a:r>
            <a:endParaRPr lang="en-US" dirty="0"/>
          </a:p>
        </p:txBody>
      </p:sp>
      <p:sp>
        <p:nvSpPr>
          <p:cNvPr id="24" name="Text Box 15">
            <a:extLst>
              <a:ext uri="{FF2B5EF4-FFF2-40B4-BE49-F238E27FC236}">
                <a16:creationId xmlns:a16="http://schemas.microsoft.com/office/drawing/2014/main" id="{ADF8C70F-2718-A4D4-DF21-4F0A7E1A7838}"/>
              </a:ext>
            </a:extLst>
          </p:cNvPr>
          <p:cNvSpPr txBox="1">
            <a:spLocks noChangeArrowheads="1"/>
          </p:cNvSpPr>
          <p:nvPr/>
        </p:nvSpPr>
        <p:spPr bwMode="auto">
          <a:xfrm>
            <a:off x="442347" y="6368374"/>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Shu. ASCO 2022. Abstr 9006</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a:t>
            </a:r>
          </a:p>
        </p:txBody>
      </p:sp>
      <p:sp>
        <p:nvSpPr>
          <p:cNvPr id="26" name="TextBox 25">
            <a:extLst>
              <a:ext uri="{FF2B5EF4-FFF2-40B4-BE49-F238E27FC236}">
                <a16:creationId xmlns:a16="http://schemas.microsoft.com/office/drawing/2014/main" id="{546B9544-3FED-509A-EDB0-28FD197BAB81}"/>
              </a:ext>
            </a:extLst>
          </p:cNvPr>
          <p:cNvSpPr txBox="1"/>
          <p:nvPr/>
        </p:nvSpPr>
        <p:spPr bwMode="auto">
          <a:xfrm>
            <a:off x="526709" y="6025288"/>
            <a:ext cx="849345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2557"/>
                </a:solidFill>
                <a:effectLst/>
                <a:uLnTx/>
                <a:uFillTx/>
                <a:latin typeface="Calibri" panose="020F0502020204030204" pitchFamily="34" charset="0"/>
                <a:ea typeface="+mn-ea"/>
                <a:cs typeface="Calibri" panose="020F0502020204030204" pitchFamily="34" charset="0"/>
              </a:rPr>
              <a:t>.</a:t>
            </a:r>
          </a:p>
        </p:txBody>
      </p:sp>
      <p:sp>
        <p:nvSpPr>
          <p:cNvPr id="27" name="TextBox 26">
            <a:extLst>
              <a:ext uri="{FF2B5EF4-FFF2-40B4-BE49-F238E27FC236}">
                <a16:creationId xmlns:a16="http://schemas.microsoft.com/office/drawing/2014/main" id="{0E8E7342-6E15-6497-573D-94E4C817F0CF}"/>
              </a:ext>
            </a:extLst>
          </p:cNvPr>
          <p:cNvSpPr txBox="1"/>
          <p:nvPr/>
        </p:nvSpPr>
        <p:spPr bwMode="auto">
          <a:xfrm>
            <a:off x="609759" y="5597311"/>
            <a:ext cx="617220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*Inv-assessed ORR: 28% (95% CI: 22-36).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Inv-assessed median DoR: 8.4 mo (95% CI: 5.6-NE).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CR or durable SD ≥11 wk.</a:t>
            </a:r>
          </a:p>
        </p:txBody>
      </p:sp>
      <p:graphicFrame>
        <p:nvGraphicFramePr>
          <p:cNvPr id="19" name="Group 32">
            <a:extLst>
              <a:ext uri="{FF2B5EF4-FFF2-40B4-BE49-F238E27FC236}">
                <a16:creationId xmlns:a16="http://schemas.microsoft.com/office/drawing/2014/main" id="{231ACDAA-4BD7-CE08-CEF9-87F875832F3F}"/>
              </a:ext>
            </a:extLst>
          </p:cNvPr>
          <p:cNvGraphicFramePr>
            <a:graphicFrameLocks noGrp="1"/>
          </p:cNvGraphicFramePr>
          <p:nvPr>
            <p:extLst>
              <p:ext uri="{D42A27DB-BD31-4B8C-83A1-F6EECF244321}">
                <p14:modId xmlns:p14="http://schemas.microsoft.com/office/powerpoint/2010/main" val="3293345037"/>
              </p:ext>
            </p:extLst>
          </p:nvPr>
        </p:nvGraphicFramePr>
        <p:xfrm>
          <a:off x="719138" y="1440807"/>
          <a:ext cx="4480560" cy="4145408"/>
        </p:xfrm>
        <a:graphic>
          <a:graphicData uri="http://schemas.openxmlformats.org/drawingml/2006/table">
            <a:tbl>
              <a:tblPr/>
              <a:tblGrid>
                <a:gridCol w="2743200">
                  <a:extLst>
                    <a:ext uri="{9D8B030D-6E8A-4147-A177-3AD203B41FA5}">
                      <a16:colId xmlns:a16="http://schemas.microsoft.com/office/drawing/2014/main" val="20000"/>
                    </a:ext>
                  </a:extLst>
                </a:gridCol>
                <a:gridCol w="1737360">
                  <a:extLst>
                    <a:ext uri="{9D8B030D-6E8A-4147-A177-3AD203B41FA5}">
                      <a16:colId xmlns:a16="http://schemas.microsoft.com/office/drawing/2014/main" val="2449082757"/>
                    </a:ext>
                  </a:extLst>
                </a:gridCol>
              </a:tblGrid>
              <a:tr h="245777">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BICR-Assessed Response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Patients (N = 162)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214256">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ORR, % (95% CI)*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33 (26-41)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1"/>
                  </a:ext>
                </a:extLst>
              </a:tr>
              <a:tr h="214256">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1270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DoR, mo (95% CI)</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it-IT" sz="1600" b="0" i="0" u="none" strike="noStrike" cap="none" normalizeH="0" baseline="0" dirty="0">
                          <a:ln>
                            <a:noFill/>
                          </a:ln>
                          <a:solidFill>
                            <a:schemeClr val="bg2">
                              <a:lumMod val="10000"/>
                            </a:schemeClr>
                          </a:solidFill>
                          <a:effectLst/>
                          <a:latin typeface="Calibri" panose="020F0502020204030204" pitchFamily="34" charset="0"/>
                        </a:rPr>
                        <a:t>9.6 (7.0-NE)</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2"/>
                  </a:ext>
                </a:extLst>
              </a:tr>
              <a:tr h="1149144">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Best response,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PR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Unconfirmed PR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SD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PD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NE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52 (32)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(0.6)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69 (43)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28 (17)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 (6)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3"/>
                  </a:ext>
                </a:extLst>
              </a:tr>
              <a:tr h="214256">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1270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CBR</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 (95% CI)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57 (49-65)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extLst>
                  <a:ext uri="{0D108BD9-81ED-4DB2-BD59-A6C34878D82A}">
                    <a16:rowId xmlns:a16="http://schemas.microsoft.com/office/drawing/2014/main" val="3597114858"/>
                  </a:ext>
                </a:extLst>
              </a:tr>
              <a:tr h="214256">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1270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it-IT" sz="1600" b="0" i="0" u="none" strike="noStrike" cap="none" normalizeH="0" baseline="0" dirty="0">
                          <a:ln>
                            <a:noFill/>
                          </a:ln>
                          <a:solidFill>
                            <a:schemeClr val="bg2">
                              <a:lumMod val="10000"/>
                            </a:schemeClr>
                          </a:solidFill>
                          <a:effectLst/>
                          <a:latin typeface="Calibri" panose="020F0502020204030204" pitchFamily="34" charset="0"/>
                        </a:rPr>
                        <a:t>Median PFS, mo (95% CI)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it-IT" sz="1600" b="0" i="0" u="none" strike="noStrike" cap="none" normalizeH="0" baseline="0" dirty="0">
                          <a:ln>
                            <a:noFill/>
                          </a:ln>
                          <a:solidFill>
                            <a:schemeClr val="bg2">
                              <a:lumMod val="10000"/>
                            </a:schemeClr>
                          </a:solidFill>
                          <a:effectLst/>
                          <a:latin typeface="Calibri" panose="020F0502020204030204" pitchFamily="34" charset="0"/>
                        </a:rPr>
                        <a:t>5.1 (4.2-6.9)</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179292903"/>
                  </a:ext>
                </a:extLst>
              </a:tr>
              <a:tr h="214256">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1270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it-IT" sz="1600" b="0" i="0" u="none" strike="noStrike" cap="none" normalizeH="0" baseline="0" dirty="0">
                          <a:ln>
                            <a:noFill/>
                          </a:ln>
                          <a:solidFill>
                            <a:schemeClr val="bg2">
                              <a:lumMod val="10000"/>
                            </a:schemeClr>
                          </a:solidFill>
                          <a:effectLst/>
                          <a:latin typeface="Calibri" panose="020F0502020204030204" pitchFamily="34" charset="0"/>
                        </a:rPr>
                        <a:t>Median OS, mo (95% CI)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it-IT" sz="1600" b="0" i="0" u="none" strike="noStrike" cap="none" normalizeH="0" baseline="0" dirty="0">
                          <a:ln>
                            <a:noFill/>
                          </a:ln>
                          <a:solidFill>
                            <a:schemeClr val="bg2">
                              <a:lumMod val="10000"/>
                            </a:schemeClr>
                          </a:solidFill>
                          <a:effectLst/>
                          <a:latin typeface="Calibri" panose="020F0502020204030204" pitchFamily="34" charset="0"/>
                        </a:rPr>
                        <a:t>14.8 (12.1-NE)</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extLst>
                  <a:ext uri="{0D108BD9-81ED-4DB2-BD59-A6C34878D82A}">
                    <a16:rowId xmlns:a16="http://schemas.microsoft.com/office/drawing/2014/main" val="4157170393"/>
                  </a:ext>
                </a:extLst>
              </a:tr>
              <a:tr h="214256">
                <a:tc>
                  <a:txBody>
                    <a:bodyPr/>
                    <a:lstStyle/>
                    <a:p>
                      <a:pPr marL="1270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follow-up, mo (range)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10.0 (0.3-20.2)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850451165"/>
                  </a:ext>
                </a:extLst>
              </a:tr>
            </a:tbl>
          </a:graphicData>
        </a:graphic>
      </p:graphicFrame>
      <p:graphicFrame>
        <p:nvGraphicFramePr>
          <p:cNvPr id="2" name="Table 2">
            <a:extLst>
              <a:ext uri="{FF2B5EF4-FFF2-40B4-BE49-F238E27FC236}">
                <a16:creationId xmlns:a16="http://schemas.microsoft.com/office/drawing/2014/main" id="{5EA7BD62-294E-78C8-F81A-2C0806FEF8FC}"/>
              </a:ext>
            </a:extLst>
          </p:cNvPr>
          <p:cNvGraphicFramePr>
            <a:graphicFrameLocks noGrp="1"/>
          </p:cNvGraphicFramePr>
          <p:nvPr/>
        </p:nvGraphicFramePr>
        <p:xfrm>
          <a:off x="6000750" y="1392203"/>
          <a:ext cx="5554980" cy="4390958"/>
        </p:xfrm>
        <a:graphic>
          <a:graphicData uri="http://schemas.openxmlformats.org/drawingml/2006/table">
            <a:tbl>
              <a:tblPr firstRow="1" bandRow="1">
                <a:tableStyleId>{5C22544A-7EE6-4342-B048-85BDC9FD1C3A}</a:tableStyleId>
              </a:tblPr>
              <a:tblGrid>
                <a:gridCol w="2247900">
                  <a:extLst>
                    <a:ext uri="{9D8B030D-6E8A-4147-A177-3AD203B41FA5}">
                      <a16:colId xmlns:a16="http://schemas.microsoft.com/office/drawing/2014/main" val="3260662739"/>
                    </a:ext>
                  </a:extLst>
                </a:gridCol>
                <a:gridCol w="1095375">
                  <a:extLst>
                    <a:ext uri="{9D8B030D-6E8A-4147-A177-3AD203B41FA5}">
                      <a16:colId xmlns:a16="http://schemas.microsoft.com/office/drawing/2014/main" val="1170949028"/>
                    </a:ext>
                  </a:extLst>
                </a:gridCol>
                <a:gridCol w="773192">
                  <a:extLst>
                    <a:ext uri="{9D8B030D-6E8A-4147-A177-3AD203B41FA5}">
                      <a16:colId xmlns:a16="http://schemas.microsoft.com/office/drawing/2014/main" val="893906050"/>
                    </a:ext>
                  </a:extLst>
                </a:gridCol>
                <a:gridCol w="1438513">
                  <a:extLst>
                    <a:ext uri="{9D8B030D-6E8A-4147-A177-3AD203B41FA5}">
                      <a16:colId xmlns:a16="http://schemas.microsoft.com/office/drawing/2014/main" val="1423168934"/>
                    </a:ext>
                  </a:extLst>
                </a:gridCol>
              </a:tblGrid>
              <a:tr h="181290">
                <a:tc>
                  <a:txBody>
                    <a:bodyPr/>
                    <a:lstStyle/>
                    <a:p>
                      <a:endParaRPr lang="en-US" sz="1200" b="0" dirty="0">
                        <a:solidFill>
                          <a:schemeClr val="bg1"/>
                        </a:solidFill>
                        <a:latin typeface="Calibri" panose="020F0502020204030204" pitchFamily="34" charset="0"/>
                        <a:cs typeface="Calibri" panose="020F05020202040302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endParaRPr lang="en-US" sz="1200" b="0" dirty="0">
                        <a:solidFill>
                          <a:schemeClr val="bg1"/>
                        </a:solidFill>
                        <a:latin typeface="Calibri" panose="020F0502020204030204" pitchFamily="34" charset="0"/>
                        <a:cs typeface="Calibri" panose="020F05020202040302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1" dirty="0">
                          <a:solidFill>
                            <a:schemeClr val="bg1"/>
                          </a:solidFill>
                          <a:latin typeface="Calibri" panose="020F0502020204030204" pitchFamily="34" charset="0"/>
                          <a:cs typeface="Calibri" panose="020F0502020204030204" pitchFamily="34" charset="0"/>
                        </a:rPr>
                        <a:t>n/N</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200" b="1" dirty="0">
                          <a:solidFill>
                            <a:schemeClr val="bg1"/>
                          </a:solidFill>
                          <a:latin typeface="Calibri" panose="020F0502020204030204" pitchFamily="34" charset="0"/>
                          <a:cs typeface="Calibri" panose="020F0502020204030204" pitchFamily="34" charset="0"/>
                        </a:rPr>
                        <a:t>ORR, % (95% CI)</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1766505558"/>
                  </a:ext>
                </a:extLst>
              </a:tr>
              <a:tr h="181290">
                <a:tc>
                  <a:txBody>
                    <a:bodyPr/>
                    <a:lstStyle/>
                    <a:p>
                      <a:r>
                        <a:rPr lang="en-US" sz="1200" b="0" dirty="0">
                          <a:solidFill>
                            <a:schemeClr val="bg1"/>
                          </a:solidFill>
                          <a:latin typeface="Calibri" panose="020F0502020204030204" pitchFamily="34" charset="0"/>
                          <a:cs typeface="Calibri" panose="020F0502020204030204" pitchFamily="34" charset="0"/>
                        </a:rPr>
                        <a:t>Overall</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endParaRPr lang="en-US" sz="1200" b="0" dirty="0">
                        <a:solidFill>
                          <a:schemeClr val="bg1"/>
                        </a:solidFill>
                        <a:latin typeface="Calibri" panose="020F0502020204030204" pitchFamily="34" charset="0"/>
                        <a:cs typeface="Calibri" panose="020F05020202040302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latin typeface="Calibri" panose="020F0502020204030204" pitchFamily="34" charset="0"/>
                          <a:cs typeface="Calibri" panose="020F0502020204030204" pitchFamily="34" charset="0"/>
                        </a:rPr>
                        <a:t>54/162</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200" b="0" dirty="0">
                          <a:solidFill>
                            <a:schemeClr val="bg1"/>
                          </a:solidFill>
                          <a:latin typeface="Calibri" panose="020F0502020204030204" pitchFamily="34" charset="0"/>
                          <a:cs typeface="Calibri" panose="020F0502020204030204" pitchFamily="34" charset="0"/>
                        </a:rPr>
                        <a:t>33.3 (26.1-41.2)</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2248201540"/>
                  </a:ext>
                </a:extLst>
              </a:tr>
              <a:tr h="181290">
                <a:tc>
                  <a:txBody>
                    <a:bodyPr/>
                    <a:lstStyle/>
                    <a:p>
                      <a:r>
                        <a:rPr lang="en-US" sz="1200" b="0" dirty="0">
                          <a:solidFill>
                            <a:schemeClr val="bg1"/>
                          </a:solidFill>
                          <a:latin typeface="Calibri" panose="020F0502020204030204" pitchFamily="34" charset="0"/>
                          <a:cs typeface="Calibri" panose="020F0502020204030204" pitchFamily="34" charset="0"/>
                        </a:rPr>
                        <a:t>Age, yr</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endParaRPr lang="en-US" sz="1200" b="0" dirty="0">
                        <a:solidFill>
                          <a:schemeClr val="bg1"/>
                        </a:solidFill>
                        <a:latin typeface="Calibri" panose="020F0502020204030204" pitchFamily="34" charset="0"/>
                        <a:cs typeface="Calibri" panose="020F05020202040302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200" b="0" dirty="0">
                        <a:solidFill>
                          <a:schemeClr val="bg1"/>
                        </a:solidFill>
                        <a:latin typeface="Calibri" panose="020F0502020204030204" pitchFamily="34" charset="0"/>
                        <a:cs typeface="Calibri" panose="020F05020202040302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endParaRPr lang="en-US" sz="1200" b="0" dirty="0">
                        <a:solidFill>
                          <a:schemeClr val="bg1"/>
                        </a:solidFill>
                        <a:latin typeface="Calibri" panose="020F0502020204030204" pitchFamily="34" charset="0"/>
                        <a:cs typeface="Calibri" panose="020F05020202040302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3796382309"/>
                  </a:ext>
                </a:extLst>
              </a:tr>
              <a:tr h="181290">
                <a:tc>
                  <a:txBody>
                    <a:bodyPr/>
                    <a:lstStyle/>
                    <a:p>
                      <a:r>
                        <a:rPr lang="en-US" sz="1200" b="0" dirty="0">
                          <a:solidFill>
                            <a:schemeClr val="bg1"/>
                          </a:solidFill>
                          <a:latin typeface="Calibri" panose="020F0502020204030204" pitchFamily="34" charset="0"/>
                          <a:cs typeface="Calibri" panose="020F0502020204030204" pitchFamily="34" charset="0"/>
                        </a:rPr>
                        <a:t>   &lt;65</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endParaRPr lang="en-US" sz="1200" b="0" dirty="0">
                        <a:solidFill>
                          <a:schemeClr val="bg1"/>
                        </a:solidFill>
                        <a:latin typeface="Calibri" panose="020F0502020204030204" pitchFamily="34" charset="0"/>
                        <a:cs typeface="Calibri" panose="020F05020202040302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latin typeface="Calibri" panose="020F0502020204030204" pitchFamily="34" charset="0"/>
                          <a:cs typeface="Calibri" panose="020F0502020204030204" pitchFamily="34" charset="0"/>
                        </a:rPr>
                        <a:t>33/97</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200" b="0" dirty="0">
                          <a:solidFill>
                            <a:schemeClr val="bg1"/>
                          </a:solidFill>
                          <a:latin typeface="Calibri" panose="020F0502020204030204" pitchFamily="34" charset="0"/>
                          <a:cs typeface="Calibri" panose="020F0502020204030204" pitchFamily="34" charset="0"/>
                        </a:rPr>
                        <a:t>34.0 (24.7-44.3)</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4215431671"/>
                  </a:ext>
                </a:extLst>
              </a:tr>
              <a:tr h="181290">
                <a:tc>
                  <a:txBody>
                    <a:bodyPr/>
                    <a:lstStyle/>
                    <a:p>
                      <a:r>
                        <a:rPr lang="en-US" sz="1200" b="0" dirty="0">
                          <a:solidFill>
                            <a:schemeClr val="bg1"/>
                          </a:solidFill>
                          <a:latin typeface="Calibri" panose="020F0502020204030204" pitchFamily="34" charset="0"/>
                          <a:cs typeface="Calibri" panose="020F0502020204030204" pitchFamily="34" charset="0"/>
                        </a:rPr>
                        <a:t>   ≥65</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endParaRPr lang="en-US" sz="1200" b="0" dirty="0">
                        <a:solidFill>
                          <a:schemeClr val="bg1"/>
                        </a:solidFill>
                        <a:latin typeface="Calibri" panose="020F0502020204030204" pitchFamily="34" charset="0"/>
                        <a:cs typeface="Calibri" panose="020F05020202040302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latin typeface="Calibri" panose="020F0502020204030204" pitchFamily="34" charset="0"/>
                          <a:cs typeface="Calibri" panose="020F0502020204030204" pitchFamily="34" charset="0"/>
                        </a:rPr>
                        <a:t>21/65</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200" b="0" dirty="0">
                          <a:solidFill>
                            <a:schemeClr val="bg1"/>
                          </a:solidFill>
                          <a:latin typeface="Calibri" panose="020F0502020204030204" pitchFamily="34" charset="0"/>
                          <a:cs typeface="Calibri" panose="020F0502020204030204" pitchFamily="34" charset="0"/>
                        </a:rPr>
                        <a:t>32.3 (21.2-45.1)</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2793517742"/>
                  </a:ext>
                </a:extLst>
              </a:tr>
              <a:tr h="181290">
                <a:tc>
                  <a:txBody>
                    <a:bodyPr/>
                    <a:lstStyle/>
                    <a:p>
                      <a:r>
                        <a:rPr lang="en-US" sz="1200" b="0" dirty="0">
                          <a:solidFill>
                            <a:schemeClr val="bg1"/>
                          </a:solidFill>
                          <a:latin typeface="Calibri" panose="020F0502020204030204" pitchFamily="34" charset="0"/>
                          <a:cs typeface="Calibri" panose="020F0502020204030204" pitchFamily="34" charset="0"/>
                        </a:rPr>
                        <a:t>Sex</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endParaRPr lang="en-US" sz="1200" b="0" dirty="0">
                        <a:solidFill>
                          <a:schemeClr val="bg1"/>
                        </a:solidFill>
                        <a:latin typeface="Calibri" panose="020F0502020204030204" pitchFamily="34" charset="0"/>
                        <a:cs typeface="Calibri" panose="020F05020202040302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200" b="0" dirty="0">
                        <a:solidFill>
                          <a:schemeClr val="bg1"/>
                        </a:solidFill>
                        <a:latin typeface="Calibri" panose="020F0502020204030204" pitchFamily="34" charset="0"/>
                        <a:cs typeface="Calibri" panose="020F05020202040302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endParaRPr lang="en-US" sz="1200" b="0" dirty="0">
                        <a:solidFill>
                          <a:schemeClr val="bg1"/>
                        </a:solidFill>
                        <a:latin typeface="Calibri" panose="020F0502020204030204" pitchFamily="34" charset="0"/>
                        <a:cs typeface="Calibri" panose="020F05020202040302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8885000"/>
                  </a:ext>
                </a:extLst>
              </a:tr>
              <a:tr h="181290">
                <a:tc>
                  <a:txBody>
                    <a:bodyPr/>
                    <a:lstStyle/>
                    <a:p>
                      <a:r>
                        <a:rPr lang="en-US" sz="1200" b="0" dirty="0">
                          <a:solidFill>
                            <a:schemeClr val="bg1"/>
                          </a:solidFill>
                          <a:latin typeface="Calibri" panose="020F0502020204030204" pitchFamily="34" charset="0"/>
                          <a:cs typeface="Calibri" panose="020F0502020204030204" pitchFamily="34" charset="0"/>
                        </a:rPr>
                        <a:t>   Male</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endParaRPr lang="en-US" sz="1200" b="0" dirty="0">
                        <a:solidFill>
                          <a:schemeClr val="bg1"/>
                        </a:solidFill>
                        <a:latin typeface="Calibri" panose="020F0502020204030204" pitchFamily="34" charset="0"/>
                        <a:cs typeface="Calibri" panose="020F05020202040302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latin typeface="Calibri" panose="020F0502020204030204" pitchFamily="34" charset="0"/>
                          <a:cs typeface="Calibri" panose="020F0502020204030204" pitchFamily="34" charset="0"/>
                        </a:rPr>
                        <a:t>13/57</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200" b="0" dirty="0">
                          <a:solidFill>
                            <a:schemeClr val="bg1"/>
                          </a:solidFill>
                          <a:latin typeface="Calibri" panose="020F0502020204030204" pitchFamily="34" charset="0"/>
                          <a:cs typeface="Calibri" panose="020F0502020204030204" pitchFamily="34" charset="0"/>
                        </a:rPr>
                        <a:t>22.8 (12.7-35.8)</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3504996502"/>
                  </a:ext>
                </a:extLst>
              </a:tr>
              <a:tr h="181290">
                <a:tc>
                  <a:txBody>
                    <a:bodyPr/>
                    <a:lstStyle/>
                    <a:p>
                      <a:r>
                        <a:rPr lang="en-US" sz="1200" b="0" dirty="0">
                          <a:solidFill>
                            <a:schemeClr val="bg1"/>
                          </a:solidFill>
                          <a:latin typeface="Calibri" panose="020F0502020204030204" pitchFamily="34" charset="0"/>
                          <a:cs typeface="Calibri" panose="020F0502020204030204" pitchFamily="34" charset="0"/>
                        </a:rPr>
                        <a:t>   Female</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endParaRPr lang="en-US" sz="1200" b="0" dirty="0">
                        <a:solidFill>
                          <a:schemeClr val="bg1"/>
                        </a:solidFill>
                        <a:latin typeface="Calibri" panose="020F0502020204030204" pitchFamily="34" charset="0"/>
                        <a:cs typeface="Calibri" panose="020F05020202040302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latin typeface="Calibri" panose="020F0502020204030204" pitchFamily="34" charset="0"/>
                          <a:cs typeface="Calibri" panose="020F0502020204030204" pitchFamily="34" charset="0"/>
                        </a:rPr>
                        <a:t>41/105</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200" b="0" dirty="0">
                          <a:solidFill>
                            <a:schemeClr val="bg1"/>
                          </a:solidFill>
                          <a:latin typeface="Calibri" panose="020F0502020204030204" pitchFamily="34" charset="0"/>
                          <a:cs typeface="Calibri" panose="020F0502020204030204" pitchFamily="34" charset="0"/>
                        </a:rPr>
                        <a:t>39.0 (29.7-49.1)</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2130609272"/>
                  </a:ext>
                </a:extLst>
              </a:tr>
              <a:tr h="181290">
                <a:tc>
                  <a:txBody>
                    <a:bodyPr/>
                    <a:lstStyle/>
                    <a:p>
                      <a:r>
                        <a:rPr lang="en-US" sz="1200" b="0" dirty="0">
                          <a:solidFill>
                            <a:schemeClr val="bg1"/>
                          </a:solidFill>
                          <a:latin typeface="Calibri" panose="020F0502020204030204" pitchFamily="34" charset="0"/>
                          <a:cs typeface="Calibri" panose="020F0502020204030204" pitchFamily="34" charset="0"/>
                        </a:rPr>
                        <a:t>Race</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endParaRPr lang="en-US" sz="1200" b="0" dirty="0">
                        <a:solidFill>
                          <a:schemeClr val="bg1"/>
                        </a:solidFill>
                        <a:latin typeface="Calibri" panose="020F0502020204030204" pitchFamily="34" charset="0"/>
                        <a:cs typeface="Calibri" panose="020F05020202040302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200" b="0" dirty="0">
                        <a:solidFill>
                          <a:schemeClr val="bg1"/>
                        </a:solidFill>
                        <a:latin typeface="Calibri" panose="020F0502020204030204" pitchFamily="34" charset="0"/>
                        <a:cs typeface="Calibri" panose="020F05020202040302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endParaRPr lang="en-US" sz="1200" b="0" dirty="0">
                        <a:solidFill>
                          <a:schemeClr val="bg1"/>
                        </a:solidFill>
                        <a:latin typeface="Calibri" panose="020F0502020204030204" pitchFamily="34" charset="0"/>
                        <a:cs typeface="Calibri" panose="020F05020202040302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1080166299"/>
                  </a:ext>
                </a:extLst>
              </a:tr>
              <a:tr h="181290">
                <a:tc>
                  <a:txBody>
                    <a:bodyPr/>
                    <a:lstStyle/>
                    <a:p>
                      <a:r>
                        <a:rPr lang="en-US" sz="1200" b="0" dirty="0">
                          <a:solidFill>
                            <a:schemeClr val="bg1"/>
                          </a:solidFill>
                          <a:latin typeface="Calibri" panose="020F0502020204030204" pitchFamily="34" charset="0"/>
                          <a:cs typeface="Calibri" panose="020F0502020204030204" pitchFamily="34" charset="0"/>
                        </a:rPr>
                        <a:t>   Asian</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endParaRPr lang="en-US" sz="1200" b="0" dirty="0">
                        <a:solidFill>
                          <a:schemeClr val="bg1"/>
                        </a:solidFill>
                        <a:latin typeface="Calibri" panose="020F0502020204030204" pitchFamily="34" charset="0"/>
                        <a:cs typeface="Calibri" panose="020F05020202040302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latin typeface="Calibri" panose="020F0502020204030204" pitchFamily="34" charset="0"/>
                          <a:cs typeface="Calibri" panose="020F0502020204030204" pitchFamily="34" charset="0"/>
                        </a:rPr>
                        <a:t>31/99</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200" b="0" dirty="0">
                          <a:solidFill>
                            <a:schemeClr val="bg1"/>
                          </a:solidFill>
                          <a:latin typeface="Calibri" panose="020F0502020204030204" pitchFamily="34" charset="0"/>
                          <a:cs typeface="Calibri" panose="020F0502020204030204" pitchFamily="34" charset="0"/>
                        </a:rPr>
                        <a:t>31.3 (22.4-41.4)</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1648022824"/>
                  </a:ext>
                </a:extLst>
              </a:tr>
              <a:tr h="181290">
                <a:tc>
                  <a:txBody>
                    <a:bodyPr/>
                    <a:lstStyle/>
                    <a:p>
                      <a:r>
                        <a:rPr lang="en-US" sz="1200" b="0" dirty="0">
                          <a:solidFill>
                            <a:schemeClr val="bg1"/>
                          </a:solidFill>
                          <a:latin typeface="Calibri" panose="020F0502020204030204" pitchFamily="34" charset="0"/>
                          <a:cs typeface="Calibri" panose="020F0502020204030204" pitchFamily="34" charset="0"/>
                        </a:rPr>
                        <a:t>   Non-Asian  </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endParaRPr lang="en-US" sz="1200" b="0" dirty="0">
                        <a:solidFill>
                          <a:schemeClr val="bg1"/>
                        </a:solidFill>
                        <a:latin typeface="Calibri" panose="020F0502020204030204" pitchFamily="34" charset="0"/>
                        <a:cs typeface="Calibri" panose="020F05020202040302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latin typeface="Calibri" panose="020F0502020204030204" pitchFamily="34" charset="0"/>
                          <a:cs typeface="Calibri" panose="020F0502020204030204" pitchFamily="34" charset="0"/>
                        </a:rPr>
                        <a:t>23/63</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200" b="0" dirty="0">
                          <a:solidFill>
                            <a:schemeClr val="bg1"/>
                          </a:solidFill>
                          <a:latin typeface="Calibri" panose="020F0502020204030204" pitchFamily="34" charset="0"/>
                          <a:cs typeface="Calibri" panose="020F0502020204030204" pitchFamily="34" charset="0"/>
                        </a:rPr>
                        <a:t>36.5 (24.7-49.6)</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3880645005"/>
                  </a:ext>
                </a:extLst>
              </a:tr>
              <a:tr h="181290">
                <a:tc>
                  <a:txBody>
                    <a:bodyPr/>
                    <a:lstStyle/>
                    <a:p>
                      <a:r>
                        <a:rPr lang="en-US" sz="1200" b="0" dirty="0">
                          <a:solidFill>
                            <a:schemeClr val="bg1"/>
                          </a:solidFill>
                          <a:latin typeface="Calibri" panose="020F0502020204030204" pitchFamily="34" charset="0"/>
                          <a:cs typeface="Calibri" panose="020F0502020204030204" pitchFamily="34" charset="0"/>
                        </a:rPr>
                        <a:t>Baseline ECOG PS</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endParaRPr lang="en-US" sz="1200" b="0" dirty="0">
                        <a:solidFill>
                          <a:schemeClr val="bg1"/>
                        </a:solidFill>
                        <a:latin typeface="Calibri" panose="020F0502020204030204" pitchFamily="34" charset="0"/>
                        <a:cs typeface="Calibri" panose="020F05020202040302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200" b="0" dirty="0">
                        <a:solidFill>
                          <a:schemeClr val="bg1"/>
                        </a:solidFill>
                        <a:latin typeface="Calibri" panose="020F0502020204030204" pitchFamily="34" charset="0"/>
                        <a:cs typeface="Calibri" panose="020F05020202040302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endParaRPr lang="en-US" sz="1200" b="0" dirty="0">
                        <a:solidFill>
                          <a:schemeClr val="bg1"/>
                        </a:solidFill>
                        <a:latin typeface="Calibri" panose="020F0502020204030204" pitchFamily="34" charset="0"/>
                        <a:cs typeface="Calibri" panose="020F05020202040302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3250154043"/>
                  </a:ext>
                </a:extLst>
              </a:tr>
              <a:tr h="181290">
                <a:tc>
                  <a:txBody>
                    <a:bodyPr/>
                    <a:lstStyle/>
                    <a:p>
                      <a:r>
                        <a:rPr lang="en-US" sz="1200" b="0" dirty="0">
                          <a:solidFill>
                            <a:schemeClr val="bg1"/>
                          </a:solidFill>
                          <a:latin typeface="Calibri" panose="020F0502020204030204" pitchFamily="34" charset="0"/>
                          <a:cs typeface="Calibri" panose="020F0502020204030204" pitchFamily="34" charset="0"/>
                        </a:rPr>
                        <a:t>   0</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endParaRPr lang="en-US" sz="1200" b="0" dirty="0">
                        <a:solidFill>
                          <a:schemeClr val="bg1"/>
                        </a:solidFill>
                        <a:latin typeface="Calibri" panose="020F0502020204030204" pitchFamily="34" charset="0"/>
                        <a:cs typeface="Calibri" panose="020F05020202040302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latin typeface="Calibri" panose="020F0502020204030204" pitchFamily="34" charset="0"/>
                          <a:cs typeface="Calibri" panose="020F0502020204030204" pitchFamily="34" charset="0"/>
                        </a:rPr>
                        <a:t>17/49</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200" b="0" dirty="0">
                          <a:solidFill>
                            <a:schemeClr val="bg1"/>
                          </a:solidFill>
                          <a:latin typeface="Calibri" panose="020F0502020204030204" pitchFamily="34" charset="0"/>
                          <a:cs typeface="Calibri" panose="020F0502020204030204" pitchFamily="34" charset="0"/>
                        </a:rPr>
                        <a:t>34.7 (21.7-49.6)</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3302810071"/>
                  </a:ext>
                </a:extLst>
              </a:tr>
              <a:tr h="181290">
                <a:tc>
                  <a:txBody>
                    <a:bodyPr/>
                    <a:lstStyle/>
                    <a:p>
                      <a:r>
                        <a:rPr lang="en-US" sz="1200" b="0" dirty="0">
                          <a:solidFill>
                            <a:schemeClr val="bg1"/>
                          </a:solidFill>
                          <a:latin typeface="Calibri" panose="020F0502020204030204" pitchFamily="34" charset="0"/>
                          <a:cs typeface="Calibri" panose="020F0502020204030204" pitchFamily="34" charset="0"/>
                        </a:rPr>
                        <a:t>   ≥1</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endParaRPr lang="en-US" sz="1200" b="0" dirty="0">
                        <a:solidFill>
                          <a:schemeClr val="bg1"/>
                        </a:solidFill>
                        <a:latin typeface="Calibri" panose="020F0502020204030204" pitchFamily="34" charset="0"/>
                        <a:cs typeface="Calibri" panose="020F05020202040302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latin typeface="Calibri" panose="020F0502020204030204" pitchFamily="34" charset="0"/>
                          <a:cs typeface="Calibri" panose="020F0502020204030204" pitchFamily="34" charset="0"/>
                        </a:rPr>
                        <a:t>37/113</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200" b="0" dirty="0">
                          <a:solidFill>
                            <a:schemeClr val="bg1"/>
                          </a:solidFill>
                          <a:latin typeface="Calibri" panose="020F0502020204030204" pitchFamily="34" charset="0"/>
                          <a:cs typeface="Calibri" panose="020F0502020204030204" pitchFamily="34" charset="0"/>
                        </a:rPr>
                        <a:t>32.7 (24.2-42.2)</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533386770"/>
                  </a:ext>
                </a:extLst>
              </a:tr>
              <a:tr h="181290">
                <a:tc>
                  <a:txBody>
                    <a:bodyPr/>
                    <a:lstStyle/>
                    <a:p>
                      <a:r>
                        <a:rPr lang="en-US" sz="1200" b="0" dirty="0">
                          <a:solidFill>
                            <a:schemeClr val="bg1"/>
                          </a:solidFill>
                          <a:latin typeface="Calibri" panose="020F0502020204030204" pitchFamily="34" charset="0"/>
                          <a:cs typeface="Calibri" panose="020F0502020204030204" pitchFamily="34" charset="0"/>
                        </a:rPr>
                        <a:t>History of smoking</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endParaRPr lang="en-US" sz="1200" b="0" dirty="0">
                        <a:solidFill>
                          <a:schemeClr val="bg1"/>
                        </a:solidFill>
                        <a:latin typeface="Calibri" panose="020F0502020204030204" pitchFamily="34" charset="0"/>
                        <a:cs typeface="Calibri" panose="020F05020202040302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200" b="0" dirty="0">
                        <a:solidFill>
                          <a:schemeClr val="bg1"/>
                        </a:solidFill>
                        <a:latin typeface="Calibri" panose="020F0502020204030204" pitchFamily="34" charset="0"/>
                        <a:cs typeface="Calibri" panose="020F05020202040302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endParaRPr lang="en-US" sz="1200" b="0" dirty="0">
                        <a:solidFill>
                          <a:schemeClr val="bg1"/>
                        </a:solidFill>
                        <a:latin typeface="Calibri" panose="020F0502020204030204" pitchFamily="34" charset="0"/>
                        <a:cs typeface="Calibri" panose="020F05020202040302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2000929362"/>
                  </a:ext>
                </a:extLst>
              </a:tr>
              <a:tr h="181290">
                <a:tc>
                  <a:txBody>
                    <a:bodyPr/>
                    <a:lstStyle/>
                    <a:p>
                      <a:r>
                        <a:rPr lang="en-US" sz="1200" b="0" dirty="0">
                          <a:solidFill>
                            <a:schemeClr val="bg1"/>
                          </a:solidFill>
                          <a:latin typeface="Calibri" panose="020F0502020204030204" pitchFamily="34" charset="0"/>
                          <a:cs typeface="Calibri" panose="020F0502020204030204" pitchFamily="34" charset="0"/>
                        </a:rPr>
                        <a:t>   Yes</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endParaRPr lang="en-US" sz="1200" b="0" dirty="0">
                        <a:solidFill>
                          <a:schemeClr val="bg1"/>
                        </a:solidFill>
                        <a:latin typeface="Calibri" panose="020F0502020204030204" pitchFamily="34" charset="0"/>
                        <a:cs typeface="Calibri" panose="020F05020202040302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latin typeface="Calibri" panose="020F0502020204030204" pitchFamily="34" charset="0"/>
                          <a:cs typeface="Calibri" panose="020F0502020204030204" pitchFamily="34" charset="0"/>
                        </a:rPr>
                        <a:t>14/49</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200" b="0" dirty="0">
                          <a:solidFill>
                            <a:schemeClr val="bg1"/>
                          </a:solidFill>
                          <a:latin typeface="Calibri" panose="020F0502020204030204" pitchFamily="34" charset="0"/>
                          <a:cs typeface="Calibri" panose="020F0502020204030204" pitchFamily="34" charset="0"/>
                        </a:rPr>
                        <a:t>28.6 (16.6-43.3)</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1665780980"/>
                  </a:ext>
                </a:extLst>
              </a:tr>
              <a:tr h="181290">
                <a:tc>
                  <a:txBody>
                    <a:bodyPr/>
                    <a:lstStyle/>
                    <a:p>
                      <a:r>
                        <a:rPr lang="en-US" sz="1200" b="0" dirty="0">
                          <a:solidFill>
                            <a:schemeClr val="bg1"/>
                          </a:solidFill>
                          <a:latin typeface="Calibri" panose="020F0502020204030204" pitchFamily="34" charset="0"/>
                          <a:cs typeface="Calibri" panose="020F0502020204030204" pitchFamily="34" charset="0"/>
                        </a:rPr>
                        <a:t>   No</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endParaRPr lang="en-US" sz="1200" b="0" dirty="0">
                        <a:solidFill>
                          <a:schemeClr val="bg1"/>
                        </a:solidFill>
                        <a:latin typeface="Calibri" panose="020F0502020204030204" pitchFamily="34" charset="0"/>
                        <a:cs typeface="Calibri" panose="020F05020202040302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latin typeface="Calibri" panose="020F0502020204030204" pitchFamily="34" charset="0"/>
                          <a:cs typeface="Calibri" panose="020F0502020204030204" pitchFamily="34" charset="0"/>
                        </a:rPr>
                        <a:t>40/111</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200" b="0" dirty="0">
                          <a:solidFill>
                            <a:schemeClr val="bg1"/>
                          </a:solidFill>
                          <a:latin typeface="Calibri" panose="020F0502020204030204" pitchFamily="34" charset="0"/>
                          <a:cs typeface="Calibri" panose="020F0502020204030204" pitchFamily="34" charset="0"/>
                        </a:rPr>
                        <a:t>36.0 (27.1-45.7)</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3469515279"/>
                  </a:ext>
                </a:extLst>
              </a:tr>
              <a:tr h="181290">
                <a:tc>
                  <a:txBody>
                    <a:bodyPr/>
                    <a:lstStyle/>
                    <a:p>
                      <a:r>
                        <a:rPr lang="en-US" sz="1200" b="0" dirty="0">
                          <a:solidFill>
                            <a:schemeClr val="bg1"/>
                          </a:solidFill>
                          <a:latin typeface="Calibri" panose="020F0502020204030204" pitchFamily="34" charset="0"/>
                          <a:cs typeface="Calibri" panose="020F0502020204030204" pitchFamily="34" charset="0"/>
                        </a:rPr>
                        <a:t>Prior line of therapy</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endParaRPr lang="en-US" sz="1200" b="0" dirty="0">
                        <a:solidFill>
                          <a:schemeClr val="bg1"/>
                        </a:solidFill>
                        <a:latin typeface="Calibri" panose="020F0502020204030204" pitchFamily="34" charset="0"/>
                        <a:cs typeface="Calibri" panose="020F05020202040302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200" b="0" dirty="0">
                        <a:solidFill>
                          <a:schemeClr val="bg1"/>
                        </a:solidFill>
                        <a:latin typeface="Calibri" panose="020F0502020204030204" pitchFamily="34" charset="0"/>
                        <a:cs typeface="Calibri" panose="020F05020202040302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endParaRPr lang="en-US" sz="1200" b="0" dirty="0">
                        <a:solidFill>
                          <a:schemeClr val="bg1"/>
                        </a:solidFill>
                        <a:latin typeface="Calibri" panose="020F0502020204030204" pitchFamily="34" charset="0"/>
                        <a:cs typeface="Calibri" panose="020F05020202040302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2513681590"/>
                  </a:ext>
                </a:extLst>
              </a:tr>
              <a:tr h="181290">
                <a:tc>
                  <a:txBody>
                    <a:bodyPr/>
                    <a:lstStyle/>
                    <a:p>
                      <a:r>
                        <a:rPr lang="en-US" sz="1200" b="0" dirty="0">
                          <a:solidFill>
                            <a:schemeClr val="bg1"/>
                          </a:solidFill>
                          <a:latin typeface="Calibri" panose="020F0502020204030204" pitchFamily="34" charset="0"/>
                          <a:cs typeface="Calibri" panose="020F0502020204030204" pitchFamily="34" charset="0"/>
                        </a:rPr>
                        <a:t>   Osimertinib as </a:t>
                      </a:r>
                      <a:r>
                        <a:rPr lang="en-US" sz="1200" b="0" baseline="0" dirty="0">
                          <a:solidFill>
                            <a:schemeClr val="bg1"/>
                          </a:solidFill>
                          <a:latin typeface="Calibri" panose="020F0502020204030204" pitchFamily="34" charset="0"/>
                          <a:cs typeface="Calibri" panose="020F0502020204030204" pitchFamily="34" charset="0"/>
                        </a:rPr>
                        <a:t>1st line</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endParaRPr lang="en-US" sz="1200" b="0" dirty="0">
                        <a:solidFill>
                          <a:schemeClr val="bg1"/>
                        </a:solidFill>
                        <a:latin typeface="Calibri" panose="020F0502020204030204" pitchFamily="34" charset="0"/>
                        <a:cs typeface="Calibri" panose="020F05020202040302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latin typeface="Calibri" panose="020F0502020204030204" pitchFamily="34" charset="0"/>
                          <a:cs typeface="Calibri" panose="020F0502020204030204" pitchFamily="34" charset="0"/>
                        </a:rPr>
                        <a:t>8/39</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200" b="0" dirty="0">
                          <a:solidFill>
                            <a:schemeClr val="bg1"/>
                          </a:solidFill>
                          <a:latin typeface="Calibri" panose="020F0502020204030204" pitchFamily="34" charset="0"/>
                          <a:cs typeface="Calibri" panose="020F0502020204030204" pitchFamily="34" charset="0"/>
                        </a:rPr>
                        <a:t>20.5 (9.3-36.5)</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1034824895"/>
                  </a:ext>
                </a:extLst>
              </a:tr>
              <a:tr h="181290">
                <a:tc>
                  <a:txBody>
                    <a:bodyPr/>
                    <a:lstStyle/>
                    <a:p>
                      <a:r>
                        <a:rPr lang="en-US" sz="1200" b="0" dirty="0">
                          <a:solidFill>
                            <a:schemeClr val="bg1"/>
                          </a:solidFill>
                          <a:latin typeface="Calibri" panose="020F0502020204030204" pitchFamily="34" charset="0"/>
                          <a:cs typeface="Calibri" panose="020F0502020204030204" pitchFamily="34" charset="0"/>
                        </a:rPr>
                        <a:t>   Osimertinib as </a:t>
                      </a:r>
                      <a:r>
                        <a:rPr lang="en-US" sz="1200" b="0" baseline="0" dirty="0">
                          <a:solidFill>
                            <a:schemeClr val="bg1"/>
                          </a:solidFill>
                          <a:latin typeface="Calibri" panose="020F0502020204030204" pitchFamily="34" charset="0"/>
                          <a:cs typeface="Calibri" panose="020F0502020204030204" pitchFamily="34" charset="0"/>
                        </a:rPr>
                        <a:t>2nd l</a:t>
                      </a:r>
                      <a:r>
                        <a:rPr lang="en-US" sz="1200" b="0" dirty="0">
                          <a:solidFill>
                            <a:schemeClr val="bg1"/>
                          </a:solidFill>
                          <a:latin typeface="Calibri" panose="020F0502020204030204" pitchFamily="34" charset="0"/>
                          <a:cs typeface="Calibri" panose="020F0502020204030204" pitchFamily="34" charset="0"/>
                        </a:rPr>
                        <a:t>ine</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endParaRPr lang="en-US" sz="1200" b="0" dirty="0">
                        <a:solidFill>
                          <a:schemeClr val="bg1"/>
                        </a:solidFill>
                        <a:latin typeface="Calibri" panose="020F0502020204030204" pitchFamily="34" charset="0"/>
                        <a:cs typeface="Calibri" panose="020F05020202040302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latin typeface="Calibri" panose="020F0502020204030204" pitchFamily="34" charset="0"/>
                          <a:cs typeface="Calibri" panose="020F0502020204030204" pitchFamily="34" charset="0"/>
                        </a:rPr>
                        <a:t>24/67</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200" b="0" dirty="0">
                          <a:solidFill>
                            <a:schemeClr val="bg1"/>
                          </a:solidFill>
                          <a:latin typeface="Calibri" panose="020F0502020204030204" pitchFamily="34" charset="0"/>
                          <a:cs typeface="Calibri" panose="020F0502020204030204" pitchFamily="34" charset="0"/>
                        </a:rPr>
                        <a:t>35.8 (24.5-48.5)</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1627641684"/>
                  </a:ext>
                </a:extLst>
              </a:tr>
              <a:tr h="184718">
                <a:tc>
                  <a:txBody>
                    <a:bodyPr/>
                    <a:lstStyle/>
                    <a:p>
                      <a:r>
                        <a:rPr lang="en-US" sz="1200" b="0" dirty="0">
                          <a:solidFill>
                            <a:schemeClr val="bg1"/>
                          </a:solidFill>
                          <a:latin typeface="Calibri" panose="020F0502020204030204" pitchFamily="34" charset="0"/>
                          <a:cs typeface="Calibri" panose="020F0502020204030204" pitchFamily="34" charset="0"/>
                        </a:rPr>
                        <a:t>   Heavy treated or out of sequence</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endParaRPr lang="en-US" sz="1200" b="0" dirty="0">
                        <a:solidFill>
                          <a:schemeClr val="bg1"/>
                        </a:solidFill>
                        <a:latin typeface="Calibri" panose="020F0502020204030204" pitchFamily="34" charset="0"/>
                        <a:cs typeface="Calibri" panose="020F05020202040302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latin typeface="Calibri" panose="020F0502020204030204" pitchFamily="34" charset="0"/>
                          <a:cs typeface="Calibri" panose="020F0502020204030204" pitchFamily="34" charset="0"/>
                        </a:rPr>
                        <a:t>22/56</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200" b="0" dirty="0">
                          <a:solidFill>
                            <a:schemeClr val="bg1"/>
                          </a:solidFill>
                          <a:latin typeface="Calibri" panose="020F0502020204030204" pitchFamily="34" charset="0"/>
                          <a:cs typeface="Calibri" panose="020F0502020204030204" pitchFamily="34" charset="0"/>
                        </a:rPr>
                        <a:t>39.3 (26.5-53.2)</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2061171901"/>
                  </a:ext>
                </a:extLst>
              </a:tr>
              <a:tr h="181290">
                <a:tc>
                  <a:txBody>
                    <a:bodyPr/>
                    <a:lstStyle/>
                    <a:p>
                      <a:r>
                        <a:rPr lang="en-US" sz="1200" b="0" dirty="0">
                          <a:solidFill>
                            <a:schemeClr val="bg1"/>
                          </a:solidFill>
                          <a:latin typeface="Calibri" panose="020F0502020204030204" pitchFamily="34" charset="0"/>
                          <a:cs typeface="Calibri" panose="020F0502020204030204" pitchFamily="34" charset="0"/>
                        </a:rPr>
                        <a:t>Mutation type</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endParaRPr lang="en-US" sz="1200" b="0" dirty="0">
                        <a:solidFill>
                          <a:schemeClr val="bg1"/>
                        </a:solidFill>
                        <a:latin typeface="Calibri" panose="020F0502020204030204" pitchFamily="34" charset="0"/>
                        <a:cs typeface="Calibri" panose="020F05020202040302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200" b="0" dirty="0">
                        <a:solidFill>
                          <a:schemeClr val="bg1"/>
                        </a:solidFill>
                        <a:latin typeface="Calibri" panose="020F0502020204030204" pitchFamily="34" charset="0"/>
                        <a:cs typeface="Calibri" panose="020F05020202040302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endParaRPr lang="en-US" sz="1200" b="0" dirty="0">
                        <a:solidFill>
                          <a:schemeClr val="bg1"/>
                        </a:solidFill>
                        <a:latin typeface="Calibri" panose="020F0502020204030204" pitchFamily="34" charset="0"/>
                        <a:cs typeface="Calibri" panose="020F05020202040302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2043985485"/>
                  </a:ext>
                </a:extLst>
              </a:tr>
              <a:tr h="181290">
                <a:tc>
                  <a:txBody>
                    <a:bodyPr/>
                    <a:lstStyle/>
                    <a:p>
                      <a:r>
                        <a:rPr lang="en-US" sz="1200" dirty="0">
                          <a:solidFill>
                            <a:schemeClr val="bg1"/>
                          </a:solidFill>
                          <a:latin typeface="Calibri" panose="020F0502020204030204" pitchFamily="34" charset="0"/>
                          <a:cs typeface="Calibri" panose="020F0502020204030204" pitchFamily="34" charset="0"/>
                        </a:rPr>
                        <a:t>   Exon 19 del</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endParaRPr lang="en-US" sz="1200" dirty="0">
                        <a:solidFill>
                          <a:schemeClr val="bg1"/>
                        </a:solidFill>
                        <a:latin typeface="Calibri" panose="020F0502020204030204" pitchFamily="34" charset="0"/>
                        <a:cs typeface="Calibri" panose="020F05020202040302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solidFill>
                            <a:schemeClr val="bg1"/>
                          </a:solidFill>
                          <a:latin typeface="Calibri" panose="020F0502020204030204" pitchFamily="34" charset="0"/>
                          <a:cs typeface="Calibri" panose="020F0502020204030204" pitchFamily="34" charset="0"/>
                        </a:rPr>
                        <a:t>36/110</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200" dirty="0">
                          <a:solidFill>
                            <a:schemeClr val="bg1"/>
                          </a:solidFill>
                          <a:latin typeface="Calibri" panose="020F0502020204030204" pitchFamily="34" charset="0"/>
                          <a:cs typeface="Calibri" panose="020F0502020204030204" pitchFamily="34" charset="0"/>
                        </a:rPr>
                        <a:t>32.7 (24.1-42.3)</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2236674044"/>
                  </a:ext>
                </a:extLst>
              </a:tr>
              <a:tr h="181290">
                <a:tc>
                  <a:txBody>
                    <a:bodyPr/>
                    <a:lstStyle/>
                    <a:p>
                      <a:r>
                        <a:rPr lang="en-US" sz="1200" dirty="0">
                          <a:solidFill>
                            <a:schemeClr val="bg1"/>
                          </a:solidFill>
                          <a:latin typeface="Calibri" panose="020F0502020204030204" pitchFamily="34" charset="0"/>
                          <a:cs typeface="Calibri" panose="020F0502020204030204" pitchFamily="34" charset="0"/>
                        </a:rPr>
                        <a:t>   Exon 21 L858R</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endParaRPr lang="en-US" sz="1200" dirty="0">
                        <a:solidFill>
                          <a:schemeClr val="bg1"/>
                        </a:solidFill>
                        <a:latin typeface="Calibri" panose="020F0502020204030204" pitchFamily="34" charset="0"/>
                        <a:cs typeface="Calibri" panose="020F05020202040302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solidFill>
                            <a:schemeClr val="bg1"/>
                          </a:solidFill>
                          <a:latin typeface="Calibri" panose="020F0502020204030204" pitchFamily="34" charset="0"/>
                          <a:cs typeface="Calibri" panose="020F0502020204030204" pitchFamily="34" charset="0"/>
                        </a:rPr>
                        <a:t>18/50</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200" dirty="0">
                          <a:solidFill>
                            <a:schemeClr val="bg1"/>
                          </a:solidFill>
                          <a:latin typeface="Calibri" panose="020F0502020204030204" pitchFamily="34" charset="0"/>
                          <a:cs typeface="Calibri" panose="020F0502020204030204" pitchFamily="34" charset="0"/>
                        </a:rPr>
                        <a:t>36.0 (22.9-50.8)</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3354034876"/>
                  </a:ext>
                </a:extLst>
              </a:tr>
            </a:tbl>
          </a:graphicData>
        </a:graphic>
      </p:graphicFrame>
      <p:cxnSp>
        <p:nvCxnSpPr>
          <p:cNvPr id="4" name="Straight Connector 3">
            <a:extLst>
              <a:ext uri="{FF2B5EF4-FFF2-40B4-BE49-F238E27FC236}">
                <a16:creationId xmlns:a16="http://schemas.microsoft.com/office/drawing/2014/main" id="{C9B8E5AD-FAD4-A3B9-9A87-38B7062A3501}"/>
              </a:ext>
            </a:extLst>
          </p:cNvPr>
          <p:cNvCxnSpPr/>
          <p:nvPr/>
        </p:nvCxnSpPr>
        <p:spPr bwMode="auto">
          <a:xfrm>
            <a:off x="8203100" y="5786591"/>
            <a:ext cx="1071177" cy="0"/>
          </a:xfrm>
          <a:prstGeom prst="line">
            <a:avLst/>
          </a:prstGeom>
          <a:noFill/>
          <a:ln w="28575" cap="flat" cmpd="sng" algn="ctr">
            <a:solidFill>
              <a:schemeClr val="bg1"/>
            </a:solidFill>
            <a:prstDash val="solid"/>
            <a:round/>
            <a:headEnd type="none" w="med" len="med"/>
            <a:tailEnd type="none" w="med" len="med"/>
          </a:ln>
          <a:effectLst/>
        </p:spPr>
      </p:cxnSp>
      <p:cxnSp>
        <p:nvCxnSpPr>
          <p:cNvPr id="6" name="Straight Connector 5">
            <a:extLst>
              <a:ext uri="{FF2B5EF4-FFF2-40B4-BE49-F238E27FC236}">
                <a16:creationId xmlns:a16="http://schemas.microsoft.com/office/drawing/2014/main" id="{8B931CF5-12D6-BB63-91BF-618C9835DFA0}"/>
              </a:ext>
            </a:extLst>
          </p:cNvPr>
          <p:cNvCxnSpPr/>
          <p:nvPr/>
        </p:nvCxnSpPr>
        <p:spPr bwMode="auto">
          <a:xfrm>
            <a:off x="8203100" y="5783161"/>
            <a:ext cx="0" cy="73431"/>
          </a:xfrm>
          <a:prstGeom prst="line">
            <a:avLst/>
          </a:prstGeom>
          <a:noFill/>
          <a:ln w="28575" cap="flat" cmpd="sng" algn="ctr">
            <a:solidFill>
              <a:schemeClr val="bg1"/>
            </a:solidFill>
            <a:prstDash val="solid"/>
            <a:round/>
            <a:headEnd type="none" w="med" len="med"/>
            <a:tailEnd type="none" w="med" len="med"/>
          </a:ln>
          <a:effectLst/>
        </p:spPr>
      </p:cxnSp>
      <p:cxnSp>
        <p:nvCxnSpPr>
          <p:cNvPr id="7" name="Straight Connector 6">
            <a:extLst>
              <a:ext uri="{FF2B5EF4-FFF2-40B4-BE49-F238E27FC236}">
                <a16:creationId xmlns:a16="http://schemas.microsoft.com/office/drawing/2014/main" id="{35CB294C-1E31-1EFF-C3ED-0FCC9BACC472}"/>
              </a:ext>
            </a:extLst>
          </p:cNvPr>
          <p:cNvCxnSpPr/>
          <p:nvPr/>
        </p:nvCxnSpPr>
        <p:spPr bwMode="auto">
          <a:xfrm>
            <a:off x="8414494" y="5783161"/>
            <a:ext cx="0" cy="73431"/>
          </a:xfrm>
          <a:prstGeom prst="line">
            <a:avLst/>
          </a:prstGeom>
          <a:noFill/>
          <a:ln w="28575" cap="flat" cmpd="sng" algn="ctr">
            <a:solidFill>
              <a:schemeClr val="bg1"/>
            </a:solidFill>
            <a:prstDash val="solid"/>
            <a:round/>
            <a:headEnd type="none" w="med" len="med"/>
            <a:tailEnd type="none" w="med" len="med"/>
          </a:ln>
          <a:effectLst/>
        </p:spPr>
      </p:cxnSp>
      <p:cxnSp>
        <p:nvCxnSpPr>
          <p:cNvPr id="8" name="Straight Connector 7">
            <a:extLst>
              <a:ext uri="{FF2B5EF4-FFF2-40B4-BE49-F238E27FC236}">
                <a16:creationId xmlns:a16="http://schemas.microsoft.com/office/drawing/2014/main" id="{019103D9-AAF4-F8AA-DFED-CC1146040F40}"/>
              </a:ext>
            </a:extLst>
          </p:cNvPr>
          <p:cNvCxnSpPr/>
          <p:nvPr/>
        </p:nvCxnSpPr>
        <p:spPr bwMode="auto">
          <a:xfrm>
            <a:off x="8628345" y="5783161"/>
            <a:ext cx="0" cy="73431"/>
          </a:xfrm>
          <a:prstGeom prst="line">
            <a:avLst/>
          </a:prstGeom>
          <a:noFill/>
          <a:ln w="28575" cap="flat" cmpd="sng" algn="ctr">
            <a:solidFill>
              <a:schemeClr val="bg1"/>
            </a:solidFill>
            <a:prstDash val="solid"/>
            <a:round/>
            <a:headEnd type="none" w="med" len="med"/>
            <a:tailEnd type="none" w="med" len="med"/>
          </a:ln>
          <a:effectLst/>
        </p:spPr>
      </p:cxnSp>
      <p:cxnSp>
        <p:nvCxnSpPr>
          <p:cNvPr id="9" name="Straight Connector 8">
            <a:extLst>
              <a:ext uri="{FF2B5EF4-FFF2-40B4-BE49-F238E27FC236}">
                <a16:creationId xmlns:a16="http://schemas.microsoft.com/office/drawing/2014/main" id="{EED41F47-758F-8F74-95E5-7B04A7A910D6}"/>
              </a:ext>
            </a:extLst>
          </p:cNvPr>
          <p:cNvCxnSpPr/>
          <p:nvPr/>
        </p:nvCxnSpPr>
        <p:spPr bwMode="auto">
          <a:xfrm>
            <a:off x="8847112" y="5783161"/>
            <a:ext cx="0" cy="73431"/>
          </a:xfrm>
          <a:prstGeom prst="line">
            <a:avLst/>
          </a:prstGeom>
          <a:noFill/>
          <a:ln w="28575" cap="flat" cmpd="sng" algn="ctr">
            <a:solidFill>
              <a:schemeClr val="bg1"/>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E11DD6E0-432C-A72C-3BC2-236DF05FA713}"/>
              </a:ext>
            </a:extLst>
          </p:cNvPr>
          <p:cNvCxnSpPr/>
          <p:nvPr/>
        </p:nvCxnSpPr>
        <p:spPr bwMode="auto">
          <a:xfrm>
            <a:off x="9056048" y="5783161"/>
            <a:ext cx="0" cy="73431"/>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34253100-16E9-D5F2-7A9B-4EB10BE8EA2B}"/>
              </a:ext>
            </a:extLst>
          </p:cNvPr>
          <p:cNvCxnSpPr/>
          <p:nvPr/>
        </p:nvCxnSpPr>
        <p:spPr bwMode="auto">
          <a:xfrm>
            <a:off x="9262525" y="5783161"/>
            <a:ext cx="0" cy="73431"/>
          </a:xfrm>
          <a:prstGeom prst="line">
            <a:avLst/>
          </a:prstGeom>
          <a:noFill/>
          <a:ln w="28575" cap="flat" cmpd="sng" algn="ctr">
            <a:solidFill>
              <a:schemeClr val="bg1"/>
            </a:solidFill>
            <a:prstDash val="solid"/>
            <a:round/>
            <a:headEnd type="none" w="med" len="med"/>
            <a:tailEnd type="none" w="med" len="med"/>
          </a:ln>
          <a:effectLst/>
        </p:spPr>
      </p:cxnSp>
      <p:sp>
        <p:nvSpPr>
          <p:cNvPr id="12" name="TextBox 11">
            <a:extLst>
              <a:ext uri="{FF2B5EF4-FFF2-40B4-BE49-F238E27FC236}">
                <a16:creationId xmlns:a16="http://schemas.microsoft.com/office/drawing/2014/main" id="{C45F1D7E-8BEE-0DC7-7F58-E8B42D90DF84}"/>
              </a:ext>
            </a:extLst>
          </p:cNvPr>
          <p:cNvSpPr txBox="1"/>
          <p:nvPr/>
        </p:nvSpPr>
        <p:spPr bwMode="auto">
          <a:xfrm>
            <a:off x="8109674" y="5831129"/>
            <a:ext cx="17698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13" name="TextBox 12">
            <a:extLst>
              <a:ext uri="{FF2B5EF4-FFF2-40B4-BE49-F238E27FC236}">
                <a16:creationId xmlns:a16="http://schemas.microsoft.com/office/drawing/2014/main" id="{A1E30123-504B-42E5-259A-B4808D5DBF01}"/>
              </a:ext>
            </a:extLst>
          </p:cNvPr>
          <p:cNvSpPr txBox="1"/>
          <p:nvPr/>
        </p:nvSpPr>
        <p:spPr bwMode="auto">
          <a:xfrm>
            <a:off x="8321067" y="5831129"/>
            <a:ext cx="17698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20</a:t>
            </a:r>
          </a:p>
        </p:txBody>
      </p:sp>
      <p:sp>
        <p:nvSpPr>
          <p:cNvPr id="14" name="TextBox 13">
            <a:extLst>
              <a:ext uri="{FF2B5EF4-FFF2-40B4-BE49-F238E27FC236}">
                <a16:creationId xmlns:a16="http://schemas.microsoft.com/office/drawing/2014/main" id="{F0709350-06ED-7021-B382-DA323D92F39A}"/>
              </a:ext>
            </a:extLst>
          </p:cNvPr>
          <p:cNvSpPr txBox="1"/>
          <p:nvPr/>
        </p:nvSpPr>
        <p:spPr bwMode="auto">
          <a:xfrm>
            <a:off x="8532460" y="5831129"/>
            <a:ext cx="17698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40</a:t>
            </a:r>
          </a:p>
        </p:txBody>
      </p:sp>
      <p:sp>
        <p:nvSpPr>
          <p:cNvPr id="25" name="TextBox 24">
            <a:extLst>
              <a:ext uri="{FF2B5EF4-FFF2-40B4-BE49-F238E27FC236}">
                <a16:creationId xmlns:a16="http://schemas.microsoft.com/office/drawing/2014/main" id="{27C8046D-E11B-9267-A29C-06DD44C9389B}"/>
              </a:ext>
            </a:extLst>
          </p:cNvPr>
          <p:cNvSpPr txBox="1"/>
          <p:nvPr/>
        </p:nvSpPr>
        <p:spPr bwMode="auto">
          <a:xfrm>
            <a:off x="8746312" y="5831129"/>
            <a:ext cx="17698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60</a:t>
            </a:r>
          </a:p>
        </p:txBody>
      </p:sp>
      <p:sp>
        <p:nvSpPr>
          <p:cNvPr id="31" name="TextBox 30">
            <a:extLst>
              <a:ext uri="{FF2B5EF4-FFF2-40B4-BE49-F238E27FC236}">
                <a16:creationId xmlns:a16="http://schemas.microsoft.com/office/drawing/2014/main" id="{B258F144-36FA-FC66-7922-C594A37C3584}"/>
              </a:ext>
            </a:extLst>
          </p:cNvPr>
          <p:cNvSpPr txBox="1"/>
          <p:nvPr/>
        </p:nvSpPr>
        <p:spPr bwMode="auto">
          <a:xfrm>
            <a:off x="8960164" y="5831129"/>
            <a:ext cx="17698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80</a:t>
            </a:r>
          </a:p>
        </p:txBody>
      </p:sp>
      <p:sp>
        <p:nvSpPr>
          <p:cNvPr id="32" name="TextBox 31">
            <a:extLst>
              <a:ext uri="{FF2B5EF4-FFF2-40B4-BE49-F238E27FC236}">
                <a16:creationId xmlns:a16="http://schemas.microsoft.com/office/drawing/2014/main" id="{E18B8164-F302-304C-6DDE-3CB3457FE556}"/>
              </a:ext>
            </a:extLst>
          </p:cNvPr>
          <p:cNvSpPr txBox="1"/>
          <p:nvPr/>
        </p:nvSpPr>
        <p:spPr bwMode="auto">
          <a:xfrm>
            <a:off x="9151933" y="5831129"/>
            <a:ext cx="282467"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100</a:t>
            </a:r>
          </a:p>
        </p:txBody>
      </p:sp>
      <p:sp>
        <p:nvSpPr>
          <p:cNvPr id="38" name="Oval 37">
            <a:extLst>
              <a:ext uri="{FF2B5EF4-FFF2-40B4-BE49-F238E27FC236}">
                <a16:creationId xmlns:a16="http://schemas.microsoft.com/office/drawing/2014/main" id="{8FD3D186-3C2E-79A4-C155-20DA2573467C}"/>
              </a:ext>
            </a:extLst>
          </p:cNvPr>
          <p:cNvSpPr/>
          <p:nvPr/>
        </p:nvSpPr>
        <p:spPr bwMode="auto">
          <a:xfrm>
            <a:off x="8541621" y="2009690"/>
            <a:ext cx="52889" cy="52329"/>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 name="Oval 38">
            <a:extLst>
              <a:ext uri="{FF2B5EF4-FFF2-40B4-BE49-F238E27FC236}">
                <a16:creationId xmlns:a16="http://schemas.microsoft.com/office/drawing/2014/main" id="{3179B50C-A91C-616C-EDED-FE01BCF93D6B}"/>
              </a:ext>
            </a:extLst>
          </p:cNvPr>
          <p:cNvSpPr/>
          <p:nvPr/>
        </p:nvSpPr>
        <p:spPr bwMode="auto">
          <a:xfrm>
            <a:off x="8522341" y="2191469"/>
            <a:ext cx="52889" cy="52329"/>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 name="Oval 39">
            <a:extLst>
              <a:ext uri="{FF2B5EF4-FFF2-40B4-BE49-F238E27FC236}">
                <a16:creationId xmlns:a16="http://schemas.microsoft.com/office/drawing/2014/main" id="{0F9EB5FD-A75E-6261-FCF3-FBF6283195F9}"/>
              </a:ext>
            </a:extLst>
          </p:cNvPr>
          <p:cNvSpPr/>
          <p:nvPr/>
        </p:nvSpPr>
        <p:spPr bwMode="auto">
          <a:xfrm>
            <a:off x="8417680" y="2555026"/>
            <a:ext cx="52889" cy="52329"/>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 name="Oval 40">
            <a:extLst>
              <a:ext uri="{FF2B5EF4-FFF2-40B4-BE49-F238E27FC236}">
                <a16:creationId xmlns:a16="http://schemas.microsoft.com/office/drawing/2014/main" id="{97FC1D73-1947-8592-5F68-94863CFA0F17}"/>
              </a:ext>
            </a:extLst>
          </p:cNvPr>
          <p:cNvSpPr/>
          <p:nvPr/>
        </p:nvSpPr>
        <p:spPr bwMode="auto">
          <a:xfrm>
            <a:off x="8593950" y="2745067"/>
            <a:ext cx="52889" cy="52329"/>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 name="Oval 41">
            <a:extLst>
              <a:ext uri="{FF2B5EF4-FFF2-40B4-BE49-F238E27FC236}">
                <a16:creationId xmlns:a16="http://schemas.microsoft.com/office/drawing/2014/main" id="{2CF23BD8-F25A-715A-E85A-248154053D5E}"/>
              </a:ext>
            </a:extLst>
          </p:cNvPr>
          <p:cNvSpPr/>
          <p:nvPr/>
        </p:nvSpPr>
        <p:spPr bwMode="auto">
          <a:xfrm>
            <a:off x="8516832" y="3108623"/>
            <a:ext cx="52889" cy="52329"/>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3" name="Oval 42">
            <a:extLst>
              <a:ext uri="{FF2B5EF4-FFF2-40B4-BE49-F238E27FC236}">
                <a16:creationId xmlns:a16="http://schemas.microsoft.com/office/drawing/2014/main" id="{3F07E5A3-BD49-8E56-F7F4-6DCCB9AC7205}"/>
              </a:ext>
            </a:extLst>
          </p:cNvPr>
          <p:cNvSpPr/>
          <p:nvPr/>
        </p:nvSpPr>
        <p:spPr bwMode="auto">
          <a:xfrm>
            <a:off x="8560899" y="3290401"/>
            <a:ext cx="52889" cy="52329"/>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4" name="Oval 43">
            <a:extLst>
              <a:ext uri="{FF2B5EF4-FFF2-40B4-BE49-F238E27FC236}">
                <a16:creationId xmlns:a16="http://schemas.microsoft.com/office/drawing/2014/main" id="{695359E9-8D29-E6A4-9026-58604BA8C9E8}"/>
              </a:ext>
            </a:extLst>
          </p:cNvPr>
          <p:cNvSpPr/>
          <p:nvPr/>
        </p:nvSpPr>
        <p:spPr bwMode="auto">
          <a:xfrm>
            <a:off x="8544373" y="3649224"/>
            <a:ext cx="52889" cy="52329"/>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5" name="Oval 44">
            <a:extLst>
              <a:ext uri="{FF2B5EF4-FFF2-40B4-BE49-F238E27FC236}">
                <a16:creationId xmlns:a16="http://schemas.microsoft.com/office/drawing/2014/main" id="{FF6AFA7C-DDBF-CE9D-9B6A-D4C90A3C0EBF}"/>
              </a:ext>
            </a:extLst>
          </p:cNvPr>
          <p:cNvSpPr/>
          <p:nvPr/>
        </p:nvSpPr>
        <p:spPr bwMode="auto">
          <a:xfrm>
            <a:off x="8527847" y="3831698"/>
            <a:ext cx="52889" cy="52329"/>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6" name="Oval 45">
            <a:extLst>
              <a:ext uri="{FF2B5EF4-FFF2-40B4-BE49-F238E27FC236}">
                <a16:creationId xmlns:a16="http://schemas.microsoft.com/office/drawing/2014/main" id="{D5499CBC-09D2-F271-F053-396459BA2BC5}"/>
              </a:ext>
            </a:extLst>
          </p:cNvPr>
          <p:cNvSpPr/>
          <p:nvPr/>
        </p:nvSpPr>
        <p:spPr bwMode="auto">
          <a:xfrm>
            <a:off x="8483780" y="4193783"/>
            <a:ext cx="52889" cy="52329"/>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7" name="Oval 46">
            <a:extLst>
              <a:ext uri="{FF2B5EF4-FFF2-40B4-BE49-F238E27FC236}">
                <a16:creationId xmlns:a16="http://schemas.microsoft.com/office/drawing/2014/main" id="{99643657-FCE6-06D1-8B9B-F906569F645B}"/>
              </a:ext>
            </a:extLst>
          </p:cNvPr>
          <p:cNvSpPr/>
          <p:nvPr/>
        </p:nvSpPr>
        <p:spPr bwMode="auto">
          <a:xfrm>
            <a:off x="8560898" y="4375561"/>
            <a:ext cx="52889" cy="52329"/>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8" name="Oval 47">
            <a:extLst>
              <a:ext uri="{FF2B5EF4-FFF2-40B4-BE49-F238E27FC236}">
                <a16:creationId xmlns:a16="http://schemas.microsoft.com/office/drawing/2014/main" id="{92731C29-98EE-3A33-21D2-E5A57B215F56}"/>
              </a:ext>
            </a:extLst>
          </p:cNvPr>
          <p:cNvSpPr/>
          <p:nvPr/>
        </p:nvSpPr>
        <p:spPr bwMode="auto">
          <a:xfrm>
            <a:off x="8395645" y="4750135"/>
            <a:ext cx="52889" cy="52329"/>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9" name="Oval 48">
            <a:extLst>
              <a:ext uri="{FF2B5EF4-FFF2-40B4-BE49-F238E27FC236}">
                <a16:creationId xmlns:a16="http://schemas.microsoft.com/office/drawing/2014/main" id="{B3125930-B98C-66EC-382B-D56D965489D2}"/>
              </a:ext>
            </a:extLst>
          </p:cNvPr>
          <p:cNvSpPr/>
          <p:nvPr/>
        </p:nvSpPr>
        <p:spPr bwMode="auto">
          <a:xfrm>
            <a:off x="8555389" y="4926405"/>
            <a:ext cx="52889" cy="52329"/>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0" name="Oval 49">
            <a:extLst>
              <a:ext uri="{FF2B5EF4-FFF2-40B4-BE49-F238E27FC236}">
                <a16:creationId xmlns:a16="http://schemas.microsoft.com/office/drawing/2014/main" id="{D964CDC9-CEE3-A8E2-46ED-37C3976E4A9E}"/>
              </a:ext>
            </a:extLst>
          </p:cNvPr>
          <p:cNvSpPr/>
          <p:nvPr/>
        </p:nvSpPr>
        <p:spPr bwMode="auto">
          <a:xfrm>
            <a:off x="8591194" y="5110937"/>
            <a:ext cx="52889" cy="52329"/>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1" name="Oval 50">
            <a:extLst>
              <a:ext uri="{FF2B5EF4-FFF2-40B4-BE49-F238E27FC236}">
                <a16:creationId xmlns:a16="http://schemas.microsoft.com/office/drawing/2014/main" id="{8FD8941C-82CE-4D27-406A-70BC5BDDBBC5}"/>
              </a:ext>
            </a:extLst>
          </p:cNvPr>
          <p:cNvSpPr/>
          <p:nvPr/>
        </p:nvSpPr>
        <p:spPr bwMode="auto">
          <a:xfrm>
            <a:off x="8527847" y="5477248"/>
            <a:ext cx="52889" cy="52329"/>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2" name="Oval 51">
            <a:extLst>
              <a:ext uri="{FF2B5EF4-FFF2-40B4-BE49-F238E27FC236}">
                <a16:creationId xmlns:a16="http://schemas.microsoft.com/office/drawing/2014/main" id="{411338FD-9F0F-DC89-B1B0-6886B066EC65}"/>
              </a:ext>
            </a:extLst>
          </p:cNvPr>
          <p:cNvSpPr/>
          <p:nvPr/>
        </p:nvSpPr>
        <p:spPr bwMode="auto">
          <a:xfrm>
            <a:off x="8560898" y="5656272"/>
            <a:ext cx="52889" cy="52329"/>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59" name="Group 58">
            <a:extLst>
              <a:ext uri="{FF2B5EF4-FFF2-40B4-BE49-F238E27FC236}">
                <a16:creationId xmlns:a16="http://schemas.microsoft.com/office/drawing/2014/main" id="{D8623760-927D-79B5-A282-C852A0E5F7A1}"/>
              </a:ext>
            </a:extLst>
          </p:cNvPr>
          <p:cNvGrpSpPr/>
          <p:nvPr/>
        </p:nvGrpSpPr>
        <p:grpSpPr>
          <a:xfrm>
            <a:off x="8463881" y="1989542"/>
            <a:ext cx="214656" cy="90889"/>
            <a:chOff x="8046317" y="952959"/>
            <a:chExt cx="193749" cy="90889"/>
          </a:xfrm>
        </p:grpSpPr>
        <p:cxnSp>
          <p:nvCxnSpPr>
            <p:cNvPr id="60" name="Straight Connector 59">
              <a:extLst>
                <a:ext uri="{FF2B5EF4-FFF2-40B4-BE49-F238E27FC236}">
                  <a16:creationId xmlns:a16="http://schemas.microsoft.com/office/drawing/2014/main" id="{E596C6CE-9FC2-7600-AFD3-045D2B4BAD3F}"/>
                </a:ext>
              </a:extLst>
            </p:cNvPr>
            <p:cNvCxnSpPr/>
            <p:nvPr/>
          </p:nvCxnSpPr>
          <p:spPr bwMode="auto">
            <a:xfrm>
              <a:off x="8046317" y="1000918"/>
              <a:ext cx="193749" cy="0"/>
            </a:xfrm>
            <a:prstGeom prst="line">
              <a:avLst/>
            </a:prstGeom>
            <a:noFill/>
            <a:ln w="28575" cap="flat" cmpd="sng" algn="ctr">
              <a:solidFill>
                <a:schemeClr val="accent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72147D58-000B-69DB-EB44-D645ABADAD3A}"/>
                </a:ext>
              </a:extLst>
            </p:cNvPr>
            <p:cNvCxnSpPr/>
            <p:nvPr/>
          </p:nvCxnSpPr>
          <p:spPr bwMode="auto">
            <a:xfrm>
              <a:off x="8046317" y="952959"/>
              <a:ext cx="0" cy="90889"/>
            </a:xfrm>
            <a:prstGeom prst="line">
              <a:avLst/>
            </a:prstGeom>
            <a:noFill/>
            <a:ln w="28575" cap="flat" cmpd="sng" algn="ctr">
              <a:solidFill>
                <a:schemeClr val="accent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13210BDA-DBD2-D59D-DEAF-A2F7E0ED1B25}"/>
                </a:ext>
              </a:extLst>
            </p:cNvPr>
            <p:cNvCxnSpPr/>
            <p:nvPr/>
          </p:nvCxnSpPr>
          <p:spPr bwMode="auto">
            <a:xfrm>
              <a:off x="8239112" y="952959"/>
              <a:ext cx="0" cy="90889"/>
            </a:xfrm>
            <a:prstGeom prst="line">
              <a:avLst/>
            </a:prstGeom>
            <a:noFill/>
            <a:ln w="28575" cap="flat" cmpd="sng" algn="ctr">
              <a:solidFill>
                <a:schemeClr val="accent1"/>
              </a:solidFill>
              <a:prstDash val="solid"/>
              <a:round/>
              <a:headEnd type="none" w="med" len="med"/>
              <a:tailEnd type="none" w="med" len="med"/>
            </a:ln>
            <a:effectLst/>
          </p:spPr>
        </p:cxnSp>
      </p:grpSp>
      <p:grpSp>
        <p:nvGrpSpPr>
          <p:cNvPr id="63" name="Group 62">
            <a:extLst>
              <a:ext uri="{FF2B5EF4-FFF2-40B4-BE49-F238E27FC236}">
                <a16:creationId xmlns:a16="http://schemas.microsoft.com/office/drawing/2014/main" id="{5B9AEA76-754B-698A-78CA-D1A09A670A43}"/>
              </a:ext>
            </a:extLst>
          </p:cNvPr>
          <p:cNvGrpSpPr/>
          <p:nvPr/>
        </p:nvGrpSpPr>
        <p:grpSpPr>
          <a:xfrm>
            <a:off x="8430830" y="2171320"/>
            <a:ext cx="246649" cy="90889"/>
            <a:chOff x="8046317" y="952959"/>
            <a:chExt cx="193749" cy="90889"/>
          </a:xfrm>
        </p:grpSpPr>
        <p:cxnSp>
          <p:nvCxnSpPr>
            <p:cNvPr id="64" name="Straight Connector 63">
              <a:extLst>
                <a:ext uri="{FF2B5EF4-FFF2-40B4-BE49-F238E27FC236}">
                  <a16:creationId xmlns:a16="http://schemas.microsoft.com/office/drawing/2014/main" id="{BA834E6A-1988-8B3A-62DA-6BDC3AA769A9}"/>
                </a:ext>
              </a:extLst>
            </p:cNvPr>
            <p:cNvCxnSpPr/>
            <p:nvPr/>
          </p:nvCxnSpPr>
          <p:spPr bwMode="auto">
            <a:xfrm>
              <a:off x="8046317" y="1000918"/>
              <a:ext cx="193749" cy="0"/>
            </a:xfrm>
            <a:prstGeom prst="line">
              <a:avLst/>
            </a:prstGeom>
            <a:noFill/>
            <a:ln w="28575" cap="flat" cmpd="sng" algn="ctr">
              <a:solidFill>
                <a:schemeClr val="accent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ECBF8F7A-4C34-D199-2C0A-A4624A1176E6}"/>
                </a:ext>
              </a:extLst>
            </p:cNvPr>
            <p:cNvCxnSpPr/>
            <p:nvPr/>
          </p:nvCxnSpPr>
          <p:spPr bwMode="auto">
            <a:xfrm>
              <a:off x="8046317" y="952959"/>
              <a:ext cx="0" cy="90889"/>
            </a:xfrm>
            <a:prstGeom prst="line">
              <a:avLst/>
            </a:prstGeom>
            <a:noFill/>
            <a:ln w="28575" cap="flat" cmpd="sng" algn="ctr">
              <a:solidFill>
                <a:schemeClr val="accent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5078FBC8-EFD3-E668-1E2C-A9DEB4660DCF}"/>
                </a:ext>
              </a:extLst>
            </p:cNvPr>
            <p:cNvCxnSpPr/>
            <p:nvPr/>
          </p:nvCxnSpPr>
          <p:spPr bwMode="auto">
            <a:xfrm>
              <a:off x="8239112" y="952959"/>
              <a:ext cx="0" cy="90889"/>
            </a:xfrm>
            <a:prstGeom prst="line">
              <a:avLst/>
            </a:prstGeom>
            <a:noFill/>
            <a:ln w="28575" cap="flat" cmpd="sng" algn="ctr">
              <a:solidFill>
                <a:schemeClr val="accent1"/>
              </a:solidFill>
              <a:prstDash val="solid"/>
              <a:round/>
              <a:headEnd type="none" w="med" len="med"/>
              <a:tailEnd type="none" w="med" len="med"/>
            </a:ln>
            <a:effectLst/>
          </p:spPr>
        </p:cxnSp>
      </p:grpSp>
      <p:grpSp>
        <p:nvGrpSpPr>
          <p:cNvPr id="67" name="Group 66">
            <a:extLst>
              <a:ext uri="{FF2B5EF4-FFF2-40B4-BE49-F238E27FC236}">
                <a16:creationId xmlns:a16="http://schemas.microsoft.com/office/drawing/2014/main" id="{467DF185-D5A6-4350-758C-09130FF7B8A0}"/>
              </a:ext>
            </a:extLst>
          </p:cNvPr>
          <p:cNvGrpSpPr/>
          <p:nvPr/>
        </p:nvGrpSpPr>
        <p:grpSpPr>
          <a:xfrm>
            <a:off x="8339940" y="2540385"/>
            <a:ext cx="246649" cy="90889"/>
            <a:chOff x="8046317" y="952959"/>
            <a:chExt cx="193749" cy="90889"/>
          </a:xfrm>
        </p:grpSpPr>
        <p:cxnSp>
          <p:nvCxnSpPr>
            <p:cNvPr id="68" name="Straight Connector 67">
              <a:extLst>
                <a:ext uri="{FF2B5EF4-FFF2-40B4-BE49-F238E27FC236}">
                  <a16:creationId xmlns:a16="http://schemas.microsoft.com/office/drawing/2014/main" id="{F357B72E-ACCF-236C-C7B6-6738423B9733}"/>
                </a:ext>
              </a:extLst>
            </p:cNvPr>
            <p:cNvCxnSpPr/>
            <p:nvPr/>
          </p:nvCxnSpPr>
          <p:spPr bwMode="auto">
            <a:xfrm>
              <a:off x="8046317" y="1000918"/>
              <a:ext cx="193749" cy="0"/>
            </a:xfrm>
            <a:prstGeom prst="line">
              <a:avLst/>
            </a:prstGeom>
            <a:noFill/>
            <a:ln w="28575" cap="flat" cmpd="sng" algn="ctr">
              <a:solidFill>
                <a:schemeClr val="accent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31F6B920-FD7F-845A-FD8D-B8F356EBE263}"/>
                </a:ext>
              </a:extLst>
            </p:cNvPr>
            <p:cNvCxnSpPr/>
            <p:nvPr/>
          </p:nvCxnSpPr>
          <p:spPr bwMode="auto">
            <a:xfrm>
              <a:off x="8046317" y="952959"/>
              <a:ext cx="0" cy="90889"/>
            </a:xfrm>
            <a:prstGeom prst="line">
              <a:avLst/>
            </a:prstGeom>
            <a:noFill/>
            <a:ln w="28575" cap="flat" cmpd="sng" algn="ctr">
              <a:solidFill>
                <a:schemeClr val="accent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E2A09883-BD1F-0E0B-D9A4-8A187B741AA6}"/>
                </a:ext>
              </a:extLst>
            </p:cNvPr>
            <p:cNvCxnSpPr/>
            <p:nvPr/>
          </p:nvCxnSpPr>
          <p:spPr bwMode="auto">
            <a:xfrm>
              <a:off x="8239112" y="952959"/>
              <a:ext cx="0" cy="90889"/>
            </a:xfrm>
            <a:prstGeom prst="line">
              <a:avLst/>
            </a:prstGeom>
            <a:noFill/>
            <a:ln w="28575" cap="flat" cmpd="sng" algn="ctr">
              <a:solidFill>
                <a:schemeClr val="accent1"/>
              </a:solidFill>
              <a:prstDash val="solid"/>
              <a:round/>
              <a:headEnd type="none" w="med" len="med"/>
              <a:tailEnd type="none" w="med" len="med"/>
            </a:ln>
            <a:effectLst/>
          </p:spPr>
        </p:cxnSp>
      </p:grpSp>
      <p:grpSp>
        <p:nvGrpSpPr>
          <p:cNvPr id="71" name="Group 70">
            <a:extLst>
              <a:ext uri="{FF2B5EF4-FFF2-40B4-BE49-F238E27FC236}">
                <a16:creationId xmlns:a16="http://schemas.microsoft.com/office/drawing/2014/main" id="{512ADE0D-3391-374E-1C93-B35846FD0410}"/>
              </a:ext>
            </a:extLst>
          </p:cNvPr>
          <p:cNvGrpSpPr/>
          <p:nvPr/>
        </p:nvGrpSpPr>
        <p:grpSpPr>
          <a:xfrm>
            <a:off x="8513457" y="2727671"/>
            <a:ext cx="214656" cy="90889"/>
            <a:chOff x="8046317" y="952959"/>
            <a:chExt cx="193749" cy="90889"/>
          </a:xfrm>
        </p:grpSpPr>
        <p:cxnSp>
          <p:nvCxnSpPr>
            <p:cNvPr id="72" name="Straight Connector 71">
              <a:extLst>
                <a:ext uri="{FF2B5EF4-FFF2-40B4-BE49-F238E27FC236}">
                  <a16:creationId xmlns:a16="http://schemas.microsoft.com/office/drawing/2014/main" id="{37C0DF2D-E18D-161A-E1A6-82EEB612CE84}"/>
                </a:ext>
              </a:extLst>
            </p:cNvPr>
            <p:cNvCxnSpPr/>
            <p:nvPr/>
          </p:nvCxnSpPr>
          <p:spPr bwMode="auto">
            <a:xfrm>
              <a:off x="8046317" y="1000918"/>
              <a:ext cx="193749" cy="0"/>
            </a:xfrm>
            <a:prstGeom prst="line">
              <a:avLst/>
            </a:prstGeom>
            <a:noFill/>
            <a:ln w="28575" cap="flat" cmpd="sng" algn="ctr">
              <a:solidFill>
                <a:schemeClr val="accent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7D169BF6-28BB-1DAC-8B2B-01F490F15B99}"/>
                </a:ext>
              </a:extLst>
            </p:cNvPr>
            <p:cNvCxnSpPr/>
            <p:nvPr/>
          </p:nvCxnSpPr>
          <p:spPr bwMode="auto">
            <a:xfrm>
              <a:off x="8046317" y="952959"/>
              <a:ext cx="0" cy="90889"/>
            </a:xfrm>
            <a:prstGeom prst="line">
              <a:avLst/>
            </a:prstGeom>
            <a:noFill/>
            <a:ln w="28575" cap="flat" cmpd="sng" algn="ctr">
              <a:solidFill>
                <a:schemeClr val="accent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A100F7AE-D65C-6EB8-88C2-770FA581C66C}"/>
                </a:ext>
              </a:extLst>
            </p:cNvPr>
            <p:cNvCxnSpPr/>
            <p:nvPr/>
          </p:nvCxnSpPr>
          <p:spPr bwMode="auto">
            <a:xfrm>
              <a:off x="8239112" y="952959"/>
              <a:ext cx="0" cy="90889"/>
            </a:xfrm>
            <a:prstGeom prst="line">
              <a:avLst/>
            </a:prstGeom>
            <a:noFill/>
            <a:ln w="28575" cap="flat" cmpd="sng" algn="ctr">
              <a:solidFill>
                <a:schemeClr val="accent1"/>
              </a:solidFill>
              <a:prstDash val="solid"/>
              <a:round/>
              <a:headEnd type="none" w="med" len="med"/>
              <a:tailEnd type="none" w="med" len="med"/>
            </a:ln>
            <a:effectLst/>
          </p:spPr>
        </p:cxnSp>
      </p:grpSp>
      <p:grpSp>
        <p:nvGrpSpPr>
          <p:cNvPr id="75" name="Group 74">
            <a:extLst>
              <a:ext uri="{FF2B5EF4-FFF2-40B4-BE49-F238E27FC236}">
                <a16:creationId xmlns:a16="http://schemas.microsoft.com/office/drawing/2014/main" id="{CFC46ADC-9877-01AC-37A9-22C1E7467DD9}"/>
              </a:ext>
            </a:extLst>
          </p:cNvPr>
          <p:cNvGrpSpPr/>
          <p:nvPr/>
        </p:nvGrpSpPr>
        <p:grpSpPr>
          <a:xfrm>
            <a:off x="8433584" y="3091227"/>
            <a:ext cx="214656" cy="90889"/>
            <a:chOff x="8046317" y="952959"/>
            <a:chExt cx="193749" cy="90889"/>
          </a:xfrm>
        </p:grpSpPr>
        <p:cxnSp>
          <p:nvCxnSpPr>
            <p:cNvPr id="76" name="Straight Connector 75">
              <a:extLst>
                <a:ext uri="{FF2B5EF4-FFF2-40B4-BE49-F238E27FC236}">
                  <a16:creationId xmlns:a16="http://schemas.microsoft.com/office/drawing/2014/main" id="{B34E74BA-4AE3-0D28-0F38-80375BF2CB64}"/>
                </a:ext>
              </a:extLst>
            </p:cNvPr>
            <p:cNvCxnSpPr/>
            <p:nvPr/>
          </p:nvCxnSpPr>
          <p:spPr bwMode="auto">
            <a:xfrm>
              <a:off x="8046317" y="1000918"/>
              <a:ext cx="193749" cy="0"/>
            </a:xfrm>
            <a:prstGeom prst="line">
              <a:avLst/>
            </a:prstGeom>
            <a:noFill/>
            <a:ln w="28575" cap="flat" cmpd="sng" algn="ctr">
              <a:solidFill>
                <a:schemeClr val="accent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9540DC25-0817-B8F9-C2DE-B695AC558CB6}"/>
                </a:ext>
              </a:extLst>
            </p:cNvPr>
            <p:cNvCxnSpPr/>
            <p:nvPr/>
          </p:nvCxnSpPr>
          <p:spPr bwMode="auto">
            <a:xfrm>
              <a:off x="8046317" y="952959"/>
              <a:ext cx="0" cy="90889"/>
            </a:xfrm>
            <a:prstGeom prst="line">
              <a:avLst/>
            </a:prstGeom>
            <a:noFill/>
            <a:ln w="28575" cap="flat" cmpd="sng" algn="ctr">
              <a:solidFill>
                <a:schemeClr val="accent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3162477D-4B52-1795-0ECB-65CD27D128FC}"/>
                </a:ext>
              </a:extLst>
            </p:cNvPr>
            <p:cNvCxnSpPr/>
            <p:nvPr/>
          </p:nvCxnSpPr>
          <p:spPr bwMode="auto">
            <a:xfrm>
              <a:off x="8239112" y="952959"/>
              <a:ext cx="0" cy="90889"/>
            </a:xfrm>
            <a:prstGeom prst="line">
              <a:avLst/>
            </a:prstGeom>
            <a:noFill/>
            <a:ln w="28575" cap="flat" cmpd="sng" algn="ctr">
              <a:solidFill>
                <a:schemeClr val="accent1"/>
              </a:solidFill>
              <a:prstDash val="solid"/>
              <a:round/>
              <a:headEnd type="none" w="med" len="med"/>
              <a:tailEnd type="none" w="med" len="med"/>
            </a:ln>
            <a:effectLst/>
          </p:spPr>
        </p:cxnSp>
      </p:grpSp>
      <p:grpSp>
        <p:nvGrpSpPr>
          <p:cNvPr id="79" name="Group 78">
            <a:extLst>
              <a:ext uri="{FF2B5EF4-FFF2-40B4-BE49-F238E27FC236}">
                <a16:creationId xmlns:a16="http://schemas.microsoft.com/office/drawing/2014/main" id="{FC6CBE84-9944-AB35-A7DF-B26D1F8FD493}"/>
              </a:ext>
            </a:extLst>
          </p:cNvPr>
          <p:cNvGrpSpPr/>
          <p:nvPr/>
        </p:nvGrpSpPr>
        <p:grpSpPr>
          <a:xfrm>
            <a:off x="8463880" y="3270251"/>
            <a:ext cx="263175" cy="90889"/>
            <a:chOff x="8046317" y="952959"/>
            <a:chExt cx="193749" cy="90889"/>
          </a:xfrm>
        </p:grpSpPr>
        <p:cxnSp>
          <p:nvCxnSpPr>
            <p:cNvPr id="80" name="Straight Connector 79">
              <a:extLst>
                <a:ext uri="{FF2B5EF4-FFF2-40B4-BE49-F238E27FC236}">
                  <a16:creationId xmlns:a16="http://schemas.microsoft.com/office/drawing/2014/main" id="{6E7EFF10-ED77-56FD-CF3B-046A22360541}"/>
                </a:ext>
              </a:extLst>
            </p:cNvPr>
            <p:cNvCxnSpPr/>
            <p:nvPr/>
          </p:nvCxnSpPr>
          <p:spPr bwMode="auto">
            <a:xfrm>
              <a:off x="8046317" y="1000918"/>
              <a:ext cx="193749" cy="0"/>
            </a:xfrm>
            <a:prstGeom prst="line">
              <a:avLst/>
            </a:prstGeom>
            <a:noFill/>
            <a:ln w="28575" cap="flat" cmpd="sng" algn="ctr">
              <a:solidFill>
                <a:schemeClr val="accent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B1D190EE-506F-A425-4E26-E9D79F3404FF}"/>
                </a:ext>
              </a:extLst>
            </p:cNvPr>
            <p:cNvCxnSpPr/>
            <p:nvPr/>
          </p:nvCxnSpPr>
          <p:spPr bwMode="auto">
            <a:xfrm>
              <a:off x="8046317" y="952959"/>
              <a:ext cx="0" cy="90889"/>
            </a:xfrm>
            <a:prstGeom prst="line">
              <a:avLst/>
            </a:prstGeom>
            <a:noFill/>
            <a:ln w="28575" cap="flat" cmpd="sng" algn="ctr">
              <a:solidFill>
                <a:schemeClr val="accent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DF3309B3-3D4B-2445-E767-B2CAEA6178D0}"/>
                </a:ext>
              </a:extLst>
            </p:cNvPr>
            <p:cNvCxnSpPr/>
            <p:nvPr/>
          </p:nvCxnSpPr>
          <p:spPr bwMode="auto">
            <a:xfrm>
              <a:off x="8239112" y="952959"/>
              <a:ext cx="0" cy="90889"/>
            </a:xfrm>
            <a:prstGeom prst="line">
              <a:avLst/>
            </a:prstGeom>
            <a:noFill/>
            <a:ln w="28575" cap="flat" cmpd="sng" algn="ctr">
              <a:solidFill>
                <a:schemeClr val="accent1"/>
              </a:solidFill>
              <a:prstDash val="solid"/>
              <a:round/>
              <a:headEnd type="none" w="med" len="med"/>
              <a:tailEnd type="none" w="med" len="med"/>
            </a:ln>
            <a:effectLst/>
          </p:spPr>
        </p:cxnSp>
      </p:grpSp>
      <p:grpSp>
        <p:nvGrpSpPr>
          <p:cNvPr id="83" name="Group 82">
            <a:extLst>
              <a:ext uri="{FF2B5EF4-FFF2-40B4-BE49-F238E27FC236}">
                <a16:creationId xmlns:a16="http://schemas.microsoft.com/office/drawing/2014/main" id="{3233BAA0-365F-1169-8EE1-52D20F1C6949}"/>
              </a:ext>
            </a:extLst>
          </p:cNvPr>
          <p:cNvGrpSpPr/>
          <p:nvPr/>
        </p:nvGrpSpPr>
        <p:grpSpPr>
          <a:xfrm>
            <a:off x="8433584" y="3631054"/>
            <a:ext cx="292175" cy="90889"/>
            <a:chOff x="8046317" y="952959"/>
            <a:chExt cx="193749" cy="90889"/>
          </a:xfrm>
        </p:grpSpPr>
        <p:cxnSp>
          <p:nvCxnSpPr>
            <p:cNvPr id="84" name="Straight Connector 83">
              <a:extLst>
                <a:ext uri="{FF2B5EF4-FFF2-40B4-BE49-F238E27FC236}">
                  <a16:creationId xmlns:a16="http://schemas.microsoft.com/office/drawing/2014/main" id="{FC15011F-80A9-547A-512D-AFF5B9DA61C7}"/>
                </a:ext>
              </a:extLst>
            </p:cNvPr>
            <p:cNvCxnSpPr/>
            <p:nvPr/>
          </p:nvCxnSpPr>
          <p:spPr bwMode="auto">
            <a:xfrm>
              <a:off x="8046317" y="1000918"/>
              <a:ext cx="193749" cy="0"/>
            </a:xfrm>
            <a:prstGeom prst="line">
              <a:avLst/>
            </a:prstGeom>
            <a:noFill/>
            <a:ln w="28575" cap="flat" cmpd="sng" algn="ctr">
              <a:solidFill>
                <a:schemeClr val="accent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D3782A98-1191-B622-1438-E524F2087B3F}"/>
                </a:ext>
              </a:extLst>
            </p:cNvPr>
            <p:cNvCxnSpPr/>
            <p:nvPr/>
          </p:nvCxnSpPr>
          <p:spPr bwMode="auto">
            <a:xfrm>
              <a:off x="8046317" y="952959"/>
              <a:ext cx="0" cy="90889"/>
            </a:xfrm>
            <a:prstGeom prst="line">
              <a:avLst/>
            </a:prstGeom>
            <a:noFill/>
            <a:ln w="28575" cap="flat" cmpd="sng" algn="ctr">
              <a:solidFill>
                <a:schemeClr val="accent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B89C1B82-F402-8BEF-A34B-65BA8D9A2821}"/>
                </a:ext>
              </a:extLst>
            </p:cNvPr>
            <p:cNvCxnSpPr/>
            <p:nvPr/>
          </p:nvCxnSpPr>
          <p:spPr bwMode="auto">
            <a:xfrm>
              <a:off x="8239112" y="952959"/>
              <a:ext cx="0" cy="90889"/>
            </a:xfrm>
            <a:prstGeom prst="line">
              <a:avLst/>
            </a:prstGeom>
            <a:noFill/>
            <a:ln w="28575" cap="flat" cmpd="sng" algn="ctr">
              <a:solidFill>
                <a:schemeClr val="accent1"/>
              </a:solidFill>
              <a:prstDash val="solid"/>
              <a:round/>
              <a:headEnd type="none" w="med" len="med"/>
              <a:tailEnd type="none" w="med" len="med"/>
            </a:ln>
            <a:effectLst/>
          </p:spPr>
        </p:cxnSp>
      </p:grpSp>
      <p:grpSp>
        <p:nvGrpSpPr>
          <p:cNvPr id="87" name="Group 86">
            <a:extLst>
              <a:ext uri="{FF2B5EF4-FFF2-40B4-BE49-F238E27FC236}">
                <a16:creationId xmlns:a16="http://schemas.microsoft.com/office/drawing/2014/main" id="{6CFA1CDD-A356-5DA5-90E8-A4198A0AA6C3}"/>
              </a:ext>
            </a:extLst>
          </p:cNvPr>
          <p:cNvGrpSpPr/>
          <p:nvPr/>
        </p:nvGrpSpPr>
        <p:grpSpPr>
          <a:xfrm>
            <a:off x="8458372" y="3807324"/>
            <a:ext cx="184893" cy="90889"/>
            <a:chOff x="8046317" y="952959"/>
            <a:chExt cx="193749" cy="90889"/>
          </a:xfrm>
        </p:grpSpPr>
        <p:cxnSp>
          <p:nvCxnSpPr>
            <p:cNvPr id="88" name="Straight Connector 87">
              <a:extLst>
                <a:ext uri="{FF2B5EF4-FFF2-40B4-BE49-F238E27FC236}">
                  <a16:creationId xmlns:a16="http://schemas.microsoft.com/office/drawing/2014/main" id="{0D57AC89-2ADF-B9B2-6ED1-1D72F4387CE1}"/>
                </a:ext>
              </a:extLst>
            </p:cNvPr>
            <p:cNvCxnSpPr/>
            <p:nvPr/>
          </p:nvCxnSpPr>
          <p:spPr bwMode="auto">
            <a:xfrm>
              <a:off x="8046317" y="1000918"/>
              <a:ext cx="193749" cy="0"/>
            </a:xfrm>
            <a:prstGeom prst="line">
              <a:avLst/>
            </a:prstGeom>
            <a:noFill/>
            <a:ln w="28575" cap="flat" cmpd="sng" algn="ctr">
              <a:solidFill>
                <a:schemeClr val="accent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9594ED84-C0AA-4B92-5C35-1F3689787908}"/>
                </a:ext>
              </a:extLst>
            </p:cNvPr>
            <p:cNvCxnSpPr/>
            <p:nvPr/>
          </p:nvCxnSpPr>
          <p:spPr bwMode="auto">
            <a:xfrm>
              <a:off x="8046317" y="952959"/>
              <a:ext cx="0" cy="90889"/>
            </a:xfrm>
            <a:prstGeom prst="line">
              <a:avLst/>
            </a:prstGeom>
            <a:noFill/>
            <a:ln w="28575" cap="flat" cmpd="sng" algn="ctr">
              <a:solidFill>
                <a:schemeClr val="accent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61DE37BA-776E-C3C3-1355-C70E4B3DB51D}"/>
                </a:ext>
              </a:extLst>
            </p:cNvPr>
            <p:cNvCxnSpPr/>
            <p:nvPr/>
          </p:nvCxnSpPr>
          <p:spPr bwMode="auto">
            <a:xfrm>
              <a:off x="8239112" y="952959"/>
              <a:ext cx="0" cy="90889"/>
            </a:xfrm>
            <a:prstGeom prst="line">
              <a:avLst/>
            </a:prstGeom>
            <a:noFill/>
            <a:ln w="28575" cap="flat" cmpd="sng" algn="ctr">
              <a:solidFill>
                <a:schemeClr val="accent1"/>
              </a:solidFill>
              <a:prstDash val="solid"/>
              <a:round/>
              <a:headEnd type="none" w="med" len="med"/>
              <a:tailEnd type="none" w="med" len="med"/>
            </a:ln>
            <a:effectLst/>
          </p:spPr>
        </p:cxnSp>
      </p:grpSp>
      <p:grpSp>
        <p:nvGrpSpPr>
          <p:cNvPr id="91" name="Group 90">
            <a:extLst>
              <a:ext uri="{FF2B5EF4-FFF2-40B4-BE49-F238E27FC236}">
                <a16:creationId xmlns:a16="http://schemas.microsoft.com/office/drawing/2014/main" id="{6E99EB5B-1661-6527-81B5-9E73F635479C}"/>
              </a:ext>
            </a:extLst>
          </p:cNvPr>
          <p:cNvGrpSpPr/>
          <p:nvPr/>
        </p:nvGrpSpPr>
        <p:grpSpPr>
          <a:xfrm>
            <a:off x="8378499" y="4170881"/>
            <a:ext cx="292174" cy="90889"/>
            <a:chOff x="8046317" y="952959"/>
            <a:chExt cx="193749" cy="90889"/>
          </a:xfrm>
        </p:grpSpPr>
        <p:cxnSp>
          <p:nvCxnSpPr>
            <p:cNvPr id="92" name="Straight Connector 91">
              <a:extLst>
                <a:ext uri="{FF2B5EF4-FFF2-40B4-BE49-F238E27FC236}">
                  <a16:creationId xmlns:a16="http://schemas.microsoft.com/office/drawing/2014/main" id="{AC213EA5-1B11-89D4-0FAA-D07A3DB3BBD1}"/>
                </a:ext>
              </a:extLst>
            </p:cNvPr>
            <p:cNvCxnSpPr/>
            <p:nvPr/>
          </p:nvCxnSpPr>
          <p:spPr bwMode="auto">
            <a:xfrm>
              <a:off x="8046317" y="1000918"/>
              <a:ext cx="193749" cy="0"/>
            </a:xfrm>
            <a:prstGeom prst="line">
              <a:avLst/>
            </a:prstGeom>
            <a:noFill/>
            <a:ln w="28575" cap="flat" cmpd="sng" algn="ctr">
              <a:solidFill>
                <a:schemeClr val="accent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4EFEE778-EB38-B92C-1AA1-07AEF5BC3925}"/>
                </a:ext>
              </a:extLst>
            </p:cNvPr>
            <p:cNvCxnSpPr/>
            <p:nvPr/>
          </p:nvCxnSpPr>
          <p:spPr bwMode="auto">
            <a:xfrm>
              <a:off x="8046317" y="952959"/>
              <a:ext cx="0" cy="90889"/>
            </a:xfrm>
            <a:prstGeom prst="line">
              <a:avLst/>
            </a:prstGeom>
            <a:noFill/>
            <a:ln w="28575" cap="flat" cmpd="sng" algn="ctr">
              <a:solidFill>
                <a:schemeClr val="accent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323C4D5D-3B9A-19B2-D105-BFBA5433BFF0}"/>
                </a:ext>
              </a:extLst>
            </p:cNvPr>
            <p:cNvCxnSpPr/>
            <p:nvPr/>
          </p:nvCxnSpPr>
          <p:spPr bwMode="auto">
            <a:xfrm>
              <a:off x="8239112" y="952959"/>
              <a:ext cx="0" cy="90889"/>
            </a:xfrm>
            <a:prstGeom prst="line">
              <a:avLst/>
            </a:prstGeom>
            <a:noFill/>
            <a:ln w="28575" cap="flat" cmpd="sng" algn="ctr">
              <a:solidFill>
                <a:schemeClr val="accent1"/>
              </a:solidFill>
              <a:prstDash val="solid"/>
              <a:round/>
              <a:headEnd type="none" w="med" len="med"/>
              <a:tailEnd type="none" w="med" len="med"/>
            </a:ln>
            <a:effectLst/>
          </p:spPr>
        </p:cxnSp>
      </p:grpSp>
      <p:grpSp>
        <p:nvGrpSpPr>
          <p:cNvPr id="95" name="Group 94">
            <a:extLst>
              <a:ext uri="{FF2B5EF4-FFF2-40B4-BE49-F238E27FC236}">
                <a16:creationId xmlns:a16="http://schemas.microsoft.com/office/drawing/2014/main" id="{A75969C0-7802-8F14-DE6E-5DE75044D728}"/>
              </a:ext>
            </a:extLst>
          </p:cNvPr>
          <p:cNvGrpSpPr/>
          <p:nvPr/>
        </p:nvGrpSpPr>
        <p:grpSpPr>
          <a:xfrm>
            <a:off x="8499685" y="4355413"/>
            <a:ext cx="176580" cy="90889"/>
            <a:chOff x="8046317" y="952959"/>
            <a:chExt cx="193749" cy="90889"/>
          </a:xfrm>
        </p:grpSpPr>
        <p:cxnSp>
          <p:nvCxnSpPr>
            <p:cNvPr id="96" name="Straight Connector 95">
              <a:extLst>
                <a:ext uri="{FF2B5EF4-FFF2-40B4-BE49-F238E27FC236}">
                  <a16:creationId xmlns:a16="http://schemas.microsoft.com/office/drawing/2014/main" id="{192E3813-DC19-47A7-8D2F-D1EA7AC8D5EA}"/>
                </a:ext>
              </a:extLst>
            </p:cNvPr>
            <p:cNvCxnSpPr/>
            <p:nvPr/>
          </p:nvCxnSpPr>
          <p:spPr bwMode="auto">
            <a:xfrm>
              <a:off x="8046317" y="1000918"/>
              <a:ext cx="193749" cy="0"/>
            </a:xfrm>
            <a:prstGeom prst="line">
              <a:avLst/>
            </a:prstGeom>
            <a:noFill/>
            <a:ln w="28575" cap="flat" cmpd="sng" algn="ctr">
              <a:solidFill>
                <a:schemeClr val="accent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6383A27D-FA9F-8FAE-28DC-2076DBB5C083}"/>
                </a:ext>
              </a:extLst>
            </p:cNvPr>
            <p:cNvCxnSpPr/>
            <p:nvPr/>
          </p:nvCxnSpPr>
          <p:spPr bwMode="auto">
            <a:xfrm>
              <a:off x="8046317" y="952959"/>
              <a:ext cx="0" cy="90889"/>
            </a:xfrm>
            <a:prstGeom prst="line">
              <a:avLst/>
            </a:prstGeom>
            <a:noFill/>
            <a:ln w="28575" cap="flat" cmpd="sng" algn="ctr">
              <a:solidFill>
                <a:schemeClr val="accent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F2B6BBB1-27DD-6F24-7925-71A854EC6566}"/>
                </a:ext>
              </a:extLst>
            </p:cNvPr>
            <p:cNvCxnSpPr/>
            <p:nvPr/>
          </p:nvCxnSpPr>
          <p:spPr bwMode="auto">
            <a:xfrm>
              <a:off x="8239112" y="952959"/>
              <a:ext cx="0" cy="90889"/>
            </a:xfrm>
            <a:prstGeom prst="line">
              <a:avLst/>
            </a:prstGeom>
            <a:noFill/>
            <a:ln w="28575" cap="flat" cmpd="sng" algn="ctr">
              <a:solidFill>
                <a:schemeClr val="accent1"/>
              </a:solidFill>
              <a:prstDash val="solid"/>
              <a:round/>
              <a:headEnd type="none" w="med" len="med"/>
              <a:tailEnd type="none" w="med" len="med"/>
            </a:ln>
            <a:effectLst/>
          </p:spPr>
        </p:cxnSp>
      </p:grpSp>
      <p:grpSp>
        <p:nvGrpSpPr>
          <p:cNvPr id="99" name="Group 98">
            <a:extLst>
              <a:ext uri="{FF2B5EF4-FFF2-40B4-BE49-F238E27FC236}">
                <a16:creationId xmlns:a16="http://schemas.microsoft.com/office/drawing/2014/main" id="{C178B6D8-6A49-334F-5865-86DA38CAECED}"/>
              </a:ext>
            </a:extLst>
          </p:cNvPr>
          <p:cNvGrpSpPr/>
          <p:nvPr/>
        </p:nvGrpSpPr>
        <p:grpSpPr>
          <a:xfrm>
            <a:off x="8301381" y="4729986"/>
            <a:ext cx="292171" cy="90889"/>
            <a:chOff x="8046317" y="952959"/>
            <a:chExt cx="193749" cy="90889"/>
          </a:xfrm>
        </p:grpSpPr>
        <p:cxnSp>
          <p:nvCxnSpPr>
            <p:cNvPr id="100" name="Straight Connector 99">
              <a:extLst>
                <a:ext uri="{FF2B5EF4-FFF2-40B4-BE49-F238E27FC236}">
                  <a16:creationId xmlns:a16="http://schemas.microsoft.com/office/drawing/2014/main" id="{AE12DE2A-341F-89F0-BF67-2F451220162D}"/>
                </a:ext>
              </a:extLst>
            </p:cNvPr>
            <p:cNvCxnSpPr/>
            <p:nvPr/>
          </p:nvCxnSpPr>
          <p:spPr bwMode="auto">
            <a:xfrm>
              <a:off x="8046317" y="1000918"/>
              <a:ext cx="193749" cy="0"/>
            </a:xfrm>
            <a:prstGeom prst="line">
              <a:avLst/>
            </a:prstGeom>
            <a:noFill/>
            <a:ln w="28575" cap="flat" cmpd="sng" algn="ctr">
              <a:solidFill>
                <a:schemeClr val="accent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3D38D1B4-5C21-E4A7-40EA-0462396AC5AF}"/>
                </a:ext>
              </a:extLst>
            </p:cNvPr>
            <p:cNvCxnSpPr/>
            <p:nvPr/>
          </p:nvCxnSpPr>
          <p:spPr bwMode="auto">
            <a:xfrm>
              <a:off x="8046317" y="952959"/>
              <a:ext cx="0" cy="90889"/>
            </a:xfrm>
            <a:prstGeom prst="line">
              <a:avLst/>
            </a:prstGeom>
            <a:noFill/>
            <a:ln w="28575" cap="flat" cmpd="sng" algn="ctr">
              <a:solidFill>
                <a:schemeClr val="accent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6FB9E972-82AA-3672-7289-1F987402C552}"/>
                </a:ext>
              </a:extLst>
            </p:cNvPr>
            <p:cNvCxnSpPr/>
            <p:nvPr/>
          </p:nvCxnSpPr>
          <p:spPr bwMode="auto">
            <a:xfrm>
              <a:off x="8239112" y="952959"/>
              <a:ext cx="0" cy="90889"/>
            </a:xfrm>
            <a:prstGeom prst="line">
              <a:avLst/>
            </a:prstGeom>
            <a:noFill/>
            <a:ln w="28575" cap="flat" cmpd="sng" algn="ctr">
              <a:solidFill>
                <a:schemeClr val="accent1"/>
              </a:solidFill>
              <a:prstDash val="solid"/>
              <a:round/>
              <a:headEnd type="none" w="med" len="med"/>
              <a:tailEnd type="none" w="med" len="med"/>
            </a:ln>
            <a:effectLst/>
          </p:spPr>
        </p:cxnSp>
      </p:grpSp>
      <p:grpSp>
        <p:nvGrpSpPr>
          <p:cNvPr id="103" name="Group 102">
            <a:extLst>
              <a:ext uri="{FF2B5EF4-FFF2-40B4-BE49-F238E27FC236}">
                <a16:creationId xmlns:a16="http://schemas.microsoft.com/office/drawing/2014/main" id="{E12245B8-0FB0-E918-1AF2-E10A6B99828B}"/>
              </a:ext>
            </a:extLst>
          </p:cNvPr>
          <p:cNvGrpSpPr/>
          <p:nvPr/>
        </p:nvGrpSpPr>
        <p:grpSpPr>
          <a:xfrm>
            <a:off x="8466634" y="4907888"/>
            <a:ext cx="242807" cy="90889"/>
            <a:chOff x="8046317" y="952959"/>
            <a:chExt cx="193749" cy="90889"/>
          </a:xfrm>
        </p:grpSpPr>
        <p:cxnSp>
          <p:nvCxnSpPr>
            <p:cNvPr id="104" name="Straight Connector 103">
              <a:extLst>
                <a:ext uri="{FF2B5EF4-FFF2-40B4-BE49-F238E27FC236}">
                  <a16:creationId xmlns:a16="http://schemas.microsoft.com/office/drawing/2014/main" id="{C11900A3-B66B-5B45-CB1B-9F2F5814D309}"/>
                </a:ext>
              </a:extLst>
            </p:cNvPr>
            <p:cNvCxnSpPr/>
            <p:nvPr/>
          </p:nvCxnSpPr>
          <p:spPr bwMode="auto">
            <a:xfrm>
              <a:off x="8046317" y="1000918"/>
              <a:ext cx="193749" cy="0"/>
            </a:xfrm>
            <a:prstGeom prst="line">
              <a:avLst/>
            </a:prstGeom>
            <a:noFill/>
            <a:ln w="28575" cap="flat" cmpd="sng" algn="ctr">
              <a:solidFill>
                <a:schemeClr val="accent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9D71549F-80D1-4BBC-EB50-25D15A2DCFB1}"/>
                </a:ext>
              </a:extLst>
            </p:cNvPr>
            <p:cNvCxnSpPr/>
            <p:nvPr/>
          </p:nvCxnSpPr>
          <p:spPr bwMode="auto">
            <a:xfrm>
              <a:off x="8046317" y="952959"/>
              <a:ext cx="0" cy="90889"/>
            </a:xfrm>
            <a:prstGeom prst="line">
              <a:avLst/>
            </a:prstGeom>
            <a:noFill/>
            <a:ln w="28575" cap="flat" cmpd="sng" algn="ctr">
              <a:solidFill>
                <a:schemeClr val="accent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91D31FF1-E9EB-9AD8-70B4-DA2E93892580}"/>
                </a:ext>
              </a:extLst>
            </p:cNvPr>
            <p:cNvCxnSpPr/>
            <p:nvPr/>
          </p:nvCxnSpPr>
          <p:spPr bwMode="auto">
            <a:xfrm>
              <a:off x="8239112" y="952959"/>
              <a:ext cx="0" cy="90889"/>
            </a:xfrm>
            <a:prstGeom prst="line">
              <a:avLst/>
            </a:prstGeom>
            <a:noFill/>
            <a:ln w="28575" cap="flat" cmpd="sng" algn="ctr">
              <a:solidFill>
                <a:schemeClr val="accent1"/>
              </a:solidFill>
              <a:prstDash val="solid"/>
              <a:round/>
              <a:headEnd type="none" w="med" len="med"/>
              <a:tailEnd type="none" w="med" len="med"/>
            </a:ln>
            <a:effectLst/>
          </p:spPr>
        </p:cxnSp>
      </p:grpSp>
      <p:grpSp>
        <p:nvGrpSpPr>
          <p:cNvPr id="107" name="Group 106">
            <a:extLst>
              <a:ext uri="{FF2B5EF4-FFF2-40B4-BE49-F238E27FC236}">
                <a16:creationId xmlns:a16="http://schemas.microsoft.com/office/drawing/2014/main" id="{8222A883-EE03-C2D9-A482-237B5CBE5A21}"/>
              </a:ext>
            </a:extLst>
          </p:cNvPr>
          <p:cNvGrpSpPr/>
          <p:nvPr/>
        </p:nvGrpSpPr>
        <p:grpSpPr>
          <a:xfrm>
            <a:off x="8483160" y="5097929"/>
            <a:ext cx="281156" cy="90889"/>
            <a:chOff x="8046317" y="952959"/>
            <a:chExt cx="193749" cy="90889"/>
          </a:xfrm>
        </p:grpSpPr>
        <p:cxnSp>
          <p:nvCxnSpPr>
            <p:cNvPr id="108" name="Straight Connector 107">
              <a:extLst>
                <a:ext uri="{FF2B5EF4-FFF2-40B4-BE49-F238E27FC236}">
                  <a16:creationId xmlns:a16="http://schemas.microsoft.com/office/drawing/2014/main" id="{1BA865EC-577B-3A73-3C4D-8C9A9DBC0FC2}"/>
                </a:ext>
              </a:extLst>
            </p:cNvPr>
            <p:cNvCxnSpPr/>
            <p:nvPr/>
          </p:nvCxnSpPr>
          <p:spPr bwMode="auto">
            <a:xfrm>
              <a:off x="8046317" y="1000918"/>
              <a:ext cx="193749" cy="0"/>
            </a:xfrm>
            <a:prstGeom prst="line">
              <a:avLst/>
            </a:prstGeom>
            <a:noFill/>
            <a:ln w="28575" cap="flat" cmpd="sng" algn="ctr">
              <a:solidFill>
                <a:schemeClr val="accent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552949AC-5529-A708-16D0-0B592046701D}"/>
                </a:ext>
              </a:extLst>
            </p:cNvPr>
            <p:cNvCxnSpPr/>
            <p:nvPr/>
          </p:nvCxnSpPr>
          <p:spPr bwMode="auto">
            <a:xfrm>
              <a:off x="8046317" y="952959"/>
              <a:ext cx="0" cy="90889"/>
            </a:xfrm>
            <a:prstGeom prst="line">
              <a:avLst/>
            </a:prstGeom>
            <a:noFill/>
            <a:ln w="28575" cap="flat" cmpd="sng" algn="ctr">
              <a:solidFill>
                <a:schemeClr val="accent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4B9E3E2E-A06F-0514-450B-ED7FD7817150}"/>
                </a:ext>
              </a:extLst>
            </p:cNvPr>
            <p:cNvCxnSpPr/>
            <p:nvPr/>
          </p:nvCxnSpPr>
          <p:spPr bwMode="auto">
            <a:xfrm>
              <a:off x="8239112" y="952959"/>
              <a:ext cx="0" cy="90889"/>
            </a:xfrm>
            <a:prstGeom prst="line">
              <a:avLst/>
            </a:prstGeom>
            <a:noFill/>
            <a:ln w="28575" cap="flat" cmpd="sng" algn="ctr">
              <a:solidFill>
                <a:schemeClr val="accent1"/>
              </a:solidFill>
              <a:prstDash val="solid"/>
              <a:round/>
              <a:headEnd type="none" w="med" len="med"/>
              <a:tailEnd type="none" w="med" len="med"/>
            </a:ln>
            <a:effectLst/>
          </p:spPr>
        </p:cxnSp>
      </p:grpSp>
      <p:grpSp>
        <p:nvGrpSpPr>
          <p:cNvPr id="111" name="Group 110">
            <a:extLst>
              <a:ext uri="{FF2B5EF4-FFF2-40B4-BE49-F238E27FC236}">
                <a16:creationId xmlns:a16="http://schemas.microsoft.com/office/drawing/2014/main" id="{1FC6A603-49FD-5EA0-5F00-34958982B3CB}"/>
              </a:ext>
            </a:extLst>
          </p:cNvPr>
          <p:cNvGrpSpPr/>
          <p:nvPr/>
        </p:nvGrpSpPr>
        <p:grpSpPr>
          <a:xfrm>
            <a:off x="8458372" y="5458731"/>
            <a:ext cx="189489" cy="90889"/>
            <a:chOff x="8046317" y="952959"/>
            <a:chExt cx="193749" cy="90889"/>
          </a:xfrm>
        </p:grpSpPr>
        <p:cxnSp>
          <p:nvCxnSpPr>
            <p:cNvPr id="112" name="Straight Connector 111">
              <a:extLst>
                <a:ext uri="{FF2B5EF4-FFF2-40B4-BE49-F238E27FC236}">
                  <a16:creationId xmlns:a16="http://schemas.microsoft.com/office/drawing/2014/main" id="{052D80DE-3CE1-75A1-4F64-4B17E5B56A9A}"/>
                </a:ext>
              </a:extLst>
            </p:cNvPr>
            <p:cNvCxnSpPr/>
            <p:nvPr/>
          </p:nvCxnSpPr>
          <p:spPr bwMode="auto">
            <a:xfrm>
              <a:off x="8046317" y="1000918"/>
              <a:ext cx="193749" cy="0"/>
            </a:xfrm>
            <a:prstGeom prst="line">
              <a:avLst/>
            </a:prstGeom>
            <a:noFill/>
            <a:ln w="28575" cap="flat" cmpd="sng" algn="ctr">
              <a:solidFill>
                <a:schemeClr val="accent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0FEA5C95-67F1-C323-0E7D-9F74C2DFA606}"/>
                </a:ext>
              </a:extLst>
            </p:cNvPr>
            <p:cNvCxnSpPr/>
            <p:nvPr/>
          </p:nvCxnSpPr>
          <p:spPr bwMode="auto">
            <a:xfrm>
              <a:off x="8046317" y="952959"/>
              <a:ext cx="0" cy="90889"/>
            </a:xfrm>
            <a:prstGeom prst="line">
              <a:avLst/>
            </a:prstGeom>
            <a:noFill/>
            <a:ln w="28575" cap="flat" cmpd="sng" algn="ctr">
              <a:solidFill>
                <a:schemeClr val="accent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180888FE-AFB7-1580-6115-CBAD569318EB}"/>
                </a:ext>
              </a:extLst>
            </p:cNvPr>
            <p:cNvCxnSpPr/>
            <p:nvPr/>
          </p:nvCxnSpPr>
          <p:spPr bwMode="auto">
            <a:xfrm>
              <a:off x="8239112" y="952959"/>
              <a:ext cx="0" cy="90889"/>
            </a:xfrm>
            <a:prstGeom prst="line">
              <a:avLst/>
            </a:prstGeom>
            <a:noFill/>
            <a:ln w="28575" cap="flat" cmpd="sng" algn="ctr">
              <a:solidFill>
                <a:schemeClr val="accent1"/>
              </a:solidFill>
              <a:prstDash val="solid"/>
              <a:round/>
              <a:headEnd type="none" w="med" len="med"/>
              <a:tailEnd type="none" w="med" len="med"/>
            </a:ln>
            <a:effectLst/>
          </p:spPr>
        </p:cxnSp>
      </p:grpSp>
      <p:grpSp>
        <p:nvGrpSpPr>
          <p:cNvPr id="115" name="Group 114">
            <a:extLst>
              <a:ext uri="{FF2B5EF4-FFF2-40B4-BE49-F238E27FC236}">
                <a16:creationId xmlns:a16="http://schemas.microsoft.com/office/drawing/2014/main" id="{C569818C-6535-99D8-EADD-592E6F71A5F4}"/>
              </a:ext>
            </a:extLst>
          </p:cNvPr>
          <p:cNvGrpSpPr/>
          <p:nvPr/>
        </p:nvGrpSpPr>
        <p:grpSpPr>
          <a:xfrm>
            <a:off x="8450109" y="5640510"/>
            <a:ext cx="292170" cy="90889"/>
            <a:chOff x="8046317" y="952959"/>
            <a:chExt cx="193749" cy="90889"/>
          </a:xfrm>
        </p:grpSpPr>
        <p:cxnSp>
          <p:nvCxnSpPr>
            <p:cNvPr id="116" name="Straight Connector 115">
              <a:extLst>
                <a:ext uri="{FF2B5EF4-FFF2-40B4-BE49-F238E27FC236}">
                  <a16:creationId xmlns:a16="http://schemas.microsoft.com/office/drawing/2014/main" id="{164DA0EB-A66B-E8E2-E3C5-5B13705F3606}"/>
                </a:ext>
              </a:extLst>
            </p:cNvPr>
            <p:cNvCxnSpPr/>
            <p:nvPr/>
          </p:nvCxnSpPr>
          <p:spPr bwMode="auto">
            <a:xfrm>
              <a:off x="8046317" y="1000918"/>
              <a:ext cx="193749" cy="0"/>
            </a:xfrm>
            <a:prstGeom prst="line">
              <a:avLst/>
            </a:prstGeom>
            <a:noFill/>
            <a:ln w="28575" cap="flat" cmpd="sng" algn="ctr">
              <a:solidFill>
                <a:schemeClr val="accent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A7628AAE-2FFB-863B-23B9-1D6B3AD99476}"/>
                </a:ext>
              </a:extLst>
            </p:cNvPr>
            <p:cNvCxnSpPr/>
            <p:nvPr/>
          </p:nvCxnSpPr>
          <p:spPr bwMode="auto">
            <a:xfrm>
              <a:off x="8046317" y="952959"/>
              <a:ext cx="0" cy="90889"/>
            </a:xfrm>
            <a:prstGeom prst="line">
              <a:avLst/>
            </a:prstGeom>
            <a:noFill/>
            <a:ln w="28575" cap="flat" cmpd="sng" algn="ctr">
              <a:solidFill>
                <a:schemeClr val="accent1"/>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E69D5C49-8E2B-1335-3C2F-C5E64B6CA674}"/>
                </a:ext>
              </a:extLst>
            </p:cNvPr>
            <p:cNvCxnSpPr/>
            <p:nvPr/>
          </p:nvCxnSpPr>
          <p:spPr bwMode="auto">
            <a:xfrm>
              <a:off x="8239112" y="952959"/>
              <a:ext cx="0" cy="90889"/>
            </a:xfrm>
            <a:prstGeom prst="line">
              <a:avLst/>
            </a:prstGeom>
            <a:noFill/>
            <a:ln w="28575" cap="flat" cmpd="sng" algn="ctr">
              <a:solidFill>
                <a:schemeClr val="accent1"/>
              </a:solidFill>
              <a:prstDash val="solid"/>
              <a:round/>
              <a:headEnd type="none" w="med" len="med"/>
              <a:tailEnd type="none" w="med" len="med"/>
            </a:ln>
            <a:effectLst/>
          </p:spPr>
        </p:cxnSp>
      </p:grpSp>
    </p:spTree>
    <p:extLst>
      <p:ext uri="{BB962C8B-B14F-4D97-AF65-F5344CB8AC3E}">
        <p14:creationId xmlns:p14="http://schemas.microsoft.com/office/powerpoint/2010/main" val="289164362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Title 1">
            <a:extLst>
              <a:ext uri="{FF2B5EF4-FFF2-40B4-BE49-F238E27FC236}">
                <a16:creationId xmlns:a16="http://schemas.microsoft.com/office/drawing/2014/main" id="{3EF97399-B64F-F0AC-15CE-545333D342AC}"/>
              </a:ext>
            </a:extLst>
          </p:cNvPr>
          <p:cNvSpPr>
            <a:spLocks noGrp="1"/>
          </p:cNvSpPr>
          <p:nvPr>
            <p:ph type="title"/>
          </p:nvPr>
        </p:nvSpPr>
        <p:spPr/>
        <p:txBody>
          <a:bodyPr/>
          <a:lstStyle/>
          <a:p>
            <a:r>
              <a:rPr lang="en-US" dirty="0"/>
              <a:t>CHRYSALIS-2 Cohort A: Best Antitumor Response </a:t>
            </a:r>
            <a:br>
              <a:rPr lang="en-US" dirty="0"/>
            </a:br>
            <a:r>
              <a:rPr lang="en-US" dirty="0"/>
              <a:t>and ORR by Prior Therapy Group</a:t>
            </a:r>
          </a:p>
        </p:txBody>
      </p:sp>
      <p:sp>
        <p:nvSpPr>
          <p:cNvPr id="33" name="Content Placeholder 7">
            <a:extLst>
              <a:ext uri="{FF2B5EF4-FFF2-40B4-BE49-F238E27FC236}">
                <a16:creationId xmlns:a16="http://schemas.microsoft.com/office/drawing/2014/main" id="{3A9CC668-76A5-D74A-02FA-A4D6205D7532}"/>
              </a:ext>
            </a:extLst>
          </p:cNvPr>
          <p:cNvSpPr txBox="1">
            <a:spLocks/>
          </p:cNvSpPr>
          <p:nvPr/>
        </p:nvSpPr>
        <p:spPr>
          <a:xfrm>
            <a:off x="604675" y="6001027"/>
            <a:ext cx="10901525" cy="478148"/>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10 patients were not evaluable for postbaseline target lesion measurements</a:t>
            </a:r>
          </a:p>
        </p:txBody>
      </p:sp>
      <p:sp>
        <p:nvSpPr>
          <p:cNvPr id="34" name="Text Box 15">
            <a:extLst>
              <a:ext uri="{FF2B5EF4-FFF2-40B4-BE49-F238E27FC236}">
                <a16:creationId xmlns:a16="http://schemas.microsoft.com/office/drawing/2014/main" id="{11E0E796-6458-B257-C225-E014543FEAA4}"/>
              </a:ext>
            </a:extLst>
          </p:cNvPr>
          <p:cNvSpPr txBox="1">
            <a:spLocks noChangeArrowheads="1"/>
          </p:cNvSpPr>
          <p:nvPr/>
        </p:nvSpPr>
        <p:spPr bwMode="auto">
          <a:xfrm>
            <a:off x="442568" y="6368374"/>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Shu. ASCO 2022. Abstr 9006</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 </a:t>
            </a:r>
          </a:p>
        </p:txBody>
      </p:sp>
      <p:sp>
        <p:nvSpPr>
          <p:cNvPr id="35" name="TextBox 34">
            <a:extLst>
              <a:ext uri="{FF2B5EF4-FFF2-40B4-BE49-F238E27FC236}">
                <a16:creationId xmlns:a16="http://schemas.microsoft.com/office/drawing/2014/main" id="{93E6B391-954A-9B17-D2F7-CA75A7CE3688}"/>
              </a:ext>
            </a:extLst>
          </p:cNvPr>
          <p:cNvSpPr txBox="1"/>
          <p:nvPr/>
        </p:nvSpPr>
        <p:spPr bwMode="auto">
          <a:xfrm>
            <a:off x="1476017" y="1460735"/>
            <a:ext cx="919369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Change in Tumor Volume</a:t>
            </a:r>
          </a:p>
        </p:txBody>
      </p:sp>
      <p:cxnSp>
        <p:nvCxnSpPr>
          <p:cNvPr id="36" name="Straight Connector 35">
            <a:extLst>
              <a:ext uri="{FF2B5EF4-FFF2-40B4-BE49-F238E27FC236}">
                <a16:creationId xmlns:a16="http://schemas.microsoft.com/office/drawing/2014/main" id="{C8186B4B-CB7D-78C7-E2E7-D5DE7508821D}"/>
              </a:ext>
            </a:extLst>
          </p:cNvPr>
          <p:cNvCxnSpPr/>
          <p:nvPr/>
        </p:nvCxnSpPr>
        <p:spPr bwMode="auto">
          <a:xfrm flipV="1">
            <a:off x="1459391" y="1968269"/>
            <a:ext cx="0" cy="3890356"/>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A0F785F8-F157-196C-A3CF-B3843129FF8C}"/>
              </a:ext>
            </a:extLst>
          </p:cNvPr>
          <p:cNvCxnSpPr>
            <a:cxnSpLocks/>
          </p:cNvCxnSpPr>
          <p:nvPr/>
        </p:nvCxnSpPr>
        <p:spPr bwMode="auto">
          <a:xfrm flipH="1">
            <a:off x="1392530" y="197658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30F90A27-42DF-54B7-DF19-B0E5467CBAEA}"/>
              </a:ext>
            </a:extLst>
          </p:cNvPr>
          <p:cNvCxnSpPr>
            <a:cxnSpLocks/>
          </p:cNvCxnSpPr>
          <p:nvPr/>
        </p:nvCxnSpPr>
        <p:spPr bwMode="auto">
          <a:xfrm flipH="1">
            <a:off x="1392530" y="221817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C9A006FC-7C6D-9402-0A3C-083643B5CD50}"/>
              </a:ext>
            </a:extLst>
          </p:cNvPr>
          <p:cNvCxnSpPr>
            <a:cxnSpLocks/>
          </p:cNvCxnSpPr>
          <p:nvPr/>
        </p:nvCxnSpPr>
        <p:spPr bwMode="auto">
          <a:xfrm flipH="1">
            <a:off x="1392530" y="245976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407B9A1A-F4D1-D01B-145E-EAD5DEF4E2F5}"/>
              </a:ext>
            </a:extLst>
          </p:cNvPr>
          <p:cNvCxnSpPr>
            <a:cxnSpLocks/>
          </p:cNvCxnSpPr>
          <p:nvPr/>
        </p:nvCxnSpPr>
        <p:spPr bwMode="auto">
          <a:xfrm flipH="1">
            <a:off x="1392530" y="270134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250F9197-CFEA-68C6-B1D6-612A7EE2AF4D}"/>
              </a:ext>
            </a:extLst>
          </p:cNvPr>
          <p:cNvCxnSpPr>
            <a:cxnSpLocks/>
          </p:cNvCxnSpPr>
          <p:nvPr/>
        </p:nvCxnSpPr>
        <p:spPr bwMode="auto">
          <a:xfrm flipH="1">
            <a:off x="1392530" y="294293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0471907D-6A97-4A80-5D7B-DEE014239B1F}"/>
              </a:ext>
            </a:extLst>
          </p:cNvPr>
          <p:cNvCxnSpPr>
            <a:cxnSpLocks/>
          </p:cNvCxnSpPr>
          <p:nvPr/>
        </p:nvCxnSpPr>
        <p:spPr bwMode="auto">
          <a:xfrm flipH="1">
            <a:off x="1392530" y="318452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C6E322E8-DCAA-AC23-7D1C-A2AD4EFEDAF9}"/>
              </a:ext>
            </a:extLst>
          </p:cNvPr>
          <p:cNvCxnSpPr>
            <a:cxnSpLocks/>
          </p:cNvCxnSpPr>
          <p:nvPr/>
        </p:nvCxnSpPr>
        <p:spPr bwMode="auto">
          <a:xfrm flipH="1">
            <a:off x="1392530" y="342611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13374769-CC66-ECBE-6D19-E7AD1830E33A}"/>
              </a:ext>
            </a:extLst>
          </p:cNvPr>
          <p:cNvCxnSpPr>
            <a:cxnSpLocks/>
          </p:cNvCxnSpPr>
          <p:nvPr/>
        </p:nvCxnSpPr>
        <p:spPr bwMode="auto">
          <a:xfrm flipH="1">
            <a:off x="1392530" y="366770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B2EE24E4-2908-514A-0D8E-A35FEBDC29B7}"/>
              </a:ext>
            </a:extLst>
          </p:cNvPr>
          <p:cNvCxnSpPr>
            <a:cxnSpLocks/>
          </p:cNvCxnSpPr>
          <p:nvPr/>
        </p:nvCxnSpPr>
        <p:spPr bwMode="auto">
          <a:xfrm flipH="1">
            <a:off x="1392530" y="390929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90D12EB2-548D-D16B-F992-BB005911D54D}"/>
              </a:ext>
            </a:extLst>
          </p:cNvPr>
          <p:cNvCxnSpPr>
            <a:cxnSpLocks/>
          </p:cNvCxnSpPr>
          <p:nvPr/>
        </p:nvCxnSpPr>
        <p:spPr bwMode="auto">
          <a:xfrm flipH="1">
            <a:off x="1392530" y="415088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29ACCF42-B0D7-D07F-2B15-64B10A9BD901}"/>
              </a:ext>
            </a:extLst>
          </p:cNvPr>
          <p:cNvCxnSpPr>
            <a:cxnSpLocks/>
          </p:cNvCxnSpPr>
          <p:nvPr/>
        </p:nvCxnSpPr>
        <p:spPr bwMode="auto">
          <a:xfrm flipH="1">
            <a:off x="1392530" y="439247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CBF42D27-EE1E-324B-10AE-0623B9BBBED3}"/>
              </a:ext>
            </a:extLst>
          </p:cNvPr>
          <p:cNvCxnSpPr>
            <a:cxnSpLocks/>
          </p:cNvCxnSpPr>
          <p:nvPr/>
        </p:nvCxnSpPr>
        <p:spPr bwMode="auto">
          <a:xfrm flipH="1">
            <a:off x="1392530" y="463406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3B20938A-0E15-9064-B48B-CE73B0A968A2}"/>
              </a:ext>
            </a:extLst>
          </p:cNvPr>
          <p:cNvCxnSpPr>
            <a:cxnSpLocks/>
          </p:cNvCxnSpPr>
          <p:nvPr/>
        </p:nvCxnSpPr>
        <p:spPr bwMode="auto">
          <a:xfrm flipH="1">
            <a:off x="1392530" y="487565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850A437F-12D5-C801-92A1-32092A1802A7}"/>
              </a:ext>
            </a:extLst>
          </p:cNvPr>
          <p:cNvCxnSpPr>
            <a:cxnSpLocks/>
          </p:cNvCxnSpPr>
          <p:nvPr/>
        </p:nvCxnSpPr>
        <p:spPr bwMode="auto">
          <a:xfrm flipH="1">
            <a:off x="1392530" y="511723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3C89A5BE-2AEC-3AAE-112E-FF3D88F7DFB0}"/>
              </a:ext>
            </a:extLst>
          </p:cNvPr>
          <p:cNvCxnSpPr>
            <a:cxnSpLocks/>
          </p:cNvCxnSpPr>
          <p:nvPr/>
        </p:nvCxnSpPr>
        <p:spPr bwMode="auto">
          <a:xfrm flipH="1">
            <a:off x="1392530" y="535882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3ED6E557-7815-D052-EECA-8521C7989A07}"/>
              </a:ext>
            </a:extLst>
          </p:cNvPr>
          <p:cNvCxnSpPr>
            <a:cxnSpLocks/>
          </p:cNvCxnSpPr>
          <p:nvPr/>
        </p:nvCxnSpPr>
        <p:spPr bwMode="auto">
          <a:xfrm flipH="1">
            <a:off x="1392530" y="560041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C7BFDACF-4AAD-5E66-45AF-1F48E4E4C8DA}"/>
              </a:ext>
            </a:extLst>
          </p:cNvPr>
          <p:cNvCxnSpPr>
            <a:cxnSpLocks/>
          </p:cNvCxnSpPr>
          <p:nvPr/>
        </p:nvCxnSpPr>
        <p:spPr bwMode="auto">
          <a:xfrm flipH="1">
            <a:off x="1392530" y="5849373"/>
            <a:ext cx="64008" cy="0"/>
          </a:xfrm>
          <a:prstGeom prst="line">
            <a:avLst/>
          </a:prstGeom>
          <a:noFill/>
          <a:ln w="28575" cap="flat" cmpd="sng" algn="ctr">
            <a:solidFill>
              <a:schemeClr val="bg1"/>
            </a:solidFill>
            <a:prstDash val="solid"/>
            <a:round/>
            <a:headEnd type="none" w="med" len="med"/>
            <a:tailEnd type="none" w="med" len="med"/>
          </a:ln>
          <a:effectLst/>
        </p:spPr>
      </p:cxnSp>
      <p:sp>
        <p:nvSpPr>
          <p:cNvPr id="54" name="TextBox 53">
            <a:extLst>
              <a:ext uri="{FF2B5EF4-FFF2-40B4-BE49-F238E27FC236}">
                <a16:creationId xmlns:a16="http://schemas.microsoft.com/office/drawing/2014/main" id="{CF7815DB-A4D5-B686-9FEF-7004A10AAA4E}"/>
              </a:ext>
            </a:extLst>
          </p:cNvPr>
          <p:cNvSpPr txBox="1"/>
          <p:nvPr/>
        </p:nvSpPr>
        <p:spPr bwMode="auto">
          <a:xfrm>
            <a:off x="933196" y="1785677"/>
            <a:ext cx="52370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55" name="TextBox 54">
            <a:extLst>
              <a:ext uri="{FF2B5EF4-FFF2-40B4-BE49-F238E27FC236}">
                <a16:creationId xmlns:a16="http://schemas.microsoft.com/office/drawing/2014/main" id="{0D38948D-1321-47C1-B927-EA032019883B}"/>
              </a:ext>
            </a:extLst>
          </p:cNvPr>
          <p:cNvSpPr txBox="1"/>
          <p:nvPr/>
        </p:nvSpPr>
        <p:spPr bwMode="auto">
          <a:xfrm>
            <a:off x="933196" y="2028397"/>
            <a:ext cx="52370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50</a:t>
            </a:r>
          </a:p>
        </p:txBody>
      </p:sp>
      <p:sp>
        <p:nvSpPr>
          <p:cNvPr id="56" name="TextBox 55">
            <a:extLst>
              <a:ext uri="{FF2B5EF4-FFF2-40B4-BE49-F238E27FC236}">
                <a16:creationId xmlns:a16="http://schemas.microsoft.com/office/drawing/2014/main" id="{48FF0C31-A77B-057C-B87B-C6626961068C}"/>
              </a:ext>
            </a:extLst>
          </p:cNvPr>
          <p:cNvSpPr txBox="1"/>
          <p:nvPr/>
        </p:nvSpPr>
        <p:spPr bwMode="auto">
          <a:xfrm>
            <a:off x="933196" y="2271117"/>
            <a:ext cx="52370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57" name="TextBox 56">
            <a:extLst>
              <a:ext uri="{FF2B5EF4-FFF2-40B4-BE49-F238E27FC236}">
                <a16:creationId xmlns:a16="http://schemas.microsoft.com/office/drawing/2014/main" id="{18D624BE-988C-38DD-4D1D-3D8B47E4531C}"/>
              </a:ext>
            </a:extLst>
          </p:cNvPr>
          <p:cNvSpPr txBox="1"/>
          <p:nvPr/>
        </p:nvSpPr>
        <p:spPr bwMode="auto">
          <a:xfrm>
            <a:off x="933196" y="2513837"/>
            <a:ext cx="52370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30</a:t>
            </a:r>
          </a:p>
        </p:txBody>
      </p:sp>
      <p:sp>
        <p:nvSpPr>
          <p:cNvPr id="58" name="TextBox 57">
            <a:extLst>
              <a:ext uri="{FF2B5EF4-FFF2-40B4-BE49-F238E27FC236}">
                <a16:creationId xmlns:a16="http://schemas.microsoft.com/office/drawing/2014/main" id="{671CE53B-4FDC-7F9A-0158-7B882AB6C441}"/>
              </a:ext>
            </a:extLst>
          </p:cNvPr>
          <p:cNvSpPr txBox="1"/>
          <p:nvPr/>
        </p:nvSpPr>
        <p:spPr bwMode="auto">
          <a:xfrm>
            <a:off x="933196" y="2756557"/>
            <a:ext cx="52370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59" name="TextBox 58">
            <a:extLst>
              <a:ext uri="{FF2B5EF4-FFF2-40B4-BE49-F238E27FC236}">
                <a16:creationId xmlns:a16="http://schemas.microsoft.com/office/drawing/2014/main" id="{69517A0B-E11C-E4F5-3105-6EB660660967}"/>
              </a:ext>
            </a:extLst>
          </p:cNvPr>
          <p:cNvSpPr txBox="1"/>
          <p:nvPr/>
        </p:nvSpPr>
        <p:spPr bwMode="auto">
          <a:xfrm>
            <a:off x="933196" y="2999277"/>
            <a:ext cx="52370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a:t>
            </a:r>
          </a:p>
        </p:txBody>
      </p:sp>
      <p:sp>
        <p:nvSpPr>
          <p:cNvPr id="60" name="TextBox 59">
            <a:extLst>
              <a:ext uri="{FF2B5EF4-FFF2-40B4-BE49-F238E27FC236}">
                <a16:creationId xmlns:a16="http://schemas.microsoft.com/office/drawing/2014/main" id="{EA54DFD6-22F4-1BF7-D108-A0A00C22C142}"/>
              </a:ext>
            </a:extLst>
          </p:cNvPr>
          <p:cNvSpPr txBox="1"/>
          <p:nvPr/>
        </p:nvSpPr>
        <p:spPr bwMode="auto">
          <a:xfrm>
            <a:off x="933196" y="3241997"/>
            <a:ext cx="52370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61" name="TextBox 60">
            <a:extLst>
              <a:ext uri="{FF2B5EF4-FFF2-40B4-BE49-F238E27FC236}">
                <a16:creationId xmlns:a16="http://schemas.microsoft.com/office/drawing/2014/main" id="{33B84110-9556-F387-F651-257656B1BFA2}"/>
              </a:ext>
            </a:extLst>
          </p:cNvPr>
          <p:cNvSpPr txBox="1"/>
          <p:nvPr/>
        </p:nvSpPr>
        <p:spPr bwMode="auto">
          <a:xfrm>
            <a:off x="933196" y="3484717"/>
            <a:ext cx="52370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a:t>
            </a:r>
          </a:p>
        </p:txBody>
      </p:sp>
      <p:sp>
        <p:nvSpPr>
          <p:cNvPr id="62" name="TextBox 61">
            <a:extLst>
              <a:ext uri="{FF2B5EF4-FFF2-40B4-BE49-F238E27FC236}">
                <a16:creationId xmlns:a16="http://schemas.microsoft.com/office/drawing/2014/main" id="{CD76786E-6980-2339-F24A-7D80887F6BD5}"/>
              </a:ext>
            </a:extLst>
          </p:cNvPr>
          <p:cNvSpPr txBox="1"/>
          <p:nvPr/>
        </p:nvSpPr>
        <p:spPr bwMode="auto">
          <a:xfrm>
            <a:off x="933196" y="3727437"/>
            <a:ext cx="52370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63" name="TextBox 62">
            <a:extLst>
              <a:ext uri="{FF2B5EF4-FFF2-40B4-BE49-F238E27FC236}">
                <a16:creationId xmlns:a16="http://schemas.microsoft.com/office/drawing/2014/main" id="{A136F25F-2DF8-A889-ED11-7C19C1791D25}"/>
              </a:ext>
            </a:extLst>
          </p:cNvPr>
          <p:cNvSpPr txBox="1"/>
          <p:nvPr/>
        </p:nvSpPr>
        <p:spPr bwMode="auto">
          <a:xfrm>
            <a:off x="933196" y="3970157"/>
            <a:ext cx="52370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-30</a:t>
            </a:r>
          </a:p>
        </p:txBody>
      </p:sp>
      <p:sp>
        <p:nvSpPr>
          <p:cNvPr id="64" name="TextBox 63">
            <a:extLst>
              <a:ext uri="{FF2B5EF4-FFF2-40B4-BE49-F238E27FC236}">
                <a16:creationId xmlns:a16="http://schemas.microsoft.com/office/drawing/2014/main" id="{680DC2DF-16B4-A74A-995D-4B0C2E9277D8}"/>
              </a:ext>
            </a:extLst>
          </p:cNvPr>
          <p:cNvSpPr txBox="1"/>
          <p:nvPr/>
        </p:nvSpPr>
        <p:spPr bwMode="auto">
          <a:xfrm>
            <a:off x="933196" y="4212877"/>
            <a:ext cx="52370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65" name="TextBox 64">
            <a:extLst>
              <a:ext uri="{FF2B5EF4-FFF2-40B4-BE49-F238E27FC236}">
                <a16:creationId xmlns:a16="http://schemas.microsoft.com/office/drawing/2014/main" id="{CEB22BF0-027F-8412-5F21-8EBF06EC3143}"/>
              </a:ext>
            </a:extLst>
          </p:cNvPr>
          <p:cNvSpPr txBox="1"/>
          <p:nvPr/>
        </p:nvSpPr>
        <p:spPr bwMode="auto">
          <a:xfrm>
            <a:off x="933196" y="4455597"/>
            <a:ext cx="52370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-50</a:t>
            </a:r>
          </a:p>
        </p:txBody>
      </p:sp>
      <p:sp>
        <p:nvSpPr>
          <p:cNvPr id="66" name="TextBox 65">
            <a:extLst>
              <a:ext uri="{FF2B5EF4-FFF2-40B4-BE49-F238E27FC236}">
                <a16:creationId xmlns:a16="http://schemas.microsoft.com/office/drawing/2014/main" id="{722EB080-ED29-DFD4-EF22-F4D5D7623F27}"/>
              </a:ext>
            </a:extLst>
          </p:cNvPr>
          <p:cNvSpPr txBox="1"/>
          <p:nvPr/>
        </p:nvSpPr>
        <p:spPr bwMode="auto">
          <a:xfrm>
            <a:off x="933196" y="4698317"/>
            <a:ext cx="52370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67" name="TextBox 66">
            <a:extLst>
              <a:ext uri="{FF2B5EF4-FFF2-40B4-BE49-F238E27FC236}">
                <a16:creationId xmlns:a16="http://schemas.microsoft.com/office/drawing/2014/main" id="{303C8F94-37F7-3415-696E-08D704902137}"/>
              </a:ext>
            </a:extLst>
          </p:cNvPr>
          <p:cNvSpPr txBox="1"/>
          <p:nvPr/>
        </p:nvSpPr>
        <p:spPr bwMode="auto">
          <a:xfrm>
            <a:off x="933196" y="4941037"/>
            <a:ext cx="52370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-70</a:t>
            </a:r>
          </a:p>
        </p:txBody>
      </p:sp>
      <p:sp>
        <p:nvSpPr>
          <p:cNvPr id="68" name="TextBox 67">
            <a:extLst>
              <a:ext uri="{FF2B5EF4-FFF2-40B4-BE49-F238E27FC236}">
                <a16:creationId xmlns:a16="http://schemas.microsoft.com/office/drawing/2014/main" id="{EB20ED0A-B1D3-0401-BADA-E4F6E3B77D24}"/>
              </a:ext>
            </a:extLst>
          </p:cNvPr>
          <p:cNvSpPr txBox="1"/>
          <p:nvPr/>
        </p:nvSpPr>
        <p:spPr bwMode="auto">
          <a:xfrm>
            <a:off x="933196" y="5183757"/>
            <a:ext cx="52370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-80</a:t>
            </a:r>
          </a:p>
        </p:txBody>
      </p:sp>
      <p:sp>
        <p:nvSpPr>
          <p:cNvPr id="69" name="TextBox 68">
            <a:extLst>
              <a:ext uri="{FF2B5EF4-FFF2-40B4-BE49-F238E27FC236}">
                <a16:creationId xmlns:a16="http://schemas.microsoft.com/office/drawing/2014/main" id="{F8F6576C-4AB3-9D51-AD48-D15E359B9942}"/>
              </a:ext>
            </a:extLst>
          </p:cNvPr>
          <p:cNvSpPr txBox="1"/>
          <p:nvPr/>
        </p:nvSpPr>
        <p:spPr bwMode="auto">
          <a:xfrm>
            <a:off x="933196" y="5426477"/>
            <a:ext cx="52370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-90</a:t>
            </a:r>
          </a:p>
        </p:txBody>
      </p:sp>
      <p:sp>
        <p:nvSpPr>
          <p:cNvPr id="70" name="TextBox 69">
            <a:extLst>
              <a:ext uri="{FF2B5EF4-FFF2-40B4-BE49-F238E27FC236}">
                <a16:creationId xmlns:a16="http://schemas.microsoft.com/office/drawing/2014/main" id="{D38E4B85-F520-A831-5B62-ACEB831156F2}"/>
              </a:ext>
            </a:extLst>
          </p:cNvPr>
          <p:cNvSpPr txBox="1"/>
          <p:nvPr/>
        </p:nvSpPr>
        <p:spPr bwMode="auto">
          <a:xfrm>
            <a:off x="777943" y="5676564"/>
            <a:ext cx="6789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sp>
        <p:nvSpPr>
          <p:cNvPr id="71" name="TextBox 70">
            <a:extLst>
              <a:ext uri="{FF2B5EF4-FFF2-40B4-BE49-F238E27FC236}">
                <a16:creationId xmlns:a16="http://schemas.microsoft.com/office/drawing/2014/main" id="{736706CB-B577-600C-0454-5B012D3B4032}"/>
              </a:ext>
            </a:extLst>
          </p:cNvPr>
          <p:cNvSpPr txBox="1"/>
          <p:nvPr/>
        </p:nvSpPr>
        <p:spPr bwMode="auto">
          <a:xfrm rot="16200000">
            <a:off x="-1166695" y="3621056"/>
            <a:ext cx="389035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Best Change From Baseline in SoD </a:t>
            </a:r>
            <a:b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of Target Lesions (%)</a:t>
            </a:r>
          </a:p>
        </p:txBody>
      </p:sp>
      <p:sp>
        <p:nvSpPr>
          <p:cNvPr id="72" name="TextBox 71">
            <a:extLst>
              <a:ext uri="{FF2B5EF4-FFF2-40B4-BE49-F238E27FC236}">
                <a16:creationId xmlns:a16="http://schemas.microsoft.com/office/drawing/2014/main" id="{B4D74874-DE3A-CD22-2972-96D37C7DFD3C}"/>
              </a:ext>
            </a:extLst>
          </p:cNvPr>
          <p:cNvSpPr txBox="1"/>
          <p:nvPr/>
        </p:nvSpPr>
        <p:spPr bwMode="auto">
          <a:xfrm>
            <a:off x="1700183" y="1671224"/>
            <a:ext cx="2792437" cy="338554"/>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Prior Therapy Groups</a:t>
            </a:r>
          </a:p>
        </p:txBody>
      </p:sp>
      <p:sp>
        <p:nvSpPr>
          <p:cNvPr id="73" name="TextBox 72">
            <a:extLst>
              <a:ext uri="{FF2B5EF4-FFF2-40B4-BE49-F238E27FC236}">
                <a16:creationId xmlns:a16="http://schemas.microsoft.com/office/drawing/2014/main" id="{C1C3A875-D06D-8964-88BF-F88F7A8F3028}"/>
              </a:ext>
            </a:extLst>
          </p:cNvPr>
          <p:cNvSpPr txBox="1"/>
          <p:nvPr/>
        </p:nvSpPr>
        <p:spPr bwMode="auto">
          <a:xfrm>
            <a:off x="1906217" y="1926139"/>
            <a:ext cx="7635983" cy="830997"/>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Osimertinib → platinum-based chemotherapy (n = 39)</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600" b="0" i="0" u="none" strike="noStrike" kern="1200" cap="none" spc="0" normalizeH="0" noProof="0" dirty="0">
                <a:ln>
                  <a:noFill/>
                </a:ln>
                <a:solidFill>
                  <a:srgbClr val="000000"/>
                </a:solidFill>
                <a:effectLst/>
                <a:uLnTx/>
                <a:uFillTx/>
                <a:latin typeface="Calibri" panose="020F0502020204030204" pitchFamily="34" charset="0"/>
                <a:ea typeface="+mn-ea"/>
                <a:cs typeface="+mn-cs"/>
              </a:rPr>
              <a:t>1st/2nd</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–generation EGFR TKI → osimertinib → platinum-based chemotherapy (n = 67)</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Heavily pretreated or out of sequence (n = 56)</a:t>
            </a:r>
          </a:p>
        </p:txBody>
      </p:sp>
      <p:sp>
        <p:nvSpPr>
          <p:cNvPr id="74" name="Rectangle 73">
            <a:extLst>
              <a:ext uri="{FF2B5EF4-FFF2-40B4-BE49-F238E27FC236}">
                <a16:creationId xmlns:a16="http://schemas.microsoft.com/office/drawing/2014/main" id="{A2A5E163-9121-C84B-75B4-3DBC6FCFE7E6}"/>
              </a:ext>
            </a:extLst>
          </p:cNvPr>
          <p:cNvSpPr/>
          <p:nvPr/>
        </p:nvSpPr>
        <p:spPr bwMode="auto">
          <a:xfrm>
            <a:off x="1805827" y="2005788"/>
            <a:ext cx="139987" cy="139987"/>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5" name="Rectangle 74">
            <a:extLst>
              <a:ext uri="{FF2B5EF4-FFF2-40B4-BE49-F238E27FC236}">
                <a16:creationId xmlns:a16="http://schemas.microsoft.com/office/drawing/2014/main" id="{960BF5C2-5BEA-5E80-83BF-2B4FAB431285}"/>
              </a:ext>
            </a:extLst>
          </p:cNvPr>
          <p:cNvSpPr/>
          <p:nvPr/>
        </p:nvSpPr>
        <p:spPr bwMode="auto">
          <a:xfrm>
            <a:off x="1805827" y="2509290"/>
            <a:ext cx="139987" cy="13998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6" name="Rectangle 75">
            <a:extLst>
              <a:ext uri="{FF2B5EF4-FFF2-40B4-BE49-F238E27FC236}">
                <a16:creationId xmlns:a16="http://schemas.microsoft.com/office/drawing/2014/main" id="{EC8CAF3D-5A02-FECF-2F7D-1CA09C191AB5}"/>
              </a:ext>
            </a:extLst>
          </p:cNvPr>
          <p:cNvSpPr/>
          <p:nvPr/>
        </p:nvSpPr>
        <p:spPr bwMode="auto">
          <a:xfrm>
            <a:off x="1805827" y="2257539"/>
            <a:ext cx="139987" cy="139987"/>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7" name="TextBox 76">
            <a:extLst>
              <a:ext uri="{FF2B5EF4-FFF2-40B4-BE49-F238E27FC236}">
                <a16:creationId xmlns:a16="http://schemas.microsoft.com/office/drawing/2014/main" id="{32D786A9-FF9F-818D-9ADF-D9B9DBDF59C9}"/>
              </a:ext>
            </a:extLst>
          </p:cNvPr>
          <p:cNvSpPr txBox="1"/>
          <p:nvPr/>
        </p:nvSpPr>
        <p:spPr bwMode="auto">
          <a:xfrm>
            <a:off x="8979560" y="1610279"/>
            <a:ext cx="1892126" cy="1077218"/>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BICR ORR (95% CI)</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21% (9-37)</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36% (25-49)</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39% (27-53)</a:t>
            </a:r>
          </a:p>
        </p:txBody>
      </p:sp>
      <p:sp>
        <p:nvSpPr>
          <p:cNvPr id="78" name="Rectangle 77">
            <a:extLst>
              <a:ext uri="{FF2B5EF4-FFF2-40B4-BE49-F238E27FC236}">
                <a16:creationId xmlns:a16="http://schemas.microsoft.com/office/drawing/2014/main" id="{9C49B224-8F69-AC21-D297-BCF34F6FEB7A}"/>
              </a:ext>
            </a:extLst>
          </p:cNvPr>
          <p:cNvSpPr/>
          <p:nvPr/>
        </p:nvSpPr>
        <p:spPr bwMode="auto">
          <a:xfrm>
            <a:off x="1507219" y="2291474"/>
            <a:ext cx="54864" cy="1133879"/>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9" name="Rectangle 78">
            <a:extLst>
              <a:ext uri="{FF2B5EF4-FFF2-40B4-BE49-F238E27FC236}">
                <a16:creationId xmlns:a16="http://schemas.microsoft.com/office/drawing/2014/main" id="{83591686-81E0-D194-0F51-A3E91796FD54}"/>
              </a:ext>
            </a:extLst>
          </p:cNvPr>
          <p:cNvSpPr/>
          <p:nvPr/>
        </p:nvSpPr>
        <p:spPr bwMode="auto">
          <a:xfrm>
            <a:off x="1568097" y="2651383"/>
            <a:ext cx="54864" cy="77397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0" name="Rectangle 79">
            <a:extLst>
              <a:ext uri="{FF2B5EF4-FFF2-40B4-BE49-F238E27FC236}">
                <a16:creationId xmlns:a16="http://schemas.microsoft.com/office/drawing/2014/main" id="{BCC0AE06-D8C1-89F7-3071-1D94F7E60DB9}"/>
              </a:ext>
            </a:extLst>
          </p:cNvPr>
          <p:cNvSpPr/>
          <p:nvPr/>
        </p:nvSpPr>
        <p:spPr bwMode="auto">
          <a:xfrm>
            <a:off x="1628975" y="2775413"/>
            <a:ext cx="54864" cy="649931"/>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1" name="Rectangle 80">
            <a:extLst>
              <a:ext uri="{FF2B5EF4-FFF2-40B4-BE49-F238E27FC236}">
                <a16:creationId xmlns:a16="http://schemas.microsoft.com/office/drawing/2014/main" id="{D11B5D71-9838-32FB-F77B-ACBCA1F14AC9}"/>
              </a:ext>
            </a:extLst>
          </p:cNvPr>
          <p:cNvSpPr/>
          <p:nvPr/>
        </p:nvSpPr>
        <p:spPr bwMode="auto">
          <a:xfrm>
            <a:off x="1689853" y="2817064"/>
            <a:ext cx="53608" cy="60827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2" name="Rectangle 81">
            <a:extLst>
              <a:ext uri="{FF2B5EF4-FFF2-40B4-BE49-F238E27FC236}">
                <a16:creationId xmlns:a16="http://schemas.microsoft.com/office/drawing/2014/main" id="{39753F71-1DAF-8001-96E1-B56F54FF7AFD}"/>
              </a:ext>
            </a:extLst>
          </p:cNvPr>
          <p:cNvSpPr/>
          <p:nvPr/>
        </p:nvSpPr>
        <p:spPr bwMode="auto">
          <a:xfrm>
            <a:off x="1749475" y="2977807"/>
            <a:ext cx="49940" cy="447535"/>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3" name="Rectangle 82">
            <a:extLst>
              <a:ext uri="{FF2B5EF4-FFF2-40B4-BE49-F238E27FC236}">
                <a16:creationId xmlns:a16="http://schemas.microsoft.com/office/drawing/2014/main" id="{4E2A3EF1-FF96-3A63-AC10-3DDBBE025035}"/>
              </a:ext>
            </a:extLst>
          </p:cNvPr>
          <p:cNvSpPr/>
          <p:nvPr/>
        </p:nvSpPr>
        <p:spPr bwMode="auto">
          <a:xfrm>
            <a:off x="1805429" y="3020043"/>
            <a:ext cx="54864" cy="405294"/>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4" name="Rectangle 83">
            <a:extLst>
              <a:ext uri="{FF2B5EF4-FFF2-40B4-BE49-F238E27FC236}">
                <a16:creationId xmlns:a16="http://schemas.microsoft.com/office/drawing/2014/main" id="{906FDD25-ED67-5DA7-4D46-FC991728ACBE}"/>
              </a:ext>
            </a:extLst>
          </p:cNvPr>
          <p:cNvSpPr/>
          <p:nvPr/>
        </p:nvSpPr>
        <p:spPr bwMode="auto">
          <a:xfrm>
            <a:off x="2472080" y="3247498"/>
            <a:ext cx="54864" cy="17721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5" name="Rectangle 84">
            <a:extLst>
              <a:ext uri="{FF2B5EF4-FFF2-40B4-BE49-F238E27FC236}">
                <a16:creationId xmlns:a16="http://schemas.microsoft.com/office/drawing/2014/main" id="{2328F54F-E914-4BEE-08B2-5BA018C42293}"/>
              </a:ext>
            </a:extLst>
          </p:cNvPr>
          <p:cNvSpPr/>
          <p:nvPr/>
        </p:nvSpPr>
        <p:spPr bwMode="auto">
          <a:xfrm>
            <a:off x="1867098" y="3067661"/>
            <a:ext cx="53608" cy="353917"/>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6" name="Rectangle 85">
            <a:extLst>
              <a:ext uri="{FF2B5EF4-FFF2-40B4-BE49-F238E27FC236}">
                <a16:creationId xmlns:a16="http://schemas.microsoft.com/office/drawing/2014/main" id="{736533AF-90F4-5C29-0E33-8959B6836BE7}"/>
              </a:ext>
            </a:extLst>
          </p:cNvPr>
          <p:cNvSpPr/>
          <p:nvPr/>
        </p:nvSpPr>
        <p:spPr bwMode="auto">
          <a:xfrm>
            <a:off x="1925929" y="3074386"/>
            <a:ext cx="54864" cy="344453"/>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7" name="Rectangle 86">
            <a:extLst>
              <a:ext uri="{FF2B5EF4-FFF2-40B4-BE49-F238E27FC236}">
                <a16:creationId xmlns:a16="http://schemas.microsoft.com/office/drawing/2014/main" id="{B192D9E9-528E-EF64-7C45-F20ED0ACCFF3}"/>
              </a:ext>
            </a:extLst>
          </p:cNvPr>
          <p:cNvSpPr/>
          <p:nvPr/>
        </p:nvSpPr>
        <p:spPr bwMode="auto">
          <a:xfrm>
            <a:off x="1986807" y="3075193"/>
            <a:ext cx="54864" cy="343646"/>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8" name="Rectangle 87">
            <a:extLst>
              <a:ext uri="{FF2B5EF4-FFF2-40B4-BE49-F238E27FC236}">
                <a16:creationId xmlns:a16="http://schemas.microsoft.com/office/drawing/2014/main" id="{718A468B-1A01-AF30-5935-23031C740D6E}"/>
              </a:ext>
            </a:extLst>
          </p:cNvPr>
          <p:cNvSpPr/>
          <p:nvPr/>
        </p:nvSpPr>
        <p:spPr bwMode="auto">
          <a:xfrm>
            <a:off x="2047685" y="3098560"/>
            <a:ext cx="54864" cy="32677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9" name="Rectangle 88">
            <a:extLst>
              <a:ext uri="{FF2B5EF4-FFF2-40B4-BE49-F238E27FC236}">
                <a16:creationId xmlns:a16="http://schemas.microsoft.com/office/drawing/2014/main" id="{9F7EBF73-3829-110A-7F0D-3553326F5BAA}"/>
              </a:ext>
            </a:extLst>
          </p:cNvPr>
          <p:cNvSpPr/>
          <p:nvPr/>
        </p:nvSpPr>
        <p:spPr bwMode="auto">
          <a:xfrm>
            <a:off x="2108563" y="3111155"/>
            <a:ext cx="54864" cy="31418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0" name="Rectangle 89">
            <a:extLst>
              <a:ext uri="{FF2B5EF4-FFF2-40B4-BE49-F238E27FC236}">
                <a16:creationId xmlns:a16="http://schemas.microsoft.com/office/drawing/2014/main" id="{5DC06BCE-8C02-1938-DD5B-AE2AD6D6297A}"/>
              </a:ext>
            </a:extLst>
          </p:cNvPr>
          <p:cNvSpPr/>
          <p:nvPr/>
        </p:nvSpPr>
        <p:spPr bwMode="auto">
          <a:xfrm>
            <a:off x="2169441" y="3142261"/>
            <a:ext cx="54864" cy="275884"/>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1" name="Rectangle 90">
            <a:extLst>
              <a:ext uri="{FF2B5EF4-FFF2-40B4-BE49-F238E27FC236}">
                <a16:creationId xmlns:a16="http://schemas.microsoft.com/office/drawing/2014/main" id="{CED2FC51-3CB8-A9DD-AEEA-B6A2A3252554}"/>
              </a:ext>
            </a:extLst>
          </p:cNvPr>
          <p:cNvSpPr/>
          <p:nvPr/>
        </p:nvSpPr>
        <p:spPr bwMode="auto">
          <a:xfrm>
            <a:off x="2230319" y="3169041"/>
            <a:ext cx="54864" cy="249102"/>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2" name="Rectangle 91">
            <a:extLst>
              <a:ext uri="{FF2B5EF4-FFF2-40B4-BE49-F238E27FC236}">
                <a16:creationId xmlns:a16="http://schemas.microsoft.com/office/drawing/2014/main" id="{881D54AF-920B-F6A6-2CC4-781C5C4CF61E}"/>
              </a:ext>
            </a:extLst>
          </p:cNvPr>
          <p:cNvSpPr/>
          <p:nvPr/>
        </p:nvSpPr>
        <p:spPr bwMode="auto">
          <a:xfrm>
            <a:off x="2291197" y="3176008"/>
            <a:ext cx="51471" cy="24871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 name="Rectangle 92">
            <a:extLst>
              <a:ext uri="{FF2B5EF4-FFF2-40B4-BE49-F238E27FC236}">
                <a16:creationId xmlns:a16="http://schemas.microsoft.com/office/drawing/2014/main" id="{AEFD8731-AC89-F4C7-2F48-0161C023BE8E}"/>
              </a:ext>
            </a:extLst>
          </p:cNvPr>
          <p:cNvSpPr/>
          <p:nvPr/>
        </p:nvSpPr>
        <p:spPr bwMode="auto">
          <a:xfrm>
            <a:off x="2348682" y="3220961"/>
            <a:ext cx="54864" cy="20375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4" name="Rectangle 93">
            <a:extLst>
              <a:ext uri="{FF2B5EF4-FFF2-40B4-BE49-F238E27FC236}">
                <a16:creationId xmlns:a16="http://schemas.microsoft.com/office/drawing/2014/main" id="{39460652-AB33-2548-5A74-BF08BCFB6801}"/>
              </a:ext>
            </a:extLst>
          </p:cNvPr>
          <p:cNvSpPr/>
          <p:nvPr/>
        </p:nvSpPr>
        <p:spPr bwMode="auto">
          <a:xfrm>
            <a:off x="2409560" y="3226483"/>
            <a:ext cx="56506" cy="19166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5" name="Rectangle 94">
            <a:extLst>
              <a:ext uri="{FF2B5EF4-FFF2-40B4-BE49-F238E27FC236}">
                <a16:creationId xmlns:a16="http://schemas.microsoft.com/office/drawing/2014/main" id="{D5DE8879-4675-1ED1-5CB2-3077BB4D409F}"/>
              </a:ext>
            </a:extLst>
          </p:cNvPr>
          <p:cNvSpPr/>
          <p:nvPr/>
        </p:nvSpPr>
        <p:spPr bwMode="auto">
          <a:xfrm>
            <a:off x="2532958" y="3241997"/>
            <a:ext cx="52840" cy="176145"/>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6" name="Rectangle 95">
            <a:extLst>
              <a:ext uri="{FF2B5EF4-FFF2-40B4-BE49-F238E27FC236}">
                <a16:creationId xmlns:a16="http://schemas.microsoft.com/office/drawing/2014/main" id="{45AEDF1B-24CB-32F6-F46F-A12C401E44EF}"/>
              </a:ext>
            </a:extLst>
          </p:cNvPr>
          <p:cNvSpPr/>
          <p:nvPr/>
        </p:nvSpPr>
        <p:spPr bwMode="auto">
          <a:xfrm>
            <a:off x="2591812" y="3252075"/>
            <a:ext cx="55694" cy="166067"/>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7" name="Rectangle 96">
            <a:extLst>
              <a:ext uri="{FF2B5EF4-FFF2-40B4-BE49-F238E27FC236}">
                <a16:creationId xmlns:a16="http://schemas.microsoft.com/office/drawing/2014/main" id="{12E21FFD-93EC-3016-A587-9F58F3FB6046}"/>
              </a:ext>
            </a:extLst>
          </p:cNvPr>
          <p:cNvSpPr/>
          <p:nvPr/>
        </p:nvSpPr>
        <p:spPr bwMode="auto">
          <a:xfrm>
            <a:off x="2772438" y="3269286"/>
            <a:ext cx="54864" cy="148853"/>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8" name="Rectangle 97">
            <a:extLst>
              <a:ext uri="{FF2B5EF4-FFF2-40B4-BE49-F238E27FC236}">
                <a16:creationId xmlns:a16="http://schemas.microsoft.com/office/drawing/2014/main" id="{3F1965C7-E219-EC6C-628E-5BE8421EFE52}"/>
              </a:ext>
            </a:extLst>
          </p:cNvPr>
          <p:cNvSpPr/>
          <p:nvPr/>
        </p:nvSpPr>
        <p:spPr bwMode="auto">
          <a:xfrm>
            <a:off x="2833316" y="3301363"/>
            <a:ext cx="54864" cy="11677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9" name="Rectangle 98">
            <a:extLst>
              <a:ext uri="{FF2B5EF4-FFF2-40B4-BE49-F238E27FC236}">
                <a16:creationId xmlns:a16="http://schemas.microsoft.com/office/drawing/2014/main" id="{99AE9106-78FA-A180-E5DA-4B483A56E2C7}"/>
              </a:ext>
            </a:extLst>
          </p:cNvPr>
          <p:cNvSpPr/>
          <p:nvPr/>
        </p:nvSpPr>
        <p:spPr bwMode="auto">
          <a:xfrm>
            <a:off x="2894194" y="3301363"/>
            <a:ext cx="54864" cy="123351"/>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0" name="Rectangle 99">
            <a:extLst>
              <a:ext uri="{FF2B5EF4-FFF2-40B4-BE49-F238E27FC236}">
                <a16:creationId xmlns:a16="http://schemas.microsoft.com/office/drawing/2014/main" id="{86114F7E-FC22-588C-E657-85EE9A1FCD40}"/>
              </a:ext>
            </a:extLst>
          </p:cNvPr>
          <p:cNvSpPr/>
          <p:nvPr/>
        </p:nvSpPr>
        <p:spPr bwMode="auto">
          <a:xfrm>
            <a:off x="2955064" y="3338610"/>
            <a:ext cx="54864" cy="79526"/>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1" name="Rectangle 100">
            <a:extLst>
              <a:ext uri="{FF2B5EF4-FFF2-40B4-BE49-F238E27FC236}">
                <a16:creationId xmlns:a16="http://schemas.microsoft.com/office/drawing/2014/main" id="{E53F8A37-8881-ADD3-D461-A201A70970FA}"/>
              </a:ext>
            </a:extLst>
          </p:cNvPr>
          <p:cNvSpPr/>
          <p:nvPr/>
        </p:nvSpPr>
        <p:spPr bwMode="auto">
          <a:xfrm>
            <a:off x="2653520" y="3271512"/>
            <a:ext cx="52026" cy="151898"/>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2" name="Rectangle 101">
            <a:extLst>
              <a:ext uri="{FF2B5EF4-FFF2-40B4-BE49-F238E27FC236}">
                <a16:creationId xmlns:a16="http://schemas.microsoft.com/office/drawing/2014/main" id="{8E540627-DFA8-E1DD-58A7-06676D8ED06F}"/>
              </a:ext>
            </a:extLst>
          </p:cNvPr>
          <p:cNvSpPr/>
          <p:nvPr/>
        </p:nvSpPr>
        <p:spPr bwMode="auto">
          <a:xfrm>
            <a:off x="2711560" y="3264770"/>
            <a:ext cx="54864" cy="153371"/>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3" name="Rectangle 102">
            <a:extLst>
              <a:ext uri="{FF2B5EF4-FFF2-40B4-BE49-F238E27FC236}">
                <a16:creationId xmlns:a16="http://schemas.microsoft.com/office/drawing/2014/main" id="{697BAB5C-8566-B1D3-9FFB-B2E35F2572B2}"/>
              </a:ext>
            </a:extLst>
          </p:cNvPr>
          <p:cNvSpPr/>
          <p:nvPr/>
        </p:nvSpPr>
        <p:spPr bwMode="auto">
          <a:xfrm>
            <a:off x="3127579" y="3410800"/>
            <a:ext cx="56341" cy="45719"/>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4" name="Rectangle 103">
            <a:extLst>
              <a:ext uri="{FF2B5EF4-FFF2-40B4-BE49-F238E27FC236}">
                <a16:creationId xmlns:a16="http://schemas.microsoft.com/office/drawing/2014/main" id="{44F30A0E-2311-721C-4BDC-88AA086A5DC7}"/>
              </a:ext>
            </a:extLst>
          </p:cNvPr>
          <p:cNvSpPr/>
          <p:nvPr/>
        </p:nvSpPr>
        <p:spPr bwMode="auto">
          <a:xfrm>
            <a:off x="3497764" y="3410800"/>
            <a:ext cx="54864" cy="181953"/>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 name="Rectangle 104">
            <a:extLst>
              <a:ext uri="{FF2B5EF4-FFF2-40B4-BE49-F238E27FC236}">
                <a16:creationId xmlns:a16="http://schemas.microsoft.com/office/drawing/2014/main" id="{D0007015-86F7-C139-3042-D56169D826C5}"/>
              </a:ext>
            </a:extLst>
          </p:cNvPr>
          <p:cNvSpPr/>
          <p:nvPr/>
        </p:nvSpPr>
        <p:spPr bwMode="auto">
          <a:xfrm>
            <a:off x="3676756" y="3410800"/>
            <a:ext cx="50299" cy="222920"/>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6" name="Rectangle 105">
            <a:extLst>
              <a:ext uri="{FF2B5EF4-FFF2-40B4-BE49-F238E27FC236}">
                <a16:creationId xmlns:a16="http://schemas.microsoft.com/office/drawing/2014/main" id="{F89F0E86-3847-A694-78F5-B889555F58A8}"/>
              </a:ext>
            </a:extLst>
          </p:cNvPr>
          <p:cNvSpPr/>
          <p:nvPr/>
        </p:nvSpPr>
        <p:spPr bwMode="auto">
          <a:xfrm>
            <a:off x="3851183" y="3410800"/>
            <a:ext cx="54864" cy="275884"/>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7" name="Rectangle 106">
            <a:extLst>
              <a:ext uri="{FF2B5EF4-FFF2-40B4-BE49-F238E27FC236}">
                <a16:creationId xmlns:a16="http://schemas.microsoft.com/office/drawing/2014/main" id="{94B5203E-2427-C8B1-BAB9-E6D90E537BFD}"/>
              </a:ext>
            </a:extLst>
          </p:cNvPr>
          <p:cNvSpPr/>
          <p:nvPr/>
        </p:nvSpPr>
        <p:spPr bwMode="auto">
          <a:xfrm>
            <a:off x="4275173" y="3410800"/>
            <a:ext cx="59129" cy="335544"/>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8" name="Rectangle 107">
            <a:extLst>
              <a:ext uri="{FF2B5EF4-FFF2-40B4-BE49-F238E27FC236}">
                <a16:creationId xmlns:a16="http://schemas.microsoft.com/office/drawing/2014/main" id="{F8E18AA6-D9A7-181E-8673-F603798E73F8}"/>
              </a:ext>
            </a:extLst>
          </p:cNvPr>
          <p:cNvSpPr/>
          <p:nvPr/>
        </p:nvSpPr>
        <p:spPr bwMode="auto">
          <a:xfrm>
            <a:off x="4751939" y="3410800"/>
            <a:ext cx="54864" cy="459376"/>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9" name="Rectangle 108">
            <a:extLst>
              <a:ext uri="{FF2B5EF4-FFF2-40B4-BE49-F238E27FC236}">
                <a16:creationId xmlns:a16="http://schemas.microsoft.com/office/drawing/2014/main" id="{23478F1A-7543-F66A-41FA-DAE5741539EC}"/>
              </a:ext>
            </a:extLst>
          </p:cNvPr>
          <p:cNvSpPr/>
          <p:nvPr/>
        </p:nvSpPr>
        <p:spPr bwMode="auto">
          <a:xfrm>
            <a:off x="4991717" y="3410800"/>
            <a:ext cx="54863" cy="492772"/>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0" name="Rectangle 109">
            <a:extLst>
              <a:ext uri="{FF2B5EF4-FFF2-40B4-BE49-F238E27FC236}">
                <a16:creationId xmlns:a16="http://schemas.microsoft.com/office/drawing/2014/main" id="{E067CAA0-E977-1071-C74C-0CAD9AACD3CA}"/>
              </a:ext>
            </a:extLst>
          </p:cNvPr>
          <p:cNvSpPr/>
          <p:nvPr/>
        </p:nvSpPr>
        <p:spPr bwMode="auto">
          <a:xfrm>
            <a:off x="4518094" y="3410800"/>
            <a:ext cx="51860" cy="416569"/>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1" name="Rectangle 110">
            <a:extLst>
              <a:ext uri="{FF2B5EF4-FFF2-40B4-BE49-F238E27FC236}">
                <a16:creationId xmlns:a16="http://schemas.microsoft.com/office/drawing/2014/main" id="{51CB6653-0170-17B6-5C6C-05211EE8BF41}"/>
              </a:ext>
            </a:extLst>
          </p:cNvPr>
          <p:cNvSpPr/>
          <p:nvPr/>
        </p:nvSpPr>
        <p:spPr bwMode="auto">
          <a:xfrm>
            <a:off x="4634418" y="3410800"/>
            <a:ext cx="54863" cy="452916"/>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2" name="Rectangle 111">
            <a:extLst>
              <a:ext uri="{FF2B5EF4-FFF2-40B4-BE49-F238E27FC236}">
                <a16:creationId xmlns:a16="http://schemas.microsoft.com/office/drawing/2014/main" id="{35BB138E-E35C-888D-5224-617A92D209B0}"/>
              </a:ext>
            </a:extLst>
          </p:cNvPr>
          <p:cNvSpPr/>
          <p:nvPr/>
        </p:nvSpPr>
        <p:spPr bwMode="auto">
          <a:xfrm>
            <a:off x="4574754" y="3410800"/>
            <a:ext cx="54864" cy="42634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3" name="Rectangle 112">
            <a:extLst>
              <a:ext uri="{FF2B5EF4-FFF2-40B4-BE49-F238E27FC236}">
                <a16:creationId xmlns:a16="http://schemas.microsoft.com/office/drawing/2014/main" id="{65C63562-7A52-2A5D-D14A-E6555A2814DF}"/>
              </a:ext>
            </a:extLst>
          </p:cNvPr>
          <p:cNvSpPr/>
          <p:nvPr/>
        </p:nvSpPr>
        <p:spPr bwMode="auto">
          <a:xfrm>
            <a:off x="5291441" y="3410800"/>
            <a:ext cx="54862" cy="569054"/>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4" name="Rectangle 113">
            <a:extLst>
              <a:ext uri="{FF2B5EF4-FFF2-40B4-BE49-F238E27FC236}">
                <a16:creationId xmlns:a16="http://schemas.microsoft.com/office/drawing/2014/main" id="{4C75E60C-DDE5-4BC2-6830-BB533400FFC5}"/>
              </a:ext>
            </a:extLst>
          </p:cNvPr>
          <p:cNvSpPr/>
          <p:nvPr/>
        </p:nvSpPr>
        <p:spPr bwMode="auto">
          <a:xfrm>
            <a:off x="5351103" y="3410800"/>
            <a:ext cx="51855" cy="581828"/>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5" name="Rectangle 114">
            <a:extLst>
              <a:ext uri="{FF2B5EF4-FFF2-40B4-BE49-F238E27FC236}">
                <a16:creationId xmlns:a16="http://schemas.microsoft.com/office/drawing/2014/main" id="{3D4634AD-4DE9-4D8F-5940-41971AD41EBA}"/>
              </a:ext>
            </a:extLst>
          </p:cNvPr>
          <p:cNvSpPr/>
          <p:nvPr/>
        </p:nvSpPr>
        <p:spPr bwMode="auto">
          <a:xfrm>
            <a:off x="5646414" y="3410800"/>
            <a:ext cx="54864" cy="67259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6" name="Rectangle 115">
            <a:extLst>
              <a:ext uri="{FF2B5EF4-FFF2-40B4-BE49-F238E27FC236}">
                <a16:creationId xmlns:a16="http://schemas.microsoft.com/office/drawing/2014/main" id="{EECD6AE4-A096-2A24-033B-8FE4B474CDA4}"/>
              </a:ext>
            </a:extLst>
          </p:cNvPr>
          <p:cNvSpPr/>
          <p:nvPr/>
        </p:nvSpPr>
        <p:spPr bwMode="auto">
          <a:xfrm>
            <a:off x="5706078" y="3410800"/>
            <a:ext cx="54864" cy="695518"/>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7" name="Rectangle 116">
            <a:extLst>
              <a:ext uri="{FF2B5EF4-FFF2-40B4-BE49-F238E27FC236}">
                <a16:creationId xmlns:a16="http://schemas.microsoft.com/office/drawing/2014/main" id="{84CB2363-92DC-47C6-B9EF-A45F90FDEBCF}"/>
              </a:ext>
            </a:extLst>
          </p:cNvPr>
          <p:cNvSpPr/>
          <p:nvPr/>
        </p:nvSpPr>
        <p:spPr bwMode="auto">
          <a:xfrm>
            <a:off x="5945225" y="3410800"/>
            <a:ext cx="54075" cy="724194"/>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8" name="Rectangle 117">
            <a:extLst>
              <a:ext uri="{FF2B5EF4-FFF2-40B4-BE49-F238E27FC236}">
                <a16:creationId xmlns:a16="http://schemas.microsoft.com/office/drawing/2014/main" id="{C4089B3D-9D9D-28DA-04E8-3790A0A979FF}"/>
              </a:ext>
            </a:extLst>
          </p:cNvPr>
          <p:cNvSpPr/>
          <p:nvPr/>
        </p:nvSpPr>
        <p:spPr bwMode="auto">
          <a:xfrm>
            <a:off x="6179014" y="3410800"/>
            <a:ext cx="54074" cy="782021"/>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9" name="Rectangle 118">
            <a:extLst>
              <a:ext uri="{FF2B5EF4-FFF2-40B4-BE49-F238E27FC236}">
                <a16:creationId xmlns:a16="http://schemas.microsoft.com/office/drawing/2014/main" id="{99763DBD-6DD1-774D-9560-FA2E53E474AB}"/>
              </a:ext>
            </a:extLst>
          </p:cNvPr>
          <p:cNvSpPr/>
          <p:nvPr/>
        </p:nvSpPr>
        <p:spPr bwMode="auto">
          <a:xfrm>
            <a:off x="6237888" y="3410800"/>
            <a:ext cx="53689" cy="801230"/>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0" name="Rectangle 119">
            <a:extLst>
              <a:ext uri="{FF2B5EF4-FFF2-40B4-BE49-F238E27FC236}">
                <a16:creationId xmlns:a16="http://schemas.microsoft.com/office/drawing/2014/main" id="{C3178E9E-096B-A9F2-ECEB-E921477B001A}"/>
              </a:ext>
            </a:extLst>
          </p:cNvPr>
          <p:cNvSpPr/>
          <p:nvPr/>
        </p:nvSpPr>
        <p:spPr bwMode="auto">
          <a:xfrm>
            <a:off x="6353500" y="3410800"/>
            <a:ext cx="58307" cy="829806"/>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1" name="Rectangle 120">
            <a:extLst>
              <a:ext uri="{FF2B5EF4-FFF2-40B4-BE49-F238E27FC236}">
                <a16:creationId xmlns:a16="http://schemas.microsoft.com/office/drawing/2014/main" id="{F3B076E5-1B71-1D3C-E995-3B8E1F14414E}"/>
              </a:ext>
            </a:extLst>
          </p:cNvPr>
          <p:cNvSpPr/>
          <p:nvPr/>
        </p:nvSpPr>
        <p:spPr bwMode="auto">
          <a:xfrm>
            <a:off x="6651600" y="3410800"/>
            <a:ext cx="54864" cy="887945"/>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2" name="Rectangle 121">
            <a:extLst>
              <a:ext uri="{FF2B5EF4-FFF2-40B4-BE49-F238E27FC236}">
                <a16:creationId xmlns:a16="http://schemas.microsoft.com/office/drawing/2014/main" id="{9839A857-21EE-303E-0910-AA91B3582C71}"/>
              </a:ext>
            </a:extLst>
          </p:cNvPr>
          <p:cNvSpPr/>
          <p:nvPr/>
        </p:nvSpPr>
        <p:spPr bwMode="auto">
          <a:xfrm>
            <a:off x="6832453" y="3410800"/>
            <a:ext cx="54864" cy="904652"/>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3" name="Rectangle 122">
            <a:extLst>
              <a:ext uri="{FF2B5EF4-FFF2-40B4-BE49-F238E27FC236}">
                <a16:creationId xmlns:a16="http://schemas.microsoft.com/office/drawing/2014/main" id="{A4A9E332-60C3-5DF3-FD05-E7DD0AA7B6C5}"/>
              </a:ext>
            </a:extLst>
          </p:cNvPr>
          <p:cNvSpPr/>
          <p:nvPr/>
        </p:nvSpPr>
        <p:spPr bwMode="auto">
          <a:xfrm>
            <a:off x="6892117" y="3410800"/>
            <a:ext cx="54864" cy="917729"/>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4" name="Rectangle 123">
            <a:extLst>
              <a:ext uri="{FF2B5EF4-FFF2-40B4-BE49-F238E27FC236}">
                <a16:creationId xmlns:a16="http://schemas.microsoft.com/office/drawing/2014/main" id="{B217FCCC-EAB3-1C74-17BA-4EE6C03CB23F}"/>
              </a:ext>
            </a:extLst>
          </p:cNvPr>
          <p:cNvSpPr/>
          <p:nvPr/>
        </p:nvSpPr>
        <p:spPr bwMode="auto">
          <a:xfrm>
            <a:off x="7013674" y="3410800"/>
            <a:ext cx="54864" cy="917729"/>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5" name="Rectangle 124">
            <a:extLst>
              <a:ext uri="{FF2B5EF4-FFF2-40B4-BE49-F238E27FC236}">
                <a16:creationId xmlns:a16="http://schemas.microsoft.com/office/drawing/2014/main" id="{E237E45D-9C78-FD03-78E0-BF32BF9B29E7}"/>
              </a:ext>
            </a:extLst>
          </p:cNvPr>
          <p:cNvSpPr/>
          <p:nvPr/>
        </p:nvSpPr>
        <p:spPr bwMode="auto">
          <a:xfrm>
            <a:off x="7073338" y="3410800"/>
            <a:ext cx="54864" cy="937608"/>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6" name="Rectangle 125">
            <a:extLst>
              <a:ext uri="{FF2B5EF4-FFF2-40B4-BE49-F238E27FC236}">
                <a16:creationId xmlns:a16="http://schemas.microsoft.com/office/drawing/2014/main" id="{4E58C83A-EA52-E254-E967-1CF3938E20F1}"/>
              </a:ext>
            </a:extLst>
          </p:cNvPr>
          <p:cNvSpPr/>
          <p:nvPr/>
        </p:nvSpPr>
        <p:spPr bwMode="auto">
          <a:xfrm>
            <a:off x="7311994" y="3410800"/>
            <a:ext cx="54864" cy="985632"/>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7" name="Rectangle 126">
            <a:extLst>
              <a:ext uri="{FF2B5EF4-FFF2-40B4-BE49-F238E27FC236}">
                <a16:creationId xmlns:a16="http://schemas.microsoft.com/office/drawing/2014/main" id="{6140EB8A-C504-45B7-58DA-8FE77FEDE363}"/>
              </a:ext>
            </a:extLst>
          </p:cNvPr>
          <p:cNvSpPr/>
          <p:nvPr/>
        </p:nvSpPr>
        <p:spPr bwMode="auto">
          <a:xfrm>
            <a:off x="7371658" y="3410800"/>
            <a:ext cx="54864" cy="1005634"/>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8" name="Rectangle 127">
            <a:extLst>
              <a:ext uri="{FF2B5EF4-FFF2-40B4-BE49-F238E27FC236}">
                <a16:creationId xmlns:a16="http://schemas.microsoft.com/office/drawing/2014/main" id="{2B432407-BE90-0586-5BA3-9512A8450F51}"/>
              </a:ext>
            </a:extLst>
          </p:cNvPr>
          <p:cNvSpPr/>
          <p:nvPr/>
        </p:nvSpPr>
        <p:spPr bwMode="auto">
          <a:xfrm>
            <a:off x="7547729" y="3410800"/>
            <a:ext cx="54864" cy="1018206"/>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9" name="Rectangle 128">
            <a:extLst>
              <a:ext uri="{FF2B5EF4-FFF2-40B4-BE49-F238E27FC236}">
                <a16:creationId xmlns:a16="http://schemas.microsoft.com/office/drawing/2014/main" id="{FF000086-097C-C7F7-7AB3-28FA3775B68C}"/>
              </a:ext>
            </a:extLst>
          </p:cNvPr>
          <p:cNvSpPr/>
          <p:nvPr/>
        </p:nvSpPr>
        <p:spPr bwMode="auto">
          <a:xfrm>
            <a:off x="7607393" y="3410800"/>
            <a:ext cx="54864" cy="1032193"/>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0" name="Rectangle 129">
            <a:extLst>
              <a:ext uri="{FF2B5EF4-FFF2-40B4-BE49-F238E27FC236}">
                <a16:creationId xmlns:a16="http://schemas.microsoft.com/office/drawing/2014/main" id="{CC3848B1-6CD4-089F-380A-1903AF82A724}"/>
              </a:ext>
            </a:extLst>
          </p:cNvPr>
          <p:cNvSpPr/>
          <p:nvPr/>
        </p:nvSpPr>
        <p:spPr bwMode="auto">
          <a:xfrm>
            <a:off x="7966976" y="3410800"/>
            <a:ext cx="54864" cy="1138350"/>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1" name="Rectangle 130">
            <a:extLst>
              <a:ext uri="{FF2B5EF4-FFF2-40B4-BE49-F238E27FC236}">
                <a16:creationId xmlns:a16="http://schemas.microsoft.com/office/drawing/2014/main" id="{C9BCF295-C90A-6C3A-72FC-AD81565698AF}"/>
              </a:ext>
            </a:extLst>
          </p:cNvPr>
          <p:cNvSpPr/>
          <p:nvPr/>
        </p:nvSpPr>
        <p:spPr bwMode="auto">
          <a:xfrm>
            <a:off x="8088106" y="3410800"/>
            <a:ext cx="54864" cy="1138350"/>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2" name="Rectangle 131">
            <a:extLst>
              <a:ext uri="{FF2B5EF4-FFF2-40B4-BE49-F238E27FC236}">
                <a16:creationId xmlns:a16="http://schemas.microsoft.com/office/drawing/2014/main" id="{63C6A657-9D12-CC0C-35DC-D99E00ED6331}"/>
              </a:ext>
            </a:extLst>
          </p:cNvPr>
          <p:cNvSpPr/>
          <p:nvPr/>
        </p:nvSpPr>
        <p:spPr bwMode="auto">
          <a:xfrm>
            <a:off x="8147770" y="3410800"/>
            <a:ext cx="53070" cy="1166395"/>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3" name="Rectangle 132">
            <a:extLst>
              <a:ext uri="{FF2B5EF4-FFF2-40B4-BE49-F238E27FC236}">
                <a16:creationId xmlns:a16="http://schemas.microsoft.com/office/drawing/2014/main" id="{1DB9141D-255A-0F6C-30CD-D56DA6392FAB}"/>
              </a:ext>
            </a:extLst>
          </p:cNvPr>
          <p:cNvSpPr/>
          <p:nvPr/>
        </p:nvSpPr>
        <p:spPr bwMode="auto">
          <a:xfrm>
            <a:off x="9119087" y="3410800"/>
            <a:ext cx="53070" cy="1429253"/>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4" name="Rectangle 133">
            <a:extLst>
              <a:ext uri="{FF2B5EF4-FFF2-40B4-BE49-F238E27FC236}">
                <a16:creationId xmlns:a16="http://schemas.microsoft.com/office/drawing/2014/main" id="{D4A44F76-707A-1296-2B99-1AE8D637B257}"/>
              </a:ext>
            </a:extLst>
          </p:cNvPr>
          <p:cNvSpPr/>
          <p:nvPr/>
        </p:nvSpPr>
        <p:spPr bwMode="auto">
          <a:xfrm>
            <a:off x="9298308" y="3410800"/>
            <a:ext cx="52647" cy="1454841"/>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5" name="Rectangle 134">
            <a:extLst>
              <a:ext uri="{FF2B5EF4-FFF2-40B4-BE49-F238E27FC236}">
                <a16:creationId xmlns:a16="http://schemas.microsoft.com/office/drawing/2014/main" id="{EAB4BA08-2B70-CCDB-B463-0B5837C97199}"/>
              </a:ext>
            </a:extLst>
          </p:cNvPr>
          <p:cNvSpPr/>
          <p:nvPr/>
        </p:nvSpPr>
        <p:spPr bwMode="auto">
          <a:xfrm>
            <a:off x="9527303" y="3410800"/>
            <a:ext cx="54068" cy="1645013"/>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6" name="Rectangle 135">
            <a:extLst>
              <a:ext uri="{FF2B5EF4-FFF2-40B4-BE49-F238E27FC236}">
                <a16:creationId xmlns:a16="http://schemas.microsoft.com/office/drawing/2014/main" id="{705D4619-E4C4-CBC8-231E-618CF77D201C}"/>
              </a:ext>
            </a:extLst>
          </p:cNvPr>
          <p:cNvSpPr/>
          <p:nvPr/>
        </p:nvSpPr>
        <p:spPr bwMode="auto">
          <a:xfrm>
            <a:off x="8329873" y="3410800"/>
            <a:ext cx="58287" cy="1218776"/>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7" name="Rectangle 136">
            <a:extLst>
              <a:ext uri="{FF2B5EF4-FFF2-40B4-BE49-F238E27FC236}">
                <a16:creationId xmlns:a16="http://schemas.microsoft.com/office/drawing/2014/main" id="{60EF19C9-D661-755D-CC3F-223A666E7921}"/>
              </a:ext>
            </a:extLst>
          </p:cNvPr>
          <p:cNvSpPr/>
          <p:nvPr/>
        </p:nvSpPr>
        <p:spPr bwMode="auto">
          <a:xfrm>
            <a:off x="8516143" y="3410800"/>
            <a:ext cx="54334" cy="1253119"/>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8" name="Rectangle 137">
            <a:extLst>
              <a:ext uri="{FF2B5EF4-FFF2-40B4-BE49-F238E27FC236}">
                <a16:creationId xmlns:a16="http://schemas.microsoft.com/office/drawing/2014/main" id="{4C71E35A-584C-20A6-1921-3520B1AA15DF}"/>
              </a:ext>
            </a:extLst>
          </p:cNvPr>
          <p:cNvSpPr/>
          <p:nvPr/>
        </p:nvSpPr>
        <p:spPr bwMode="auto">
          <a:xfrm>
            <a:off x="8575277" y="3410800"/>
            <a:ext cx="54864" cy="1255508"/>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9" name="Rectangle 138">
            <a:extLst>
              <a:ext uri="{FF2B5EF4-FFF2-40B4-BE49-F238E27FC236}">
                <a16:creationId xmlns:a16="http://schemas.microsoft.com/office/drawing/2014/main" id="{D6E2D891-7D57-708D-1A50-8D1E7B61827F}"/>
              </a:ext>
            </a:extLst>
          </p:cNvPr>
          <p:cNvSpPr/>
          <p:nvPr/>
        </p:nvSpPr>
        <p:spPr bwMode="auto">
          <a:xfrm>
            <a:off x="8456047" y="3410800"/>
            <a:ext cx="55296" cy="1231883"/>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40" name="Rectangle 139">
            <a:extLst>
              <a:ext uri="{FF2B5EF4-FFF2-40B4-BE49-F238E27FC236}">
                <a16:creationId xmlns:a16="http://schemas.microsoft.com/office/drawing/2014/main" id="{0E8CA6BC-BFB2-E63E-F782-22EC12BF9DB1}"/>
              </a:ext>
            </a:extLst>
          </p:cNvPr>
          <p:cNvSpPr/>
          <p:nvPr/>
        </p:nvSpPr>
        <p:spPr bwMode="auto">
          <a:xfrm>
            <a:off x="8392960" y="3410800"/>
            <a:ext cx="58287" cy="1218776"/>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41" name="Rectangle 140">
            <a:extLst>
              <a:ext uri="{FF2B5EF4-FFF2-40B4-BE49-F238E27FC236}">
                <a16:creationId xmlns:a16="http://schemas.microsoft.com/office/drawing/2014/main" id="{D6FBE628-5310-331A-BE07-DEB4CD0A5E47}"/>
              </a:ext>
            </a:extLst>
          </p:cNvPr>
          <p:cNvSpPr/>
          <p:nvPr/>
        </p:nvSpPr>
        <p:spPr bwMode="auto">
          <a:xfrm>
            <a:off x="9872504" y="3410800"/>
            <a:ext cx="54864" cy="1979099"/>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42" name="Rectangle 141">
            <a:extLst>
              <a:ext uri="{FF2B5EF4-FFF2-40B4-BE49-F238E27FC236}">
                <a16:creationId xmlns:a16="http://schemas.microsoft.com/office/drawing/2014/main" id="{9E279B58-1267-AD42-6DD4-39D37623EDF5}"/>
              </a:ext>
            </a:extLst>
          </p:cNvPr>
          <p:cNvSpPr/>
          <p:nvPr/>
        </p:nvSpPr>
        <p:spPr bwMode="auto">
          <a:xfrm>
            <a:off x="10056375" y="3410800"/>
            <a:ext cx="54849" cy="2101790"/>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43" name="Rectangle 142">
            <a:extLst>
              <a:ext uri="{FF2B5EF4-FFF2-40B4-BE49-F238E27FC236}">
                <a16:creationId xmlns:a16="http://schemas.microsoft.com/office/drawing/2014/main" id="{CEB32BD8-FF42-4E83-2BBD-BC018A876A81}"/>
              </a:ext>
            </a:extLst>
          </p:cNvPr>
          <p:cNvSpPr/>
          <p:nvPr/>
        </p:nvSpPr>
        <p:spPr bwMode="auto">
          <a:xfrm>
            <a:off x="10116024" y="3410800"/>
            <a:ext cx="54848" cy="2170273"/>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44" name="Rectangle 143">
            <a:extLst>
              <a:ext uri="{FF2B5EF4-FFF2-40B4-BE49-F238E27FC236}">
                <a16:creationId xmlns:a16="http://schemas.microsoft.com/office/drawing/2014/main" id="{AAC19D6D-83C6-C285-33BB-5545850C40AE}"/>
              </a:ext>
            </a:extLst>
          </p:cNvPr>
          <p:cNvSpPr/>
          <p:nvPr/>
        </p:nvSpPr>
        <p:spPr bwMode="auto">
          <a:xfrm>
            <a:off x="10353474" y="3410800"/>
            <a:ext cx="54864" cy="2440486"/>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45" name="Rectangle 144">
            <a:extLst>
              <a:ext uri="{FF2B5EF4-FFF2-40B4-BE49-F238E27FC236}">
                <a16:creationId xmlns:a16="http://schemas.microsoft.com/office/drawing/2014/main" id="{8D220BFA-A91F-89DE-E984-5043EC48C246}"/>
              </a:ext>
            </a:extLst>
          </p:cNvPr>
          <p:cNvSpPr/>
          <p:nvPr/>
        </p:nvSpPr>
        <p:spPr bwMode="auto">
          <a:xfrm>
            <a:off x="10531260" y="3410800"/>
            <a:ext cx="54864" cy="2440486"/>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46" name="Rectangle 145">
            <a:extLst>
              <a:ext uri="{FF2B5EF4-FFF2-40B4-BE49-F238E27FC236}">
                <a16:creationId xmlns:a16="http://schemas.microsoft.com/office/drawing/2014/main" id="{0BE4060B-2467-D227-F986-DB4EBD163657}"/>
              </a:ext>
            </a:extLst>
          </p:cNvPr>
          <p:cNvSpPr/>
          <p:nvPr/>
        </p:nvSpPr>
        <p:spPr bwMode="auto">
          <a:xfrm>
            <a:off x="3188720" y="3410800"/>
            <a:ext cx="58471" cy="4571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47" name="Rectangle 146">
            <a:extLst>
              <a:ext uri="{FF2B5EF4-FFF2-40B4-BE49-F238E27FC236}">
                <a16:creationId xmlns:a16="http://schemas.microsoft.com/office/drawing/2014/main" id="{5286F952-E2F1-FD18-25C6-E2B43892941F}"/>
              </a:ext>
            </a:extLst>
          </p:cNvPr>
          <p:cNvSpPr/>
          <p:nvPr/>
        </p:nvSpPr>
        <p:spPr bwMode="auto">
          <a:xfrm>
            <a:off x="3251991" y="3410800"/>
            <a:ext cx="58471" cy="4571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48" name="Rectangle 147">
            <a:extLst>
              <a:ext uri="{FF2B5EF4-FFF2-40B4-BE49-F238E27FC236}">
                <a16:creationId xmlns:a16="http://schemas.microsoft.com/office/drawing/2014/main" id="{04C27AC2-E2B5-A9B0-ECFF-1E3C35FAF52F}"/>
              </a:ext>
            </a:extLst>
          </p:cNvPr>
          <p:cNvSpPr/>
          <p:nvPr/>
        </p:nvSpPr>
        <p:spPr bwMode="auto">
          <a:xfrm>
            <a:off x="3374926" y="3410800"/>
            <a:ext cx="58374" cy="88181"/>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49" name="Rectangle 148">
            <a:extLst>
              <a:ext uri="{FF2B5EF4-FFF2-40B4-BE49-F238E27FC236}">
                <a16:creationId xmlns:a16="http://schemas.microsoft.com/office/drawing/2014/main" id="{5952CD6E-69C2-5B0F-FB10-A1D20264B205}"/>
              </a:ext>
            </a:extLst>
          </p:cNvPr>
          <p:cNvSpPr/>
          <p:nvPr/>
        </p:nvSpPr>
        <p:spPr bwMode="auto">
          <a:xfrm>
            <a:off x="3438100" y="3410800"/>
            <a:ext cx="54864" cy="15463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50" name="Rectangle 149">
            <a:extLst>
              <a:ext uri="{FF2B5EF4-FFF2-40B4-BE49-F238E27FC236}">
                <a16:creationId xmlns:a16="http://schemas.microsoft.com/office/drawing/2014/main" id="{758AA1E5-9193-9A0A-4AAB-DD8D0798524E}"/>
              </a:ext>
            </a:extLst>
          </p:cNvPr>
          <p:cNvSpPr/>
          <p:nvPr/>
        </p:nvSpPr>
        <p:spPr bwMode="auto">
          <a:xfrm>
            <a:off x="3617092" y="3410800"/>
            <a:ext cx="54864" cy="192553"/>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51" name="Rectangle 150">
            <a:extLst>
              <a:ext uri="{FF2B5EF4-FFF2-40B4-BE49-F238E27FC236}">
                <a16:creationId xmlns:a16="http://schemas.microsoft.com/office/drawing/2014/main" id="{FCC6B696-1201-DF55-F494-561DAD443739}"/>
              </a:ext>
            </a:extLst>
          </p:cNvPr>
          <p:cNvSpPr/>
          <p:nvPr/>
        </p:nvSpPr>
        <p:spPr bwMode="auto">
          <a:xfrm>
            <a:off x="3970511" y="3410800"/>
            <a:ext cx="54864" cy="286653"/>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52" name="Rectangle 151">
            <a:extLst>
              <a:ext uri="{FF2B5EF4-FFF2-40B4-BE49-F238E27FC236}">
                <a16:creationId xmlns:a16="http://schemas.microsoft.com/office/drawing/2014/main" id="{3158ADAC-0EAE-8C9D-9D98-0C615EE4D901}"/>
              </a:ext>
            </a:extLst>
          </p:cNvPr>
          <p:cNvSpPr/>
          <p:nvPr/>
        </p:nvSpPr>
        <p:spPr bwMode="auto">
          <a:xfrm>
            <a:off x="4030175" y="3410800"/>
            <a:ext cx="54864" cy="304613"/>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53" name="Rectangle 152">
            <a:extLst>
              <a:ext uri="{FF2B5EF4-FFF2-40B4-BE49-F238E27FC236}">
                <a16:creationId xmlns:a16="http://schemas.microsoft.com/office/drawing/2014/main" id="{83980BBD-6D3D-9471-7B75-F4E783E156C5}"/>
              </a:ext>
            </a:extLst>
          </p:cNvPr>
          <p:cNvSpPr/>
          <p:nvPr/>
        </p:nvSpPr>
        <p:spPr bwMode="auto">
          <a:xfrm>
            <a:off x="4339102" y="3410800"/>
            <a:ext cx="54864" cy="34373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54" name="Rectangle 153">
            <a:extLst>
              <a:ext uri="{FF2B5EF4-FFF2-40B4-BE49-F238E27FC236}">
                <a16:creationId xmlns:a16="http://schemas.microsoft.com/office/drawing/2014/main" id="{E53E6A8A-F946-CD44-4A3B-4019628C7F40}"/>
              </a:ext>
            </a:extLst>
          </p:cNvPr>
          <p:cNvSpPr/>
          <p:nvPr/>
        </p:nvSpPr>
        <p:spPr bwMode="auto">
          <a:xfrm>
            <a:off x="4398766" y="3410800"/>
            <a:ext cx="54864" cy="35722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55" name="Rectangle 154">
            <a:extLst>
              <a:ext uri="{FF2B5EF4-FFF2-40B4-BE49-F238E27FC236}">
                <a16:creationId xmlns:a16="http://schemas.microsoft.com/office/drawing/2014/main" id="{0BCC3B0B-34BB-C3E4-11F4-A89CB6008A23}"/>
              </a:ext>
            </a:extLst>
          </p:cNvPr>
          <p:cNvSpPr/>
          <p:nvPr/>
        </p:nvSpPr>
        <p:spPr bwMode="auto">
          <a:xfrm>
            <a:off x="4811603" y="3410800"/>
            <a:ext cx="54864" cy="468341"/>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56" name="Rectangle 155">
            <a:extLst>
              <a:ext uri="{FF2B5EF4-FFF2-40B4-BE49-F238E27FC236}">
                <a16:creationId xmlns:a16="http://schemas.microsoft.com/office/drawing/2014/main" id="{699B3B75-FC85-C237-7FEF-24CE0CCF094F}"/>
              </a:ext>
            </a:extLst>
          </p:cNvPr>
          <p:cNvSpPr/>
          <p:nvPr/>
        </p:nvSpPr>
        <p:spPr bwMode="auto">
          <a:xfrm>
            <a:off x="5586750" y="3410800"/>
            <a:ext cx="54864" cy="63544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57" name="Rectangle 156">
            <a:extLst>
              <a:ext uri="{FF2B5EF4-FFF2-40B4-BE49-F238E27FC236}">
                <a16:creationId xmlns:a16="http://schemas.microsoft.com/office/drawing/2014/main" id="{0C6CCADA-CA14-8A41-3947-83993F686987}"/>
              </a:ext>
            </a:extLst>
          </p:cNvPr>
          <p:cNvSpPr/>
          <p:nvPr/>
        </p:nvSpPr>
        <p:spPr bwMode="auto">
          <a:xfrm>
            <a:off x="5051380" y="3410800"/>
            <a:ext cx="52992" cy="510384"/>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58" name="Rectangle 157">
            <a:extLst>
              <a:ext uri="{FF2B5EF4-FFF2-40B4-BE49-F238E27FC236}">
                <a16:creationId xmlns:a16="http://schemas.microsoft.com/office/drawing/2014/main" id="{AC3BCAF3-B4E5-E3D4-47A0-663B17640DA6}"/>
              </a:ext>
            </a:extLst>
          </p:cNvPr>
          <p:cNvSpPr/>
          <p:nvPr/>
        </p:nvSpPr>
        <p:spPr bwMode="auto">
          <a:xfrm>
            <a:off x="5109172" y="3410800"/>
            <a:ext cx="58141" cy="533871"/>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59" name="Rectangle 158">
            <a:extLst>
              <a:ext uri="{FF2B5EF4-FFF2-40B4-BE49-F238E27FC236}">
                <a16:creationId xmlns:a16="http://schemas.microsoft.com/office/drawing/2014/main" id="{2368CAC1-DBC7-C8BC-26AB-D0005B96DF7B}"/>
              </a:ext>
            </a:extLst>
          </p:cNvPr>
          <p:cNvSpPr/>
          <p:nvPr/>
        </p:nvSpPr>
        <p:spPr bwMode="auto">
          <a:xfrm>
            <a:off x="5172113" y="3410800"/>
            <a:ext cx="54864" cy="54343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60" name="Rectangle 159">
            <a:extLst>
              <a:ext uri="{FF2B5EF4-FFF2-40B4-BE49-F238E27FC236}">
                <a16:creationId xmlns:a16="http://schemas.microsoft.com/office/drawing/2014/main" id="{44B8F616-C0DC-E7CF-0A5A-235BF09846A5}"/>
              </a:ext>
            </a:extLst>
          </p:cNvPr>
          <p:cNvSpPr/>
          <p:nvPr/>
        </p:nvSpPr>
        <p:spPr bwMode="auto">
          <a:xfrm>
            <a:off x="5881524" y="3410800"/>
            <a:ext cx="58901" cy="70242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61" name="Rectangle 160">
            <a:extLst>
              <a:ext uri="{FF2B5EF4-FFF2-40B4-BE49-F238E27FC236}">
                <a16:creationId xmlns:a16="http://schemas.microsoft.com/office/drawing/2014/main" id="{953EABDD-6361-5B92-530E-F486CDD34426}"/>
              </a:ext>
            </a:extLst>
          </p:cNvPr>
          <p:cNvSpPr/>
          <p:nvPr/>
        </p:nvSpPr>
        <p:spPr bwMode="auto">
          <a:xfrm>
            <a:off x="6004100" y="3410800"/>
            <a:ext cx="53690" cy="75590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62" name="Rectangle 161">
            <a:extLst>
              <a:ext uri="{FF2B5EF4-FFF2-40B4-BE49-F238E27FC236}">
                <a16:creationId xmlns:a16="http://schemas.microsoft.com/office/drawing/2014/main" id="{21A6B486-C9C0-C986-AF8C-830378A8C82B}"/>
              </a:ext>
            </a:extLst>
          </p:cNvPr>
          <p:cNvSpPr/>
          <p:nvPr/>
        </p:nvSpPr>
        <p:spPr bwMode="auto">
          <a:xfrm>
            <a:off x="6123096" y="3410800"/>
            <a:ext cx="51118" cy="77642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63" name="Rectangle 162">
            <a:extLst>
              <a:ext uri="{FF2B5EF4-FFF2-40B4-BE49-F238E27FC236}">
                <a16:creationId xmlns:a16="http://schemas.microsoft.com/office/drawing/2014/main" id="{4C07EF78-07A5-3537-1DD1-5EDBEEFABD4E}"/>
              </a:ext>
            </a:extLst>
          </p:cNvPr>
          <p:cNvSpPr/>
          <p:nvPr/>
        </p:nvSpPr>
        <p:spPr bwMode="auto">
          <a:xfrm>
            <a:off x="6296377" y="3410800"/>
            <a:ext cx="52323" cy="81030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64" name="Rectangle 163">
            <a:extLst>
              <a:ext uri="{FF2B5EF4-FFF2-40B4-BE49-F238E27FC236}">
                <a16:creationId xmlns:a16="http://schemas.microsoft.com/office/drawing/2014/main" id="{0FD4F59C-AF41-5A44-D066-228B74FF0F5E}"/>
              </a:ext>
            </a:extLst>
          </p:cNvPr>
          <p:cNvSpPr/>
          <p:nvPr/>
        </p:nvSpPr>
        <p:spPr bwMode="auto">
          <a:xfrm>
            <a:off x="6593042" y="3410800"/>
            <a:ext cx="53758" cy="889661"/>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65" name="Rectangle 164">
            <a:extLst>
              <a:ext uri="{FF2B5EF4-FFF2-40B4-BE49-F238E27FC236}">
                <a16:creationId xmlns:a16="http://schemas.microsoft.com/office/drawing/2014/main" id="{D2C307D6-6C8F-288E-0E11-16ABEC3D8A07}"/>
              </a:ext>
            </a:extLst>
          </p:cNvPr>
          <p:cNvSpPr/>
          <p:nvPr/>
        </p:nvSpPr>
        <p:spPr bwMode="auto">
          <a:xfrm>
            <a:off x="7431322" y="3410800"/>
            <a:ext cx="51943" cy="1007203"/>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66" name="Rectangle 165">
            <a:extLst>
              <a:ext uri="{FF2B5EF4-FFF2-40B4-BE49-F238E27FC236}">
                <a16:creationId xmlns:a16="http://schemas.microsoft.com/office/drawing/2014/main" id="{35709492-D5CF-9F84-D05C-E79EA0D422E8}"/>
              </a:ext>
            </a:extLst>
          </p:cNvPr>
          <p:cNvSpPr/>
          <p:nvPr/>
        </p:nvSpPr>
        <p:spPr bwMode="auto">
          <a:xfrm>
            <a:off x="7786385" y="3410800"/>
            <a:ext cx="57223" cy="106843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67" name="Rectangle 166">
            <a:extLst>
              <a:ext uri="{FF2B5EF4-FFF2-40B4-BE49-F238E27FC236}">
                <a16:creationId xmlns:a16="http://schemas.microsoft.com/office/drawing/2014/main" id="{65877D9B-87F9-094C-B8DE-A3655E30D1E1}"/>
              </a:ext>
            </a:extLst>
          </p:cNvPr>
          <p:cNvSpPr/>
          <p:nvPr/>
        </p:nvSpPr>
        <p:spPr bwMode="auto">
          <a:xfrm>
            <a:off x="8026640" y="3410800"/>
            <a:ext cx="56666" cy="113494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68" name="Rectangle 167">
            <a:extLst>
              <a:ext uri="{FF2B5EF4-FFF2-40B4-BE49-F238E27FC236}">
                <a16:creationId xmlns:a16="http://schemas.microsoft.com/office/drawing/2014/main" id="{A1DACEC4-5C7D-4585-944A-BA952B9F7CDD}"/>
              </a:ext>
            </a:extLst>
          </p:cNvPr>
          <p:cNvSpPr/>
          <p:nvPr/>
        </p:nvSpPr>
        <p:spPr bwMode="auto">
          <a:xfrm>
            <a:off x="8634941" y="3410800"/>
            <a:ext cx="54864" cy="125687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69" name="Rectangle 168">
            <a:extLst>
              <a:ext uri="{FF2B5EF4-FFF2-40B4-BE49-F238E27FC236}">
                <a16:creationId xmlns:a16="http://schemas.microsoft.com/office/drawing/2014/main" id="{337FEAE6-3F90-5A11-2EAD-1740758BC5C1}"/>
              </a:ext>
            </a:extLst>
          </p:cNvPr>
          <p:cNvSpPr/>
          <p:nvPr/>
        </p:nvSpPr>
        <p:spPr bwMode="auto">
          <a:xfrm>
            <a:off x="9059423" y="3410800"/>
            <a:ext cx="54864" cy="1394761"/>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70" name="Rectangle 169">
            <a:extLst>
              <a:ext uri="{FF2B5EF4-FFF2-40B4-BE49-F238E27FC236}">
                <a16:creationId xmlns:a16="http://schemas.microsoft.com/office/drawing/2014/main" id="{7374AF73-DB44-9E70-9C30-6CA042C83652}"/>
              </a:ext>
            </a:extLst>
          </p:cNvPr>
          <p:cNvSpPr/>
          <p:nvPr/>
        </p:nvSpPr>
        <p:spPr bwMode="auto">
          <a:xfrm>
            <a:off x="9812840" y="3410800"/>
            <a:ext cx="54864" cy="192148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71" name="Rectangle 170">
            <a:extLst>
              <a:ext uri="{FF2B5EF4-FFF2-40B4-BE49-F238E27FC236}">
                <a16:creationId xmlns:a16="http://schemas.microsoft.com/office/drawing/2014/main" id="{AC7DBA20-FCCD-5FA7-CE92-15C2A193B073}"/>
              </a:ext>
            </a:extLst>
          </p:cNvPr>
          <p:cNvSpPr/>
          <p:nvPr/>
        </p:nvSpPr>
        <p:spPr bwMode="auto">
          <a:xfrm>
            <a:off x="9932168" y="3410800"/>
            <a:ext cx="58344" cy="2003417"/>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72" name="Rectangle 171">
            <a:extLst>
              <a:ext uri="{FF2B5EF4-FFF2-40B4-BE49-F238E27FC236}">
                <a16:creationId xmlns:a16="http://schemas.microsoft.com/office/drawing/2014/main" id="{22521021-3149-F696-8B5E-3FA642994880}"/>
              </a:ext>
            </a:extLst>
          </p:cNvPr>
          <p:cNvSpPr/>
          <p:nvPr/>
        </p:nvSpPr>
        <p:spPr bwMode="auto">
          <a:xfrm>
            <a:off x="9995312" y="3410800"/>
            <a:ext cx="56263" cy="211133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73" name="Rectangle 172">
            <a:extLst>
              <a:ext uri="{FF2B5EF4-FFF2-40B4-BE49-F238E27FC236}">
                <a16:creationId xmlns:a16="http://schemas.microsoft.com/office/drawing/2014/main" id="{3844557C-D76B-BF8F-2510-43DCC993326A}"/>
              </a:ext>
            </a:extLst>
          </p:cNvPr>
          <p:cNvSpPr/>
          <p:nvPr/>
        </p:nvSpPr>
        <p:spPr bwMode="auto">
          <a:xfrm>
            <a:off x="10175672" y="3410800"/>
            <a:ext cx="53674" cy="243556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74" name="Rectangle 173">
            <a:extLst>
              <a:ext uri="{FF2B5EF4-FFF2-40B4-BE49-F238E27FC236}">
                <a16:creationId xmlns:a16="http://schemas.microsoft.com/office/drawing/2014/main" id="{101F83AD-8F18-51D9-48A2-F798FD4BB880}"/>
              </a:ext>
            </a:extLst>
          </p:cNvPr>
          <p:cNvSpPr/>
          <p:nvPr/>
        </p:nvSpPr>
        <p:spPr bwMode="auto">
          <a:xfrm>
            <a:off x="10413138" y="3410800"/>
            <a:ext cx="53674" cy="243556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75" name="Rectangle 174">
            <a:extLst>
              <a:ext uri="{FF2B5EF4-FFF2-40B4-BE49-F238E27FC236}">
                <a16:creationId xmlns:a16="http://schemas.microsoft.com/office/drawing/2014/main" id="{7938AD99-F0F7-17DE-9F56-186A331B5D1F}"/>
              </a:ext>
            </a:extLst>
          </p:cNvPr>
          <p:cNvSpPr/>
          <p:nvPr/>
        </p:nvSpPr>
        <p:spPr bwMode="auto">
          <a:xfrm>
            <a:off x="3315262" y="3410800"/>
            <a:ext cx="54864" cy="89138"/>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76" name="Rectangle 175">
            <a:extLst>
              <a:ext uri="{FF2B5EF4-FFF2-40B4-BE49-F238E27FC236}">
                <a16:creationId xmlns:a16="http://schemas.microsoft.com/office/drawing/2014/main" id="{9DA137CB-D8C3-74D2-3E88-A9423E8C6B03}"/>
              </a:ext>
            </a:extLst>
          </p:cNvPr>
          <p:cNvSpPr/>
          <p:nvPr/>
        </p:nvSpPr>
        <p:spPr bwMode="auto">
          <a:xfrm>
            <a:off x="3557428" y="3410800"/>
            <a:ext cx="54864" cy="17569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77" name="Rectangle 176">
            <a:extLst>
              <a:ext uri="{FF2B5EF4-FFF2-40B4-BE49-F238E27FC236}">
                <a16:creationId xmlns:a16="http://schemas.microsoft.com/office/drawing/2014/main" id="{7C53BBEF-B9F7-A9A0-4E0B-77B938B98D00}"/>
              </a:ext>
            </a:extLst>
          </p:cNvPr>
          <p:cNvSpPr/>
          <p:nvPr/>
        </p:nvSpPr>
        <p:spPr bwMode="auto">
          <a:xfrm>
            <a:off x="3731855" y="3410800"/>
            <a:ext cx="54864" cy="24513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78" name="Rectangle 177">
            <a:extLst>
              <a:ext uri="{FF2B5EF4-FFF2-40B4-BE49-F238E27FC236}">
                <a16:creationId xmlns:a16="http://schemas.microsoft.com/office/drawing/2014/main" id="{024A4D10-B36A-3863-14BD-656AC528C3DA}"/>
              </a:ext>
            </a:extLst>
          </p:cNvPr>
          <p:cNvSpPr/>
          <p:nvPr/>
        </p:nvSpPr>
        <p:spPr bwMode="auto">
          <a:xfrm>
            <a:off x="3791519" y="3410800"/>
            <a:ext cx="54864" cy="25737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79" name="Rectangle 178">
            <a:extLst>
              <a:ext uri="{FF2B5EF4-FFF2-40B4-BE49-F238E27FC236}">
                <a16:creationId xmlns:a16="http://schemas.microsoft.com/office/drawing/2014/main" id="{869AC517-04C7-266C-5274-8AD956C7BAB7}"/>
              </a:ext>
            </a:extLst>
          </p:cNvPr>
          <p:cNvSpPr/>
          <p:nvPr/>
        </p:nvSpPr>
        <p:spPr bwMode="auto">
          <a:xfrm>
            <a:off x="3910847" y="3410800"/>
            <a:ext cx="54864" cy="27468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80" name="Rectangle 179">
            <a:extLst>
              <a:ext uri="{FF2B5EF4-FFF2-40B4-BE49-F238E27FC236}">
                <a16:creationId xmlns:a16="http://schemas.microsoft.com/office/drawing/2014/main" id="{1E19594B-01A4-84D7-2170-E7F05ACE957D}"/>
              </a:ext>
            </a:extLst>
          </p:cNvPr>
          <p:cNvSpPr/>
          <p:nvPr/>
        </p:nvSpPr>
        <p:spPr bwMode="auto">
          <a:xfrm>
            <a:off x="4089839" y="3410800"/>
            <a:ext cx="54864" cy="309654"/>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81" name="Rectangle 180">
            <a:extLst>
              <a:ext uri="{FF2B5EF4-FFF2-40B4-BE49-F238E27FC236}">
                <a16:creationId xmlns:a16="http://schemas.microsoft.com/office/drawing/2014/main" id="{C42E317B-2827-238F-F7AF-5825EF927A99}"/>
              </a:ext>
            </a:extLst>
          </p:cNvPr>
          <p:cNvSpPr/>
          <p:nvPr/>
        </p:nvSpPr>
        <p:spPr bwMode="auto">
          <a:xfrm>
            <a:off x="4149503" y="3410800"/>
            <a:ext cx="58035" cy="323241"/>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82" name="Rectangle 181">
            <a:extLst>
              <a:ext uri="{FF2B5EF4-FFF2-40B4-BE49-F238E27FC236}">
                <a16:creationId xmlns:a16="http://schemas.microsoft.com/office/drawing/2014/main" id="{DF452093-AEAE-69A3-A587-4A8A37D44D5D}"/>
              </a:ext>
            </a:extLst>
          </p:cNvPr>
          <p:cNvSpPr/>
          <p:nvPr/>
        </p:nvSpPr>
        <p:spPr bwMode="auto">
          <a:xfrm>
            <a:off x="4212338" y="3410800"/>
            <a:ext cx="58035" cy="323241"/>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83" name="Rectangle 182">
            <a:extLst>
              <a:ext uri="{FF2B5EF4-FFF2-40B4-BE49-F238E27FC236}">
                <a16:creationId xmlns:a16="http://schemas.microsoft.com/office/drawing/2014/main" id="{4DD7D819-FFD1-5DDC-E182-4C3D4ED26FEF}"/>
              </a:ext>
            </a:extLst>
          </p:cNvPr>
          <p:cNvSpPr/>
          <p:nvPr/>
        </p:nvSpPr>
        <p:spPr bwMode="auto">
          <a:xfrm>
            <a:off x="4458430" y="3410800"/>
            <a:ext cx="54864" cy="352727"/>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84" name="Rectangle 183">
            <a:extLst>
              <a:ext uri="{FF2B5EF4-FFF2-40B4-BE49-F238E27FC236}">
                <a16:creationId xmlns:a16="http://schemas.microsoft.com/office/drawing/2014/main" id="{2BB51B60-53B6-16B3-E743-1F16D714B6A3}"/>
              </a:ext>
            </a:extLst>
          </p:cNvPr>
          <p:cNvSpPr/>
          <p:nvPr/>
        </p:nvSpPr>
        <p:spPr bwMode="auto">
          <a:xfrm>
            <a:off x="4694081" y="3410800"/>
            <a:ext cx="53058" cy="453497"/>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85" name="Rectangle 184">
            <a:extLst>
              <a:ext uri="{FF2B5EF4-FFF2-40B4-BE49-F238E27FC236}">
                <a16:creationId xmlns:a16="http://schemas.microsoft.com/office/drawing/2014/main" id="{4F8EF47E-A0DE-B643-66F6-66877745B6AD}"/>
              </a:ext>
            </a:extLst>
          </p:cNvPr>
          <p:cNvSpPr/>
          <p:nvPr/>
        </p:nvSpPr>
        <p:spPr bwMode="auto">
          <a:xfrm>
            <a:off x="4871267" y="3410800"/>
            <a:ext cx="54864" cy="473238"/>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86" name="Rectangle 185">
            <a:extLst>
              <a:ext uri="{FF2B5EF4-FFF2-40B4-BE49-F238E27FC236}">
                <a16:creationId xmlns:a16="http://schemas.microsoft.com/office/drawing/2014/main" id="{EE343B7C-8FA9-B850-8259-0F3272FF511C}"/>
              </a:ext>
            </a:extLst>
          </p:cNvPr>
          <p:cNvSpPr/>
          <p:nvPr/>
        </p:nvSpPr>
        <p:spPr bwMode="auto">
          <a:xfrm>
            <a:off x="4930931" y="3410800"/>
            <a:ext cx="55986" cy="49038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87" name="Rectangle 186">
            <a:extLst>
              <a:ext uri="{FF2B5EF4-FFF2-40B4-BE49-F238E27FC236}">
                <a16:creationId xmlns:a16="http://schemas.microsoft.com/office/drawing/2014/main" id="{632E486A-8D1F-D7B4-87FB-91859C595462}"/>
              </a:ext>
            </a:extLst>
          </p:cNvPr>
          <p:cNvSpPr/>
          <p:nvPr/>
        </p:nvSpPr>
        <p:spPr bwMode="auto">
          <a:xfrm>
            <a:off x="5231777" y="3410800"/>
            <a:ext cx="54864" cy="561507"/>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88" name="Rectangle 187">
            <a:extLst>
              <a:ext uri="{FF2B5EF4-FFF2-40B4-BE49-F238E27FC236}">
                <a16:creationId xmlns:a16="http://schemas.microsoft.com/office/drawing/2014/main" id="{C431C5DA-9407-C017-0149-D292E4E9F81E}"/>
              </a:ext>
            </a:extLst>
          </p:cNvPr>
          <p:cNvSpPr/>
          <p:nvPr/>
        </p:nvSpPr>
        <p:spPr bwMode="auto">
          <a:xfrm>
            <a:off x="5407758" y="3410800"/>
            <a:ext cx="54864" cy="586328"/>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89" name="Rectangle 188">
            <a:extLst>
              <a:ext uri="{FF2B5EF4-FFF2-40B4-BE49-F238E27FC236}">
                <a16:creationId xmlns:a16="http://schemas.microsoft.com/office/drawing/2014/main" id="{591E1DA3-8CB1-00BF-E508-B020187C4DD6}"/>
              </a:ext>
            </a:extLst>
          </p:cNvPr>
          <p:cNvSpPr/>
          <p:nvPr/>
        </p:nvSpPr>
        <p:spPr bwMode="auto">
          <a:xfrm>
            <a:off x="5467422" y="3410800"/>
            <a:ext cx="54864" cy="608831"/>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90" name="Rectangle 189">
            <a:extLst>
              <a:ext uri="{FF2B5EF4-FFF2-40B4-BE49-F238E27FC236}">
                <a16:creationId xmlns:a16="http://schemas.microsoft.com/office/drawing/2014/main" id="{965AE03B-BF37-04B4-9E3C-7CC95E120863}"/>
              </a:ext>
            </a:extLst>
          </p:cNvPr>
          <p:cNvSpPr/>
          <p:nvPr/>
        </p:nvSpPr>
        <p:spPr bwMode="auto">
          <a:xfrm>
            <a:off x="5527086" y="3410800"/>
            <a:ext cx="54864" cy="608831"/>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91" name="Rectangle 190">
            <a:extLst>
              <a:ext uri="{FF2B5EF4-FFF2-40B4-BE49-F238E27FC236}">
                <a16:creationId xmlns:a16="http://schemas.microsoft.com/office/drawing/2014/main" id="{9248436A-17C2-0195-6C2E-D8DAC78479FF}"/>
              </a:ext>
            </a:extLst>
          </p:cNvPr>
          <p:cNvSpPr/>
          <p:nvPr/>
        </p:nvSpPr>
        <p:spPr bwMode="auto">
          <a:xfrm>
            <a:off x="5765742" y="3410800"/>
            <a:ext cx="53091" cy="695116"/>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92" name="Rectangle 191">
            <a:extLst>
              <a:ext uri="{FF2B5EF4-FFF2-40B4-BE49-F238E27FC236}">
                <a16:creationId xmlns:a16="http://schemas.microsoft.com/office/drawing/2014/main" id="{E77812E4-6340-D786-CF39-9E664424B0FE}"/>
              </a:ext>
            </a:extLst>
          </p:cNvPr>
          <p:cNvSpPr/>
          <p:nvPr/>
        </p:nvSpPr>
        <p:spPr bwMode="auto">
          <a:xfrm>
            <a:off x="5823633" y="3410800"/>
            <a:ext cx="53091" cy="695116"/>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93" name="Rectangle 192">
            <a:extLst>
              <a:ext uri="{FF2B5EF4-FFF2-40B4-BE49-F238E27FC236}">
                <a16:creationId xmlns:a16="http://schemas.microsoft.com/office/drawing/2014/main" id="{22AE517A-B101-A083-02B6-2C67107EDC86}"/>
              </a:ext>
            </a:extLst>
          </p:cNvPr>
          <p:cNvSpPr/>
          <p:nvPr/>
        </p:nvSpPr>
        <p:spPr bwMode="auto">
          <a:xfrm>
            <a:off x="6062590" y="3410800"/>
            <a:ext cx="55706" cy="749808"/>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94" name="Rectangle 193">
            <a:extLst>
              <a:ext uri="{FF2B5EF4-FFF2-40B4-BE49-F238E27FC236}">
                <a16:creationId xmlns:a16="http://schemas.microsoft.com/office/drawing/2014/main" id="{F25008FB-39C0-C129-A13A-729271228B60}"/>
              </a:ext>
            </a:extLst>
          </p:cNvPr>
          <p:cNvSpPr/>
          <p:nvPr/>
        </p:nvSpPr>
        <p:spPr bwMode="auto">
          <a:xfrm>
            <a:off x="6416607" y="3410800"/>
            <a:ext cx="51581" cy="850076"/>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95" name="Rectangle 194">
            <a:extLst>
              <a:ext uri="{FF2B5EF4-FFF2-40B4-BE49-F238E27FC236}">
                <a16:creationId xmlns:a16="http://schemas.microsoft.com/office/drawing/2014/main" id="{495CB9A3-1CDB-9216-5252-FC39D2E8B470}"/>
              </a:ext>
            </a:extLst>
          </p:cNvPr>
          <p:cNvSpPr/>
          <p:nvPr/>
        </p:nvSpPr>
        <p:spPr bwMode="auto">
          <a:xfrm>
            <a:off x="6533378" y="3410800"/>
            <a:ext cx="54864" cy="868586"/>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96" name="Rectangle 195">
            <a:extLst>
              <a:ext uri="{FF2B5EF4-FFF2-40B4-BE49-F238E27FC236}">
                <a16:creationId xmlns:a16="http://schemas.microsoft.com/office/drawing/2014/main" id="{B3ED0BAC-CD20-812C-9FF0-729703597671}"/>
              </a:ext>
            </a:extLst>
          </p:cNvPr>
          <p:cNvSpPr/>
          <p:nvPr/>
        </p:nvSpPr>
        <p:spPr bwMode="auto">
          <a:xfrm>
            <a:off x="6472988" y="3410800"/>
            <a:ext cx="55590" cy="874324"/>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97" name="Rectangle 196">
            <a:extLst>
              <a:ext uri="{FF2B5EF4-FFF2-40B4-BE49-F238E27FC236}">
                <a16:creationId xmlns:a16="http://schemas.microsoft.com/office/drawing/2014/main" id="{47C85699-001D-FE93-4150-C2DB40B7CD38}"/>
              </a:ext>
            </a:extLst>
          </p:cNvPr>
          <p:cNvSpPr/>
          <p:nvPr/>
        </p:nvSpPr>
        <p:spPr bwMode="auto">
          <a:xfrm>
            <a:off x="6711264" y="3410800"/>
            <a:ext cx="54496" cy="88724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98" name="Rectangle 197">
            <a:extLst>
              <a:ext uri="{FF2B5EF4-FFF2-40B4-BE49-F238E27FC236}">
                <a16:creationId xmlns:a16="http://schemas.microsoft.com/office/drawing/2014/main" id="{0F09C0A7-E2A9-3EE2-837A-F62965A0C389}"/>
              </a:ext>
            </a:extLst>
          </p:cNvPr>
          <p:cNvSpPr/>
          <p:nvPr/>
        </p:nvSpPr>
        <p:spPr bwMode="auto">
          <a:xfrm>
            <a:off x="6770560" y="3410800"/>
            <a:ext cx="57093" cy="91196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99" name="Rectangle 198">
            <a:extLst>
              <a:ext uri="{FF2B5EF4-FFF2-40B4-BE49-F238E27FC236}">
                <a16:creationId xmlns:a16="http://schemas.microsoft.com/office/drawing/2014/main" id="{7E93C36B-E54C-B1C6-AA4D-87DF85250C8E}"/>
              </a:ext>
            </a:extLst>
          </p:cNvPr>
          <p:cNvSpPr/>
          <p:nvPr/>
        </p:nvSpPr>
        <p:spPr bwMode="auto">
          <a:xfrm>
            <a:off x="6951781" y="3410800"/>
            <a:ext cx="57093" cy="91196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00" name="Rectangle 199">
            <a:extLst>
              <a:ext uri="{FF2B5EF4-FFF2-40B4-BE49-F238E27FC236}">
                <a16:creationId xmlns:a16="http://schemas.microsoft.com/office/drawing/2014/main" id="{004B23E2-9171-1EC2-4C48-5AB5E5A3CAED}"/>
              </a:ext>
            </a:extLst>
          </p:cNvPr>
          <p:cNvSpPr/>
          <p:nvPr/>
        </p:nvSpPr>
        <p:spPr bwMode="auto">
          <a:xfrm>
            <a:off x="7133002" y="3410800"/>
            <a:ext cx="54864" cy="989514"/>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01" name="Rectangle 200">
            <a:extLst>
              <a:ext uri="{FF2B5EF4-FFF2-40B4-BE49-F238E27FC236}">
                <a16:creationId xmlns:a16="http://schemas.microsoft.com/office/drawing/2014/main" id="{380CE2FE-0AD1-CCDC-51B7-C884F7A15934}"/>
              </a:ext>
            </a:extLst>
          </p:cNvPr>
          <p:cNvSpPr/>
          <p:nvPr/>
        </p:nvSpPr>
        <p:spPr bwMode="auto">
          <a:xfrm>
            <a:off x="7192666" y="3410800"/>
            <a:ext cx="54864" cy="989514"/>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02" name="Rectangle 201">
            <a:extLst>
              <a:ext uri="{FF2B5EF4-FFF2-40B4-BE49-F238E27FC236}">
                <a16:creationId xmlns:a16="http://schemas.microsoft.com/office/drawing/2014/main" id="{C750A0CE-5B6F-181F-4EF5-51ABB15E9540}"/>
              </a:ext>
            </a:extLst>
          </p:cNvPr>
          <p:cNvSpPr/>
          <p:nvPr/>
        </p:nvSpPr>
        <p:spPr bwMode="auto">
          <a:xfrm>
            <a:off x="7252330" y="3410800"/>
            <a:ext cx="54864" cy="989514"/>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03" name="Rectangle 202">
            <a:extLst>
              <a:ext uri="{FF2B5EF4-FFF2-40B4-BE49-F238E27FC236}">
                <a16:creationId xmlns:a16="http://schemas.microsoft.com/office/drawing/2014/main" id="{AFF647A8-2FC7-4416-8B81-9C4A07B9F234}"/>
              </a:ext>
            </a:extLst>
          </p:cNvPr>
          <p:cNvSpPr/>
          <p:nvPr/>
        </p:nvSpPr>
        <p:spPr bwMode="auto">
          <a:xfrm>
            <a:off x="7488065" y="3410800"/>
            <a:ext cx="54864" cy="1009107"/>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04" name="Rectangle 203">
            <a:extLst>
              <a:ext uri="{FF2B5EF4-FFF2-40B4-BE49-F238E27FC236}">
                <a16:creationId xmlns:a16="http://schemas.microsoft.com/office/drawing/2014/main" id="{9DE1C5C5-1E3A-950A-BE1D-FAB9E1C0C72C}"/>
              </a:ext>
            </a:extLst>
          </p:cNvPr>
          <p:cNvSpPr/>
          <p:nvPr/>
        </p:nvSpPr>
        <p:spPr bwMode="auto">
          <a:xfrm>
            <a:off x="7667057" y="3410800"/>
            <a:ext cx="54864" cy="1032694"/>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05" name="Rectangle 204">
            <a:extLst>
              <a:ext uri="{FF2B5EF4-FFF2-40B4-BE49-F238E27FC236}">
                <a16:creationId xmlns:a16="http://schemas.microsoft.com/office/drawing/2014/main" id="{9B3AE783-7DC4-26BF-5D00-BAB483C8F9C7}"/>
              </a:ext>
            </a:extLst>
          </p:cNvPr>
          <p:cNvSpPr/>
          <p:nvPr/>
        </p:nvSpPr>
        <p:spPr bwMode="auto">
          <a:xfrm>
            <a:off x="7726721" y="3410800"/>
            <a:ext cx="54864" cy="1068393"/>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06" name="Rectangle 205">
            <a:extLst>
              <a:ext uri="{FF2B5EF4-FFF2-40B4-BE49-F238E27FC236}">
                <a16:creationId xmlns:a16="http://schemas.microsoft.com/office/drawing/2014/main" id="{FA8AF006-A2B3-1DC8-EF29-B5E1D742AF36}"/>
              </a:ext>
            </a:extLst>
          </p:cNvPr>
          <p:cNvSpPr/>
          <p:nvPr/>
        </p:nvSpPr>
        <p:spPr bwMode="auto">
          <a:xfrm>
            <a:off x="7848408" y="3410800"/>
            <a:ext cx="54864" cy="109641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07" name="Rectangle 206">
            <a:extLst>
              <a:ext uri="{FF2B5EF4-FFF2-40B4-BE49-F238E27FC236}">
                <a16:creationId xmlns:a16="http://schemas.microsoft.com/office/drawing/2014/main" id="{E4D89EC8-8652-3755-4C4A-5E97B15CFF1E}"/>
              </a:ext>
            </a:extLst>
          </p:cNvPr>
          <p:cNvSpPr/>
          <p:nvPr/>
        </p:nvSpPr>
        <p:spPr bwMode="auto">
          <a:xfrm>
            <a:off x="7908072" y="3410800"/>
            <a:ext cx="54104" cy="112510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08" name="Rectangle 207">
            <a:extLst>
              <a:ext uri="{FF2B5EF4-FFF2-40B4-BE49-F238E27FC236}">
                <a16:creationId xmlns:a16="http://schemas.microsoft.com/office/drawing/2014/main" id="{63C400A4-6639-3D15-E470-4324611982D6}"/>
              </a:ext>
            </a:extLst>
          </p:cNvPr>
          <p:cNvSpPr/>
          <p:nvPr/>
        </p:nvSpPr>
        <p:spPr bwMode="auto">
          <a:xfrm>
            <a:off x="8205640" y="3410800"/>
            <a:ext cx="56577" cy="1172383"/>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09" name="Rectangle 208">
            <a:extLst>
              <a:ext uri="{FF2B5EF4-FFF2-40B4-BE49-F238E27FC236}">
                <a16:creationId xmlns:a16="http://schemas.microsoft.com/office/drawing/2014/main" id="{96B97A52-F105-5ABF-078B-AEED5A27E2CD}"/>
              </a:ext>
            </a:extLst>
          </p:cNvPr>
          <p:cNvSpPr/>
          <p:nvPr/>
        </p:nvSpPr>
        <p:spPr bwMode="auto">
          <a:xfrm>
            <a:off x="8267017" y="3410800"/>
            <a:ext cx="58056" cy="1194588"/>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10" name="Rectangle 209">
            <a:extLst>
              <a:ext uri="{FF2B5EF4-FFF2-40B4-BE49-F238E27FC236}">
                <a16:creationId xmlns:a16="http://schemas.microsoft.com/office/drawing/2014/main" id="{A2D63E04-F482-7C96-926F-9AC089039579}"/>
              </a:ext>
            </a:extLst>
          </p:cNvPr>
          <p:cNvSpPr/>
          <p:nvPr/>
        </p:nvSpPr>
        <p:spPr bwMode="auto">
          <a:xfrm>
            <a:off x="8694605" y="3410800"/>
            <a:ext cx="57130" cy="1257284"/>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11" name="Rectangle 210">
            <a:extLst>
              <a:ext uri="{FF2B5EF4-FFF2-40B4-BE49-F238E27FC236}">
                <a16:creationId xmlns:a16="http://schemas.microsoft.com/office/drawing/2014/main" id="{4A20065E-3657-5475-D8B6-B6B6C8650CC6}"/>
              </a:ext>
            </a:extLst>
          </p:cNvPr>
          <p:cNvSpPr/>
          <p:nvPr/>
        </p:nvSpPr>
        <p:spPr bwMode="auto">
          <a:xfrm>
            <a:off x="8756535" y="3410800"/>
            <a:ext cx="54864" cy="1301734"/>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12" name="Rectangle 211">
            <a:extLst>
              <a:ext uri="{FF2B5EF4-FFF2-40B4-BE49-F238E27FC236}">
                <a16:creationId xmlns:a16="http://schemas.microsoft.com/office/drawing/2014/main" id="{3C71C677-3A9B-0C84-0C63-18D1AB67A7C0}"/>
              </a:ext>
            </a:extLst>
          </p:cNvPr>
          <p:cNvSpPr/>
          <p:nvPr/>
        </p:nvSpPr>
        <p:spPr bwMode="auto">
          <a:xfrm>
            <a:off x="8998076" y="3410800"/>
            <a:ext cx="56547" cy="1396038"/>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13" name="Rectangle 212">
            <a:extLst>
              <a:ext uri="{FF2B5EF4-FFF2-40B4-BE49-F238E27FC236}">
                <a16:creationId xmlns:a16="http://schemas.microsoft.com/office/drawing/2014/main" id="{0148F249-B7D4-AFFC-8B64-FD9897F9193B}"/>
              </a:ext>
            </a:extLst>
          </p:cNvPr>
          <p:cNvSpPr/>
          <p:nvPr/>
        </p:nvSpPr>
        <p:spPr bwMode="auto">
          <a:xfrm>
            <a:off x="9176957" y="3410800"/>
            <a:ext cx="54864" cy="1422812"/>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14" name="Rectangle 213">
            <a:extLst>
              <a:ext uri="{FF2B5EF4-FFF2-40B4-BE49-F238E27FC236}">
                <a16:creationId xmlns:a16="http://schemas.microsoft.com/office/drawing/2014/main" id="{5D4A95D5-3C1F-42CD-5FBB-5637EFC8404B}"/>
              </a:ext>
            </a:extLst>
          </p:cNvPr>
          <p:cNvSpPr/>
          <p:nvPr/>
        </p:nvSpPr>
        <p:spPr bwMode="auto">
          <a:xfrm>
            <a:off x="9236621" y="3410800"/>
            <a:ext cx="56887" cy="1440143"/>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15" name="Rectangle 214">
            <a:extLst>
              <a:ext uri="{FF2B5EF4-FFF2-40B4-BE49-F238E27FC236}">
                <a16:creationId xmlns:a16="http://schemas.microsoft.com/office/drawing/2014/main" id="{701B8E39-1D5A-6E43-5860-641A3A47DA31}"/>
              </a:ext>
            </a:extLst>
          </p:cNvPr>
          <p:cNvSpPr/>
          <p:nvPr/>
        </p:nvSpPr>
        <p:spPr bwMode="auto">
          <a:xfrm>
            <a:off x="8816199" y="3410800"/>
            <a:ext cx="57749" cy="1326172"/>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16" name="Rectangle 215">
            <a:extLst>
              <a:ext uri="{FF2B5EF4-FFF2-40B4-BE49-F238E27FC236}">
                <a16:creationId xmlns:a16="http://schemas.microsoft.com/office/drawing/2014/main" id="{35746160-1264-FEAF-1E91-09F2FD43D146}"/>
              </a:ext>
            </a:extLst>
          </p:cNvPr>
          <p:cNvSpPr/>
          <p:nvPr/>
        </p:nvSpPr>
        <p:spPr bwMode="auto">
          <a:xfrm>
            <a:off x="8938412" y="3410800"/>
            <a:ext cx="54864" cy="1360678"/>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17" name="Rectangle 216">
            <a:extLst>
              <a:ext uri="{FF2B5EF4-FFF2-40B4-BE49-F238E27FC236}">
                <a16:creationId xmlns:a16="http://schemas.microsoft.com/office/drawing/2014/main" id="{B372FBB7-CEDD-4013-584C-1886726BE4B3}"/>
              </a:ext>
            </a:extLst>
          </p:cNvPr>
          <p:cNvSpPr/>
          <p:nvPr/>
        </p:nvSpPr>
        <p:spPr bwMode="auto">
          <a:xfrm>
            <a:off x="8878748" y="3410800"/>
            <a:ext cx="54864" cy="1329000"/>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18" name="Rectangle 217">
            <a:extLst>
              <a:ext uri="{FF2B5EF4-FFF2-40B4-BE49-F238E27FC236}">
                <a16:creationId xmlns:a16="http://schemas.microsoft.com/office/drawing/2014/main" id="{98F62B99-5B92-09EC-2480-FA0204A3793D}"/>
              </a:ext>
            </a:extLst>
          </p:cNvPr>
          <p:cNvSpPr/>
          <p:nvPr/>
        </p:nvSpPr>
        <p:spPr bwMode="auto">
          <a:xfrm>
            <a:off x="9355755" y="3410800"/>
            <a:ext cx="54864" cy="1527166"/>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19" name="Rectangle 218">
            <a:extLst>
              <a:ext uri="{FF2B5EF4-FFF2-40B4-BE49-F238E27FC236}">
                <a16:creationId xmlns:a16="http://schemas.microsoft.com/office/drawing/2014/main" id="{3B82BB0C-6237-2C80-312A-6E23F73A862D}"/>
              </a:ext>
            </a:extLst>
          </p:cNvPr>
          <p:cNvSpPr/>
          <p:nvPr/>
        </p:nvSpPr>
        <p:spPr bwMode="auto">
          <a:xfrm>
            <a:off x="9415419" y="3410800"/>
            <a:ext cx="51142" cy="1588112"/>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20" name="Rectangle 219">
            <a:extLst>
              <a:ext uri="{FF2B5EF4-FFF2-40B4-BE49-F238E27FC236}">
                <a16:creationId xmlns:a16="http://schemas.microsoft.com/office/drawing/2014/main" id="{B9B35C0C-C429-4940-097D-850A080D889F}"/>
              </a:ext>
            </a:extLst>
          </p:cNvPr>
          <p:cNvSpPr/>
          <p:nvPr/>
        </p:nvSpPr>
        <p:spPr bwMode="auto">
          <a:xfrm>
            <a:off x="9471361" y="3410800"/>
            <a:ext cx="51142" cy="1588112"/>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21" name="Rectangle 220">
            <a:extLst>
              <a:ext uri="{FF2B5EF4-FFF2-40B4-BE49-F238E27FC236}">
                <a16:creationId xmlns:a16="http://schemas.microsoft.com/office/drawing/2014/main" id="{48C3C107-7271-F3F0-188C-E2E3D2F9AB25}"/>
              </a:ext>
            </a:extLst>
          </p:cNvPr>
          <p:cNvSpPr/>
          <p:nvPr/>
        </p:nvSpPr>
        <p:spPr bwMode="auto">
          <a:xfrm>
            <a:off x="9586171" y="3410800"/>
            <a:ext cx="50168" cy="1733817"/>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22" name="Rectangle 221">
            <a:extLst>
              <a:ext uri="{FF2B5EF4-FFF2-40B4-BE49-F238E27FC236}">
                <a16:creationId xmlns:a16="http://schemas.microsoft.com/office/drawing/2014/main" id="{45659D1D-6924-5BD6-0CF0-D575C70A810A}"/>
              </a:ext>
            </a:extLst>
          </p:cNvPr>
          <p:cNvSpPr/>
          <p:nvPr/>
        </p:nvSpPr>
        <p:spPr bwMode="auto">
          <a:xfrm>
            <a:off x="9760467" y="3410800"/>
            <a:ext cx="47573" cy="187614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23" name="Rectangle 222">
            <a:extLst>
              <a:ext uri="{FF2B5EF4-FFF2-40B4-BE49-F238E27FC236}">
                <a16:creationId xmlns:a16="http://schemas.microsoft.com/office/drawing/2014/main" id="{9C516B36-A08D-BEED-6208-DB12CD95130C}"/>
              </a:ext>
            </a:extLst>
          </p:cNvPr>
          <p:cNvSpPr/>
          <p:nvPr/>
        </p:nvSpPr>
        <p:spPr bwMode="auto">
          <a:xfrm>
            <a:off x="9641139" y="3410800"/>
            <a:ext cx="54864" cy="178952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24" name="Rectangle 223">
            <a:extLst>
              <a:ext uri="{FF2B5EF4-FFF2-40B4-BE49-F238E27FC236}">
                <a16:creationId xmlns:a16="http://schemas.microsoft.com/office/drawing/2014/main" id="{3EA3E8C9-9534-B5A3-2D54-F945A0E6F296}"/>
              </a:ext>
            </a:extLst>
          </p:cNvPr>
          <p:cNvSpPr/>
          <p:nvPr/>
        </p:nvSpPr>
        <p:spPr bwMode="auto">
          <a:xfrm>
            <a:off x="9700803" y="3410800"/>
            <a:ext cx="54864" cy="1856531"/>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25" name="Rectangle 224">
            <a:extLst>
              <a:ext uri="{FF2B5EF4-FFF2-40B4-BE49-F238E27FC236}">
                <a16:creationId xmlns:a16="http://schemas.microsoft.com/office/drawing/2014/main" id="{9F296370-B9ED-1C71-655C-408547FEEEAF}"/>
              </a:ext>
            </a:extLst>
          </p:cNvPr>
          <p:cNvSpPr/>
          <p:nvPr/>
        </p:nvSpPr>
        <p:spPr bwMode="auto">
          <a:xfrm>
            <a:off x="10234146" y="3410800"/>
            <a:ext cx="54864" cy="2440874"/>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26" name="Rectangle 225">
            <a:extLst>
              <a:ext uri="{FF2B5EF4-FFF2-40B4-BE49-F238E27FC236}">
                <a16:creationId xmlns:a16="http://schemas.microsoft.com/office/drawing/2014/main" id="{053FE729-05C1-7DD1-752F-2F72F1643DAF}"/>
              </a:ext>
            </a:extLst>
          </p:cNvPr>
          <p:cNvSpPr/>
          <p:nvPr/>
        </p:nvSpPr>
        <p:spPr bwMode="auto">
          <a:xfrm>
            <a:off x="10293810" y="3410800"/>
            <a:ext cx="54864" cy="2440874"/>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27" name="Rectangle 226">
            <a:extLst>
              <a:ext uri="{FF2B5EF4-FFF2-40B4-BE49-F238E27FC236}">
                <a16:creationId xmlns:a16="http://schemas.microsoft.com/office/drawing/2014/main" id="{0B228A23-B2E1-A57F-87F5-A605BD832419}"/>
              </a:ext>
            </a:extLst>
          </p:cNvPr>
          <p:cNvSpPr/>
          <p:nvPr/>
        </p:nvSpPr>
        <p:spPr bwMode="auto">
          <a:xfrm>
            <a:off x="10471612" y="3410800"/>
            <a:ext cx="54864" cy="2440874"/>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cxnSp>
        <p:nvCxnSpPr>
          <p:cNvPr id="228" name="Straight Connector 227">
            <a:extLst>
              <a:ext uri="{FF2B5EF4-FFF2-40B4-BE49-F238E27FC236}">
                <a16:creationId xmlns:a16="http://schemas.microsoft.com/office/drawing/2014/main" id="{888A3E92-76D1-CFE8-7C07-3B9400B65658}"/>
              </a:ext>
            </a:extLst>
          </p:cNvPr>
          <p:cNvCxnSpPr>
            <a:cxnSpLocks/>
          </p:cNvCxnSpPr>
          <p:nvPr/>
        </p:nvCxnSpPr>
        <p:spPr bwMode="auto">
          <a:xfrm>
            <a:off x="1451078" y="3418840"/>
            <a:ext cx="9218634" cy="0"/>
          </a:xfrm>
          <a:prstGeom prst="line">
            <a:avLst/>
          </a:prstGeom>
          <a:noFill/>
          <a:ln w="28575" cap="flat" cmpd="sng" algn="ctr">
            <a:solidFill>
              <a:schemeClr val="bg1"/>
            </a:solidFill>
            <a:prstDash val="solid"/>
            <a:round/>
            <a:headEnd type="none" w="med" len="med"/>
            <a:tailEnd type="none" w="med" len="med"/>
          </a:ln>
          <a:effectLst/>
        </p:spPr>
      </p:cxnSp>
      <p:cxnSp>
        <p:nvCxnSpPr>
          <p:cNvPr id="229" name="Straight Connector 228">
            <a:extLst>
              <a:ext uri="{FF2B5EF4-FFF2-40B4-BE49-F238E27FC236}">
                <a16:creationId xmlns:a16="http://schemas.microsoft.com/office/drawing/2014/main" id="{6D0CAE11-A09B-D30A-E466-DA92F785C36B}"/>
              </a:ext>
            </a:extLst>
          </p:cNvPr>
          <p:cNvCxnSpPr>
            <a:cxnSpLocks/>
          </p:cNvCxnSpPr>
          <p:nvPr/>
        </p:nvCxnSpPr>
        <p:spPr bwMode="auto">
          <a:xfrm>
            <a:off x="1451078" y="4153131"/>
            <a:ext cx="9218634" cy="0"/>
          </a:xfrm>
          <a:prstGeom prst="line">
            <a:avLst/>
          </a:prstGeom>
          <a:noFill/>
          <a:ln w="28575" cap="flat" cmpd="sng" algn="ctr">
            <a:solidFill>
              <a:schemeClr val="bg1"/>
            </a:solidFill>
            <a:prstDash val="sysDot"/>
            <a:round/>
            <a:headEnd type="none" w="med" len="med"/>
            <a:tailEnd type="none" w="med" len="med"/>
          </a:ln>
          <a:effectLst/>
        </p:spPr>
      </p:cxnSp>
      <p:cxnSp>
        <p:nvCxnSpPr>
          <p:cNvPr id="230" name="Straight Connector 229">
            <a:extLst>
              <a:ext uri="{FF2B5EF4-FFF2-40B4-BE49-F238E27FC236}">
                <a16:creationId xmlns:a16="http://schemas.microsoft.com/office/drawing/2014/main" id="{DEA17D8B-F843-C57A-FFA2-886CA4892450}"/>
              </a:ext>
            </a:extLst>
          </p:cNvPr>
          <p:cNvCxnSpPr>
            <a:cxnSpLocks/>
          </p:cNvCxnSpPr>
          <p:nvPr/>
        </p:nvCxnSpPr>
        <p:spPr bwMode="auto">
          <a:xfrm>
            <a:off x="1451078" y="2942244"/>
            <a:ext cx="9218634" cy="0"/>
          </a:xfrm>
          <a:prstGeom prst="line">
            <a:avLst/>
          </a:prstGeom>
          <a:noFill/>
          <a:ln w="28575" cap="flat" cmpd="sng" algn="ctr">
            <a:solidFill>
              <a:schemeClr val="bg1"/>
            </a:solidFill>
            <a:prstDash val="sysDot"/>
            <a:round/>
            <a:headEnd type="none" w="med" len="med"/>
            <a:tailEnd type="none" w="med" len="med"/>
          </a:ln>
          <a:effectLst/>
        </p:spPr>
      </p:cxnSp>
    </p:spTree>
    <p:extLst>
      <p:ext uri="{BB962C8B-B14F-4D97-AF65-F5344CB8AC3E}">
        <p14:creationId xmlns:p14="http://schemas.microsoft.com/office/powerpoint/2010/main" val="146569460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 name="Group 3">
            <a:extLst>
              <a:ext uri="{FF2B5EF4-FFF2-40B4-BE49-F238E27FC236}">
                <a16:creationId xmlns:a16="http://schemas.microsoft.com/office/drawing/2014/main" id="{C515FB5F-8E23-9851-819E-DE84C95B75DE}"/>
              </a:ext>
            </a:extLst>
          </p:cNvPr>
          <p:cNvGraphicFramePr>
            <a:graphicFrameLocks/>
          </p:cNvGraphicFramePr>
          <p:nvPr/>
        </p:nvGraphicFramePr>
        <p:xfrm>
          <a:off x="723900" y="1432552"/>
          <a:ext cx="5206660" cy="3992928"/>
        </p:xfrm>
        <a:graphic>
          <a:graphicData uri="http://schemas.openxmlformats.org/drawingml/2006/table">
            <a:tbl>
              <a:tblPr/>
              <a:tblGrid>
                <a:gridCol w="2956840">
                  <a:extLst>
                    <a:ext uri="{9D8B030D-6E8A-4147-A177-3AD203B41FA5}">
                      <a16:colId xmlns:a16="http://schemas.microsoft.com/office/drawing/2014/main" val="20000"/>
                    </a:ext>
                  </a:extLst>
                </a:gridCol>
                <a:gridCol w="1124910">
                  <a:extLst>
                    <a:ext uri="{9D8B030D-6E8A-4147-A177-3AD203B41FA5}">
                      <a16:colId xmlns:a16="http://schemas.microsoft.com/office/drawing/2014/main" val="20001"/>
                    </a:ext>
                  </a:extLst>
                </a:gridCol>
                <a:gridCol w="1124910">
                  <a:extLst>
                    <a:ext uri="{9D8B030D-6E8A-4147-A177-3AD203B41FA5}">
                      <a16:colId xmlns:a16="http://schemas.microsoft.com/office/drawing/2014/main" val="2688191510"/>
                    </a:ext>
                  </a:extLst>
                </a:gridCol>
              </a:tblGrid>
              <a:tr h="274320">
                <a:tc rowSpan="2">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1600" b="1" i="0" u="none" strike="noStrike" cap="none" normalizeH="0" baseline="0" dirty="0">
                          <a:ln>
                            <a:noFill/>
                          </a:ln>
                          <a:solidFill>
                            <a:schemeClr val="tx1"/>
                          </a:solidFill>
                          <a:effectLst/>
                          <a:latin typeface="Calibri" panose="020F0502020204030204" pitchFamily="34" charset="0"/>
                        </a:rPr>
                        <a:t>TEAE,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lvl1pPr marL="0" algn="l" defTabSz="342900" rtl="0" eaLnBrk="1" latinLnBrk="0" hangingPunct="1">
                        <a:defRPr sz="1350" b="1" kern="1200">
                          <a:solidFill>
                            <a:schemeClr val="lt1"/>
                          </a:solidFill>
                          <a:latin typeface="Trebuchet MS"/>
                        </a:defRPr>
                      </a:lvl1pPr>
                      <a:lvl2pPr marL="342900" algn="l" defTabSz="342900" rtl="0" eaLnBrk="1" latinLnBrk="0" hangingPunct="1">
                        <a:defRPr sz="1350" b="1" kern="1200">
                          <a:solidFill>
                            <a:schemeClr val="lt1"/>
                          </a:solidFill>
                          <a:latin typeface="Trebuchet MS"/>
                        </a:defRPr>
                      </a:lvl2pPr>
                      <a:lvl3pPr marL="685800" algn="l" defTabSz="342900" rtl="0" eaLnBrk="1" latinLnBrk="0" hangingPunct="1">
                        <a:defRPr sz="1350" b="1" kern="1200">
                          <a:solidFill>
                            <a:schemeClr val="lt1"/>
                          </a:solidFill>
                          <a:latin typeface="Trebuchet MS"/>
                        </a:defRPr>
                      </a:lvl3pPr>
                      <a:lvl4pPr marL="1028700" algn="l" defTabSz="342900" rtl="0" eaLnBrk="1" latinLnBrk="0" hangingPunct="1">
                        <a:defRPr sz="1350" b="1" kern="1200">
                          <a:solidFill>
                            <a:schemeClr val="lt1"/>
                          </a:solidFill>
                          <a:latin typeface="Trebuchet MS"/>
                        </a:defRPr>
                      </a:lvl4pPr>
                      <a:lvl5pPr marL="1371600" algn="l" defTabSz="342900" rtl="0" eaLnBrk="1" latinLnBrk="0" hangingPunct="1">
                        <a:defRPr sz="1350" b="1" kern="1200">
                          <a:solidFill>
                            <a:schemeClr val="lt1"/>
                          </a:solidFill>
                          <a:latin typeface="Trebuchet MS"/>
                        </a:defRPr>
                      </a:lvl5pPr>
                      <a:lvl6pPr marL="1714500" algn="l" defTabSz="342900" rtl="0" eaLnBrk="1" latinLnBrk="0" hangingPunct="1">
                        <a:defRPr sz="1350" b="1" kern="1200">
                          <a:solidFill>
                            <a:schemeClr val="lt1"/>
                          </a:solidFill>
                          <a:latin typeface="Trebuchet MS"/>
                        </a:defRPr>
                      </a:lvl6pPr>
                      <a:lvl7pPr marL="2057400" algn="l" defTabSz="342900" rtl="0" eaLnBrk="1" latinLnBrk="0" hangingPunct="1">
                        <a:defRPr sz="1350" b="1" kern="1200">
                          <a:solidFill>
                            <a:schemeClr val="lt1"/>
                          </a:solidFill>
                          <a:latin typeface="Trebuchet MS"/>
                        </a:defRPr>
                      </a:lvl7pPr>
                      <a:lvl8pPr marL="2400300" algn="l" defTabSz="342900" rtl="0" eaLnBrk="1" latinLnBrk="0" hangingPunct="1">
                        <a:defRPr sz="1350" b="1" kern="1200">
                          <a:solidFill>
                            <a:schemeClr val="lt1"/>
                          </a:solidFill>
                          <a:latin typeface="Trebuchet MS"/>
                        </a:defRPr>
                      </a:lvl8pPr>
                      <a:lvl9pPr marL="2743200" algn="l" defTabSz="342900" rtl="0" eaLnBrk="1" latinLnBrk="0" hangingPunct="1">
                        <a:defRPr sz="1350" b="1" kern="1200">
                          <a:solidFill>
                            <a:schemeClr val="lt1"/>
                          </a:solidFill>
                          <a:latin typeface="Trebuchet MS"/>
                        </a:defRPr>
                      </a:lvl9pPr>
                    </a:lstStyle>
                    <a:p>
                      <a:pPr algn="ctr">
                        <a:lnSpc>
                          <a:spcPct val="100000"/>
                        </a:lnSpc>
                      </a:pPr>
                      <a:r>
                        <a:rPr lang="en-US" sz="1600" b="1" dirty="0">
                          <a:solidFill>
                            <a:schemeClr val="tx1"/>
                          </a:solidFill>
                          <a:effectLst/>
                          <a:latin typeface="Calibri" panose="020F0502020204030204" pitchFamily="34" charset="0"/>
                          <a:cs typeface="Calibri" panose="020F0502020204030204" pitchFamily="34" charset="0"/>
                        </a:rPr>
                        <a:t>Patients (N = 162)</a:t>
                      </a:r>
                    </a:p>
                  </a:txBody>
                  <a:tcPr marL="0" marR="8096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extLst>
                  <a:ext uri="{0D108BD9-81ED-4DB2-BD59-A6C34878D82A}">
                    <a16:rowId xmlns:a16="http://schemas.microsoft.com/office/drawing/2014/main" val="10001"/>
                  </a:ext>
                </a:extLst>
              </a:tr>
              <a:tr h="274320">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GB"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lnSpc>
                          <a:spcPct val="100000"/>
                        </a:lnSpc>
                      </a:pPr>
                      <a:r>
                        <a:rPr lang="en-US" sz="1600" b="1" dirty="0">
                          <a:solidFill>
                            <a:schemeClr val="tx1"/>
                          </a:solidFill>
                          <a:effectLst/>
                          <a:latin typeface="Calibri" panose="020F0502020204030204" pitchFamily="34" charset="0"/>
                          <a:cs typeface="Calibri" panose="020F0502020204030204" pitchFamily="34" charset="0"/>
                        </a:rPr>
                        <a:t>All Grade</a:t>
                      </a:r>
                    </a:p>
                  </a:txBody>
                  <a:tcPr marL="0" marR="8096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lnSpc>
                          <a:spcPct val="100000"/>
                        </a:lnSpc>
                      </a:pPr>
                      <a:r>
                        <a:rPr lang="en-US" sz="1600" b="1" dirty="0">
                          <a:solidFill>
                            <a:schemeClr val="tx1"/>
                          </a:solidFill>
                          <a:effectLst/>
                          <a:latin typeface="Calibri" panose="020F0502020204030204" pitchFamily="34" charset="0"/>
                          <a:cs typeface="Calibri" panose="020F0502020204030204" pitchFamily="34" charset="0"/>
                        </a:rPr>
                        <a:t>Grade ≥3</a:t>
                      </a:r>
                    </a:p>
                  </a:txBody>
                  <a:tcPr marL="0" marR="8096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456729457"/>
                  </a:ext>
                </a:extLst>
              </a:tr>
              <a:tr h="281911">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1"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EGFR related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Rash</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Dermatitis acneiform</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Paronychia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Stomatitis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Diarrhea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Pruritus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71 (44)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55 (34)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84 (52)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63 (39)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36 (22)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30 (19)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 (5)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3193133842"/>
                  </a:ext>
                </a:extLst>
              </a:tr>
              <a:tr h="129012">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1"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MET related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Hypoalbuminemia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Peripheral edema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70 (43)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43 (27)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 (7)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extLst>
                  <a:ext uri="{0D108BD9-81ED-4DB2-BD59-A6C34878D82A}">
                    <a16:rowId xmlns:a16="http://schemas.microsoft.com/office/drawing/2014/main" val="1919265026"/>
                  </a:ext>
                </a:extLst>
              </a:tr>
              <a:tr h="129012">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1"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Other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Infusion-related reaction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Increased ALT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108 (67)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46 (28)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 (8)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984515602"/>
                  </a:ext>
                </a:extLst>
              </a:tr>
            </a:tbl>
          </a:graphicData>
        </a:graphic>
      </p:graphicFrame>
      <p:graphicFrame>
        <p:nvGraphicFramePr>
          <p:cNvPr id="18" name="Group 3">
            <a:extLst>
              <a:ext uri="{FF2B5EF4-FFF2-40B4-BE49-F238E27FC236}">
                <a16:creationId xmlns:a16="http://schemas.microsoft.com/office/drawing/2014/main" id="{B330B31D-F121-DD73-8347-5AACC415D30E}"/>
              </a:ext>
            </a:extLst>
          </p:cNvPr>
          <p:cNvGraphicFramePr>
            <a:graphicFrameLocks/>
          </p:cNvGraphicFramePr>
          <p:nvPr/>
        </p:nvGraphicFramePr>
        <p:xfrm>
          <a:off x="6261440" y="1432552"/>
          <a:ext cx="5244760" cy="4053856"/>
        </p:xfrm>
        <a:graphic>
          <a:graphicData uri="http://schemas.openxmlformats.org/drawingml/2006/table">
            <a:tbl>
              <a:tblPr/>
              <a:tblGrid>
                <a:gridCol w="2842580">
                  <a:extLst>
                    <a:ext uri="{9D8B030D-6E8A-4147-A177-3AD203B41FA5}">
                      <a16:colId xmlns:a16="http://schemas.microsoft.com/office/drawing/2014/main" val="20000"/>
                    </a:ext>
                  </a:extLst>
                </a:gridCol>
                <a:gridCol w="1201090">
                  <a:extLst>
                    <a:ext uri="{9D8B030D-6E8A-4147-A177-3AD203B41FA5}">
                      <a16:colId xmlns:a16="http://schemas.microsoft.com/office/drawing/2014/main" val="20001"/>
                    </a:ext>
                  </a:extLst>
                </a:gridCol>
                <a:gridCol w="1201090">
                  <a:extLst>
                    <a:ext uri="{9D8B030D-6E8A-4147-A177-3AD203B41FA5}">
                      <a16:colId xmlns:a16="http://schemas.microsoft.com/office/drawing/2014/main" val="2688191510"/>
                    </a:ext>
                  </a:extLst>
                </a:gridCol>
              </a:tblGrid>
              <a:tr h="274320">
                <a:tc rowSpan="2">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1600" b="1" i="0" u="none" strike="noStrike" cap="none" normalizeH="0" baseline="0" dirty="0">
                          <a:ln>
                            <a:noFill/>
                          </a:ln>
                          <a:solidFill>
                            <a:schemeClr val="tx1"/>
                          </a:solidFill>
                          <a:effectLst/>
                          <a:latin typeface="Calibri" panose="020F0502020204030204" pitchFamily="34" charset="0"/>
                        </a:rPr>
                        <a:t>TEAE,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lvl1pPr marL="0" algn="l" defTabSz="342900" rtl="0" eaLnBrk="1" latinLnBrk="0" hangingPunct="1">
                        <a:defRPr sz="1350" b="1" kern="1200">
                          <a:solidFill>
                            <a:schemeClr val="lt1"/>
                          </a:solidFill>
                          <a:latin typeface="Trebuchet MS"/>
                        </a:defRPr>
                      </a:lvl1pPr>
                      <a:lvl2pPr marL="342900" algn="l" defTabSz="342900" rtl="0" eaLnBrk="1" latinLnBrk="0" hangingPunct="1">
                        <a:defRPr sz="1350" b="1" kern="1200">
                          <a:solidFill>
                            <a:schemeClr val="lt1"/>
                          </a:solidFill>
                          <a:latin typeface="Trebuchet MS"/>
                        </a:defRPr>
                      </a:lvl2pPr>
                      <a:lvl3pPr marL="685800" algn="l" defTabSz="342900" rtl="0" eaLnBrk="1" latinLnBrk="0" hangingPunct="1">
                        <a:defRPr sz="1350" b="1" kern="1200">
                          <a:solidFill>
                            <a:schemeClr val="lt1"/>
                          </a:solidFill>
                          <a:latin typeface="Trebuchet MS"/>
                        </a:defRPr>
                      </a:lvl3pPr>
                      <a:lvl4pPr marL="1028700" algn="l" defTabSz="342900" rtl="0" eaLnBrk="1" latinLnBrk="0" hangingPunct="1">
                        <a:defRPr sz="1350" b="1" kern="1200">
                          <a:solidFill>
                            <a:schemeClr val="lt1"/>
                          </a:solidFill>
                          <a:latin typeface="Trebuchet MS"/>
                        </a:defRPr>
                      </a:lvl4pPr>
                      <a:lvl5pPr marL="1371600" algn="l" defTabSz="342900" rtl="0" eaLnBrk="1" latinLnBrk="0" hangingPunct="1">
                        <a:defRPr sz="1350" b="1" kern="1200">
                          <a:solidFill>
                            <a:schemeClr val="lt1"/>
                          </a:solidFill>
                          <a:latin typeface="Trebuchet MS"/>
                        </a:defRPr>
                      </a:lvl5pPr>
                      <a:lvl6pPr marL="1714500" algn="l" defTabSz="342900" rtl="0" eaLnBrk="1" latinLnBrk="0" hangingPunct="1">
                        <a:defRPr sz="1350" b="1" kern="1200">
                          <a:solidFill>
                            <a:schemeClr val="lt1"/>
                          </a:solidFill>
                          <a:latin typeface="Trebuchet MS"/>
                        </a:defRPr>
                      </a:lvl6pPr>
                      <a:lvl7pPr marL="2057400" algn="l" defTabSz="342900" rtl="0" eaLnBrk="1" latinLnBrk="0" hangingPunct="1">
                        <a:defRPr sz="1350" b="1" kern="1200">
                          <a:solidFill>
                            <a:schemeClr val="lt1"/>
                          </a:solidFill>
                          <a:latin typeface="Trebuchet MS"/>
                        </a:defRPr>
                      </a:lvl7pPr>
                      <a:lvl8pPr marL="2400300" algn="l" defTabSz="342900" rtl="0" eaLnBrk="1" latinLnBrk="0" hangingPunct="1">
                        <a:defRPr sz="1350" b="1" kern="1200">
                          <a:solidFill>
                            <a:schemeClr val="lt1"/>
                          </a:solidFill>
                          <a:latin typeface="Trebuchet MS"/>
                        </a:defRPr>
                      </a:lvl8pPr>
                      <a:lvl9pPr marL="2743200" algn="l" defTabSz="342900" rtl="0" eaLnBrk="1" latinLnBrk="0" hangingPunct="1">
                        <a:defRPr sz="1350" b="1" kern="1200">
                          <a:solidFill>
                            <a:schemeClr val="lt1"/>
                          </a:solidFill>
                          <a:latin typeface="Trebuchet MS"/>
                        </a:defRPr>
                      </a:lvl9pPr>
                    </a:lstStyle>
                    <a:p>
                      <a:pPr algn="ctr">
                        <a:lnSpc>
                          <a:spcPct val="100000"/>
                        </a:lnSpc>
                      </a:pPr>
                      <a:r>
                        <a:rPr lang="en-US" sz="1600" b="1" dirty="0">
                          <a:solidFill>
                            <a:schemeClr val="tx1"/>
                          </a:solidFill>
                          <a:effectLst/>
                          <a:latin typeface="Calibri" panose="020F0502020204030204" pitchFamily="34" charset="0"/>
                          <a:cs typeface="Calibri" panose="020F0502020204030204" pitchFamily="34" charset="0"/>
                        </a:rPr>
                        <a:t>Patients (N = 162)</a:t>
                      </a:r>
                    </a:p>
                  </a:txBody>
                  <a:tcPr marL="0" marR="8096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extLst>
                  <a:ext uri="{0D108BD9-81ED-4DB2-BD59-A6C34878D82A}">
                    <a16:rowId xmlns:a16="http://schemas.microsoft.com/office/drawing/2014/main" val="10001"/>
                  </a:ext>
                </a:extLst>
              </a:tr>
              <a:tr h="274320">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GB"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lnSpc>
                          <a:spcPct val="100000"/>
                        </a:lnSpc>
                      </a:pPr>
                      <a:r>
                        <a:rPr lang="en-US" sz="1600" b="1" dirty="0">
                          <a:solidFill>
                            <a:schemeClr val="tx1"/>
                          </a:solidFill>
                          <a:effectLst/>
                          <a:latin typeface="Calibri" panose="020F0502020204030204" pitchFamily="34" charset="0"/>
                          <a:cs typeface="Calibri" panose="020F0502020204030204" pitchFamily="34" charset="0"/>
                        </a:rPr>
                        <a:t>All Grade</a:t>
                      </a:r>
                    </a:p>
                  </a:txBody>
                  <a:tcPr marL="0" marR="8096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lnSpc>
                          <a:spcPct val="100000"/>
                        </a:lnSpc>
                      </a:pPr>
                      <a:r>
                        <a:rPr lang="en-US" sz="1600" b="1" dirty="0">
                          <a:solidFill>
                            <a:schemeClr val="tx1"/>
                          </a:solidFill>
                          <a:effectLst/>
                          <a:latin typeface="Calibri" panose="020F0502020204030204" pitchFamily="34" charset="0"/>
                          <a:cs typeface="Calibri" panose="020F0502020204030204" pitchFamily="34" charset="0"/>
                        </a:rPr>
                        <a:t>Grade ≥3</a:t>
                      </a:r>
                    </a:p>
                  </a:txBody>
                  <a:tcPr marL="0" marR="8096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456729457"/>
                  </a:ext>
                </a:extLst>
              </a:tr>
              <a:tr h="1100649">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1"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Other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Nausea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Decreased appetite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Constipation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Asthenia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Dry skin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Vomiting</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Increased AST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Dyspnea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Thrombocytopenia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Fatigue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Headache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Anemia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Hypocalcemia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40 (25)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39 (24)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38 (23)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37 (23)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37 (23)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36 (22)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35 (22)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33 (20)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33 (20)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32 (20)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29 (18)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27 (17)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26 (16)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 (8)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3193133842"/>
                  </a:ext>
                </a:extLst>
              </a:tr>
            </a:tbl>
          </a:graphicData>
        </a:graphic>
      </p:graphicFrame>
      <p:sp>
        <p:nvSpPr>
          <p:cNvPr id="13" name="Title 1">
            <a:extLst>
              <a:ext uri="{FF2B5EF4-FFF2-40B4-BE49-F238E27FC236}">
                <a16:creationId xmlns:a16="http://schemas.microsoft.com/office/drawing/2014/main" id="{FB7E8218-B3A5-A19C-9719-24250AF517F8}"/>
              </a:ext>
            </a:extLst>
          </p:cNvPr>
          <p:cNvSpPr>
            <a:spLocks noGrp="1"/>
          </p:cNvSpPr>
          <p:nvPr>
            <p:ph type="title"/>
          </p:nvPr>
        </p:nvSpPr>
        <p:spPr/>
        <p:txBody>
          <a:bodyPr/>
          <a:lstStyle/>
          <a:p>
            <a:r>
              <a:rPr lang="en-US" dirty="0"/>
              <a:t>CHRYSALIS-2 Cohort A: Safety</a:t>
            </a:r>
            <a:endParaRPr lang="en-US" baseline="30000" dirty="0"/>
          </a:p>
        </p:txBody>
      </p:sp>
      <p:sp>
        <p:nvSpPr>
          <p:cNvPr id="14" name="Content Placeholder 2">
            <a:extLst>
              <a:ext uri="{FF2B5EF4-FFF2-40B4-BE49-F238E27FC236}">
                <a16:creationId xmlns:a16="http://schemas.microsoft.com/office/drawing/2014/main" id="{0BBB4942-4855-CD85-6767-67A2EEC98E74}"/>
              </a:ext>
            </a:extLst>
          </p:cNvPr>
          <p:cNvSpPr txBox="1">
            <a:spLocks/>
          </p:cNvSpPr>
          <p:nvPr/>
        </p:nvSpPr>
        <p:spPr>
          <a:xfrm>
            <a:off x="604675" y="5495697"/>
            <a:ext cx="10877529" cy="905933"/>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68400" marR="0" lvl="0" indent="-136800" algn="l" defTabSz="914400" rtl="0" eaLnBrk="1" fontAlgn="base" latinLnBrk="0" hangingPunct="1">
              <a:lnSpc>
                <a:spcPct val="80000"/>
              </a:lnSpc>
              <a:spcBef>
                <a:spcPts val="500"/>
              </a:spcBef>
              <a:spcAft>
                <a:spcPts val="0"/>
              </a:spcAft>
              <a:buClr>
                <a:srgbClr val="000000"/>
              </a:buClr>
              <a:buSzTx/>
              <a:buFont typeface="Wingdings" panose="05000000000000000000" pitchFamily="2" charset="2"/>
              <a:buChar char="§"/>
              <a:tabLst/>
              <a:defRPr/>
            </a:pPr>
            <a:r>
              <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Dose interruptions, reductions, and discontinuations of both drugs due to AEs: 35%, 9%, and 7%</a:t>
            </a:r>
          </a:p>
          <a:p>
            <a:pPr marL="68400" marR="0" lvl="0" indent="-136800" algn="l" defTabSz="914400" rtl="0" eaLnBrk="1" fontAlgn="base" latinLnBrk="0" hangingPunct="1">
              <a:lnSpc>
                <a:spcPct val="80000"/>
              </a:lnSpc>
              <a:spcBef>
                <a:spcPts val="500"/>
              </a:spcBef>
              <a:spcAft>
                <a:spcPts val="0"/>
              </a:spcAft>
              <a:buClr>
                <a:srgbClr val="000000"/>
              </a:buClr>
              <a:buSzTx/>
              <a:buFont typeface="Wingdings" panose="05000000000000000000" pitchFamily="2" charset="2"/>
              <a:buChar char="§"/>
              <a:tabLst/>
              <a:defRPr/>
            </a:pPr>
            <a:r>
              <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Pneumonitis/ILD seen in 7% of patients (grade ≥3: 4%); no grade 5 reported</a:t>
            </a:r>
          </a:p>
          <a:p>
            <a:pPr marL="68400" marR="0" lvl="0" indent="-136800" algn="l" defTabSz="914400" rtl="0" eaLnBrk="1" fontAlgn="base" latinLnBrk="0" hangingPunct="1">
              <a:lnSpc>
                <a:spcPct val="80000"/>
              </a:lnSpc>
              <a:spcBef>
                <a:spcPts val="500"/>
              </a:spcBef>
              <a:spcAft>
                <a:spcPts val="0"/>
              </a:spcAft>
              <a:buClr>
                <a:srgbClr val="000000"/>
              </a:buClr>
              <a:buSzTx/>
              <a:buFont typeface="Wingdings" panose="05000000000000000000" pitchFamily="2" charset="2"/>
              <a:buChar char="§"/>
              <a:tabLst/>
              <a:defRPr/>
            </a:pPr>
            <a:r>
              <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Cumulative grouped rash-related AEs occurred in 80% of patients (grade ≥3: 10%)</a:t>
            </a:r>
          </a:p>
        </p:txBody>
      </p:sp>
      <p:sp>
        <p:nvSpPr>
          <p:cNvPr id="16" name="Text Box 15">
            <a:extLst>
              <a:ext uri="{FF2B5EF4-FFF2-40B4-BE49-F238E27FC236}">
                <a16:creationId xmlns:a16="http://schemas.microsoft.com/office/drawing/2014/main" id="{300FD9CF-6E04-E157-DF53-AD623BED9B21}"/>
              </a:ext>
            </a:extLst>
          </p:cNvPr>
          <p:cNvSpPr txBox="1">
            <a:spLocks noChangeArrowheads="1"/>
          </p:cNvSpPr>
          <p:nvPr/>
        </p:nvSpPr>
        <p:spPr bwMode="auto">
          <a:xfrm>
            <a:off x="421795" y="6376447"/>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Shu. ASCO 2022. Abstr 9006.</a:t>
            </a:r>
          </a:p>
        </p:txBody>
      </p:sp>
    </p:spTree>
    <p:extLst>
      <p:ext uri="{BB962C8B-B14F-4D97-AF65-F5344CB8AC3E}">
        <p14:creationId xmlns:p14="http://schemas.microsoft.com/office/powerpoint/2010/main" val="36933609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65BCF2-A7A1-1226-1460-97E64AFE006F}"/>
              </a:ext>
            </a:extLst>
          </p:cNvPr>
          <p:cNvSpPr>
            <a:spLocks noGrp="1"/>
          </p:cNvSpPr>
          <p:nvPr>
            <p:ph type="title"/>
          </p:nvPr>
        </p:nvSpPr>
        <p:spPr/>
        <p:txBody>
          <a:bodyPr/>
          <a:lstStyle/>
          <a:p>
            <a:r>
              <a:rPr lang="en-US" dirty="0"/>
              <a:t>CHRYSALIS-2 Cohort A: Conclusions</a:t>
            </a:r>
          </a:p>
        </p:txBody>
      </p:sp>
      <p:sp>
        <p:nvSpPr>
          <p:cNvPr id="4" name="Content Placeholder 3">
            <a:extLst>
              <a:ext uri="{FF2B5EF4-FFF2-40B4-BE49-F238E27FC236}">
                <a16:creationId xmlns:a16="http://schemas.microsoft.com/office/drawing/2014/main" id="{90EA51CA-09F6-3519-5B47-A6166968BC8E}"/>
              </a:ext>
            </a:extLst>
          </p:cNvPr>
          <p:cNvSpPr>
            <a:spLocks noGrp="1"/>
          </p:cNvSpPr>
          <p:nvPr>
            <p:ph idx="1"/>
          </p:nvPr>
        </p:nvSpPr>
        <p:spPr/>
        <p:txBody>
          <a:bodyPr/>
          <a:lstStyle/>
          <a:p>
            <a:r>
              <a:rPr lang="en-US" sz="2800" dirty="0"/>
              <a:t>Amivantamab + lazertinib achieved durable antitumor activity in patients with </a:t>
            </a:r>
            <a:r>
              <a:rPr lang="en-US" sz="2800" i="1" dirty="0"/>
              <a:t>EGFR</a:t>
            </a:r>
            <a:r>
              <a:rPr lang="en-US" sz="2800" dirty="0"/>
              <a:t>-mutant advanced NSCLC f</a:t>
            </a:r>
            <a:r>
              <a:rPr lang="en-US" dirty="0"/>
              <a:t>ollowing progression </a:t>
            </a:r>
            <a:br>
              <a:rPr lang="en-US" dirty="0"/>
            </a:br>
            <a:r>
              <a:rPr lang="en-US" dirty="0"/>
              <a:t>on both osimertinib and platinum-based chemotherapy</a:t>
            </a:r>
            <a:r>
              <a:rPr lang="en-US" baseline="30000" dirty="0"/>
              <a:t>1</a:t>
            </a:r>
            <a:endParaRPr lang="en-US" dirty="0"/>
          </a:p>
          <a:p>
            <a:pPr lvl="1"/>
            <a:r>
              <a:rPr lang="en-US" dirty="0"/>
              <a:t>Included heavily pretreated patients</a:t>
            </a:r>
            <a:endParaRPr lang="en-US" baseline="30000" dirty="0"/>
          </a:p>
          <a:p>
            <a:pPr lvl="1"/>
            <a:r>
              <a:rPr lang="en-US" dirty="0"/>
              <a:t>Activity comparable to efficacy observed in chemotherapy-naive population post osimertinib</a:t>
            </a:r>
            <a:r>
              <a:rPr lang="en-US" baseline="30000" dirty="0"/>
              <a:t>2</a:t>
            </a:r>
          </a:p>
          <a:p>
            <a:pPr lvl="1"/>
            <a:r>
              <a:rPr lang="en-US" dirty="0"/>
              <a:t>No biomarker selection</a:t>
            </a:r>
          </a:p>
          <a:p>
            <a:r>
              <a:rPr lang="en-US" sz="2800" dirty="0"/>
              <a:t>Consistent safety profile of amivantamab + lazertinib with prior reports, with no new safety signals</a:t>
            </a:r>
            <a:r>
              <a:rPr lang="en-US" baseline="30000" dirty="0"/>
              <a:t>1</a:t>
            </a:r>
            <a:endParaRPr lang="en-US" dirty="0"/>
          </a:p>
        </p:txBody>
      </p:sp>
      <p:sp>
        <p:nvSpPr>
          <p:cNvPr id="3" name="Slide Number Placeholder 2">
            <a:extLst>
              <a:ext uri="{FF2B5EF4-FFF2-40B4-BE49-F238E27FC236}">
                <a16:creationId xmlns:a16="http://schemas.microsoft.com/office/drawing/2014/main" id="{0B80BF95-63BE-40CB-931A-F5E65C1BE675}"/>
              </a:ext>
            </a:extLst>
          </p:cNvPr>
          <p:cNvSpPr>
            <a:spLocks noGrp="1"/>
          </p:cNvSpPr>
          <p:nvPr>
            <p:ph type="sldNum" sz="quarter" idx="4294967295"/>
          </p:nvPr>
        </p:nvSpPr>
        <p:spPr>
          <a:xfrm>
            <a:off x="0" y="0"/>
            <a:ext cx="0" cy="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E33F7A0-71F0-446B-9DE8-6D75BE64EE0F}" type="slidenum">
              <a:rPr kumimoji="0" lang="en-US" sz="1800" b="0" i="0" u="none" strike="noStrike" kern="1200" cap="none" spc="0" normalizeH="0" baseline="0" noProof="0" smtClean="0">
                <a:ln>
                  <a:noFill/>
                </a:ln>
                <a:solidFill>
                  <a:srgbClr val="FFFFFF"/>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37</a:t>
            </a:fld>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49" name="TextBox 48">
            <a:extLst>
              <a:ext uri="{FF2B5EF4-FFF2-40B4-BE49-F238E27FC236}">
                <a16:creationId xmlns:a16="http://schemas.microsoft.com/office/drawing/2014/main" id="{3BC0F6B7-5EB4-5F91-1392-765033D852CF}"/>
              </a:ext>
            </a:extLst>
          </p:cNvPr>
          <p:cNvSpPr txBox="1"/>
          <p:nvPr/>
        </p:nvSpPr>
        <p:spPr bwMode="auto">
          <a:xfrm>
            <a:off x="424842" y="6373354"/>
            <a:ext cx="618099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1. Shu. ASCO 2022. Abstr 9006</a:t>
            </a: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 2. Bauml. ASCO 2021. Abstr 9006.</a:t>
            </a:r>
          </a:p>
        </p:txBody>
      </p:sp>
    </p:spTree>
    <p:extLst>
      <p:ext uri="{BB962C8B-B14F-4D97-AF65-F5344CB8AC3E}">
        <p14:creationId xmlns:p14="http://schemas.microsoft.com/office/powerpoint/2010/main" val="377077846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2564AA-E5A1-4E95-BE18-1A65559ADBDB}"/>
              </a:ext>
            </a:extLst>
          </p:cNvPr>
          <p:cNvSpPr>
            <a:spLocks noGrp="1"/>
          </p:cNvSpPr>
          <p:nvPr>
            <p:ph type="title"/>
          </p:nvPr>
        </p:nvSpPr>
        <p:spPr/>
        <p:txBody>
          <a:bodyPr/>
          <a:lstStyle/>
          <a:p>
            <a:r>
              <a:rPr lang="en-US" dirty="0"/>
              <a:t>Select Ongoing Studies of Amivantamab Combination Regimens in </a:t>
            </a:r>
            <a:r>
              <a:rPr lang="en-US" i="1" dirty="0"/>
              <a:t>EGFR</a:t>
            </a:r>
            <a:r>
              <a:rPr lang="en-US" dirty="0"/>
              <a:t>-Mutated Advanced NSCLC</a:t>
            </a:r>
          </a:p>
        </p:txBody>
      </p:sp>
      <p:graphicFrame>
        <p:nvGraphicFramePr>
          <p:cNvPr id="12" name="Table 11">
            <a:extLst>
              <a:ext uri="{FF2B5EF4-FFF2-40B4-BE49-F238E27FC236}">
                <a16:creationId xmlns:a16="http://schemas.microsoft.com/office/drawing/2014/main" id="{6E66A929-B770-4FA4-8AF4-5CA912C7B152}"/>
              </a:ext>
            </a:extLst>
          </p:cNvPr>
          <p:cNvGraphicFramePr>
            <a:graphicFrameLocks noGrp="1"/>
          </p:cNvGraphicFramePr>
          <p:nvPr>
            <p:extLst>
              <p:ext uri="{D42A27DB-BD31-4B8C-83A1-F6EECF244321}">
                <p14:modId xmlns:p14="http://schemas.microsoft.com/office/powerpoint/2010/main" val="3148550809"/>
              </p:ext>
            </p:extLst>
          </p:nvPr>
        </p:nvGraphicFramePr>
        <p:xfrm>
          <a:off x="501886" y="1601776"/>
          <a:ext cx="11176430" cy="4206240"/>
        </p:xfrm>
        <a:graphic>
          <a:graphicData uri="http://schemas.openxmlformats.org/drawingml/2006/table">
            <a:tbl>
              <a:tblPr firstRow="1" firstCol="1" bandRow="1">
                <a:tableStyleId>{93296810-A885-4BE3-A3E7-6D5BEEA58F35}</a:tableStyleId>
              </a:tblPr>
              <a:tblGrid>
                <a:gridCol w="1536464">
                  <a:extLst>
                    <a:ext uri="{9D8B030D-6E8A-4147-A177-3AD203B41FA5}">
                      <a16:colId xmlns:a16="http://schemas.microsoft.com/office/drawing/2014/main" val="779885076"/>
                    </a:ext>
                  </a:extLst>
                </a:gridCol>
                <a:gridCol w="771525">
                  <a:extLst>
                    <a:ext uri="{9D8B030D-6E8A-4147-A177-3AD203B41FA5}">
                      <a16:colId xmlns:a16="http://schemas.microsoft.com/office/drawing/2014/main" val="2620015413"/>
                    </a:ext>
                  </a:extLst>
                </a:gridCol>
                <a:gridCol w="933450">
                  <a:extLst>
                    <a:ext uri="{9D8B030D-6E8A-4147-A177-3AD203B41FA5}">
                      <a16:colId xmlns:a16="http://schemas.microsoft.com/office/drawing/2014/main" val="58944401"/>
                    </a:ext>
                  </a:extLst>
                </a:gridCol>
                <a:gridCol w="2871964">
                  <a:extLst>
                    <a:ext uri="{9D8B030D-6E8A-4147-A177-3AD203B41FA5}">
                      <a16:colId xmlns:a16="http://schemas.microsoft.com/office/drawing/2014/main" val="1130771640"/>
                    </a:ext>
                  </a:extLst>
                </a:gridCol>
                <a:gridCol w="3838222">
                  <a:extLst>
                    <a:ext uri="{9D8B030D-6E8A-4147-A177-3AD203B41FA5}">
                      <a16:colId xmlns:a16="http://schemas.microsoft.com/office/drawing/2014/main" val="2451718959"/>
                    </a:ext>
                  </a:extLst>
                </a:gridCol>
                <a:gridCol w="1224805">
                  <a:extLst>
                    <a:ext uri="{9D8B030D-6E8A-4147-A177-3AD203B41FA5}">
                      <a16:colId xmlns:a16="http://schemas.microsoft.com/office/drawing/2014/main" val="3015666425"/>
                    </a:ext>
                  </a:extLst>
                </a:gridCol>
              </a:tblGrid>
              <a:tr h="213698">
                <a:tc>
                  <a:txBody>
                    <a:bodyPr/>
                    <a:lstStyle/>
                    <a:p>
                      <a:pPr marL="0" marR="0">
                        <a:spcBef>
                          <a:spcPts val="0"/>
                        </a:spcBef>
                        <a:spcAft>
                          <a:spcPts val="0"/>
                        </a:spcAft>
                      </a:pPr>
                      <a:r>
                        <a:rPr lang="en-US" sz="1600" dirty="0">
                          <a:effectLst/>
                          <a:latin typeface="Calibri" panose="020F0502020204030204" pitchFamily="34" charset="0"/>
                          <a:cs typeface="Calibri" panose="020F0502020204030204" pitchFamily="34" charset="0"/>
                        </a:rPr>
                        <a:t>Trial</a:t>
                      </a:r>
                      <a:endParaRPr lang="en-US" sz="1600" dirty="0">
                        <a:effectLst/>
                        <a:latin typeface="Calibri" panose="020F0502020204030204" pitchFamily="34" charset="0"/>
                        <a:ea typeface="Times New Roman" panose="02020603050405020304" pitchFamily="18" charset="0"/>
                        <a:cs typeface="Calibri" panose="020F0502020204030204" pitchFamily="34" charset="0"/>
                      </a:endParaRPr>
                    </a:p>
                  </a:txBody>
                  <a:tcPr marL="118872" marR="118872"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marL="0" marR="0" algn="ctr">
                        <a:spcBef>
                          <a:spcPts val="0"/>
                        </a:spcBef>
                        <a:spcAft>
                          <a:spcPts val="0"/>
                        </a:spcAft>
                      </a:pPr>
                      <a:r>
                        <a:rPr lang="en-US" sz="1600" dirty="0">
                          <a:effectLst/>
                          <a:latin typeface="Calibri" panose="020F0502020204030204" pitchFamily="34" charset="0"/>
                          <a:cs typeface="Calibri" panose="020F0502020204030204" pitchFamily="34" charset="0"/>
                        </a:rPr>
                        <a:t>Phase</a:t>
                      </a:r>
                      <a:endParaRPr lang="en-US" sz="1600" dirty="0">
                        <a:effectLst/>
                        <a:latin typeface="Calibri" panose="020F0502020204030204" pitchFamily="34" charset="0"/>
                        <a:ea typeface="Times New Roman" panose="02020603050405020304" pitchFamily="18" charset="0"/>
                        <a:cs typeface="Calibri" panose="020F0502020204030204" pitchFamily="34" charset="0"/>
                      </a:endParaRPr>
                    </a:p>
                  </a:txBody>
                  <a:tcPr marL="118872" marR="118872"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marL="0" marR="0" algn="ctr">
                        <a:spcBef>
                          <a:spcPts val="0"/>
                        </a:spcBef>
                        <a:spcAft>
                          <a:spcPts val="0"/>
                        </a:spcAft>
                      </a:pPr>
                      <a:r>
                        <a:rPr lang="en-US" sz="1600" dirty="0">
                          <a:effectLst/>
                          <a:latin typeface="Calibri" panose="020F0502020204030204" pitchFamily="34" charset="0"/>
                          <a:ea typeface="Times New Roman" panose="02020603050405020304" pitchFamily="18" charset="0"/>
                          <a:cs typeface="Calibri" panose="020F0502020204030204" pitchFamily="34" charset="0"/>
                        </a:rPr>
                        <a:t>Planned N</a:t>
                      </a:r>
                    </a:p>
                  </a:txBody>
                  <a:tcPr marL="118872" marR="118872"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marL="0" marR="0" algn="ctr">
                        <a:spcBef>
                          <a:spcPts val="0"/>
                        </a:spcBef>
                        <a:spcAft>
                          <a:spcPts val="0"/>
                        </a:spcAft>
                      </a:pPr>
                      <a:r>
                        <a:rPr lang="en-US" sz="1600" dirty="0">
                          <a:effectLst/>
                          <a:latin typeface="Calibri" panose="020F0502020204030204" pitchFamily="34" charset="0"/>
                          <a:cs typeface="Calibri" panose="020F0502020204030204" pitchFamily="34" charset="0"/>
                        </a:rPr>
                        <a:t>Study Population</a:t>
                      </a:r>
                      <a:endParaRPr lang="en-US" sz="1600" dirty="0">
                        <a:effectLst/>
                        <a:latin typeface="Calibri" panose="020F0502020204030204" pitchFamily="34" charset="0"/>
                        <a:ea typeface="Times New Roman" panose="02020603050405020304" pitchFamily="18" charset="0"/>
                        <a:cs typeface="Calibri" panose="020F0502020204030204" pitchFamily="34" charset="0"/>
                      </a:endParaRPr>
                    </a:p>
                  </a:txBody>
                  <a:tcPr marL="118872" marR="118872"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marL="0" marR="0" algn="ctr">
                        <a:spcBef>
                          <a:spcPts val="0"/>
                        </a:spcBef>
                        <a:spcAft>
                          <a:spcPts val="0"/>
                        </a:spcAft>
                      </a:pPr>
                      <a:r>
                        <a:rPr lang="en-US" sz="1600" dirty="0">
                          <a:effectLst/>
                          <a:latin typeface="Calibri" panose="020F0502020204030204" pitchFamily="34" charset="0"/>
                          <a:cs typeface="Calibri" panose="020F0502020204030204" pitchFamily="34" charset="0"/>
                        </a:rPr>
                        <a:t>Treatment</a:t>
                      </a:r>
                      <a:endParaRPr lang="en-US" sz="1600" dirty="0">
                        <a:effectLst/>
                        <a:latin typeface="Calibri" panose="020F0502020204030204" pitchFamily="34" charset="0"/>
                        <a:ea typeface="Times New Roman" panose="02020603050405020304" pitchFamily="18" charset="0"/>
                        <a:cs typeface="Calibri" panose="020F0502020204030204" pitchFamily="34" charset="0"/>
                      </a:endParaRPr>
                    </a:p>
                  </a:txBody>
                  <a:tcPr marL="118872" marR="118872"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marL="0" marR="0" algn="ctr">
                        <a:spcBef>
                          <a:spcPts val="0"/>
                        </a:spcBef>
                        <a:spcAft>
                          <a:spcPts val="0"/>
                        </a:spcAft>
                      </a:pPr>
                      <a:r>
                        <a:rPr lang="en-US" sz="1600" dirty="0">
                          <a:effectLst/>
                          <a:latin typeface="Calibri" panose="020F0502020204030204" pitchFamily="34" charset="0"/>
                          <a:cs typeface="Calibri" panose="020F0502020204030204" pitchFamily="34" charset="0"/>
                        </a:rPr>
                        <a:t>Primary Endpoint(s)</a:t>
                      </a:r>
                      <a:endParaRPr lang="en-US" sz="1600" dirty="0">
                        <a:effectLst/>
                        <a:latin typeface="Calibri" panose="020F0502020204030204" pitchFamily="34" charset="0"/>
                        <a:ea typeface="Times New Roman" panose="02020603050405020304" pitchFamily="18" charset="0"/>
                        <a:cs typeface="Calibri" panose="020F0502020204030204" pitchFamily="34" charset="0"/>
                      </a:endParaRPr>
                    </a:p>
                  </a:txBody>
                  <a:tcPr marL="118872" marR="118872"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4181765039"/>
                  </a:ext>
                </a:extLst>
              </a:tr>
              <a:tr h="303676">
                <a:tc>
                  <a:txBody>
                    <a:bodyPr/>
                    <a:lstStyle/>
                    <a:p>
                      <a:pPr marL="0" marR="0">
                        <a:spcBef>
                          <a:spcPts val="0"/>
                        </a:spcBef>
                        <a:spcAft>
                          <a:spcPts val="0"/>
                        </a:spcAft>
                      </a:pPr>
                      <a:r>
                        <a:rPr lang="en-US" sz="16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CHRYSALIS-2 (NCT04077463)</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algn="ctr">
                        <a:spcBef>
                          <a:spcPts val="0"/>
                        </a:spcBef>
                        <a:spcAft>
                          <a:spcPts val="0"/>
                        </a:spcAft>
                      </a:pPr>
                      <a:r>
                        <a:rPr lang="en-US" sz="16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I</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algn="ctr">
                        <a:spcBef>
                          <a:spcPts val="0"/>
                        </a:spcBef>
                        <a:spcAft>
                          <a:spcPts val="0"/>
                        </a:spcAft>
                      </a:pPr>
                      <a:r>
                        <a:rPr lang="en-US" sz="16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460</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algn="ctr">
                        <a:spcBef>
                          <a:spcPts val="0"/>
                        </a:spcBef>
                        <a:spcAft>
                          <a:spcPts val="0"/>
                        </a:spcAft>
                      </a:pPr>
                      <a:r>
                        <a:rPr lang="en-US" sz="1600" b="0" i="1" dirty="0">
                          <a:solidFill>
                            <a:schemeClr val="bg1"/>
                          </a:solidFill>
                          <a:effectLst/>
                          <a:latin typeface="Calibri" panose="020F0502020204030204" pitchFamily="34" charset="0"/>
                          <a:cs typeface="Calibri" panose="020F0502020204030204" pitchFamily="34" charset="0"/>
                        </a:rPr>
                        <a:t>EGFR</a:t>
                      </a:r>
                      <a:r>
                        <a:rPr lang="en-US" sz="1600" b="0" i="0" dirty="0">
                          <a:solidFill>
                            <a:schemeClr val="bg1"/>
                          </a:solidFill>
                          <a:effectLst/>
                          <a:latin typeface="Calibri" panose="020F0502020204030204" pitchFamily="34" charset="0"/>
                          <a:cs typeface="Calibri" panose="020F0502020204030204" pitchFamily="34" charset="0"/>
                        </a:rPr>
                        <a:t>-mutated advanced NSCLC with PD on or after </a:t>
                      </a:r>
                    </a:p>
                    <a:p>
                      <a:pPr marL="0" marR="0" algn="ctr">
                        <a:spcBef>
                          <a:spcPts val="0"/>
                        </a:spcBef>
                        <a:spcAft>
                          <a:spcPts val="0"/>
                        </a:spcAft>
                      </a:pPr>
                      <a:r>
                        <a:rPr lang="en-US" sz="1600" b="0" i="0" dirty="0">
                          <a:solidFill>
                            <a:schemeClr val="bg1"/>
                          </a:solidFill>
                          <a:effectLst/>
                          <a:latin typeface="Calibri" panose="020F0502020204030204" pitchFamily="34" charset="0"/>
                          <a:cs typeface="Calibri" panose="020F0502020204030204" pitchFamily="34" charset="0"/>
                        </a:rPr>
                        <a:t>EGFR TKI and plt-based CT</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algn="ctr">
                        <a:spcBef>
                          <a:spcPts val="0"/>
                        </a:spcBef>
                        <a:spcAft>
                          <a:spcPts val="0"/>
                        </a:spcAft>
                      </a:pPr>
                      <a:r>
                        <a:rPr lang="en-US" sz="16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Amivantamab + lazertinib </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algn="ctr">
                        <a:spcBef>
                          <a:spcPts val="0"/>
                        </a:spcBef>
                        <a:spcAft>
                          <a:spcPts val="0"/>
                        </a:spcAft>
                      </a:pPr>
                      <a:r>
                        <a:rPr lang="en-US" sz="16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ORR</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3558627753"/>
                  </a:ext>
                </a:extLst>
              </a:tr>
              <a:tr h="213698">
                <a:tc>
                  <a:txBody>
                    <a:bodyPr/>
                    <a:lstStyle/>
                    <a:p>
                      <a:pPr marL="0" marR="0">
                        <a:spcBef>
                          <a:spcPts val="0"/>
                        </a:spcBef>
                        <a:spcAft>
                          <a:spcPts val="0"/>
                        </a:spcAft>
                      </a:pPr>
                      <a:r>
                        <a:rPr lang="en-US" sz="16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NCT04965090</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spcBef>
                          <a:spcPts val="0"/>
                        </a:spcBef>
                        <a:spcAft>
                          <a:spcPts val="0"/>
                        </a:spcAft>
                      </a:pPr>
                      <a:r>
                        <a:rPr lang="en-US" sz="16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II</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spcBef>
                          <a:spcPts val="0"/>
                        </a:spcBef>
                        <a:spcAft>
                          <a:spcPts val="0"/>
                        </a:spcAft>
                      </a:pPr>
                      <a:r>
                        <a:rPr lang="en-US" sz="16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40</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126"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EGFR</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-mutated advanced NSCLC with CNS metastases or LM</a:t>
                      </a:r>
                      <a:endParaRPr lang="en-US" sz="1600" b="0" i="0" dirty="0">
                        <a:solidFill>
                          <a:schemeClr val="bg1"/>
                        </a:solidFill>
                        <a:effectLst/>
                        <a:latin typeface="Calibri" panose="020F0502020204030204" pitchFamily="34" charset="0"/>
                        <a:cs typeface="Calibri" panose="020F0502020204030204" pitchFamily="34" charset="0"/>
                      </a:endParaRP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126" rtl="0" eaLnBrk="1" fontAlgn="auto" latinLnBrk="0" hangingPunct="1">
                        <a:lnSpc>
                          <a:spcPct val="100000"/>
                        </a:lnSpc>
                        <a:spcBef>
                          <a:spcPts val="0"/>
                        </a:spcBef>
                        <a:spcAft>
                          <a:spcPts val="0"/>
                        </a:spcAft>
                        <a:buClrTx/>
                        <a:buSzTx/>
                        <a:buFontTx/>
                        <a:buNone/>
                        <a:tabLst/>
                        <a:defRPr/>
                      </a:pPr>
                      <a:r>
                        <a:rPr lang="en-US" sz="16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Amivantamab + lazertinib </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spcBef>
                          <a:spcPts val="0"/>
                        </a:spcBef>
                        <a:spcAft>
                          <a:spcPts val="0"/>
                        </a:spcAft>
                      </a:pPr>
                      <a:r>
                        <a:rPr lang="en-US" sz="16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CNS ORR</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376180302"/>
                  </a:ext>
                </a:extLst>
              </a:tr>
              <a:tr h="263350">
                <a:tc>
                  <a:txBody>
                    <a:bodyPr/>
                    <a:lstStyle/>
                    <a:p>
                      <a:pPr marL="0" marR="0">
                        <a:spcBef>
                          <a:spcPts val="0"/>
                        </a:spcBef>
                        <a:spcAft>
                          <a:spcPts val="0"/>
                        </a:spcAft>
                      </a:pPr>
                      <a:r>
                        <a:rPr lang="en-US" sz="16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MARIPOSA</a:t>
                      </a:r>
                    </a:p>
                    <a:p>
                      <a:pPr marL="0" marR="0">
                        <a:spcBef>
                          <a:spcPts val="0"/>
                        </a:spcBef>
                        <a:spcAft>
                          <a:spcPts val="0"/>
                        </a:spcAft>
                      </a:pPr>
                      <a:r>
                        <a:rPr lang="en-US" sz="16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(NCT04487080)</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126" rtl="0" eaLnBrk="1" fontAlgn="auto" latinLnBrk="0" hangingPunct="1">
                        <a:lnSpc>
                          <a:spcPct val="100000"/>
                        </a:lnSpc>
                        <a:spcBef>
                          <a:spcPts val="0"/>
                        </a:spcBef>
                        <a:spcAft>
                          <a:spcPts val="0"/>
                        </a:spcAft>
                        <a:buClrTx/>
                        <a:buSzTx/>
                        <a:buFontTx/>
                        <a:buNone/>
                        <a:tabLst/>
                        <a:defRPr/>
                      </a:pPr>
                      <a:r>
                        <a:rPr lang="en-US" sz="16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III</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spcBef>
                          <a:spcPts val="0"/>
                        </a:spcBef>
                        <a:spcAft>
                          <a:spcPts val="0"/>
                        </a:spcAft>
                      </a:pPr>
                      <a:r>
                        <a:rPr lang="en-US" sz="16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1074*</a:t>
                      </a:r>
                      <a:endParaRPr lang="en-US" sz="1600" b="0" baseline="300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spcBef>
                          <a:spcPts val="0"/>
                        </a:spcBef>
                        <a:spcAft>
                          <a:spcPts val="0"/>
                        </a:spcAft>
                      </a:pPr>
                      <a:r>
                        <a:rPr lang="en-US" sz="1600" b="0" i="1" dirty="0">
                          <a:solidFill>
                            <a:schemeClr val="bg1"/>
                          </a:solidFill>
                          <a:effectLst/>
                          <a:latin typeface="Calibri" panose="020F0502020204030204" pitchFamily="34" charset="0"/>
                          <a:cs typeface="Calibri" panose="020F0502020204030204" pitchFamily="34" charset="0"/>
                        </a:rPr>
                        <a:t>EGFR</a:t>
                      </a:r>
                      <a:r>
                        <a:rPr lang="en-US" sz="1600" b="0" i="0" dirty="0">
                          <a:solidFill>
                            <a:schemeClr val="bg1"/>
                          </a:solidFill>
                          <a:effectLst/>
                          <a:latin typeface="Calibri" panose="020F0502020204030204" pitchFamily="34" charset="0"/>
                          <a:cs typeface="Calibri" panose="020F0502020204030204" pitchFamily="34" charset="0"/>
                        </a:rPr>
                        <a:t>-mutated advanced NSCLC</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126" rtl="0" eaLnBrk="1" fontAlgn="auto" latinLnBrk="0" hangingPunct="1">
                        <a:lnSpc>
                          <a:spcPct val="100000"/>
                        </a:lnSpc>
                        <a:spcBef>
                          <a:spcPts val="0"/>
                        </a:spcBef>
                        <a:spcAft>
                          <a:spcPts val="0"/>
                        </a:spcAft>
                        <a:buClrTx/>
                        <a:buSzTx/>
                        <a:buFontTx/>
                        <a:buNone/>
                        <a:tabLst/>
                        <a:defRPr/>
                      </a:pPr>
                      <a:r>
                        <a:rPr lang="en-US" sz="16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Amivantamab + lazertinib </a:t>
                      </a:r>
                      <a:br>
                        <a:rPr lang="en-US" sz="16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br>
                      <a:r>
                        <a:rPr lang="en-US" sz="16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vs osimertinib</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spcBef>
                          <a:spcPts val="0"/>
                        </a:spcBef>
                        <a:spcAft>
                          <a:spcPts val="0"/>
                        </a:spcAft>
                      </a:pPr>
                      <a:r>
                        <a:rPr lang="en-US" sz="16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PFS</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88330001"/>
                  </a:ext>
                </a:extLst>
              </a:tr>
              <a:tr h="303676">
                <a:tc>
                  <a:txBody>
                    <a:bodyPr/>
                    <a:lstStyle/>
                    <a:p>
                      <a:pPr marL="0" marR="0">
                        <a:spcBef>
                          <a:spcPts val="0"/>
                        </a:spcBef>
                        <a:spcAft>
                          <a:spcPts val="0"/>
                        </a:spcAft>
                      </a:pPr>
                      <a:r>
                        <a:rPr lang="en-US" sz="16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MARIPOSA-2</a:t>
                      </a:r>
                    </a:p>
                    <a:p>
                      <a:pPr marL="0" marR="0">
                        <a:spcBef>
                          <a:spcPts val="0"/>
                        </a:spcBef>
                        <a:spcAft>
                          <a:spcPts val="0"/>
                        </a:spcAft>
                      </a:pPr>
                      <a:r>
                        <a:rPr lang="en-US" sz="16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(NCT04988295)</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spcBef>
                          <a:spcPts val="0"/>
                        </a:spcBef>
                        <a:spcAft>
                          <a:spcPts val="0"/>
                        </a:spcAft>
                      </a:pPr>
                      <a:r>
                        <a:rPr lang="en-US" sz="16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III</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spcBef>
                          <a:spcPts val="0"/>
                        </a:spcBef>
                        <a:spcAft>
                          <a:spcPts val="0"/>
                        </a:spcAft>
                      </a:pPr>
                      <a:r>
                        <a:rPr lang="en-US" sz="16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600</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spcBef>
                          <a:spcPts val="0"/>
                        </a:spcBef>
                        <a:spcAft>
                          <a:spcPts val="0"/>
                        </a:spcAft>
                      </a:pPr>
                      <a:r>
                        <a:rPr lang="en-US" sz="1600" b="0" i="1" dirty="0">
                          <a:solidFill>
                            <a:schemeClr val="bg1"/>
                          </a:solidFill>
                          <a:effectLst/>
                          <a:latin typeface="Calibri" panose="020F0502020204030204" pitchFamily="34" charset="0"/>
                          <a:cs typeface="Calibri" panose="020F0502020204030204" pitchFamily="34" charset="0"/>
                        </a:rPr>
                        <a:t>EGFR</a:t>
                      </a:r>
                      <a:r>
                        <a:rPr lang="en-US" sz="1600" b="0" i="0" dirty="0">
                          <a:solidFill>
                            <a:schemeClr val="bg1"/>
                          </a:solidFill>
                          <a:effectLst/>
                          <a:latin typeface="Calibri" panose="020F0502020204030204" pitchFamily="34" charset="0"/>
                          <a:cs typeface="Calibri" panose="020F0502020204030204" pitchFamily="34" charset="0"/>
                        </a:rPr>
                        <a:t>-mutated advanced NSCLC with PD on or after </a:t>
                      </a:r>
                    </a:p>
                    <a:p>
                      <a:pPr marL="0" marR="0" algn="ctr">
                        <a:spcBef>
                          <a:spcPts val="0"/>
                        </a:spcBef>
                        <a:spcAft>
                          <a:spcPts val="0"/>
                        </a:spcAft>
                      </a:pPr>
                      <a:r>
                        <a:rPr lang="en-US" sz="1600" b="0" i="0" dirty="0">
                          <a:solidFill>
                            <a:schemeClr val="bg1"/>
                          </a:solidFill>
                          <a:effectLst/>
                          <a:latin typeface="Calibri" panose="020F0502020204030204" pitchFamily="34" charset="0"/>
                          <a:cs typeface="Calibri" panose="020F0502020204030204" pitchFamily="34" charset="0"/>
                        </a:rPr>
                        <a:t>EGFR TKI and plt-based CT</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126" rtl="0" eaLnBrk="1" fontAlgn="auto" latinLnBrk="0" hangingPunct="1">
                        <a:lnSpc>
                          <a:spcPct val="100000"/>
                        </a:lnSpc>
                        <a:spcBef>
                          <a:spcPts val="0"/>
                        </a:spcBef>
                        <a:spcAft>
                          <a:spcPts val="0"/>
                        </a:spcAft>
                        <a:buClrTx/>
                        <a:buSzTx/>
                        <a:buFontTx/>
                        <a:buNone/>
                        <a:tabLst/>
                        <a:defRPr/>
                      </a:pPr>
                      <a:r>
                        <a:rPr lang="en-US" sz="16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Amivantamab + lazertinib + plt-based CT </a:t>
                      </a:r>
                      <a:br>
                        <a:rPr lang="en-US" sz="16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br>
                      <a:r>
                        <a:rPr lang="en-US" sz="16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vs amivantamab + plt-based CT </a:t>
                      </a:r>
                      <a:br>
                        <a:rPr lang="en-US" sz="16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br>
                      <a:r>
                        <a:rPr lang="en-US" sz="16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vs plt-based CT</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spcBef>
                          <a:spcPts val="0"/>
                        </a:spcBef>
                        <a:spcAft>
                          <a:spcPts val="0"/>
                        </a:spcAft>
                      </a:pPr>
                      <a:r>
                        <a:rPr lang="en-US" sz="16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PFS</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522910016"/>
                  </a:ext>
                </a:extLst>
              </a:tr>
              <a:tr h="303676">
                <a:tc>
                  <a:txBody>
                    <a:bodyPr/>
                    <a:lstStyle/>
                    <a:p>
                      <a:pPr marL="0" marR="0">
                        <a:spcBef>
                          <a:spcPts val="0"/>
                        </a:spcBef>
                        <a:spcAft>
                          <a:spcPts val="0"/>
                        </a:spcAft>
                      </a:pPr>
                      <a:r>
                        <a:rPr lang="en-US" sz="16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NCT05388669</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spcBef>
                          <a:spcPts val="0"/>
                        </a:spcBef>
                        <a:spcAft>
                          <a:spcPts val="0"/>
                        </a:spcAft>
                      </a:pPr>
                      <a:r>
                        <a:rPr lang="en-US" sz="16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III</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spcBef>
                          <a:spcPts val="0"/>
                        </a:spcBef>
                        <a:spcAft>
                          <a:spcPts val="0"/>
                        </a:spcAft>
                      </a:pPr>
                      <a:r>
                        <a:rPr lang="en-US" sz="16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640</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126"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EGFR</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-mutated advanced NSCLC after progression on</a:t>
                      </a:r>
                    </a:p>
                    <a:p>
                      <a:pPr marL="0" marR="0" lvl="0" indent="0" algn="ctr" defTabSz="914126"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osimertinib and plt-based CT</a:t>
                      </a:r>
                      <a:endParaRPr lang="en-US" sz="1600" b="0" i="0" dirty="0">
                        <a:solidFill>
                          <a:schemeClr val="bg1"/>
                        </a:solidFill>
                        <a:effectLst/>
                        <a:latin typeface="Calibri" panose="020F0502020204030204" pitchFamily="34" charset="0"/>
                        <a:cs typeface="Calibri" panose="020F0502020204030204" pitchFamily="34" charset="0"/>
                      </a:endParaRP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126" rtl="0" eaLnBrk="1" fontAlgn="auto" latinLnBrk="0" hangingPunct="1">
                        <a:lnSpc>
                          <a:spcPct val="100000"/>
                        </a:lnSpc>
                        <a:spcBef>
                          <a:spcPts val="0"/>
                        </a:spcBef>
                        <a:spcAft>
                          <a:spcPts val="0"/>
                        </a:spcAft>
                        <a:buClrTx/>
                        <a:buSzTx/>
                        <a:buFontTx/>
                        <a:buNone/>
                        <a:tabLst/>
                        <a:defRPr/>
                      </a:pPr>
                      <a:r>
                        <a:rPr lang="en-US" sz="16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Lazertinib + SC amivantamab (manual injection) vs IV amivantamab </a:t>
                      </a:r>
                      <a:br>
                        <a:rPr lang="en-US" sz="16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br>
                      <a:r>
                        <a:rPr lang="en-US" sz="16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vs SC amivantamab (on-body delivery)</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spcBef>
                          <a:spcPts val="0"/>
                        </a:spcBef>
                        <a:spcAft>
                          <a:spcPts val="0"/>
                        </a:spcAft>
                      </a:pPr>
                      <a:r>
                        <a:rPr lang="en-US" sz="16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C</a:t>
                      </a:r>
                      <a:r>
                        <a:rPr lang="en-US" sz="1600" b="0" baseline="-250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trough</a:t>
                      </a:r>
                      <a:r>
                        <a:rPr lang="en-US" sz="16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 AUC, C</a:t>
                      </a:r>
                      <a:r>
                        <a:rPr lang="en-US" sz="1600" b="0" baseline="-250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max</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270283638"/>
                  </a:ext>
                </a:extLst>
              </a:tr>
            </a:tbl>
          </a:graphicData>
        </a:graphic>
      </p:graphicFrame>
      <p:sp>
        <p:nvSpPr>
          <p:cNvPr id="3" name="TextBox 2">
            <a:extLst>
              <a:ext uri="{FF2B5EF4-FFF2-40B4-BE49-F238E27FC236}">
                <a16:creationId xmlns:a16="http://schemas.microsoft.com/office/drawing/2014/main" id="{EB66D4E0-4BDD-459A-BC67-EF364D3AB211}"/>
              </a:ext>
            </a:extLst>
          </p:cNvPr>
          <p:cNvSpPr txBox="1"/>
          <p:nvPr/>
        </p:nvSpPr>
        <p:spPr bwMode="auto">
          <a:xfrm>
            <a:off x="501886" y="5859902"/>
            <a:ext cx="352737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*Actual N; study active, no longer recruiting.</a:t>
            </a:r>
          </a:p>
        </p:txBody>
      </p:sp>
    </p:spTree>
    <p:extLst>
      <p:ext uri="{BB962C8B-B14F-4D97-AF65-F5344CB8AC3E}">
        <p14:creationId xmlns:p14="http://schemas.microsoft.com/office/powerpoint/2010/main" val="292710234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E603D39-3946-C98B-037E-E02C59077E7C}"/>
              </a:ext>
            </a:extLst>
          </p:cNvPr>
          <p:cNvSpPr>
            <a:spLocks noGrp="1"/>
          </p:cNvSpPr>
          <p:nvPr>
            <p:ph type="title"/>
          </p:nvPr>
        </p:nvSpPr>
        <p:spPr/>
        <p:txBody>
          <a:bodyPr/>
          <a:lstStyle/>
          <a:p>
            <a:r>
              <a:rPr lang="en-US" dirty="0"/>
              <a:t>Key Takeaways</a:t>
            </a:r>
          </a:p>
        </p:txBody>
      </p:sp>
      <p:sp>
        <p:nvSpPr>
          <p:cNvPr id="7" name="Content Placeholder 6">
            <a:extLst>
              <a:ext uri="{FF2B5EF4-FFF2-40B4-BE49-F238E27FC236}">
                <a16:creationId xmlns:a16="http://schemas.microsoft.com/office/drawing/2014/main" id="{571C5D0E-BE6D-24F4-9850-5003BE794027}"/>
              </a:ext>
            </a:extLst>
          </p:cNvPr>
          <p:cNvSpPr>
            <a:spLocks noGrp="1"/>
          </p:cNvSpPr>
          <p:nvPr>
            <p:ph idx="1"/>
          </p:nvPr>
        </p:nvSpPr>
        <p:spPr/>
        <p:txBody>
          <a:bodyPr/>
          <a:lstStyle/>
          <a:p>
            <a:r>
              <a:rPr lang="en-US" dirty="0"/>
              <a:t>Osimertinib is the current standard of care for patients with newly diagnosed </a:t>
            </a:r>
            <a:r>
              <a:rPr lang="en-US" i="1" dirty="0"/>
              <a:t>EGFR-</a:t>
            </a:r>
            <a:r>
              <a:rPr lang="en-US" dirty="0"/>
              <a:t>mutated advanced NSCLC—yet there is room for improvement</a:t>
            </a:r>
          </a:p>
          <a:p>
            <a:pPr lvl="1"/>
            <a:r>
              <a:rPr lang="en-US" dirty="0"/>
              <a:t>Median OS: 38.6 mo (HR: 0.80; </a:t>
            </a:r>
            <a:r>
              <a:rPr lang="en-US" i="1" dirty="0"/>
              <a:t>P </a:t>
            </a:r>
            <a:r>
              <a:rPr lang="en-US" dirty="0"/>
              <a:t>= .046)</a:t>
            </a:r>
          </a:p>
          <a:p>
            <a:r>
              <a:rPr lang="en-US" dirty="0"/>
              <a:t>Numerous trials aimed at improving upon the benefit observed with osimertinib are ongoing, including those evaluating novel combination regimens and drugs with novel mechanisms of action</a:t>
            </a:r>
          </a:p>
          <a:p>
            <a:r>
              <a:rPr lang="en-US" dirty="0"/>
              <a:t>Biopsy after progression on osimertinib is important to determine the mechanism of acquired resistance</a:t>
            </a:r>
          </a:p>
        </p:txBody>
      </p:sp>
      <p:sp>
        <p:nvSpPr>
          <p:cNvPr id="3" name="Slide Number Placeholder 2">
            <a:extLst>
              <a:ext uri="{FF2B5EF4-FFF2-40B4-BE49-F238E27FC236}">
                <a16:creationId xmlns:a16="http://schemas.microsoft.com/office/drawing/2014/main" id="{BA6E3285-04CD-FE7B-B6AF-2EF8C14A2C28}"/>
              </a:ext>
            </a:extLst>
          </p:cNvPr>
          <p:cNvSpPr>
            <a:spLocks noGrp="1"/>
          </p:cNvSpPr>
          <p:nvPr>
            <p:ph type="sldNum" sz="quarter" idx="4294967295"/>
          </p:nvPr>
        </p:nvSpPr>
        <p:spPr>
          <a:xfrm>
            <a:off x="0" y="0"/>
            <a:ext cx="0" cy="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E33F7A0-71F0-446B-9DE8-6D75BE64EE0F}" type="slidenum">
              <a:rPr kumimoji="0" lang="en-US" sz="1800" b="0" i="0" u="none" strike="noStrike" kern="1200" cap="none" spc="0" normalizeH="0" baseline="0" noProof="0" smtClean="0">
                <a:ln>
                  <a:noFill/>
                </a:ln>
                <a:solidFill>
                  <a:srgbClr val="FFFFFF"/>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39</a:t>
            </a:fld>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266180995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11"/>
          </p:nvPr>
        </p:nvSpPr>
        <p:spPr/>
        <p:txBody>
          <a:bodyPr/>
          <a:lstStyle/>
          <a:p>
            <a:r>
              <a:rPr lang="en-US" dirty="0">
                <a:solidFill>
                  <a:srgbClr val="E1471D"/>
                </a:solidFill>
                <a:hlinkClick r:id="rId3"/>
              </a:rPr>
              <a:t>clinicaloptions.com/oncology</a:t>
            </a:r>
            <a:endParaRPr lang="en-US" dirty="0">
              <a:solidFill>
                <a:srgbClr val="E1471D"/>
              </a:solidFill>
            </a:endParaRPr>
          </a:p>
          <a:p>
            <a:r>
              <a:rPr lang="en-US" dirty="0">
                <a:solidFill>
                  <a:schemeClr val="accent3"/>
                </a:solidFill>
                <a:hlinkClick r:id="rId4">
                  <a:extLst>
                    <a:ext uri="{A12FA001-AC4F-418D-AE19-62706E023703}">
                      <ahyp:hlinkClr xmlns:ahyp="http://schemas.microsoft.com/office/drawing/2018/hyperlinkcolor" val="tx"/>
                    </a:ext>
                  </a:extLst>
                </a:hlinkClick>
              </a:rPr>
              <a:t>clinicaloptions.com/LungTool</a:t>
            </a:r>
            <a:endParaRPr lang="en-US" dirty="0">
              <a:solidFill>
                <a:schemeClr val="accent3"/>
              </a:solidFill>
            </a:endParaRPr>
          </a:p>
          <a:p>
            <a:r>
              <a:rPr lang="en-US" dirty="0">
                <a:solidFill>
                  <a:schemeClr val="accent3"/>
                </a:solidFill>
                <a:hlinkClick r:id="rId5">
                  <a:extLst>
                    <a:ext uri="{A12FA001-AC4F-418D-AE19-62706E023703}">
                      <ahyp:hlinkClr xmlns:ahyp="http://schemas.microsoft.com/office/drawing/2018/hyperlinkcolor" val="tx"/>
                    </a:ext>
                  </a:extLst>
                </a:hlinkClick>
              </a:rPr>
              <a:t>clinicaloptions.com/immuneAETool</a:t>
            </a:r>
            <a:endParaRPr lang="en-US" dirty="0">
              <a:solidFill>
                <a:schemeClr val="accent3"/>
              </a:solidFill>
            </a:endParaRPr>
          </a:p>
          <a:p>
            <a:endParaRPr lang="en-US" dirty="0">
              <a:solidFill>
                <a:srgbClr val="E1471D"/>
              </a:solidFill>
            </a:endParaRPr>
          </a:p>
          <a:p>
            <a:endParaRPr lang="en-US" dirty="0"/>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NSCLC!</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a:buClr>
                <a:schemeClr val="accent6"/>
              </a:buClr>
              <a:defRPr/>
            </a:pPr>
            <a:r>
              <a:rPr lang="en-US" sz="2200" dirty="0">
                <a:solidFill>
                  <a:srgbClr val="E1471D"/>
                </a:solidFill>
              </a:rPr>
              <a:t>Downloadable slideset </a:t>
            </a:r>
            <a:r>
              <a:rPr lang="en-US" sz="2200" b="0" dirty="0"/>
              <a:t>on multidisciplinary strategies for improving the care of patients </a:t>
            </a:r>
            <a:br>
              <a:rPr lang="en-US" sz="2200" b="0" dirty="0"/>
            </a:br>
            <a:r>
              <a:rPr lang="en-US" sz="2200" b="0" dirty="0"/>
              <a:t>with </a:t>
            </a:r>
            <a:r>
              <a:rPr lang="en-US" sz="2200" b="0" i="1" dirty="0"/>
              <a:t>EGFR</a:t>
            </a:r>
            <a:r>
              <a:rPr lang="en-US" sz="2200" b="0" dirty="0"/>
              <a:t>-mutated NSCLC, updated throughout the course of a live meeting series</a:t>
            </a:r>
          </a:p>
          <a:p>
            <a:pPr eaLnBrk="1" hangingPunct="1">
              <a:buClr>
                <a:schemeClr val="accent6"/>
              </a:buClr>
              <a:defRPr/>
            </a:pPr>
            <a:r>
              <a:rPr lang="en-US" sz="2200" dirty="0">
                <a:solidFill>
                  <a:srgbClr val="E1471D"/>
                </a:solidFill>
              </a:rPr>
              <a:t>CME-certified, on-demand webcast </a:t>
            </a:r>
            <a:r>
              <a:rPr lang="en-US" sz="2200" b="0" dirty="0"/>
              <a:t>of a workshop in the live meeting series</a:t>
            </a:r>
          </a:p>
          <a:p>
            <a:pPr>
              <a:buClr>
                <a:schemeClr val="tx2">
                  <a:lumMod val="20000"/>
                  <a:lumOff val="80000"/>
                </a:schemeClr>
              </a:buClr>
              <a:defRPr/>
            </a:pPr>
            <a:r>
              <a:rPr lang="en-US" sz="2200" dirty="0">
                <a:solidFill>
                  <a:srgbClr val="E1471D"/>
                </a:solidFill>
              </a:rPr>
              <a:t>Expert commentaries </a:t>
            </a:r>
            <a:r>
              <a:rPr lang="en-US" sz="2200" b="0" dirty="0"/>
              <a:t>and</a:t>
            </a:r>
            <a:r>
              <a:rPr lang="en-US" sz="2200" dirty="0">
                <a:solidFill>
                  <a:srgbClr val="E1471D"/>
                </a:solidFill>
              </a:rPr>
              <a:t> downloadable clinical summary guides                                              </a:t>
            </a:r>
            <a:r>
              <a:rPr lang="en-US" sz="2200" b="0" dirty="0"/>
              <a:t>on managing </a:t>
            </a:r>
            <a:r>
              <a:rPr lang="en-US" sz="2200" b="0" i="1" dirty="0"/>
              <a:t>EGFR-</a:t>
            </a:r>
            <a:r>
              <a:rPr lang="en-US" sz="2200" b="0" dirty="0"/>
              <a:t>mutated NSCLC</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2.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56M7VY3CDVN5-696688787-5</_dlc_DocId>
    <_dlc_DocIdUrl xmlns="d54cbe69-32bd-412a-b004-9152f949605e">
      <Url>https://intranet.clinicaloptions.com/mews/oncology/ONC_2021_EGFRmut_DM_Think_Tank_(PRP4537)/CME_CE_CPE-Certified_Synergy_with_Pre_Post__2/_layouts/15/DocIdRedir.aspx?ID=56M7VY3CDVN5-696688787-5</Url>
      <Description>56M7VY3CDVN5-696688787-5</Description>
    </_dlc_DocIdUrl>
    <Document_x0020_Category xmlns="d3cfe239-535a-4102-a1b3-6e3f746ddb7a">Slides - Online (non-CME)-New</Document_x0020_Category>
  </documentManagement>
</p:properties>
</file>

<file path=customXml/item3.xml><?xml version="1.0" encoding="utf-8"?>
<LongProperties xmlns="http://schemas.microsoft.com/office/2006/metadata/long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5.xml><?xml version="1.0" encoding="utf-8"?>
<ct:contentTypeSchema xmlns:ct="http://schemas.microsoft.com/office/2006/metadata/contentType" xmlns:ma="http://schemas.microsoft.com/office/2006/metadata/properties/metaAttributes" ct:_="" ma:_="" ma:contentTypeName="Document" ma:contentTypeID="0x010100D355A392508E9645BE8DBB414DD35C2F" ma:contentTypeVersion="1" ma:contentTypeDescription="Create a new document." ma:contentTypeScope="" ma:versionID="a056561db4abc2a42a877b2209427472">
  <xsd:schema xmlns:xsd="http://www.w3.org/2001/XMLSchema" xmlns:xs="http://www.w3.org/2001/XMLSchema" xmlns:p="http://schemas.microsoft.com/office/2006/metadata/properties" xmlns:ns2="d54cbe69-32bd-412a-b004-9152f949605e" xmlns:ns3="d3cfe239-535a-4102-a1b3-6e3f746ddb7a" targetNamespace="http://schemas.microsoft.com/office/2006/metadata/properties" ma:root="true" ma:fieldsID="bbc7e2451c710fb369276092d759152a" ns2:_="" ns3:_="">
    <xsd:import namespace="d54cbe69-32bd-412a-b004-9152f949605e"/>
    <xsd:import namespace="d3cfe239-535a-4102-a1b3-6e3f746ddb7a"/>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d3cfe239-535a-4102-a1b3-6e3f746ddb7a"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Module with Slide Embeds - New"/>
          <xsd:enumeration value="Slides - Online (non-CME)-New"/>
          <xsd:enumeration value="Online Figures/Tables"/>
          <xsd:enumeration value="Outcomes - Questions"/>
          <xsd:enumeration value="Permissions"/>
          <xsd:enumeration value="Slide Des Req - Full Redraw"/>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DECD5B8-9FC8-413D-BB6E-63724C86EE66}"/>
</file>

<file path=customXml/itemProps2.xml><?xml version="1.0" encoding="utf-8"?>
<ds:datastoreItem xmlns:ds="http://schemas.openxmlformats.org/officeDocument/2006/customXml" ds:itemID="{5BA55BC3-5A03-47C2-8EC3-D964C3B5E779}"/>
</file>

<file path=customXml/itemProps3.xml><?xml version="1.0" encoding="utf-8"?>
<ds:datastoreItem xmlns:ds="http://schemas.openxmlformats.org/officeDocument/2006/customXml" ds:itemID="{65E151B5-E2EE-4BEC-82C3-105A302A3BE7}"/>
</file>

<file path=customXml/itemProps4.xml><?xml version="1.0" encoding="utf-8"?>
<ds:datastoreItem xmlns:ds="http://schemas.openxmlformats.org/officeDocument/2006/customXml" ds:itemID="{3A18F4D2-3653-4F4F-B917-116198900D9C}"/>
</file>

<file path=customXml/itemProps5.xml><?xml version="1.0" encoding="utf-8"?>
<ds:datastoreItem xmlns:ds="http://schemas.openxmlformats.org/officeDocument/2006/customXml" ds:itemID="{8BDFC7EC-0567-4F1E-9061-FD2DEEC88E48}"/>
</file>

<file path=docProps/app.xml><?xml version="1.0" encoding="utf-8"?>
<Properties xmlns="http://schemas.openxmlformats.org/officeDocument/2006/extended-properties" xmlns:vt="http://schemas.openxmlformats.org/officeDocument/2006/docPropsVTypes">
  <Template/>
  <TotalTime>4509</TotalTime>
  <Words>7827</Words>
  <Application>Microsoft Office PowerPoint</Application>
  <PresentationFormat>Widescreen</PresentationFormat>
  <Paragraphs>1236</Paragraphs>
  <Slides>40</Slides>
  <Notes>35</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40</vt:i4>
      </vt:variant>
    </vt:vector>
  </HeadingPairs>
  <TitlesOfParts>
    <vt:vector size="49" baseType="lpstr">
      <vt:lpstr>Arial</vt:lpstr>
      <vt:lpstr>Calibri</vt:lpstr>
      <vt:lpstr>Montserrat</vt:lpstr>
      <vt:lpstr>Segoe UI</vt:lpstr>
      <vt:lpstr>Source Sans Pro</vt:lpstr>
      <vt:lpstr>StarSymbol</vt:lpstr>
      <vt:lpstr>Times</vt:lpstr>
      <vt:lpstr>Wingdings</vt:lpstr>
      <vt:lpstr>2022_CCO_Template</vt:lpstr>
      <vt:lpstr>Key Emerging Treatment Strategies for  Patients With EGFR-Mutant Advanced NSCLC</vt:lpstr>
      <vt:lpstr>About These Slides</vt:lpstr>
      <vt:lpstr>Faculty</vt:lpstr>
      <vt:lpstr>EGFR Mutational Epidemiology</vt:lpstr>
      <vt:lpstr>EGFR TKI Therapy in the Management of Newly Diagnosed EGFR-Mutated Advanced NSCLC</vt:lpstr>
      <vt:lpstr>First-line Clinical Trials</vt:lpstr>
      <vt:lpstr>Dual EGFR-VEGF Pathway Inhibition May Improve Clinical Outcomes in EGFR+ Advanced NSCLC</vt:lpstr>
      <vt:lpstr>Available Data on EGFR-VEGF Combination Therapy  in EGFR+ Advanced NSCLC</vt:lpstr>
      <vt:lpstr>RAMOSE (HRCN LUN18-335): Osimertinib ± Ramucirumab in Advanced EGFR+ NSCLC</vt:lpstr>
      <vt:lpstr>RAMOSE: Current Status and Preliminary Safety Data</vt:lpstr>
      <vt:lpstr>Second-line Clinical Trials</vt:lpstr>
      <vt:lpstr>Mechanisms of Resistance to Osimertinib</vt:lpstr>
      <vt:lpstr>Osimertinib + Savolitinib</vt:lpstr>
      <vt:lpstr>Phase Ib TATTON: Osimertinib + Savolitinib in Advanced EGFR+ NSCLC With MET Amplification After Osimertinib</vt:lpstr>
      <vt:lpstr>ORCHARD: Biomarker-Directed Study in Patients With Adv EGFRm NSCLC Progressing on First-line Osimertinib</vt:lpstr>
      <vt:lpstr>SAVANNAH: Osimertinib + Savolitinib in Advanced EGFR+ NSCLC With MET Amplification After Osimertinib</vt:lpstr>
      <vt:lpstr>SAVANNAH: Outcomes</vt:lpstr>
      <vt:lpstr>SAFFRON: Savolitinib + Osimertinib in EGFRm Adv NSCLC With MET Amp and/or MET Overexpression Post Osimertinib</vt:lpstr>
      <vt:lpstr>Osimertinib + Savolitinib: Conclusions</vt:lpstr>
      <vt:lpstr>Patritumab Deruxtecan</vt:lpstr>
      <vt:lpstr>Patritumab Deruxtecan (HER3-DXd):  Novel HER3-Targeted Antibody–Drug Conjugate</vt:lpstr>
      <vt:lpstr>Patritumab Deruxtecan in EGFR-Mutated NSCLC:  Study Design</vt:lpstr>
      <vt:lpstr>Patritumab Deruxtecan in EGFR-Mutated NSCLC: Baseline Characteristics</vt:lpstr>
      <vt:lpstr>Patritumab Deruxtecan in EGFR-Mutated NSCLC: Efficacy According to Prior Treatment</vt:lpstr>
      <vt:lpstr>PowerPoint Presentation</vt:lpstr>
      <vt:lpstr>Patritumab Deruxtecan in EGFR-Mutated NSCLC: Safety</vt:lpstr>
      <vt:lpstr>Patritumab Deruxtecan in EGFR-Mutated NSCLC: Conclusions</vt:lpstr>
      <vt:lpstr>Select Ongoing Studies of Patritumab Deruxtecan  in EGFR-Mutated Advanced NSCLC</vt:lpstr>
      <vt:lpstr>Third-line Clinical Trials: Amivantamab + Lazertinib</vt:lpstr>
      <vt:lpstr>Amivantamab (JNJ-372): EGFR-MET Bispecific Antibody</vt:lpstr>
      <vt:lpstr>Rationale for Combining Amivantamab With Lazertinib, a Third-Generation EGFR TKI, for EGFR+ Adv NSCLC</vt:lpstr>
      <vt:lpstr>CHRYSALIS-2: Amivantamab + Lazertinib in  EGFR-Mutated NSCLC</vt:lpstr>
      <vt:lpstr>CHRYSALIS-2 Cohort A: Demographics and Baseline Characteristics</vt:lpstr>
      <vt:lpstr>CHRYSALIS-2 Cohort A: Efficacy</vt:lpstr>
      <vt:lpstr>CHRYSALIS-2 Cohort A: Best Antitumor Response  and ORR by Prior Therapy Group</vt:lpstr>
      <vt:lpstr>CHRYSALIS-2 Cohort A: Safety</vt:lpstr>
      <vt:lpstr>CHRYSALIS-2 Cohort A: Conclusions</vt:lpstr>
      <vt:lpstr>Select Ongoing Studies of Amivantamab Combination Regimens in EGFR-Mutated Advanced NSCLC</vt:lpstr>
      <vt:lpstr>Key Takeaways</vt:lpstr>
      <vt:lpstr>Go Online for More CCO  Coverage of NSCLC!</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Key Emerging Treatment Strategies for Patients With EGFR-Mutant Advanced NSCLC</dc:title>
  <dc:creator>Preferred User</dc:creator>
  <cp:lastModifiedBy>Rachael Andrie</cp:lastModifiedBy>
  <cp:revision>596</cp:revision>
  <cp:lastPrinted>2016-09-26T20:21:49Z</cp:lastPrinted>
  <dcterms:created xsi:type="dcterms:W3CDTF">2005-05-27T15:08:01Z</dcterms:created>
  <dcterms:modified xsi:type="dcterms:W3CDTF">2022-09-15T14:50:25Z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e440b035-ef57-46ae-9461-e23c581dc502</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0x010100D355A392508E9645BE8DBB414DD35C2F</vt:lpwstr>
  </property>
  <property fmtid="{D5CDD505-2E9C-101B-9397-08002B2CF9AE}" pid="9" name="MediaServiceImageTags">
    <vt:lpwstr/>
  </property>
</Properties>
</file>