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20"/>
  </p:notesMasterIdLst>
  <p:handoutMasterIdLst>
    <p:handoutMasterId r:id="rId21"/>
  </p:handoutMasterIdLst>
  <p:sldIdLst>
    <p:sldId id="321" r:id="rId8"/>
    <p:sldId id="544" r:id="rId9"/>
    <p:sldId id="545" r:id="rId10"/>
    <p:sldId id="2141411906" r:id="rId11"/>
    <p:sldId id="546" r:id="rId12"/>
    <p:sldId id="2141411907" r:id="rId13"/>
    <p:sldId id="2141411908" r:id="rId14"/>
    <p:sldId id="549" r:id="rId15"/>
    <p:sldId id="2141411909" r:id="rId16"/>
    <p:sldId id="536" r:id="rId17"/>
    <p:sldId id="2141411910" r:id="rId18"/>
    <p:sldId id="54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Kiran D. Mir-Hudgeons" initials="KDM" lastIdx="9" clrIdx="12">
    <p:extLst>
      <p:ext uri="{19B8F6BF-5375-455C-9EA6-DF929625EA0E}">
        <p15:presenceInfo xmlns:p15="http://schemas.microsoft.com/office/powerpoint/2012/main" userId="S::kmirhudgeons@clinicaloptions.com::988cb7e1-0640-4c3c-b602-3f8e18ce9544" providerId="AD"/>
      </p:ext>
    </p:extLst>
  </p:cmAuthor>
  <p:cmAuthor id="14" name="mcartwright@clinicaloptions.com" initials="m" lastIdx="12" clrIdx="13">
    <p:extLst>
      <p:ext uri="{19B8F6BF-5375-455C-9EA6-DF929625EA0E}">
        <p15:presenceInfo xmlns:p15="http://schemas.microsoft.com/office/powerpoint/2012/main" userId="mcartwright@clinicaloptions.com" providerId="None"/>
      </p:ext>
    </p:extLst>
  </p:cmAuthor>
  <p:cmAuthor id="15" name="CLINICALOPTIONS\krosenthal" initials="C" lastIdx="3" clrIdx="14">
    <p:extLst>
      <p:ext uri="{19B8F6BF-5375-455C-9EA6-DF929625EA0E}">
        <p15:presenceInfo xmlns:p15="http://schemas.microsoft.com/office/powerpoint/2012/main" userId="CLINICALOPTIONS\krosenthal" providerId="None"/>
      </p:ext>
    </p:extLst>
  </p:cmAuthor>
  <p:cmAuthor id="16" name="Rachael Andrie" initials="RA" lastIdx="1" clrIdx="15">
    <p:extLst>
      <p:ext uri="{19B8F6BF-5375-455C-9EA6-DF929625EA0E}">
        <p15:presenceInfo xmlns:p15="http://schemas.microsoft.com/office/powerpoint/2012/main" userId="S::randrie@clinicaloptions.com::311027c1-cf79-416d-b346-5f38dcd95c11" providerId="AD"/>
      </p:ext>
    </p:extLst>
  </p:cmAuthor>
  <p:cmAuthor id="17" name="CLINICALOPTIONS\tquill" initials="C" lastIdx="4" clrIdx="16">
    <p:extLst>
      <p:ext uri="{19B8F6BF-5375-455C-9EA6-DF929625EA0E}">
        <p15:presenceInfo xmlns:p15="http://schemas.microsoft.com/office/powerpoint/2012/main" userId="CLINICALOPTIONS\tquill" providerId="None"/>
      </p:ext>
    </p:extLst>
  </p:cmAuthor>
  <p:cmAuthor id="18" name="aboecler@clinicaloptions.com" initials="a" lastIdx="2" clrIdx="17">
    <p:extLst>
      <p:ext uri="{19B8F6BF-5375-455C-9EA6-DF929625EA0E}">
        <p15:presenceInfo xmlns:p15="http://schemas.microsoft.com/office/powerpoint/2012/main" userId="aboecler@clinicaloptions.com" providerId="None"/>
      </p:ext>
    </p:extLst>
  </p:cmAuthor>
  <p:cmAuthor id="19" name="Dussadee Royal" initials="DR" lastIdx="1" clrIdx="18">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15873"/>
    <a:srgbClr val="00823B"/>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73279" autoAdjust="0"/>
  </p:normalViewPr>
  <p:slideViewPr>
    <p:cSldViewPr snapToGrid="0" showGuides="1">
      <p:cViewPr varScale="1">
        <p:scale>
          <a:sx n="49" d="100"/>
          <a:sy n="49" d="100"/>
        </p:scale>
        <p:origin x="1248" y="48"/>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79893B19-24CC-49FC-8714-7D5B7B191946}"/>
    <pc:docChg chg="undo custSel modSld">
      <pc:chgData name="Dussadee Royal" userId="51beead8-6fa0-4b98-aeba-37044af35e17" providerId="ADAL" clId="{79893B19-24CC-49FC-8714-7D5B7B191946}" dt="2021-09-15T19:35:56.204" v="1195" actId="1076"/>
      <pc:docMkLst>
        <pc:docMk/>
      </pc:docMkLst>
      <pc:sldChg chg="modSp">
        <pc:chgData name="Dussadee Royal" userId="51beead8-6fa0-4b98-aeba-37044af35e17" providerId="ADAL" clId="{79893B19-24CC-49FC-8714-7D5B7B191946}" dt="2021-09-15T18:28:15.017" v="0" actId="14100"/>
        <pc:sldMkLst>
          <pc:docMk/>
          <pc:sldMk cId="0" sldId="321"/>
        </pc:sldMkLst>
        <pc:spChg chg="mod">
          <ac:chgData name="Dussadee Royal" userId="51beead8-6fa0-4b98-aeba-37044af35e17" providerId="ADAL" clId="{79893B19-24CC-49FC-8714-7D5B7B191946}" dt="2021-09-15T18:28:15.017" v="0" actId="14100"/>
          <ac:spMkLst>
            <pc:docMk/>
            <pc:sldMk cId="0" sldId="321"/>
            <ac:spMk id="7173" creationId="{F06524A7-0F4E-48E2-AB3D-6EB0F55D6C24}"/>
          </ac:spMkLst>
        </pc:spChg>
      </pc:sldChg>
      <pc:sldChg chg="modSp mod">
        <pc:chgData name="Dussadee Royal" userId="51beead8-6fa0-4b98-aeba-37044af35e17" providerId="ADAL" clId="{79893B19-24CC-49FC-8714-7D5B7B191946}" dt="2021-09-15T18:36:45.216" v="30" actId="1037"/>
        <pc:sldMkLst>
          <pc:docMk/>
          <pc:sldMk cId="3864893926" sldId="536"/>
        </pc:sldMkLst>
        <pc:spChg chg="mod">
          <ac:chgData name="Dussadee Royal" userId="51beead8-6fa0-4b98-aeba-37044af35e17" providerId="ADAL" clId="{79893B19-24CC-49FC-8714-7D5B7B191946}" dt="2021-09-15T18:36:45.216" v="30" actId="1037"/>
          <ac:spMkLst>
            <pc:docMk/>
            <pc:sldMk cId="3864893926" sldId="536"/>
            <ac:spMk id="10" creationId="{A4C25E68-D837-4942-A1F6-8D2F6D418BF7}"/>
          </ac:spMkLst>
        </pc:spChg>
      </pc:sldChg>
      <pc:sldChg chg="modSp mod">
        <pc:chgData name="Dussadee Royal" userId="51beead8-6fa0-4b98-aeba-37044af35e17" providerId="ADAL" clId="{79893B19-24CC-49FC-8714-7D5B7B191946}" dt="2021-09-15T18:29:01.213" v="4" actId="1037"/>
        <pc:sldMkLst>
          <pc:docMk/>
          <pc:sldMk cId="3697060538" sldId="545"/>
        </pc:sldMkLst>
        <pc:spChg chg="mod">
          <ac:chgData name="Dussadee Royal" userId="51beead8-6fa0-4b98-aeba-37044af35e17" providerId="ADAL" clId="{79893B19-24CC-49FC-8714-7D5B7B191946}" dt="2021-09-15T18:29:01.213" v="4" actId="1037"/>
          <ac:spMkLst>
            <pc:docMk/>
            <pc:sldMk cId="3697060538" sldId="545"/>
            <ac:spMk id="8" creationId="{13AAD378-8A1E-4E05-B07B-B3529F25C0CC}"/>
          </ac:spMkLst>
        </pc:spChg>
      </pc:sldChg>
      <pc:sldChg chg="modSp mod">
        <pc:chgData name="Dussadee Royal" userId="51beead8-6fa0-4b98-aeba-37044af35e17" providerId="ADAL" clId="{79893B19-24CC-49FC-8714-7D5B7B191946}" dt="2021-09-15T18:34:57.794" v="12" actId="14100"/>
        <pc:sldMkLst>
          <pc:docMk/>
          <pc:sldMk cId="932313496" sldId="546"/>
        </pc:sldMkLst>
        <pc:spChg chg="mod">
          <ac:chgData name="Dussadee Royal" userId="51beead8-6fa0-4b98-aeba-37044af35e17" providerId="ADAL" clId="{79893B19-24CC-49FC-8714-7D5B7B191946}" dt="2021-09-15T18:34:31.238" v="7" actId="1035"/>
          <ac:spMkLst>
            <pc:docMk/>
            <pc:sldMk cId="932313496" sldId="546"/>
            <ac:spMk id="4" creationId="{64EA308B-AE14-451D-83B6-8743C06B1BEC}"/>
          </ac:spMkLst>
        </pc:spChg>
        <pc:graphicFrameChg chg="modGraphic">
          <ac:chgData name="Dussadee Royal" userId="51beead8-6fa0-4b98-aeba-37044af35e17" providerId="ADAL" clId="{79893B19-24CC-49FC-8714-7D5B7B191946}" dt="2021-09-15T18:34:57.794" v="12" actId="14100"/>
          <ac:graphicFrameMkLst>
            <pc:docMk/>
            <pc:sldMk cId="932313496" sldId="546"/>
            <ac:graphicFrameMk id="8" creationId="{8D09749C-7A17-D846-B930-E6336E1C2090}"/>
          </ac:graphicFrameMkLst>
        </pc:graphicFrameChg>
      </pc:sldChg>
      <pc:sldChg chg="modSp mod">
        <pc:chgData name="Dussadee Royal" userId="51beead8-6fa0-4b98-aeba-37044af35e17" providerId="ADAL" clId="{79893B19-24CC-49FC-8714-7D5B7B191946}" dt="2021-09-15T18:36:29.778" v="26" actId="14100"/>
        <pc:sldMkLst>
          <pc:docMk/>
          <pc:sldMk cId="3557824147" sldId="549"/>
        </pc:sldMkLst>
        <pc:spChg chg="mod">
          <ac:chgData name="Dussadee Royal" userId="51beead8-6fa0-4b98-aeba-37044af35e17" providerId="ADAL" clId="{79893B19-24CC-49FC-8714-7D5B7B191946}" dt="2021-09-15T18:36:29.778" v="26" actId="14100"/>
          <ac:spMkLst>
            <pc:docMk/>
            <pc:sldMk cId="3557824147" sldId="549"/>
            <ac:spMk id="3" creationId="{A3E1C643-65EB-445C-B115-CB16D33E8700}"/>
          </ac:spMkLst>
        </pc:spChg>
        <pc:spChg chg="mod">
          <ac:chgData name="Dussadee Royal" userId="51beead8-6fa0-4b98-aeba-37044af35e17" providerId="ADAL" clId="{79893B19-24CC-49FC-8714-7D5B7B191946}" dt="2021-09-15T18:36:24.895" v="25" actId="1036"/>
          <ac:spMkLst>
            <pc:docMk/>
            <pc:sldMk cId="3557824147" sldId="549"/>
            <ac:spMk id="4" creationId="{9517F7A3-7A92-467A-913B-54A65D415894}"/>
          </ac:spMkLst>
        </pc:spChg>
      </pc:sldChg>
      <pc:sldChg chg="modSp mod">
        <pc:chgData name="Dussadee Royal" userId="51beead8-6fa0-4b98-aeba-37044af35e17" providerId="ADAL" clId="{79893B19-24CC-49FC-8714-7D5B7B191946}" dt="2021-09-15T18:34:36.149" v="8" actId="1035"/>
        <pc:sldMkLst>
          <pc:docMk/>
          <pc:sldMk cId="2251863257" sldId="2141411906"/>
        </pc:sldMkLst>
        <pc:spChg chg="mod">
          <ac:chgData name="Dussadee Royal" userId="51beead8-6fa0-4b98-aeba-37044af35e17" providerId="ADAL" clId="{79893B19-24CC-49FC-8714-7D5B7B191946}" dt="2021-09-15T18:34:36.149" v="8" actId="1035"/>
          <ac:spMkLst>
            <pc:docMk/>
            <pc:sldMk cId="2251863257" sldId="2141411906"/>
            <ac:spMk id="4" creationId="{6A7E6246-2E7A-466C-9923-708F7379DB91}"/>
          </ac:spMkLst>
        </pc:spChg>
      </pc:sldChg>
      <pc:sldChg chg="modSp mod">
        <pc:chgData name="Dussadee Royal" userId="51beead8-6fa0-4b98-aeba-37044af35e17" providerId="ADAL" clId="{79893B19-24CC-49FC-8714-7D5B7B191946}" dt="2021-09-15T18:35:06.282" v="15" actId="1035"/>
        <pc:sldMkLst>
          <pc:docMk/>
          <pc:sldMk cId="3530772577" sldId="2141411907"/>
        </pc:sldMkLst>
        <pc:spChg chg="mod">
          <ac:chgData name="Dussadee Royal" userId="51beead8-6fa0-4b98-aeba-37044af35e17" providerId="ADAL" clId="{79893B19-24CC-49FC-8714-7D5B7B191946}" dt="2021-09-15T18:35:06.282" v="15" actId="1035"/>
          <ac:spMkLst>
            <pc:docMk/>
            <pc:sldMk cId="3530772577" sldId="2141411907"/>
            <ac:spMk id="4" creationId="{64EA308B-AE14-451D-83B6-8743C06B1BEC}"/>
          </ac:spMkLst>
        </pc:spChg>
      </pc:sldChg>
      <pc:sldChg chg="addSp delSp modSp mod addCm">
        <pc:chgData name="Dussadee Royal" userId="51beead8-6fa0-4b98-aeba-37044af35e17" providerId="ADAL" clId="{79893B19-24CC-49FC-8714-7D5B7B191946}" dt="2021-09-15T19:12:46.657" v="689" actId="1589"/>
        <pc:sldMkLst>
          <pc:docMk/>
          <pc:sldMk cId="1618881687" sldId="2141411908"/>
        </pc:sldMkLst>
        <pc:spChg chg="add mod">
          <ac:chgData name="Dussadee Royal" userId="51beead8-6fa0-4b98-aeba-37044af35e17" providerId="ADAL" clId="{79893B19-24CC-49FC-8714-7D5B7B191946}" dt="2021-09-15T18:38:34.742" v="78" actId="1076"/>
          <ac:spMkLst>
            <pc:docMk/>
            <pc:sldMk cId="1618881687" sldId="2141411908"/>
            <ac:spMk id="3" creationId="{4E5E7882-17D0-4949-B3BC-9818FD9219D7}"/>
          </ac:spMkLst>
        </pc:spChg>
        <pc:spChg chg="mod">
          <ac:chgData name="Dussadee Royal" userId="51beead8-6fa0-4b98-aeba-37044af35e17" providerId="ADAL" clId="{79893B19-24CC-49FC-8714-7D5B7B191946}" dt="2021-09-15T18:36:15.628" v="20" actId="1037"/>
          <ac:spMkLst>
            <pc:docMk/>
            <pc:sldMk cId="1618881687" sldId="2141411908"/>
            <ac:spMk id="4" creationId="{9517F7A3-7A92-467A-913B-54A65D415894}"/>
          </ac:spMkLst>
        </pc:spChg>
        <pc:spChg chg="add del mod">
          <ac:chgData name="Dussadee Royal" userId="51beead8-6fa0-4b98-aeba-37044af35e17" providerId="ADAL" clId="{79893B19-24CC-49FC-8714-7D5B7B191946}" dt="2021-09-15T18:40:41.928" v="136" actId="478"/>
          <ac:spMkLst>
            <pc:docMk/>
            <pc:sldMk cId="1618881687" sldId="2141411908"/>
            <ac:spMk id="9" creationId="{C13B8CF1-46E8-4159-AD9B-5FFB02976472}"/>
          </ac:spMkLst>
        </pc:spChg>
        <pc:spChg chg="add mod">
          <ac:chgData name="Dussadee Royal" userId="51beead8-6fa0-4b98-aeba-37044af35e17" providerId="ADAL" clId="{79893B19-24CC-49FC-8714-7D5B7B191946}" dt="2021-09-15T19:11:29.891" v="682" actId="1076"/>
          <ac:spMkLst>
            <pc:docMk/>
            <pc:sldMk cId="1618881687" sldId="2141411908"/>
            <ac:spMk id="11" creationId="{BF57633F-9631-436C-9886-4B0F89C8B592}"/>
          </ac:spMkLst>
        </pc:spChg>
        <pc:spChg chg="add del mod">
          <ac:chgData name="Dussadee Royal" userId="51beead8-6fa0-4b98-aeba-37044af35e17" providerId="ADAL" clId="{79893B19-24CC-49FC-8714-7D5B7B191946}" dt="2021-09-15T18:40:36.137" v="135" actId="478"/>
          <ac:spMkLst>
            <pc:docMk/>
            <pc:sldMk cId="1618881687" sldId="2141411908"/>
            <ac:spMk id="12" creationId="{1BE3F9EA-83D8-44B3-A094-5A6D5EC63FE4}"/>
          </ac:spMkLst>
        </pc:spChg>
        <pc:spChg chg="add mod">
          <ac:chgData name="Dussadee Royal" userId="51beead8-6fa0-4b98-aeba-37044af35e17" providerId="ADAL" clId="{79893B19-24CC-49FC-8714-7D5B7B191946}" dt="2021-09-15T19:11:29.891" v="682" actId="1076"/>
          <ac:spMkLst>
            <pc:docMk/>
            <pc:sldMk cId="1618881687" sldId="2141411908"/>
            <ac:spMk id="13" creationId="{B6BA16E0-CB17-4A18-B81E-D4FD1722CA69}"/>
          </ac:spMkLst>
        </pc:spChg>
        <pc:spChg chg="add mod">
          <ac:chgData name="Dussadee Royal" userId="51beead8-6fa0-4b98-aeba-37044af35e17" providerId="ADAL" clId="{79893B19-24CC-49FC-8714-7D5B7B191946}" dt="2021-09-15T19:11:29.891" v="682" actId="1076"/>
          <ac:spMkLst>
            <pc:docMk/>
            <pc:sldMk cId="1618881687" sldId="2141411908"/>
            <ac:spMk id="14" creationId="{F422747D-4500-47ED-88E2-699B061AC29E}"/>
          </ac:spMkLst>
        </pc:spChg>
        <pc:spChg chg="add mod">
          <ac:chgData name="Dussadee Royal" userId="51beead8-6fa0-4b98-aeba-37044af35e17" providerId="ADAL" clId="{79893B19-24CC-49FC-8714-7D5B7B191946}" dt="2021-09-15T19:11:29.891" v="682" actId="1076"/>
          <ac:spMkLst>
            <pc:docMk/>
            <pc:sldMk cId="1618881687" sldId="2141411908"/>
            <ac:spMk id="15" creationId="{5A2AB6CF-703E-4353-BBCA-9FFC9A31FD50}"/>
          </ac:spMkLst>
        </pc:spChg>
        <pc:spChg chg="add mod">
          <ac:chgData name="Dussadee Royal" userId="51beead8-6fa0-4b98-aeba-37044af35e17" providerId="ADAL" clId="{79893B19-24CC-49FC-8714-7D5B7B191946}" dt="2021-09-15T19:11:29.891" v="682" actId="1076"/>
          <ac:spMkLst>
            <pc:docMk/>
            <pc:sldMk cId="1618881687" sldId="2141411908"/>
            <ac:spMk id="16" creationId="{7AEE44DC-9B12-4C53-A1A4-EF2A8A36C6B9}"/>
          </ac:spMkLst>
        </pc:spChg>
        <pc:spChg chg="add mod">
          <ac:chgData name="Dussadee Royal" userId="51beead8-6fa0-4b98-aeba-37044af35e17" providerId="ADAL" clId="{79893B19-24CC-49FC-8714-7D5B7B191946}" dt="2021-09-15T19:11:29.891" v="682" actId="1076"/>
          <ac:spMkLst>
            <pc:docMk/>
            <pc:sldMk cId="1618881687" sldId="2141411908"/>
            <ac:spMk id="17" creationId="{82E82832-35D8-4CD6-990D-2443135C0184}"/>
          </ac:spMkLst>
        </pc:spChg>
        <pc:spChg chg="add mod">
          <ac:chgData name="Dussadee Royal" userId="51beead8-6fa0-4b98-aeba-37044af35e17" providerId="ADAL" clId="{79893B19-24CC-49FC-8714-7D5B7B191946}" dt="2021-09-15T19:11:29.891" v="682" actId="1076"/>
          <ac:spMkLst>
            <pc:docMk/>
            <pc:sldMk cId="1618881687" sldId="2141411908"/>
            <ac:spMk id="18" creationId="{695A4920-17DF-4230-BCC0-6D4E4E3F5AE6}"/>
          </ac:spMkLst>
        </pc:spChg>
        <pc:spChg chg="add mod">
          <ac:chgData name="Dussadee Royal" userId="51beead8-6fa0-4b98-aeba-37044af35e17" providerId="ADAL" clId="{79893B19-24CC-49FC-8714-7D5B7B191946}" dt="2021-09-15T18:43:45.249" v="187" actId="122"/>
          <ac:spMkLst>
            <pc:docMk/>
            <pc:sldMk cId="1618881687" sldId="2141411908"/>
            <ac:spMk id="19" creationId="{F3A6A310-DC74-4459-A647-F2994C55ECAE}"/>
          </ac:spMkLst>
        </pc:spChg>
        <pc:spChg chg="add mod">
          <ac:chgData name="Dussadee Royal" userId="51beead8-6fa0-4b98-aeba-37044af35e17" providerId="ADAL" clId="{79893B19-24CC-49FC-8714-7D5B7B191946}" dt="2021-09-15T18:44:21.596" v="203" actId="1038"/>
          <ac:spMkLst>
            <pc:docMk/>
            <pc:sldMk cId="1618881687" sldId="2141411908"/>
            <ac:spMk id="20" creationId="{B95A6F8B-2D8D-4855-B895-B1A856EA4E0E}"/>
          </ac:spMkLst>
        </pc:spChg>
        <pc:spChg chg="add mod">
          <ac:chgData name="Dussadee Royal" userId="51beead8-6fa0-4b98-aeba-37044af35e17" providerId="ADAL" clId="{79893B19-24CC-49FC-8714-7D5B7B191946}" dt="2021-09-15T18:44:18.610" v="197" actId="1037"/>
          <ac:spMkLst>
            <pc:docMk/>
            <pc:sldMk cId="1618881687" sldId="2141411908"/>
            <ac:spMk id="21" creationId="{A34C2183-F5F5-4682-99D0-631A2178CBDC}"/>
          </ac:spMkLst>
        </pc:spChg>
        <pc:spChg chg="add mod">
          <ac:chgData name="Dussadee Royal" userId="51beead8-6fa0-4b98-aeba-37044af35e17" providerId="ADAL" clId="{79893B19-24CC-49FC-8714-7D5B7B191946}" dt="2021-09-15T18:44:33.087" v="210" actId="1037"/>
          <ac:spMkLst>
            <pc:docMk/>
            <pc:sldMk cId="1618881687" sldId="2141411908"/>
            <ac:spMk id="22" creationId="{C52CA0DE-832E-44A3-BF77-45381B1C3975}"/>
          </ac:spMkLst>
        </pc:spChg>
        <pc:spChg chg="add mod">
          <ac:chgData name="Dussadee Royal" userId="51beead8-6fa0-4b98-aeba-37044af35e17" providerId="ADAL" clId="{79893B19-24CC-49FC-8714-7D5B7B191946}" dt="2021-09-15T18:44:38.734" v="215" actId="1037"/>
          <ac:spMkLst>
            <pc:docMk/>
            <pc:sldMk cId="1618881687" sldId="2141411908"/>
            <ac:spMk id="23" creationId="{470E42D8-9266-4EC2-8EFA-328E714149AC}"/>
          </ac:spMkLst>
        </pc:spChg>
        <pc:spChg chg="add mod">
          <ac:chgData name="Dussadee Royal" userId="51beead8-6fa0-4b98-aeba-37044af35e17" providerId="ADAL" clId="{79893B19-24CC-49FC-8714-7D5B7B191946}" dt="2021-09-15T18:44:49.986" v="222" actId="1037"/>
          <ac:spMkLst>
            <pc:docMk/>
            <pc:sldMk cId="1618881687" sldId="2141411908"/>
            <ac:spMk id="24" creationId="{72B3CF55-B8E8-4BB4-8754-AD50C7C1EB2C}"/>
          </ac:spMkLst>
        </pc:spChg>
        <pc:spChg chg="add mod">
          <ac:chgData name="Dussadee Royal" userId="51beead8-6fa0-4b98-aeba-37044af35e17" providerId="ADAL" clId="{79893B19-24CC-49FC-8714-7D5B7B191946}" dt="2021-09-15T18:44:55.613" v="229" actId="1037"/>
          <ac:spMkLst>
            <pc:docMk/>
            <pc:sldMk cId="1618881687" sldId="2141411908"/>
            <ac:spMk id="25" creationId="{F84334BF-EBFD-4407-A56E-6C2C612B50E8}"/>
          </ac:spMkLst>
        </pc:spChg>
        <pc:spChg chg="add mod">
          <ac:chgData name="Dussadee Royal" userId="51beead8-6fa0-4b98-aeba-37044af35e17" providerId="ADAL" clId="{79893B19-24CC-49FC-8714-7D5B7B191946}" dt="2021-09-15T18:45:07.634" v="241" actId="1038"/>
          <ac:spMkLst>
            <pc:docMk/>
            <pc:sldMk cId="1618881687" sldId="2141411908"/>
            <ac:spMk id="26" creationId="{70086FD9-114A-40E5-A242-4EE62CF6BA14}"/>
          </ac:spMkLst>
        </pc:spChg>
        <pc:spChg chg="add mod">
          <ac:chgData name="Dussadee Royal" userId="51beead8-6fa0-4b98-aeba-37044af35e17" providerId="ADAL" clId="{79893B19-24CC-49FC-8714-7D5B7B191946}" dt="2021-09-15T18:45:39.693" v="255" actId="20577"/>
          <ac:spMkLst>
            <pc:docMk/>
            <pc:sldMk cId="1618881687" sldId="2141411908"/>
            <ac:spMk id="36" creationId="{211433B7-3D0A-4C6A-8BE0-239182A4A344}"/>
          </ac:spMkLst>
        </pc:spChg>
        <pc:spChg chg="add mod">
          <ac:chgData name="Dussadee Royal" userId="51beead8-6fa0-4b98-aeba-37044af35e17" providerId="ADAL" clId="{79893B19-24CC-49FC-8714-7D5B7B191946}" dt="2021-09-15T18:50:23.085" v="458" actId="1076"/>
          <ac:spMkLst>
            <pc:docMk/>
            <pc:sldMk cId="1618881687" sldId="2141411908"/>
            <ac:spMk id="38" creationId="{32E176AD-39A6-41D8-B698-AF9C64B73BB6}"/>
          </ac:spMkLst>
        </pc:spChg>
        <pc:spChg chg="add mod">
          <ac:chgData name="Dussadee Royal" userId="51beead8-6fa0-4b98-aeba-37044af35e17" providerId="ADAL" clId="{79893B19-24CC-49FC-8714-7D5B7B191946}" dt="2021-09-15T19:12:35.887" v="688" actId="166"/>
          <ac:spMkLst>
            <pc:docMk/>
            <pc:sldMk cId="1618881687" sldId="2141411908"/>
            <ac:spMk id="58" creationId="{2951F93D-6254-4065-A344-2885E7C88A01}"/>
          </ac:spMkLst>
        </pc:spChg>
        <pc:spChg chg="add mod">
          <ac:chgData name="Dussadee Royal" userId="51beead8-6fa0-4b98-aeba-37044af35e17" providerId="ADAL" clId="{79893B19-24CC-49FC-8714-7D5B7B191946}" dt="2021-09-15T18:52:52.973" v="480" actId="14100"/>
          <ac:spMkLst>
            <pc:docMk/>
            <pc:sldMk cId="1618881687" sldId="2141411908"/>
            <ac:spMk id="59" creationId="{EBAF6D79-C46C-424D-90AB-9BA4159295E9}"/>
          </ac:spMkLst>
        </pc:spChg>
        <pc:spChg chg="add mod">
          <ac:chgData name="Dussadee Royal" userId="51beead8-6fa0-4b98-aeba-37044af35e17" providerId="ADAL" clId="{79893B19-24CC-49FC-8714-7D5B7B191946}" dt="2021-09-15T18:53:08.313" v="483" actId="14100"/>
          <ac:spMkLst>
            <pc:docMk/>
            <pc:sldMk cId="1618881687" sldId="2141411908"/>
            <ac:spMk id="60" creationId="{C5E3384F-A6C4-4E02-BC94-F0C59A640B8C}"/>
          </ac:spMkLst>
        </pc:spChg>
        <pc:spChg chg="add mod">
          <ac:chgData name="Dussadee Royal" userId="51beead8-6fa0-4b98-aeba-37044af35e17" providerId="ADAL" clId="{79893B19-24CC-49FC-8714-7D5B7B191946}" dt="2021-09-15T18:53:30.458" v="488" actId="14100"/>
          <ac:spMkLst>
            <pc:docMk/>
            <pc:sldMk cId="1618881687" sldId="2141411908"/>
            <ac:spMk id="61" creationId="{9785150E-C143-4535-A493-6E943E5497B9}"/>
          </ac:spMkLst>
        </pc:spChg>
        <pc:spChg chg="add mod">
          <ac:chgData name="Dussadee Royal" userId="51beead8-6fa0-4b98-aeba-37044af35e17" providerId="ADAL" clId="{79893B19-24CC-49FC-8714-7D5B7B191946}" dt="2021-09-15T18:54:01.578" v="493" actId="14100"/>
          <ac:spMkLst>
            <pc:docMk/>
            <pc:sldMk cId="1618881687" sldId="2141411908"/>
            <ac:spMk id="62" creationId="{D57F91AA-7D29-42DD-8CDB-26E3A6C168B3}"/>
          </ac:spMkLst>
        </pc:spChg>
        <pc:spChg chg="add mod">
          <ac:chgData name="Dussadee Royal" userId="51beead8-6fa0-4b98-aeba-37044af35e17" providerId="ADAL" clId="{79893B19-24CC-49FC-8714-7D5B7B191946}" dt="2021-09-15T18:58:52.477" v="494" actId="571"/>
          <ac:spMkLst>
            <pc:docMk/>
            <pc:sldMk cId="1618881687" sldId="2141411908"/>
            <ac:spMk id="63" creationId="{764D11A1-2E86-4363-8D3B-1B4BDE934645}"/>
          </ac:spMkLst>
        </pc:spChg>
        <pc:spChg chg="add mod">
          <ac:chgData name="Dussadee Royal" userId="51beead8-6fa0-4b98-aeba-37044af35e17" providerId="ADAL" clId="{79893B19-24CC-49FC-8714-7D5B7B191946}" dt="2021-09-15T18:58:52.477" v="494" actId="571"/>
          <ac:spMkLst>
            <pc:docMk/>
            <pc:sldMk cId="1618881687" sldId="2141411908"/>
            <ac:spMk id="64" creationId="{366ED977-A0F4-43B9-B393-FFBAB4FA9AA5}"/>
          </ac:spMkLst>
        </pc:spChg>
        <pc:spChg chg="add mod">
          <ac:chgData name="Dussadee Royal" userId="51beead8-6fa0-4b98-aeba-37044af35e17" providerId="ADAL" clId="{79893B19-24CC-49FC-8714-7D5B7B191946}" dt="2021-09-15T18:59:00.839" v="495" actId="14100"/>
          <ac:spMkLst>
            <pc:docMk/>
            <pc:sldMk cId="1618881687" sldId="2141411908"/>
            <ac:spMk id="65" creationId="{5D453581-7921-427A-B08C-E0C805F303B0}"/>
          </ac:spMkLst>
        </pc:spChg>
        <pc:spChg chg="add mod">
          <ac:chgData name="Dussadee Royal" userId="51beead8-6fa0-4b98-aeba-37044af35e17" providerId="ADAL" clId="{79893B19-24CC-49FC-8714-7D5B7B191946}" dt="2021-09-15T18:59:27.820" v="501" actId="14100"/>
          <ac:spMkLst>
            <pc:docMk/>
            <pc:sldMk cId="1618881687" sldId="2141411908"/>
            <ac:spMk id="66" creationId="{6B6E8B7E-8790-4381-9C07-C23E09DBCF8B}"/>
          </ac:spMkLst>
        </pc:spChg>
        <pc:spChg chg="add mod">
          <ac:chgData name="Dussadee Royal" userId="51beead8-6fa0-4b98-aeba-37044af35e17" providerId="ADAL" clId="{79893B19-24CC-49FC-8714-7D5B7B191946}" dt="2021-09-15T18:59:20.670" v="500" actId="14100"/>
          <ac:spMkLst>
            <pc:docMk/>
            <pc:sldMk cId="1618881687" sldId="2141411908"/>
            <ac:spMk id="67" creationId="{69EC96E8-091D-4535-8461-2BF0BFC2E92C}"/>
          </ac:spMkLst>
        </pc:spChg>
        <pc:spChg chg="add mod">
          <ac:chgData name="Dussadee Royal" userId="51beead8-6fa0-4b98-aeba-37044af35e17" providerId="ADAL" clId="{79893B19-24CC-49FC-8714-7D5B7B191946}" dt="2021-09-15T18:59:17.025" v="499" actId="14100"/>
          <ac:spMkLst>
            <pc:docMk/>
            <pc:sldMk cId="1618881687" sldId="2141411908"/>
            <ac:spMk id="68" creationId="{D5551C9F-DA19-4020-A449-1571BDB84B85}"/>
          </ac:spMkLst>
        </pc:spChg>
        <pc:spChg chg="add mod">
          <ac:chgData name="Dussadee Royal" userId="51beead8-6fa0-4b98-aeba-37044af35e17" providerId="ADAL" clId="{79893B19-24CC-49FC-8714-7D5B7B191946}" dt="2021-09-15T18:59:14.581" v="498" actId="14100"/>
          <ac:spMkLst>
            <pc:docMk/>
            <pc:sldMk cId="1618881687" sldId="2141411908"/>
            <ac:spMk id="69" creationId="{78F0197D-35E0-473F-B46C-348D6D5768C5}"/>
          </ac:spMkLst>
        </pc:spChg>
        <pc:spChg chg="add mod">
          <ac:chgData name="Dussadee Royal" userId="51beead8-6fa0-4b98-aeba-37044af35e17" providerId="ADAL" clId="{79893B19-24CC-49FC-8714-7D5B7B191946}" dt="2021-09-15T19:00:01.701" v="506" actId="14100"/>
          <ac:spMkLst>
            <pc:docMk/>
            <pc:sldMk cId="1618881687" sldId="2141411908"/>
            <ac:spMk id="70" creationId="{E33A0211-B16A-4AE6-ABFF-B462E4031091}"/>
          </ac:spMkLst>
        </pc:spChg>
        <pc:spChg chg="add mod">
          <ac:chgData name="Dussadee Royal" userId="51beead8-6fa0-4b98-aeba-37044af35e17" providerId="ADAL" clId="{79893B19-24CC-49FC-8714-7D5B7B191946}" dt="2021-09-15T18:59:54.045" v="504" actId="14100"/>
          <ac:spMkLst>
            <pc:docMk/>
            <pc:sldMk cId="1618881687" sldId="2141411908"/>
            <ac:spMk id="71" creationId="{8DEAE0B0-96AE-484C-A65B-D997AF7BCBDB}"/>
          </ac:spMkLst>
        </pc:spChg>
        <pc:spChg chg="add mod">
          <ac:chgData name="Dussadee Royal" userId="51beead8-6fa0-4b98-aeba-37044af35e17" providerId="ADAL" clId="{79893B19-24CC-49FC-8714-7D5B7B191946}" dt="2021-09-15T18:59:49.695" v="503" actId="14100"/>
          <ac:spMkLst>
            <pc:docMk/>
            <pc:sldMk cId="1618881687" sldId="2141411908"/>
            <ac:spMk id="72" creationId="{EC008B31-BC66-40DD-A2F7-A219ED752847}"/>
          </ac:spMkLst>
        </pc:spChg>
        <pc:spChg chg="add mod">
          <ac:chgData name="Dussadee Royal" userId="51beead8-6fa0-4b98-aeba-37044af35e17" providerId="ADAL" clId="{79893B19-24CC-49FC-8714-7D5B7B191946}" dt="2021-09-15T19:00:29.848" v="525" actId="14100"/>
          <ac:spMkLst>
            <pc:docMk/>
            <pc:sldMk cId="1618881687" sldId="2141411908"/>
            <ac:spMk id="73" creationId="{A273AD92-33AB-48D6-9F0E-82F5F220DE7B}"/>
          </ac:spMkLst>
        </pc:spChg>
        <pc:spChg chg="add mod">
          <ac:chgData name="Dussadee Royal" userId="51beead8-6fa0-4b98-aeba-37044af35e17" providerId="ADAL" clId="{79893B19-24CC-49FC-8714-7D5B7B191946}" dt="2021-09-15T19:00:33.502" v="527" actId="1076"/>
          <ac:spMkLst>
            <pc:docMk/>
            <pc:sldMk cId="1618881687" sldId="2141411908"/>
            <ac:spMk id="74" creationId="{7D139531-7A95-401F-A551-646EB8A6AC25}"/>
          </ac:spMkLst>
        </pc:spChg>
        <pc:spChg chg="add mod">
          <ac:chgData name="Dussadee Royal" userId="51beead8-6fa0-4b98-aeba-37044af35e17" providerId="ADAL" clId="{79893B19-24CC-49FC-8714-7D5B7B191946}" dt="2021-09-15T19:00:22.497" v="523" actId="14100"/>
          <ac:spMkLst>
            <pc:docMk/>
            <pc:sldMk cId="1618881687" sldId="2141411908"/>
            <ac:spMk id="75" creationId="{89F59254-2E46-47A4-A74E-BF40E9B52E7B}"/>
          </ac:spMkLst>
        </pc:spChg>
        <pc:spChg chg="add mod">
          <ac:chgData name="Dussadee Royal" userId="51beead8-6fa0-4b98-aeba-37044af35e17" providerId="ADAL" clId="{79893B19-24CC-49FC-8714-7D5B7B191946}" dt="2021-09-15T19:00:20.022" v="522" actId="14100"/>
          <ac:spMkLst>
            <pc:docMk/>
            <pc:sldMk cId="1618881687" sldId="2141411908"/>
            <ac:spMk id="76" creationId="{2343DD43-BCED-4677-AE47-6E5FEE42D2DC}"/>
          </ac:spMkLst>
        </pc:spChg>
        <pc:spChg chg="add mod">
          <ac:chgData name="Dussadee Royal" userId="51beead8-6fa0-4b98-aeba-37044af35e17" providerId="ADAL" clId="{79893B19-24CC-49FC-8714-7D5B7B191946}" dt="2021-09-15T19:00:56.433" v="531" actId="14100"/>
          <ac:spMkLst>
            <pc:docMk/>
            <pc:sldMk cId="1618881687" sldId="2141411908"/>
            <ac:spMk id="77" creationId="{3AC6055B-6D41-4446-BF40-D1285DC6A46B}"/>
          </ac:spMkLst>
        </pc:spChg>
        <pc:spChg chg="add mod">
          <ac:chgData name="Dussadee Royal" userId="51beead8-6fa0-4b98-aeba-37044af35e17" providerId="ADAL" clId="{79893B19-24CC-49FC-8714-7D5B7B191946}" dt="2021-09-15T19:01:09.457" v="536" actId="14100"/>
          <ac:spMkLst>
            <pc:docMk/>
            <pc:sldMk cId="1618881687" sldId="2141411908"/>
            <ac:spMk id="78" creationId="{ECE8642E-9ADA-4C37-A442-FECE281522C5}"/>
          </ac:spMkLst>
        </pc:spChg>
        <pc:spChg chg="add mod">
          <ac:chgData name="Dussadee Royal" userId="51beead8-6fa0-4b98-aeba-37044af35e17" providerId="ADAL" clId="{79893B19-24CC-49FC-8714-7D5B7B191946}" dt="2021-09-15T19:01:31.058" v="540" actId="14100"/>
          <ac:spMkLst>
            <pc:docMk/>
            <pc:sldMk cId="1618881687" sldId="2141411908"/>
            <ac:spMk id="79" creationId="{56AC5A6B-B207-42B1-835F-C9A12CB217CD}"/>
          </ac:spMkLst>
        </pc:spChg>
        <pc:spChg chg="add mod">
          <ac:chgData name="Dussadee Royal" userId="51beead8-6fa0-4b98-aeba-37044af35e17" providerId="ADAL" clId="{79893B19-24CC-49FC-8714-7D5B7B191946}" dt="2021-09-15T19:01:27.117" v="539" actId="14100"/>
          <ac:spMkLst>
            <pc:docMk/>
            <pc:sldMk cId="1618881687" sldId="2141411908"/>
            <ac:spMk id="80" creationId="{3BA2DF91-F8EF-479A-8A4D-C53C16582C3D}"/>
          </ac:spMkLst>
        </pc:spChg>
        <pc:spChg chg="add mod">
          <ac:chgData name="Dussadee Royal" userId="51beead8-6fa0-4b98-aeba-37044af35e17" providerId="ADAL" clId="{79893B19-24CC-49FC-8714-7D5B7B191946}" dt="2021-09-15T19:01:22.443" v="538" actId="14100"/>
          <ac:spMkLst>
            <pc:docMk/>
            <pc:sldMk cId="1618881687" sldId="2141411908"/>
            <ac:spMk id="81" creationId="{3AC1A17D-E014-45DD-BF6A-491719E7A036}"/>
          </ac:spMkLst>
        </pc:spChg>
        <pc:spChg chg="add mod">
          <ac:chgData name="Dussadee Royal" userId="51beead8-6fa0-4b98-aeba-37044af35e17" providerId="ADAL" clId="{79893B19-24CC-49FC-8714-7D5B7B191946}" dt="2021-09-15T19:02:11.791" v="548" actId="14100"/>
          <ac:spMkLst>
            <pc:docMk/>
            <pc:sldMk cId="1618881687" sldId="2141411908"/>
            <ac:spMk id="82" creationId="{AFCF4530-C01B-4C42-818C-3ACDBFA597D7}"/>
          </ac:spMkLst>
        </pc:spChg>
        <pc:spChg chg="add mod">
          <ac:chgData name="Dussadee Royal" userId="51beead8-6fa0-4b98-aeba-37044af35e17" providerId="ADAL" clId="{79893B19-24CC-49FC-8714-7D5B7B191946}" dt="2021-09-15T19:02:07.487" v="547" actId="14100"/>
          <ac:spMkLst>
            <pc:docMk/>
            <pc:sldMk cId="1618881687" sldId="2141411908"/>
            <ac:spMk id="83" creationId="{BB14906E-1EF0-4D05-B398-D2CA7AC8D369}"/>
          </ac:spMkLst>
        </pc:spChg>
        <pc:spChg chg="add mod">
          <ac:chgData name="Dussadee Royal" userId="51beead8-6fa0-4b98-aeba-37044af35e17" providerId="ADAL" clId="{79893B19-24CC-49FC-8714-7D5B7B191946}" dt="2021-09-15T19:01:50.713" v="543" actId="14100"/>
          <ac:spMkLst>
            <pc:docMk/>
            <pc:sldMk cId="1618881687" sldId="2141411908"/>
            <ac:spMk id="84" creationId="{7068472B-29FB-40C9-A436-5FC98460BA8B}"/>
          </ac:spMkLst>
        </pc:spChg>
        <pc:spChg chg="add mod">
          <ac:chgData name="Dussadee Royal" userId="51beead8-6fa0-4b98-aeba-37044af35e17" providerId="ADAL" clId="{79893B19-24CC-49FC-8714-7D5B7B191946}" dt="2021-09-15T19:01:48.189" v="542" actId="1076"/>
          <ac:spMkLst>
            <pc:docMk/>
            <pc:sldMk cId="1618881687" sldId="2141411908"/>
            <ac:spMk id="85" creationId="{E48059B6-E4C9-4018-9521-C7DE380026D7}"/>
          </ac:spMkLst>
        </pc:spChg>
        <pc:spChg chg="add mod">
          <ac:chgData name="Dussadee Royal" userId="51beead8-6fa0-4b98-aeba-37044af35e17" providerId="ADAL" clId="{79893B19-24CC-49FC-8714-7D5B7B191946}" dt="2021-09-15T19:01:59.791" v="545" actId="14100"/>
          <ac:spMkLst>
            <pc:docMk/>
            <pc:sldMk cId="1618881687" sldId="2141411908"/>
            <ac:spMk id="86" creationId="{99BB8637-6BA1-4464-BAF3-B9FE90D0E048}"/>
          </ac:spMkLst>
        </pc:spChg>
        <pc:spChg chg="add mod">
          <ac:chgData name="Dussadee Royal" userId="51beead8-6fa0-4b98-aeba-37044af35e17" providerId="ADAL" clId="{79893B19-24CC-49FC-8714-7D5B7B191946}" dt="2021-09-15T19:02:20.313" v="550" actId="14100"/>
          <ac:spMkLst>
            <pc:docMk/>
            <pc:sldMk cId="1618881687" sldId="2141411908"/>
            <ac:spMk id="87" creationId="{1C2A1388-77A0-4AC2-B9F8-DA68C14B3D0B}"/>
          </ac:spMkLst>
        </pc:spChg>
        <pc:spChg chg="add mod">
          <ac:chgData name="Dussadee Royal" userId="51beead8-6fa0-4b98-aeba-37044af35e17" providerId="ADAL" clId="{79893B19-24CC-49FC-8714-7D5B7B191946}" dt="2021-09-15T19:03:30.562" v="571" actId="14100"/>
          <ac:spMkLst>
            <pc:docMk/>
            <pc:sldMk cId="1618881687" sldId="2141411908"/>
            <ac:spMk id="88" creationId="{0232BB61-B473-4244-9CE5-62FA540EED15}"/>
          </ac:spMkLst>
        </pc:spChg>
        <pc:spChg chg="add mod">
          <ac:chgData name="Dussadee Royal" userId="51beead8-6fa0-4b98-aeba-37044af35e17" providerId="ADAL" clId="{79893B19-24CC-49FC-8714-7D5B7B191946}" dt="2021-09-15T19:03:07.829" v="563" actId="14100"/>
          <ac:spMkLst>
            <pc:docMk/>
            <pc:sldMk cId="1618881687" sldId="2141411908"/>
            <ac:spMk id="89" creationId="{864F5A50-0E6B-481F-9D15-C6476B96F029}"/>
          </ac:spMkLst>
        </pc:spChg>
        <pc:spChg chg="add mod">
          <ac:chgData name="Dussadee Royal" userId="51beead8-6fa0-4b98-aeba-37044af35e17" providerId="ADAL" clId="{79893B19-24CC-49FC-8714-7D5B7B191946}" dt="2021-09-15T19:03:04.981" v="562" actId="14100"/>
          <ac:spMkLst>
            <pc:docMk/>
            <pc:sldMk cId="1618881687" sldId="2141411908"/>
            <ac:spMk id="90" creationId="{50C078E8-4FB9-4953-B4CE-4BEF58F5B19F}"/>
          </ac:spMkLst>
        </pc:spChg>
        <pc:spChg chg="add del mod">
          <ac:chgData name="Dussadee Royal" userId="51beead8-6fa0-4b98-aeba-37044af35e17" providerId="ADAL" clId="{79893B19-24CC-49FC-8714-7D5B7B191946}" dt="2021-09-15T19:03:02.132" v="561" actId="478"/>
          <ac:spMkLst>
            <pc:docMk/>
            <pc:sldMk cId="1618881687" sldId="2141411908"/>
            <ac:spMk id="91" creationId="{20750FF5-8601-48B9-9709-E9A8C6709B7F}"/>
          </ac:spMkLst>
        </pc:spChg>
        <pc:spChg chg="add mod">
          <ac:chgData name="Dussadee Royal" userId="51beead8-6fa0-4b98-aeba-37044af35e17" providerId="ADAL" clId="{79893B19-24CC-49FC-8714-7D5B7B191946}" dt="2021-09-15T19:03:16.525" v="567" actId="14100"/>
          <ac:spMkLst>
            <pc:docMk/>
            <pc:sldMk cId="1618881687" sldId="2141411908"/>
            <ac:spMk id="92" creationId="{9E123372-E035-4BFD-BACF-32F1084E23C6}"/>
          </ac:spMkLst>
        </pc:spChg>
        <pc:spChg chg="add mod">
          <ac:chgData name="Dussadee Royal" userId="51beead8-6fa0-4b98-aeba-37044af35e17" providerId="ADAL" clId="{79893B19-24CC-49FC-8714-7D5B7B191946}" dt="2021-09-15T19:03:33.412" v="572" actId="14100"/>
          <ac:spMkLst>
            <pc:docMk/>
            <pc:sldMk cId="1618881687" sldId="2141411908"/>
            <ac:spMk id="93" creationId="{186E3CAB-03C0-4AFF-8CCE-E0987D7C210E}"/>
          </ac:spMkLst>
        </pc:spChg>
        <pc:spChg chg="add del mod">
          <ac:chgData name="Dussadee Royal" userId="51beead8-6fa0-4b98-aeba-37044af35e17" providerId="ADAL" clId="{79893B19-24CC-49FC-8714-7D5B7B191946}" dt="2021-09-15T19:03:42.234" v="574" actId="478"/>
          <ac:spMkLst>
            <pc:docMk/>
            <pc:sldMk cId="1618881687" sldId="2141411908"/>
            <ac:spMk id="94" creationId="{2C3D4F1E-60AB-4843-B38B-24737F86DD98}"/>
          </ac:spMkLst>
        </pc:spChg>
        <pc:spChg chg="add del mod">
          <ac:chgData name="Dussadee Royal" userId="51beead8-6fa0-4b98-aeba-37044af35e17" providerId="ADAL" clId="{79893B19-24CC-49FC-8714-7D5B7B191946}" dt="2021-09-15T19:03:42.234" v="574" actId="478"/>
          <ac:spMkLst>
            <pc:docMk/>
            <pc:sldMk cId="1618881687" sldId="2141411908"/>
            <ac:spMk id="95" creationId="{103BE031-BE6F-4257-9B9D-FCEF50C906AA}"/>
          </ac:spMkLst>
        </pc:spChg>
        <pc:spChg chg="add del mod">
          <ac:chgData name="Dussadee Royal" userId="51beead8-6fa0-4b98-aeba-37044af35e17" providerId="ADAL" clId="{79893B19-24CC-49FC-8714-7D5B7B191946}" dt="2021-09-15T19:03:42.234" v="574" actId="478"/>
          <ac:spMkLst>
            <pc:docMk/>
            <pc:sldMk cId="1618881687" sldId="2141411908"/>
            <ac:spMk id="96" creationId="{B23E287E-7F58-457A-90B7-894D13B15528}"/>
          </ac:spMkLst>
        </pc:spChg>
        <pc:spChg chg="add mod">
          <ac:chgData name="Dussadee Royal" userId="51beead8-6fa0-4b98-aeba-37044af35e17" providerId="ADAL" clId="{79893B19-24CC-49FC-8714-7D5B7B191946}" dt="2021-09-15T19:04:13.652" v="587" actId="14100"/>
          <ac:spMkLst>
            <pc:docMk/>
            <pc:sldMk cId="1618881687" sldId="2141411908"/>
            <ac:spMk id="97" creationId="{0769C67E-B242-4F21-B038-065E961432D7}"/>
          </ac:spMkLst>
        </pc:spChg>
        <pc:spChg chg="add mod">
          <ac:chgData name="Dussadee Royal" userId="51beead8-6fa0-4b98-aeba-37044af35e17" providerId="ADAL" clId="{79893B19-24CC-49FC-8714-7D5B7B191946}" dt="2021-09-15T19:04:09.414" v="586" actId="14100"/>
          <ac:spMkLst>
            <pc:docMk/>
            <pc:sldMk cId="1618881687" sldId="2141411908"/>
            <ac:spMk id="98" creationId="{8D1CA882-A148-40F2-8CD5-3029CAA16361}"/>
          </ac:spMkLst>
        </pc:spChg>
        <pc:spChg chg="add mod">
          <ac:chgData name="Dussadee Royal" userId="51beead8-6fa0-4b98-aeba-37044af35e17" providerId="ADAL" clId="{79893B19-24CC-49FC-8714-7D5B7B191946}" dt="2021-09-15T19:04:05.514" v="585" actId="14100"/>
          <ac:spMkLst>
            <pc:docMk/>
            <pc:sldMk cId="1618881687" sldId="2141411908"/>
            <ac:spMk id="99" creationId="{553FA4FE-77ED-4624-BFF9-1D3E5F32C047}"/>
          </ac:spMkLst>
        </pc:spChg>
        <pc:spChg chg="add mod">
          <ac:chgData name="Dussadee Royal" userId="51beead8-6fa0-4b98-aeba-37044af35e17" providerId="ADAL" clId="{79893B19-24CC-49FC-8714-7D5B7B191946}" dt="2021-09-15T19:04:02.574" v="584" actId="14100"/>
          <ac:spMkLst>
            <pc:docMk/>
            <pc:sldMk cId="1618881687" sldId="2141411908"/>
            <ac:spMk id="100" creationId="{A75E6A8B-66A0-4796-AA3D-508B7E0131C6}"/>
          </ac:spMkLst>
        </pc:spChg>
        <pc:spChg chg="add mod">
          <ac:chgData name="Dussadee Royal" userId="51beead8-6fa0-4b98-aeba-37044af35e17" providerId="ADAL" clId="{79893B19-24CC-49FC-8714-7D5B7B191946}" dt="2021-09-15T19:05:00.497" v="614" actId="14100"/>
          <ac:spMkLst>
            <pc:docMk/>
            <pc:sldMk cId="1618881687" sldId="2141411908"/>
            <ac:spMk id="101" creationId="{6BAA98EF-30B4-4E15-9677-2D37728F381C}"/>
          </ac:spMkLst>
        </pc:spChg>
        <pc:spChg chg="add mod">
          <ac:chgData name="Dussadee Royal" userId="51beead8-6fa0-4b98-aeba-37044af35e17" providerId="ADAL" clId="{79893B19-24CC-49FC-8714-7D5B7B191946}" dt="2021-09-15T19:04:51.282" v="611" actId="14100"/>
          <ac:spMkLst>
            <pc:docMk/>
            <pc:sldMk cId="1618881687" sldId="2141411908"/>
            <ac:spMk id="102" creationId="{C9BC262B-9652-493C-B7E8-452FBED24004}"/>
          </ac:spMkLst>
        </pc:spChg>
        <pc:spChg chg="add mod">
          <ac:chgData name="Dussadee Royal" userId="51beead8-6fa0-4b98-aeba-37044af35e17" providerId="ADAL" clId="{79893B19-24CC-49FC-8714-7D5B7B191946}" dt="2021-09-15T19:04:33.378" v="607" actId="14100"/>
          <ac:spMkLst>
            <pc:docMk/>
            <pc:sldMk cId="1618881687" sldId="2141411908"/>
            <ac:spMk id="103" creationId="{CAE891FF-535F-4458-A000-DEF926E801CD}"/>
          </ac:spMkLst>
        </pc:spChg>
        <pc:spChg chg="add mod">
          <ac:chgData name="Dussadee Royal" userId="51beead8-6fa0-4b98-aeba-37044af35e17" providerId="ADAL" clId="{79893B19-24CC-49FC-8714-7D5B7B191946}" dt="2021-09-15T19:04:57.331" v="613" actId="14100"/>
          <ac:spMkLst>
            <pc:docMk/>
            <pc:sldMk cId="1618881687" sldId="2141411908"/>
            <ac:spMk id="104" creationId="{63D9F248-3FD3-4347-94A3-8DA3193F6004}"/>
          </ac:spMkLst>
        </pc:spChg>
        <pc:spChg chg="add mod">
          <ac:chgData name="Dussadee Royal" userId="51beead8-6fa0-4b98-aeba-37044af35e17" providerId="ADAL" clId="{79893B19-24CC-49FC-8714-7D5B7B191946}" dt="2021-09-15T19:05:29.823" v="621" actId="14100"/>
          <ac:spMkLst>
            <pc:docMk/>
            <pc:sldMk cId="1618881687" sldId="2141411908"/>
            <ac:spMk id="105" creationId="{83FF79F2-AC51-4076-B73A-D89ACD2ABE91}"/>
          </ac:spMkLst>
        </pc:spChg>
        <pc:spChg chg="add mod">
          <ac:chgData name="Dussadee Royal" userId="51beead8-6fa0-4b98-aeba-37044af35e17" providerId="ADAL" clId="{79893B19-24CC-49FC-8714-7D5B7B191946}" dt="2021-09-15T19:05:18.125" v="617" actId="14100"/>
          <ac:spMkLst>
            <pc:docMk/>
            <pc:sldMk cId="1618881687" sldId="2141411908"/>
            <ac:spMk id="106" creationId="{725FCC2B-FCA7-4A39-8343-4BA8E14949BC}"/>
          </ac:spMkLst>
        </pc:spChg>
        <pc:spChg chg="add mod">
          <ac:chgData name="Dussadee Royal" userId="51beead8-6fa0-4b98-aeba-37044af35e17" providerId="ADAL" clId="{79893B19-24CC-49FC-8714-7D5B7B191946}" dt="2021-09-15T19:05:19.813" v="619" actId="1076"/>
          <ac:spMkLst>
            <pc:docMk/>
            <pc:sldMk cId="1618881687" sldId="2141411908"/>
            <ac:spMk id="107" creationId="{B4020E27-CE8B-4043-A8C2-9C4CF5BE237E}"/>
          </ac:spMkLst>
        </pc:spChg>
        <pc:spChg chg="add mod">
          <ac:chgData name="Dussadee Royal" userId="51beead8-6fa0-4b98-aeba-37044af35e17" providerId="ADAL" clId="{79893B19-24CC-49FC-8714-7D5B7B191946}" dt="2021-09-15T19:05:25.381" v="620" actId="1076"/>
          <ac:spMkLst>
            <pc:docMk/>
            <pc:sldMk cId="1618881687" sldId="2141411908"/>
            <ac:spMk id="108" creationId="{6DBF381D-E22E-4B22-9899-467DA3332779}"/>
          </ac:spMkLst>
        </pc:spChg>
        <pc:spChg chg="add mod">
          <ac:chgData name="Dussadee Royal" userId="51beead8-6fa0-4b98-aeba-37044af35e17" providerId="ADAL" clId="{79893B19-24CC-49FC-8714-7D5B7B191946}" dt="2021-09-15T19:06:23.106" v="631" actId="1076"/>
          <ac:spMkLst>
            <pc:docMk/>
            <pc:sldMk cId="1618881687" sldId="2141411908"/>
            <ac:spMk id="109" creationId="{E09BF519-6D7E-4391-AFF2-C149C6A93508}"/>
          </ac:spMkLst>
        </pc:spChg>
        <pc:spChg chg="add mod">
          <ac:chgData name="Dussadee Royal" userId="51beead8-6fa0-4b98-aeba-37044af35e17" providerId="ADAL" clId="{79893B19-24CC-49FC-8714-7D5B7B191946}" dt="2021-09-15T19:06:23.106" v="631" actId="1076"/>
          <ac:spMkLst>
            <pc:docMk/>
            <pc:sldMk cId="1618881687" sldId="2141411908"/>
            <ac:spMk id="110" creationId="{5E6E8C07-C770-4483-8221-F7721EF8DF3F}"/>
          </ac:spMkLst>
        </pc:spChg>
        <pc:spChg chg="add mod">
          <ac:chgData name="Dussadee Royal" userId="51beead8-6fa0-4b98-aeba-37044af35e17" providerId="ADAL" clId="{79893B19-24CC-49FC-8714-7D5B7B191946}" dt="2021-09-15T19:06:23.106" v="631" actId="1076"/>
          <ac:spMkLst>
            <pc:docMk/>
            <pc:sldMk cId="1618881687" sldId="2141411908"/>
            <ac:spMk id="111" creationId="{64E211FB-6E83-4E88-B58E-1C6158711862}"/>
          </ac:spMkLst>
        </pc:spChg>
        <pc:spChg chg="add mod">
          <ac:chgData name="Dussadee Royal" userId="51beead8-6fa0-4b98-aeba-37044af35e17" providerId="ADAL" clId="{79893B19-24CC-49FC-8714-7D5B7B191946}" dt="2021-09-15T19:06:23.106" v="631" actId="1076"/>
          <ac:spMkLst>
            <pc:docMk/>
            <pc:sldMk cId="1618881687" sldId="2141411908"/>
            <ac:spMk id="112" creationId="{258B8443-7B2A-45FB-A58C-CE708318F566}"/>
          </ac:spMkLst>
        </pc:spChg>
        <pc:spChg chg="add mod">
          <ac:chgData name="Dussadee Royal" userId="51beead8-6fa0-4b98-aeba-37044af35e17" providerId="ADAL" clId="{79893B19-24CC-49FC-8714-7D5B7B191946}" dt="2021-09-15T19:12:11.944" v="687" actId="1035"/>
          <ac:spMkLst>
            <pc:docMk/>
            <pc:sldMk cId="1618881687" sldId="2141411908"/>
            <ac:spMk id="113" creationId="{011EF823-4030-4121-A0C9-1C0C8C3717C0}"/>
          </ac:spMkLst>
        </pc:spChg>
        <pc:spChg chg="add mod">
          <ac:chgData name="Dussadee Royal" userId="51beead8-6fa0-4b98-aeba-37044af35e17" providerId="ADAL" clId="{79893B19-24CC-49FC-8714-7D5B7B191946}" dt="2021-09-15T19:12:11.944" v="687" actId="1035"/>
          <ac:spMkLst>
            <pc:docMk/>
            <pc:sldMk cId="1618881687" sldId="2141411908"/>
            <ac:spMk id="114" creationId="{9C0D8E48-800E-4658-A39B-68FFE9C52FD1}"/>
          </ac:spMkLst>
        </pc:spChg>
        <pc:spChg chg="add mod">
          <ac:chgData name="Dussadee Royal" userId="51beead8-6fa0-4b98-aeba-37044af35e17" providerId="ADAL" clId="{79893B19-24CC-49FC-8714-7D5B7B191946}" dt="2021-09-15T19:12:11.944" v="687" actId="1035"/>
          <ac:spMkLst>
            <pc:docMk/>
            <pc:sldMk cId="1618881687" sldId="2141411908"/>
            <ac:spMk id="115" creationId="{1830F560-7DBF-4285-8349-FD0D8C7C4FA3}"/>
          </ac:spMkLst>
        </pc:spChg>
        <pc:spChg chg="add mod">
          <ac:chgData name="Dussadee Royal" userId="51beead8-6fa0-4b98-aeba-37044af35e17" providerId="ADAL" clId="{79893B19-24CC-49FC-8714-7D5B7B191946}" dt="2021-09-15T19:12:02.874" v="685" actId="1035"/>
          <ac:spMkLst>
            <pc:docMk/>
            <pc:sldMk cId="1618881687" sldId="2141411908"/>
            <ac:spMk id="116" creationId="{E34B8AB2-7B72-48C7-ADFC-54B4A7EDFC2C}"/>
          </ac:spMkLst>
        </pc:spChg>
        <pc:spChg chg="add mod">
          <ac:chgData name="Dussadee Royal" userId="51beead8-6fa0-4b98-aeba-37044af35e17" providerId="ADAL" clId="{79893B19-24CC-49FC-8714-7D5B7B191946}" dt="2021-09-15T19:12:02.874" v="685" actId="1035"/>
          <ac:spMkLst>
            <pc:docMk/>
            <pc:sldMk cId="1618881687" sldId="2141411908"/>
            <ac:spMk id="117" creationId="{7ED7831F-94D5-422D-A9BE-AFE40DED0CE9}"/>
          </ac:spMkLst>
        </pc:spChg>
        <pc:spChg chg="add mod">
          <ac:chgData name="Dussadee Royal" userId="51beead8-6fa0-4b98-aeba-37044af35e17" providerId="ADAL" clId="{79893B19-24CC-49FC-8714-7D5B7B191946}" dt="2021-09-15T19:12:02.874" v="685" actId="1035"/>
          <ac:spMkLst>
            <pc:docMk/>
            <pc:sldMk cId="1618881687" sldId="2141411908"/>
            <ac:spMk id="118" creationId="{343BB788-10F7-421E-B090-876263F0C35E}"/>
          </ac:spMkLst>
        </pc:spChg>
        <pc:spChg chg="add mod">
          <ac:chgData name="Dussadee Royal" userId="51beead8-6fa0-4b98-aeba-37044af35e17" providerId="ADAL" clId="{79893B19-24CC-49FC-8714-7D5B7B191946}" dt="2021-09-15T19:12:02.874" v="685" actId="1035"/>
          <ac:spMkLst>
            <pc:docMk/>
            <pc:sldMk cId="1618881687" sldId="2141411908"/>
            <ac:spMk id="119" creationId="{2BA292E0-FD21-41B8-BE26-8E5C72485B09}"/>
          </ac:spMkLst>
        </pc:spChg>
        <pc:spChg chg="add mod">
          <ac:chgData name="Dussadee Royal" userId="51beead8-6fa0-4b98-aeba-37044af35e17" providerId="ADAL" clId="{79893B19-24CC-49FC-8714-7D5B7B191946}" dt="2021-09-15T19:12:02.874" v="685" actId="1035"/>
          <ac:spMkLst>
            <pc:docMk/>
            <pc:sldMk cId="1618881687" sldId="2141411908"/>
            <ac:spMk id="120" creationId="{F8D67DDA-72ED-49AC-B4C6-C823C7C3032F}"/>
          </ac:spMkLst>
        </pc:spChg>
        <pc:spChg chg="add mod">
          <ac:chgData name="Dussadee Royal" userId="51beead8-6fa0-4b98-aeba-37044af35e17" providerId="ADAL" clId="{79893B19-24CC-49FC-8714-7D5B7B191946}" dt="2021-09-15T19:09:57.838" v="664" actId="1076"/>
          <ac:spMkLst>
            <pc:docMk/>
            <pc:sldMk cId="1618881687" sldId="2141411908"/>
            <ac:spMk id="121" creationId="{2D845102-7AC8-43B0-B0DF-6F40F041EC5D}"/>
          </ac:spMkLst>
        </pc:spChg>
        <pc:spChg chg="add mod">
          <ac:chgData name="Dussadee Royal" userId="51beead8-6fa0-4b98-aeba-37044af35e17" providerId="ADAL" clId="{79893B19-24CC-49FC-8714-7D5B7B191946}" dt="2021-09-15T19:09:57.838" v="664" actId="1076"/>
          <ac:spMkLst>
            <pc:docMk/>
            <pc:sldMk cId="1618881687" sldId="2141411908"/>
            <ac:spMk id="122" creationId="{36DB8BAA-0B99-4914-8887-DF42520CC049}"/>
          </ac:spMkLst>
        </pc:spChg>
        <pc:spChg chg="add mod">
          <ac:chgData name="Dussadee Royal" userId="51beead8-6fa0-4b98-aeba-37044af35e17" providerId="ADAL" clId="{79893B19-24CC-49FC-8714-7D5B7B191946}" dt="2021-09-15T19:09:57.838" v="664" actId="1076"/>
          <ac:spMkLst>
            <pc:docMk/>
            <pc:sldMk cId="1618881687" sldId="2141411908"/>
            <ac:spMk id="123" creationId="{0AF4445F-26D9-4903-A441-EEE0A32E57C9}"/>
          </ac:spMkLst>
        </pc:spChg>
        <pc:spChg chg="add mod">
          <ac:chgData name="Dussadee Royal" userId="51beead8-6fa0-4b98-aeba-37044af35e17" providerId="ADAL" clId="{79893B19-24CC-49FC-8714-7D5B7B191946}" dt="2021-09-15T19:09:57.838" v="664" actId="1076"/>
          <ac:spMkLst>
            <pc:docMk/>
            <pc:sldMk cId="1618881687" sldId="2141411908"/>
            <ac:spMk id="124" creationId="{4B2A16B3-B7C6-40F5-A153-80A38BDA80AA}"/>
          </ac:spMkLst>
        </pc:spChg>
        <pc:spChg chg="add mod">
          <ac:chgData name="Dussadee Royal" userId="51beead8-6fa0-4b98-aeba-37044af35e17" providerId="ADAL" clId="{79893B19-24CC-49FC-8714-7D5B7B191946}" dt="2021-09-15T19:09:57.838" v="664" actId="1076"/>
          <ac:spMkLst>
            <pc:docMk/>
            <pc:sldMk cId="1618881687" sldId="2141411908"/>
            <ac:spMk id="125" creationId="{8AD23A2C-B48D-48A4-8BBE-1F589417E580}"/>
          </ac:spMkLst>
        </pc:spChg>
        <pc:grpChg chg="add mod">
          <ac:chgData name="Dussadee Royal" userId="51beead8-6fa0-4b98-aeba-37044af35e17" providerId="ADAL" clId="{79893B19-24CC-49FC-8714-7D5B7B191946}" dt="2021-09-15T18:45:56.179" v="259" actId="14100"/>
          <ac:grpSpMkLst>
            <pc:docMk/>
            <pc:sldMk cId="1618881687" sldId="2141411908"/>
            <ac:grpSpMk id="37" creationId="{71B1128E-9354-491E-9B93-DB9B15A52B68}"/>
          </ac:grpSpMkLst>
        </pc:grpChg>
        <pc:grpChg chg="add mod">
          <ac:chgData name="Dussadee Royal" userId="51beead8-6fa0-4b98-aeba-37044af35e17" providerId="ADAL" clId="{79893B19-24CC-49FC-8714-7D5B7B191946}" dt="2021-09-15T19:10:22.166" v="666" actId="571"/>
          <ac:grpSpMkLst>
            <pc:docMk/>
            <pc:sldMk cId="1618881687" sldId="2141411908"/>
            <ac:grpSpMk id="39" creationId="{FF768312-4F8A-474D-8BE7-F1D904685B72}"/>
          </ac:grpSpMkLst>
        </pc:grpChg>
        <pc:grpChg chg="add mod">
          <ac:chgData name="Dussadee Royal" userId="51beead8-6fa0-4b98-aeba-37044af35e17" providerId="ADAL" clId="{79893B19-24CC-49FC-8714-7D5B7B191946}" dt="2021-09-15T19:10:22.166" v="666" actId="571"/>
          <ac:grpSpMkLst>
            <pc:docMk/>
            <pc:sldMk cId="1618881687" sldId="2141411908"/>
            <ac:grpSpMk id="48" creationId="{AD0F4EDF-9241-4DC9-B26B-46C36740FD9E}"/>
          </ac:grpSpMkLst>
        </pc:grpChg>
        <pc:grpChg chg="add mod">
          <ac:chgData name="Dussadee Royal" userId="51beead8-6fa0-4b98-aeba-37044af35e17" providerId="ADAL" clId="{79893B19-24CC-49FC-8714-7D5B7B191946}" dt="2021-09-15T19:10:35.818" v="667" actId="14100"/>
          <ac:grpSpMkLst>
            <pc:docMk/>
            <pc:sldMk cId="1618881687" sldId="2141411908"/>
            <ac:grpSpMk id="57" creationId="{4AB5E12E-6C69-47D3-9051-328BBFAA26F5}"/>
          </ac:grpSpMkLst>
        </pc:grpChg>
        <pc:grpChg chg="add mod">
          <ac:chgData name="Dussadee Royal" userId="51beead8-6fa0-4b98-aeba-37044af35e17" providerId="ADAL" clId="{79893B19-24CC-49FC-8714-7D5B7B191946}" dt="2021-09-15T19:11:29.891" v="682" actId="1076"/>
          <ac:grpSpMkLst>
            <pc:docMk/>
            <pc:sldMk cId="1618881687" sldId="2141411908"/>
            <ac:grpSpMk id="127" creationId="{FA43D5D3-0667-46C6-8B3E-C2215F364869}"/>
          </ac:grpSpMkLst>
        </pc:grpChg>
        <pc:grpChg chg="add mod">
          <ac:chgData name="Dussadee Royal" userId="51beead8-6fa0-4b98-aeba-37044af35e17" providerId="ADAL" clId="{79893B19-24CC-49FC-8714-7D5B7B191946}" dt="2021-09-15T19:11:29.891" v="682" actId="1076"/>
          <ac:grpSpMkLst>
            <pc:docMk/>
            <pc:sldMk cId="1618881687" sldId="2141411908"/>
            <ac:grpSpMk id="128" creationId="{B8635F75-DF19-44F0-9C41-8DC22D424633}"/>
          </ac:grpSpMkLst>
        </pc:grpChg>
        <pc:picChg chg="mod">
          <ac:chgData name="Dussadee Royal" userId="51beead8-6fa0-4b98-aeba-37044af35e17" providerId="ADAL" clId="{79893B19-24CC-49FC-8714-7D5B7B191946}" dt="2021-09-15T19:09:09.975" v="662" actId="1076"/>
          <ac:picMkLst>
            <pc:docMk/>
            <pc:sldMk cId="1618881687" sldId="2141411908"/>
            <ac:picMk id="10" creationId="{9AC4AD82-E2A9-4817-B0E6-930EFD655C46}"/>
          </ac:picMkLst>
        </pc:picChg>
        <pc:cxnChg chg="add mod">
          <ac:chgData name="Dussadee Royal" userId="51beead8-6fa0-4b98-aeba-37044af35e17" providerId="ADAL" clId="{79893B19-24CC-49FC-8714-7D5B7B191946}" dt="2021-09-15T18:45:52.131" v="258" actId="164"/>
          <ac:cxnSpMkLst>
            <pc:docMk/>
            <pc:sldMk cId="1618881687" sldId="2141411908"/>
            <ac:cxnSpMk id="28" creationId="{52F86C27-3F37-4CB6-BA9F-588BE5957124}"/>
          </ac:cxnSpMkLst>
        </pc:cxnChg>
        <pc:cxnChg chg="add mod">
          <ac:chgData name="Dussadee Royal" userId="51beead8-6fa0-4b98-aeba-37044af35e17" providerId="ADAL" clId="{79893B19-24CC-49FC-8714-7D5B7B191946}" dt="2021-09-15T18:45:52.131" v="258" actId="164"/>
          <ac:cxnSpMkLst>
            <pc:docMk/>
            <pc:sldMk cId="1618881687" sldId="2141411908"/>
            <ac:cxnSpMk id="29" creationId="{A1A2322E-E5AC-4357-A35F-D6DF7F4B637C}"/>
          </ac:cxnSpMkLst>
        </pc:cxnChg>
        <pc:cxnChg chg="add mod">
          <ac:chgData name="Dussadee Royal" userId="51beead8-6fa0-4b98-aeba-37044af35e17" providerId="ADAL" clId="{79893B19-24CC-49FC-8714-7D5B7B191946}" dt="2021-09-15T18:45:52.131" v="258" actId="164"/>
          <ac:cxnSpMkLst>
            <pc:docMk/>
            <pc:sldMk cId="1618881687" sldId="2141411908"/>
            <ac:cxnSpMk id="30" creationId="{F8CEB556-E8BD-4981-9EF3-1A4F09B3B36B}"/>
          </ac:cxnSpMkLst>
        </pc:cxnChg>
        <pc:cxnChg chg="add mod">
          <ac:chgData name="Dussadee Royal" userId="51beead8-6fa0-4b98-aeba-37044af35e17" providerId="ADAL" clId="{79893B19-24CC-49FC-8714-7D5B7B191946}" dt="2021-09-15T18:45:52.131" v="258" actId="164"/>
          <ac:cxnSpMkLst>
            <pc:docMk/>
            <pc:sldMk cId="1618881687" sldId="2141411908"/>
            <ac:cxnSpMk id="31" creationId="{8719BBED-3404-47A5-8DD1-5EC3DC0EA85D}"/>
          </ac:cxnSpMkLst>
        </pc:cxnChg>
        <pc:cxnChg chg="add mod">
          <ac:chgData name="Dussadee Royal" userId="51beead8-6fa0-4b98-aeba-37044af35e17" providerId="ADAL" clId="{79893B19-24CC-49FC-8714-7D5B7B191946}" dt="2021-09-15T18:45:52.131" v="258" actId="164"/>
          <ac:cxnSpMkLst>
            <pc:docMk/>
            <pc:sldMk cId="1618881687" sldId="2141411908"/>
            <ac:cxnSpMk id="32" creationId="{6D19CC0D-38F4-470A-8DB0-9DADF138A823}"/>
          </ac:cxnSpMkLst>
        </pc:cxnChg>
        <pc:cxnChg chg="add mod">
          <ac:chgData name="Dussadee Royal" userId="51beead8-6fa0-4b98-aeba-37044af35e17" providerId="ADAL" clId="{79893B19-24CC-49FC-8714-7D5B7B191946}" dt="2021-09-15T18:45:52.131" v="258" actId="164"/>
          <ac:cxnSpMkLst>
            <pc:docMk/>
            <pc:sldMk cId="1618881687" sldId="2141411908"/>
            <ac:cxnSpMk id="33" creationId="{F91E96A4-FAA8-4350-87D1-C978212D40D9}"/>
          </ac:cxnSpMkLst>
        </pc:cxnChg>
        <pc:cxnChg chg="add mod">
          <ac:chgData name="Dussadee Royal" userId="51beead8-6fa0-4b98-aeba-37044af35e17" providerId="ADAL" clId="{79893B19-24CC-49FC-8714-7D5B7B191946}" dt="2021-09-15T18:45:52.131" v="258" actId="164"/>
          <ac:cxnSpMkLst>
            <pc:docMk/>
            <pc:sldMk cId="1618881687" sldId="2141411908"/>
            <ac:cxnSpMk id="34" creationId="{02813382-EBA4-4CF6-8EED-7BBE992C7C74}"/>
          </ac:cxnSpMkLst>
        </pc:cxnChg>
        <pc:cxnChg chg="add mod">
          <ac:chgData name="Dussadee Royal" userId="51beead8-6fa0-4b98-aeba-37044af35e17" providerId="ADAL" clId="{79893B19-24CC-49FC-8714-7D5B7B191946}" dt="2021-09-15T18:45:52.131" v="258" actId="164"/>
          <ac:cxnSpMkLst>
            <pc:docMk/>
            <pc:sldMk cId="1618881687" sldId="2141411908"/>
            <ac:cxnSpMk id="35" creationId="{D07BEA4C-7B23-463C-9CF7-3562DF6CBF88}"/>
          </ac:cxnSpMkLst>
        </pc:cxnChg>
        <pc:cxnChg chg="mod">
          <ac:chgData name="Dussadee Royal" userId="51beead8-6fa0-4b98-aeba-37044af35e17" providerId="ADAL" clId="{79893B19-24CC-49FC-8714-7D5B7B191946}" dt="2021-09-15T19:10:22.166" v="666" actId="571"/>
          <ac:cxnSpMkLst>
            <pc:docMk/>
            <pc:sldMk cId="1618881687" sldId="2141411908"/>
            <ac:cxnSpMk id="40" creationId="{0B27E111-D9F7-44E9-9D7D-47D92E8BBC8D}"/>
          </ac:cxnSpMkLst>
        </pc:cxnChg>
        <pc:cxnChg chg="mod">
          <ac:chgData name="Dussadee Royal" userId="51beead8-6fa0-4b98-aeba-37044af35e17" providerId="ADAL" clId="{79893B19-24CC-49FC-8714-7D5B7B191946}" dt="2021-09-15T19:10:22.166" v="666" actId="571"/>
          <ac:cxnSpMkLst>
            <pc:docMk/>
            <pc:sldMk cId="1618881687" sldId="2141411908"/>
            <ac:cxnSpMk id="41" creationId="{B3AAF745-D679-4C7B-A3DB-9550D4192437}"/>
          </ac:cxnSpMkLst>
        </pc:cxnChg>
        <pc:cxnChg chg="mod">
          <ac:chgData name="Dussadee Royal" userId="51beead8-6fa0-4b98-aeba-37044af35e17" providerId="ADAL" clId="{79893B19-24CC-49FC-8714-7D5B7B191946}" dt="2021-09-15T19:10:22.166" v="666" actId="571"/>
          <ac:cxnSpMkLst>
            <pc:docMk/>
            <pc:sldMk cId="1618881687" sldId="2141411908"/>
            <ac:cxnSpMk id="42" creationId="{44DF9F7F-82B9-450A-B878-8E8D6F8BC092}"/>
          </ac:cxnSpMkLst>
        </pc:cxnChg>
        <pc:cxnChg chg="mod">
          <ac:chgData name="Dussadee Royal" userId="51beead8-6fa0-4b98-aeba-37044af35e17" providerId="ADAL" clId="{79893B19-24CC-49FC-8714-7D5B7B191946}" dt="2021-09-15T19:10:22.166" v="666" actId="571"/>
          <ac:cxnSpMkLst>
            <pc:docMk/>
            <pc:sldMk cId="1618881687" sldId="2141411908"/>
            <ac:cxnSpMk id="43" creationId="{0E795685-FA25-44A5-BBE9-2D6C5CD1D0AC}"/>
          </ac:cxnSpMkLst>
        </pc:cxnChg>
        <pc:cxnChg chg="mod">
          <ac:chgData name="Dussadee Royal" userId="51beead8-6fa0-4b98-aeba-37044af35e17" providerId="ADAL" clId="{79893B19-24CC-49FC-8714-7D5B7B191946}" dt="2021-09-15T19:10:22.166" v="666" actId="571"/>
          <ac:cxnSpMkLst>
            <pc:docMk/>
            <pc:sldMk cId="1618881687" sldId="2141411908"/>
            <ac:cxnSpMk id="44" creationId="{9FABA540-F009-417F-97BC-926F4934DA31}"/>
          </ac:cxnSpMkLst>
        </pc:cxnChg>
        <pc:cxnChg chg="mod">
          <ac:chgData name="Dussadee Royal" userId="51beead8-6fa0-4b98-aeba-37044af35e17" providerId="ADAL" clId="{79893B19-24CC-49FC-8714-7D5B7B191946}" dt="2021-09-15T19:10:22.166" v="666" actId="571"/>
          <ac:cxnSpMkLst>
            <pc:docMk/>
            <pc:sldMk cId="1618881687" sldId="2141411908"/>
            <ac:cxnSpMk id="45" creationId="{F541C964-549B-4452-8C1D-F1C91D75BA4F}"/>
          </ac:cxnSpMkLst>
        </pc:cxnChg>
        <pc:cxnChg chg="mod">
          <ac:chgData name="Dussadee Royal" userId="51beead8-6fa0-4b98-aeba-37044af35e17" providerId="ADAL" clId="{79893B19-24CC-49FC-8714-7D5B7B191946}" dt="2021-09-15T19:10:22.166" v="666" actId="571"/>
          <ac:cxnSpMkLst>
            <pc:docMk/>
            <pc:sldMk cId="1618881687" sldId="2141411908"/>
            <ac:cxnSpMk id="46" creationId="{7AC8DD9A-DEEF-4AE8-9190-1981E92C402B}"/>
          </ac:cxnSpMkLst>
        </pc:cxnChg>
        <pc:cxnChg chg="mod">
          <ac:chgData name="Dussadee Royal" userId="51beead8-6fa0-4b98-aeba-37044af35e17" providerId="ADAL" clId="{79893B19-24CC-49FC-8714-7D5B7B191946}" dt="2021-09-15T19:10:22.166" v="666" actId="571"/>
          <ac:cxnSpMkLst>
            <pc:docMk/>
            <pc:sldMk cId="1618881687" sldId="2141411908"/>
            <ac:cxnSpMk id="47" creationId="{8BD565C6-4D2F-4DAA-BA76-4419341044D9}"/>
          </ac:cxnSpMkLst>
        </pc:cxnChg>
        <pc:cxnChg chg="mod">
          <ac:chgData name="Dussadee Royal" userId="51beead8-6fa0-4b98-aeba-37044af35e17" providerId="ADAL" clId="{79893B19-24CC-49FC-8714-7D5B7B191946}" dt="2021-09-15T19:10:22.166" v="666" actId="571"/>
          <ac:cxnSpMkLst>
            <pc:docMk/>
            <pc:sldMk cId="1618881687" sldId="2141411908"/>
            <ac:cxnSpMk id="49" creationId="{A83AD0FA-3DA6-46FC-8AF4-3A3E39A86559}"/>
          </ac:cxnSpMkLst>
        </pc:cxnChg>
        <pc:cxnChg chg="mod">
          <ac:chgData name="Dussadee Royal" userId="51beead8-6fa0-4b98-aeba-37044af35e17" providerId="ADAL" clId="{79893B19-24CC-49FC-8714-7D5B7B191946}" dt="2021-09-15T19:10:22.166" v="666" actId="571"/>
          <ac:cxnSpMkLst>
            <pc:docMk/>
            <pc:sldMk cId="1618881687" sldId="2141411908"/>
            <ac:cxnSpMk id="50" creationId="{68C67E11-0688-4045-8C53-A1B4D4855524}"/>
          </ac:cxnSpMkLst>
        </pc:cxnChg>
        <pc:cxnChg chg="mod">
          <ac:chgData name="Dussadee Royal" userId="51beead8-6fa0-4b98-aeba-37044af35e17" providerId="ADAL" clId="{79893B19-24CC-49FC-8714-7D5B7B191946}" dt="2021-09-15T19:10:22.166" v="666" actId="571"/>
          <ac:cxnSpMkLst>
            <pc:docMk/>
            <pc:sldMk cId="1618881687" sldId="2141411908"/>
            <ac:cxnSpMk id="51" creationId="{D958B72B-2E5C-4BFA-B7C3-93F051BB72C5}"/>
          </ac:cxnSpMkLst>
        </pc:cxnChg>
        <pc:cxnChg chg="mod">
          <ac:chgData name="Dussadee Royal" userId="51beead8-6fa0-4b98-aeba-37044af35e17" providerId="ADAL" clId="{79893B19-24CC-49FC-8714-7D5B7B191946}" dt="2021-09-15T19:10:22.166" v="666" actId="571"/>
          <ac:cxnSpMkLst>
            <pc:docMk/>
            <pc:sldMk cId="1618881687" sldId="2141411908"/>
            <ac:cxnSpMk id="52" creationId="{A252D1EC-758F-4D62-A764-7747684D6D6D}"/>
          </ac:cxnSpMkLst>
        </pc:cxnChg>
        <pc:cxnChg chg="mod">
          <ac:chgData name="Dussadee Royal" userId="51beead8-6fa0-4b98-aeba-37044af35e17" providerId="ADAL" clId="{79893B19-24CC-49FC-8714-7D5B7B191946}" dt="2021-09-15T19:10:22.166" v="666" actId="571"/>
          <ac:cxnSpMkLst>
            <pc:docMk/>
            <pc:sldMk cId="1618881687" sldId="2141411908"/>
            <ac:cxnSpMk id="53" creationId="{20C02852-0030-4BBF-9163-C65CC47C05EF}"/>
          </ac:cxnSpMkLst>
        </pc:cxnChg>
        <pc:cxnChg chg="mod">
          <ac:chgData name="Dussadee Royal" userId="51beead8-6fa0-4b98-aeba-37044af35e17" providerId="ADAL" clId="{79893B19-24CC-49FC-8714-7D5B7B191946}" dt="2021-09-15T19:10:22.166" v="666" actId="571"/>
          <ac:cxnSpMkLst>
            <pc:docMk/>
            <pc:sldMk cId="1618881687" sldId="2141411908"/>
            <ac:cxnSpMk id="54" creationId="{1D40C37D-BB8D-4BED-9F2B-3D803585F137}"/>
          </ac:cxnSpMkLst>
        </pc:cxnChg>
        <pc:cxnChg chg="del mod">
          <ac:chgData name="Dussadee Royal" userId="51beead8-6fa0-4b98-aeba-37044af35e17" providerId="ADAL" clId="{79893B19-24CC-49FC-8714-7D5B7B191946}" dt="2021-09-15T19:10:45.052" v="668" actId="478"/>
          <ac:cxnSpMkLst>
            <pc:docMk/>
            <pc:sldMk cId="1618881687" sldId="2141411908"/>
            <ac:cxnSpMk id="55" creationId="{F2EF92AC-91E4-461D-AD83-9B7C46F5F1D7}"/>
          </ac:cxnSpMkLst>
        </pc:cxnChg>
        <pc:cxnChg chg="del mod">
          <ac:chgData name="Dussadee Royal" userId="51beead8-6fa0-4b98-aeba-37044af35e17" providerId="ADAL" clId="{79893B19-24CC-49FC-8714-7D5B7B191946}" dt="2021-09-15T19:10:48.466" v="669" actId="478"/>
          <ac:cxnSpMkLst>
            <pc:docMk/>
            <pc:sldMk cId="1618881687" sldId="2141411908"/>
            <ac:cxnSpMk id="56" creationId="{373AA759-26FF-4EBF-A1BD-21CD1C32D1BE}"/>
          </ac:cxnSpMkLst>
        </pc:cxnChg>
        <pc:cxnChg chg="add mod">
          <ac:chgData name="Dussadee Royal" userId="51beead8-6fa0-4b98-aeba-37044af35e17" providerId="ADAL" clId="{79893B19-24CC-49FC-8714-7D5B7B191946}" dt="2021-09-15T19:10:22.166" v="666" actId="571"/>
          <ac:cxnSpMkLst>
            <pc:docMk/>
            <pc:sldMk cId="1618881687" sldId="2141411908"/>
            <ac:cxnSpMk id="126" creationId="{9177FDCB-E9C4-44AF-AABD-FE53F04C420E}"/>
          </ac:cxnSpMkLst>
        </pc:cxnChg>
      </pc:sldChg>
      <pc:sldChg chg="addSp delSp modSp mod">
        <pc:chgData name="Dussadee Royal" userId="51beead8-6fa0-4b98-aeba-37044af35e17" providerId="ADAL" clId="{79893B19-24CC-49FC-8714-7D5B7B191946}" dt="2021-09-15T19:35:56.204" v="1195" actId="1076"/>
        <pc:sldMkLst>
          <pc:docMk/>
          <pc:sldMk cId="3604370451" sldId="2141411909"/>
        </pc:sldMkLst>
        <pc:spChg chg="mod">
          <ac:chgData name="Dussadee Royal" userId="51beead8-6fa0-4b98-aeba-37044af35e17" providerId="ADAL" clId="{79893B19-24CC-49FC-8714-7D5B7B191946}" dt="2021-09-15T19:13:52.852" v="710" actId="1038"/>
          <ac:spMkLst>
            <pc:docMk/>
            <pc:sldMk cId="3604370451" sldId="2141411909"/>
            <ac:spMk id="5" creationId="{4D3EAD1D-FB67-40A0-9897-B9A4894EA5F7}"/>
          </ac:spMkLst>
        </pc:spChg>
        <pc:spChg chg="mod">
          <ac:chgData name="Dussadee Royal" userId="51beead8-6fa0-4b98-aeba-37044af35e17" providerId="ADAL" clId="{79893B19-24CC-49FC-8714-7D5B7B191946}" dt="2021-09-15T19:13:41.767" v="705" actId="1076"/>
          <ac:spMkLst>
            <pc:docMk/>
            <pc:sldMk cId="3604370451" sldId="2141411909"/>
            <ac:spMk id="11" creationId="{30757F1C-1730-4ACA-AA90-EDE8309E8F3B}"/>
          </ac:spMkLst>
        </pc:spChg>
        <pc:spChg chg="mod">
          <ac:chgData name="Dussadee Royal" userId="51beead8-6fa0-4b98-aeba-37044af35e17" providerId="ADAL" clId="{79893B19-24CC-49FC-8714-7D5B7B191946}" dt="2021-09-15T19:13:41.767" v="705" actId="1076"/>
          <ac:spMkLst>
            <pc:docMk/>
            <pc:sldMk cId="3604370451" sldId="2141411909"/>
            <ac:spMk id="12" creationId="{27E497B7-AD47-4535-9B1A-BBB964375305}"/>
          </ac:spMkLst>
        </pc:spChg>
        <pc:spChg chg="mod">
          <ac:chgData name="Dussadee Royal" userId="51beead8-6fa0-4b98-aeba-37044af35e17" providerId="ADAL" clId="{79893B19-24CC-49FC-8714-7D5B7B191946}" dt="2021-09-15T19:13:41.767" v="705" actId="1076"/>
          <ac:spMkLst>
            <pc:docMk/>
            <pc:sldMk cId="3604370451" sldId="2141411909"/>
            <ac:spMk id="13" creationId="{27409CDD-3F5E-4409-9C83-93866A8D9268}"/>
          </ac:spMkLst>
        </pc:spChg>
        <pc:spChg chg="mod">
          <ac:chgData name="Dussadee Royal" userId="51beead8-6fa0-4b98-aeba-37044af35e17" providerId="ADAL" clId="{79893B19-24CC-49FC-8714-7D5B7B191946}" dt="2021-09-15T19:13:41.767" v="705" actId="1076"/>
          <ac:spMkLst>
            <pc:docMk/>
            <pc:sldMk cId="3604370451" sldId="2141411909"/>
            <ac:spMk id="14" creationId="{C7E33AE3-85E4-4FB5-9148-8AFDB5C73940}"/>
          </ac:spMkLst>
        </pc:spChg>
        <pc:spChg chg="add mod">
          <ac:chgData name="Dussadee Royal" userId="51beead8-6fa0-4b98-aeba-37044af35e17" providerId="ADAL" clId="{79893B19-24CC-49FC-8714-7D5B7B191946}" dt="2021-09-15T19:15:38.408" v="741" actId="164"/>
          <ac:spMkLst>
            <pc:docMk/>
            <pc:sldMk cId="3604370451" sldId="2141411909"/>
            <ac:spMk id="15" creationId="{5083FC17-46A0-4D93-A83B-2FDA330214E3}"/>
          </ac:spMkLst>
        </pc:spChg>
        <pc:spChg chg="add mod">
          <ac:chgData name="Dussadee Royal" userId="51beead8-6fa0-4b98-aeba-37044af35e17" providerId="ADAL" clId="{79893B19-24CC-49FC-8714-7D5B7B191946}" dt="2021-09-15T19:15:38.408" v="741" actId="164"/>
          <ac:spMkLst>
            <pc:docMk/>
            <pc:sldMk cId="3604370451" sldId="2141411909"/>
            <ac:spMk id="25" creationId="{B4983FA2-0633-4E07-A71A-B70D893187CE}"/>
          </ac:spMkLst>
        </pc:spChg>
        <pc:spChg chg="add mod">
          <ac:chgData name="Dussadee Royal" userId="51beead8-6fa0-4b98-aeba-37044af35e17" providerId="ADAL" clId="{79893B19-24CC-49FC-8714-7D5B7B191946}" dt="2021-09-15T19:15:38.408" v="741" actId="164"/>
          <ac:spMkLst>
            <pc:docMk/>
            <pc:sldMk cId="3604370451" sldId="2141411909"/>
            <ac:spMk id="26" creationId="{8595F4AF-991F-4630-87BB-836324262DDA}"/>
          </ac:spMkLst>
        </pc:spChg>
        <pc:spChg chg="add mod">
          <ac:chgData name="Dussadee Royal" userId="51beead8-6fa0-4b98-aeba-37044af35e17" providerId="ADAL" clId="{79893B19-24CC-49FC-8714-7D5B7B191946}" dt="2021-09-15T19:15:38.408" v="741" actId="164"/>
          <ac:spMkLst>
            <pc:docMk/>
            <pc:sldMk cId="3604370451" sldId="2141411909"/>
            <ac:spMk id="27" creationId="{F19F74A7-E22E-4F38-B6B7-809BE3A47CA8}"/>
          </ac:spMkLst>
        </pc:spChg>
        <pc:spChg chg="add mod">
          <ac:chgData name="Dussadee Royal" userId="51beead8-6fa0-4b98-aeba-37044af35e17" providerId="ADAL" clId="{79893B19-24CC-49FC-8714-7D5B7B191946}" dt="2021-09-15T19:15:38.408" v="741" actId="164"/>
          <ac:spMkLst>
            <pc:docMk/>
            <pc:sldMk cId="3604370451" sldId="2141411909"/>
            <ac:spMk id="28" creationId="{DE566BFD-2BA4-4159-9E74-9F50DE92B528}"/>
          </ac:spMkLst>
        </pc:spChg>
        <pc:spChg chg="add mod">
          <ac:chgData name="Dussadee Royal" userId="51beead8-6fa0-4b98-aeba-37044af35e17" providerId="ADAL" clId="{79893B19-24CC-49FC-8714-7D5B7B191946}" dt="2021-09-15T19:15:38.408" v="741" actId="164"/>
          <ac:spMkLst>
            <pc:docMk/>
            <pc:sldMk cId="3604370451" sldId="2141411909"/>
            <ac:spMk id="29" creationId="{17CD498D-1E49-4726-9430-F9040E3D6789}"/>
          </ac:spMkLst>
        </pc:spChg>
        <pc:spChg chg="add mod">
          <ac:chgData name="Dussadee Royal" userId="51beead8-6fa0-4b98-aeba-37044af35e17" providerId="ADAL" clId="{79893B19-24CC-49FC-8714-7D5B7B191946}" dt="2021-09-15T19:15:38.408" v="741" actId="164"/>
          <ac:spMkLst>
            <pc:docMk/>
            <pc:sldMk cId="3604370451" sldId="2141411909"/>
            <ac:spMk id="30" creationId="{EB8F4D5B-C757-424E-9DD6-586894CF3A81}"/>
          </ac:spMkLst>
        </pc:spChg>
        <pc:spChg chg="add mod">
          <ac:chgData name="Dussadee Royal" userId="51beead8-6fa0-4b98-aeba-37044af35e17" providerId="ADAL" clId="{79893B19-24CC-49FC-8714-7D5B7B191946}" dt="2021-09-15T19:15:38.408" v="741" actId="164"/>
          <ac:spMkLst>
            <pc:docMk/>
            <pc:sldMk cId="3604370451" sldId="2141411909"/>
            <ac:spMk id="31" creationId="{CB219FEA-F79C-4CF0-B135-8126608F599C}"/>
          </ac:spMkLst>
        </pc:spChg>
        <pc:spChg chg="add mod">
          <ac:chgData name="Dussadee Royal" userId="51beead8-6fa0-4b98-aeba-37044af35e17" providerId="ADAL" clId="{79893B19-24CC-49FC-8714-7D5B7B191946}" dt="2021-09-15T19:15:38.408" v="741" actId="164"/>
          <ac:spMkLst>
            <pc:docMk/>
            <pc:sldMk cId="3604370451" sldId="2141411909"/>
            <ac:spMk id="32" creationId="{0E99369F-3AC3-4B5E-AFF9-64BC55AF0326}"/>
          </ac:spMkLst>
        </pc:spChg>
        <pc:spChg chg="add mod">
          <ac:chgData name="Dussadee Royal" userId="51beead8-6fa0-4b98-aeba-37044af35e17" providerId="ADAL" clId="{79893B19-24CC-49FC-8714-7D5B7B191946}" dt="2021-09-15T19:15:38.408" v="741" actId="164"/>
          <ac:spMkLst>
            <pc:docMk/>
            <pc:sldMk cId="3604370451" sldId="2141411909"/>
            <ac:spMk id="33" creationId="{0AA5A4BE-095C-448D-A7C3-023B9675FF40}"/>
          </ac:spMkLst>
        </pc:spChg>
        <pc:spChg chg="add mod">
          <ac:chgData name="Dussadee Royal" userId="51beead8-6fa0-4b98-aeba-37044af35e17" providerId="ADAL" clId="{79893B19-24CC-49FC-8714-7D5B7B191946}" dt="2021-09-15T19:18:15.470" v="783" actId="14100"/>
          <ac:spMkLst>
            <pc:docMk/>
            <pc:sldMk cId="3604370451" sldId="2141411909"/>
            <ac:spMk id="43" creationId="{11522424-FC24-4FFD-A4A1-CCC438860F05}"/>
          </ac:spMkLst>
        </pc:spChg>
        <pc:spChg chg="add mod">
          <ac:chgData name="Dussadee Royal" userId="51beead8-6fa0-4b98-aeba-37044af35e17" providerId="ADAL" clId="{79893B19-24CC-49FC-8714-7D5B7B191946}" dt="2021-09-15T19:18:20.556" v="785" actId="14100"/>
          <ac:spMkLst>
            <pc:docMk/>
            <pc:sldMk cId="3604370451" sldId="2141411909"/>
            <ac:spMk id="44" creationId="{B8CFAE22-2ADA-4F36-8E64-6FE26977F74A}"/>
          </ac:spMkLst>
        </pc:spChg>
        <pc:spChg chg="add mod">
          <ac:chgData name="Dussadee Royal" userId="51beead8-6fa0-4b98-aeba-37044af35e17" providerId="ADAL" clId="{79893B19-24CC-49FC-8714-7D5B7B191946}" dt="2021-09-15T19:18:37.046" v="804" actId="1036"/>
          <ac:spMkLst>
            <pc:docMk/>
            <pc:sldMk cId="3604370451" sldId="2141411909"/>
            <ac:spMk id="45" creationId="{04B5490B-CD5F-4F72-8419-CDA50B303184}"/>
          </ac:spMkLst>
        </pc:spChg>
        <pc:spChg chg="add mod">
          <ac:chgData name="Dussadee Royal" userId="51beead8-6fa0-4b98-aeba-37044af35e17" providerId="ADAL" clId="{79893B19-24CC-49FC-8714-7D5B7B191946}" dt="2021-09-15T19:18:59.470" v="812" actId="1076"/>
          <ac:spMkLst>
            <pc:docMk/>
            <pc:sldMk cId="3604370451" sldId="2141411909"/>
            <ac:spMk id="46" creationId="{2D2A2B8C-C885-4FDD-9A63-689FD8991783}"/>
          </ac:spMkLst>
        </pc:spChg>
        <pc:spChg chg="add del mod">
          <ac:chgData name="Dussadee Royal" userId="51beead8-6fa0-4b98-aeba-37044af35e17" providerId="ADAL" clId="{79893B19-24CC-49FC-8714-7D5B7B191946}" dt="2021-09-15T19:19:00.853" v="813" actId="478"/>
          <ac:spMkLst>
            <pc:docMk/>
            <pc:sldMk cId="3604370451" sldId="2141411909"/>
            <ac:spMk id="47" creationId="{B342BFF5-E66C-4658-BB54-8C9E25FD73E1}"/>
          </ac:spMkLst>
        </pc:spChg>
        <pc:spChg chg="add mod">
          <ac:chgData name="Dussadee Royal" userId="51beead8-6fa0-4b98-aeba-37044af35e17" providerId="ADAL" clId="{79893B19-24CC-49FC-8714-7D5B7B191946}" dt="2021-09-15T19:19:11.079" v="816" actId="14100"/>
          <ac:spMkLst>
            <pc:docMk/>
            <pc:sldMk cId="3604370451" sldId="2141411909"/>
            <ac:spMk id="48" creationId="{9716CA21-C7E6-4F9A-BDE9-6E8CB446821B}"/>
          </ac:spMkLst>
        </pc:spChg>
        <pc:spChg chg="add mod">
          <ac:chgData name="Dussadee Royal" userId="51beead8-6fa0-4b98-aeba-37044af35e17" providerId="ADAL" clId="{79893B19-24CC-49FC-8714-7D5B7B191946}" dt="2021-09-15T19:19:17.743" v="818" actId="14100"/>
          <ac:spMkLst>
            <pc:docMk/>
            <pc:sldMk cId="3604370451" sldId="2141411909"/>
            <ac:spMk id="49" creationId="{1213701F-9C73-4733-BBC6-1F9A6764AF56}"/>
          </ac:spMkLst>
        </pc:spChg>
        <pc:spChg chg="add mod">
          <ac:chgData name="Dussadee Royal" userId="51beead8-6fa0-4b98-aeba-37044af35e17" providerId="ADAL" clId="{79893B19-24CC-49FC-8714-7D5B7B191946}" dt="2021-09-15T19:19:24.235" v="820" actId="14100"/>
          <ac:spMkLst>
            <pc:docMk/>
            <pc:sldMk cId="3604370451" sldId="2141411909"/>
            <ac:spMk id="50" creationId="{B2D9A006-CEB8-4E0D-9E58-6DD2C72A68EF}"/>
          </ac:spMkLst>
        </pc:spChg>
        <pc:spChg chg="add mod">
          <ac:chgData name="Dussadee Royal" userId="51beead8-6fa0-4b98-aeba-37044af35e17" providerId="ADAL" clId="{79893B19-24CC-49FC-8714-7D5B7B191946}" dt="2021-09-15T19:19:31.040" v="822" actId="14100"/>
          <ac:spMkLst>
            <pc:docMk/>
            <pc:sldMk cId="3604370451" sldId="2141411909"/>
            <ac:spMk id="51" creationId="{F6E30EB3-72E4-45B7-A726-4BA5D9904700}"/>
          </ac:spMkLst>
        </pc:spChg>
        <pc:spChg chg="add mod">
          <ac:chgData name="Dussadee Royal" userId="51beead8-6fa0-4b98-aeba-37044af35e17" providerId="ADAL" clId="{79893B19-24CC-49FC-8714-7D5B7B191946}" dt="2021-09-15T19:19:38.476" v="825" actId="14100"/>
          <ac:spMkLst>
            <pc:docMk/>
            <pc:sldMk cId="3604370451" sldId="2141411909"/>
            <ac:spMk id="52" creationId="{05AE000F-C175-4F5C-B266-9F36F47858C3}"/>
          </ac:spMkLst>
        </pc:spChg>
        <pc:spChg chg="add mod">
          <ac:chgData name="Dussadee Royal" userId="51beead8-6fa0-4b98-aeba-37044af35e17" providerId="ADAL" clId="{79893B19-24CC-49FC-8714-7D5B7B191946}" dt="2021-09-15T19:19:45.557" v="827" actId="14100"/>
          <ac:spMkLst>
            <pc:docMk/>
            <pc:sldMk cId="3604370451" sldId="2141411909"/>
            <ac:spMk id="53" creationId="{74B8DEFD-253B-46F7-8B7D-51CFB897B4D1}"/>
          </ac:spMkLst>
        </pc:spChg>
        <pc:spChg chg="add mod">
          <ac:chgData name="Dussadee Royal" userId="51beead8-6fa0-4b98-aeba-37044af35e17" providerId="ADAL" clId="{79893B19-24CC-49FC-8714-7D5B7B191946}" dt="2021-09-15T19:19:57.756" v="832" actId="1038"/>
          <ac:spMkLst>
            <pc:docMk/>
            <pc:sldMk cId="3604370451" sldId="2141411909"/>
            <ac:spMk id="54" creationId="{AB82F79A-B76F-4078-B50F-7F3B23A99A1D}"/>
          </ac:spMkLst>
        </pc:spChg>
        <pc:spChg chg="add mod">
          <ac:chgData name="Dussadee Royal" userId="51beead8-6fa0-4b98-aeba-37044af35e17" providerId="ADAL" clId="{79893B19-24CC-49FC-8714-7D5B7B191946}" dt="2021-09-15T19:19:56.369" v="831" actId="14100"/>
          <ac:spMkLst>
            <pc:docMk/>
            <pc:sldMk cId="3604370451" sldId="2141411909"/>
            <ac:spMk id="55" creationId="{50CB9AFD-D64A-40D1-9905-FE16AD664501}"/>
          </ac:spMkLst>
        </pc:spChg>
        <pc:spChg chg="add mod">
          <ac:chgData name="Dussadee Royal" userId="51beead8-6fa0-4b98-aeba-37044af35e17" providerId="ADAL" clId="{79893B19-24CC-49FC-8714-7D5B7B191946}" dt="2021-09-15T19:20:07.160" v="834" actId="14100"/>
          <ac:spMkLst>
            <pc:docMk/>
            <pc:sldMk cId="3604370451" sldId="2141411909"/>
            <ac:spMk id="56" creationId="{5E9A4B34-DAB6-4903-8E3E-6EC31FD6FCC0}"/>
          </ac:spMkLst>
        </pc:spChg>
        <pc:spChg chg="add mod">
          <ac:chgData name="Dussadee Royal" userId="51beead8-6fa0-4b98-aeba-37044af35e17" providerId="ADAL" clId="{79893B19-24CC-49FC-8714-7D5B7B191946}" dt="2021-09-15T19:20:13.926" v="836" actId="14100"/>
          <ac:spMkLst>
            <pc:docMk/>
            <pc:sldMk cId="3604370451" sldId="2141411909"/>
            <ac:spMk id="57" creationId="{0AD0829D-D6D9-4C74-A7A0-A78B5A1A9C2E}"/>
          </ac:spMkLst>
        </pc:spChg>
        <pc:spChg chg="add mod">
          <ac:chgData name="Dussadee Royal" userId="51beead8-6fa0-4b98-aeba-37044af35e17" providerId="ADAL" clId="{79893B19-24CC-49FC-8714-7D5B7B191946}" dt="2021-09-15T19:20:20.103" v="838" actId="14100"/>
          <ac:spMkLst>
            <pc:docMk/>
            <pc:sldMk cId="3604370451" sldId="2141411909"/>
            <ac:spMk id="58" creationId="{AD081FF2-E613-4055-A0EA-0ED14D2CFDA4}"/>
          </ac:spMkLst>
        </pc:spChg>
        <pc:spChg chg="add mod">
          <ac:chgData name="Dussadee Royal" userId="51beead8-6fa0-4b98-aeba-37044af35e17" providerId="ADAL" clId="{79893B19-24CC-49FC-8714-7D5B7B191946}" dt="2021-09-15T19:20:28.258" v="840" actId="14100"/>
          <ac:spMkLst>
            <pc:docMk/>
            <pc:sldMk cId="3604370451" sldId="2141411909"/>
            <ac:spMk id="59" creationId="{332BB73F-6AA2-4339-85B6-D5D21968E097}"/>
          </ac:spMkLst>
        </pc:spChg>
        <pc:spChg chg="add mod">
          <ac:chgData name="Dussadee Royal" userId="51beead8-6fa0-4b98-aeba-37044af35e17" providerId="ADAL" clId="{79893B19-24CC-49FC-8714-7D5B7B191946}" dt="2021-09-15T19:20:31.401" v="842" actId="14100"/>
          <ac:spMkLst>
            <pc:docMk/>
            <pc:sldMk cId="3604370451" sldId="2141411909"/>
            <ac:spMk id="60" creationId="{01149CB6-C020-4330-89D4-16560C609B7E}"/>
          </ac:spMkLst>
        </pc:spChg>
        <pc:spChg chg="add mod">
          <ac:chgData name="Dussadee Royal" userId="51beead8-6fa0-4b98-aeba-37044af35e17" providerId="ADAL" clId="{79893B19-24CC-49FC-8714-7D5B7B191946}" dt="2021-09-15T19:20:45.876" v="848" actId="1038"/>
          <ac:spMkLst>
            <pc:docMk/>
            <pc:sldMk cId="3604370451" sldId="2141411909"/>
            <ac:spMk id="61" creationId="{EFC0C69A-5DA0-4BB5-869C-6A45CAE4F7FE}"/>
          </ac:spMkLst>
        </pc:spChg>
        <pc:spChg chg="add mod">
          <ac:chgData name="Dussadee Royal" userId="51beead8-6fa0-4b98-aeba-37044af35e17" providerId="ADAL" clId="{79893B19-24CC-49FC-8714-7D5B7B191946}" dt="2021-09-15T19:20:39.946" v="846" actId="1036"/>
          <ac:spMkLst>
            <pc:docMk/>
            <pc:sldMk cId="3604370451" sldId="2141411909"/>
            <ac:spMk id="62" creationId="{DA7CA74F-5C15-4196-8D2F-C58DFC83EEFD}"/>
          </ac:spMkLst>
        </pc:spChg>
        <pc:spChg chg="add del mod">
          <ac:chgData name="Dussadee Royal" userId="51beead8-6fa0-4b98-aeba-37044af35e17" providerId="ADAL" clId="{79893B19-24CC-49FC-8714-7D5B7B191946}" dt="2021-09-15T19:20:50.285" v="850" actId="478"/>
          <ac:spMkLst>
            <pc:docMk/>
            <pc:sldMk cId="3604370451" sldId="2141411909"/>
            <ac:spMk id="63" creationId="{EF3070F8-CE08-4E1C-9860-9E66490353A7}"/>
          </ac:spMkLst>
        </pc:spChg>
        <pc:spChg chg="add mod">
          <ac:chgData name="Dussadee Royal" userId="51beead8-6fa0-4b98-aeba-37044af35e17" providerId="ADAL" clId="{79893B19-24CC-49FC-8714-7D5B7B191946}" dt="2021-09-15T19:20:58.238" v="852" actId="14100"/>
          <ac:spMkLst>
            <pc:docMk/>
            <pc:sldMk cId="3604370451" sldId="2141411909"/>
            <ac:spMk id="64" creationId="{70542EBC-9FB4-4A6E-B9CD-449B5C48BE57}"/>
          </ac:spMkLst>
        </pc:spChg>
        <pc:spChg chg="add mod">
          <ac:chgData name="Dussadee Royal" userId="51beead8-6fa0-4b98-aeba-37044af35e17" providerId="ADAL" clId="{79893B19-24CC-49FC-8714-7D5B7B191946}" dt="2021-09-15T19:21:06.525" v="854" actId="14100"/>
          <ac:spMkLst>
            <pc:docMk/>
            <pc:sldMk cId="3604370451" sldId="2141411909"/>
            <ac:spMk id="65" creationId="{81425376-19E0-4070-9431-B2E41A396017}"/>
          </ac:spMkLst>
        </pc:spChg>
        <pc:spChg chg="add mod">
          <ac:chgData name="Dussadee Royal" userId="51beead8-6fa0-4b98-aeba-37044af35e17" providerId="ADAL" clId="{79893B19-24CC-49FC-8714-7D5B7B191946}" dt="2021-09-15T19:21:13.069" v="856" actId="14100"/>
          <ac:spMkLst>
            <pc:docMk/>
            <pc:sldMk cId="3604370451" sldId="2141411909"/>
            <ac:spMk id="66" creationId="{C6A00842-C1F1-4CF0-9D56-61E1D4A8B7E1}"/>
          </ac:spMkLst>
        </pc:spChg>
        <pc:spChg chg="add mod">
          <ac:chgData name="Dussadee Royal" userId="51beead8-6fa0-4b98-aeba-37044af35e17" providerId="ADAL" clId="{79893B19-24CC-49FC-8714-7D5B7B191946}" dt="2021-09-15T19:21:21.918" v="858" actId="14100"/>
          <ac:spMkLst>
            <pc:docMk/>
            <pc:sldMk cId="3604370451" sldId="2141411909"/>
            <ac:spMk id="67" creationId="{30514BBB-D5AB-486B-B955-0014A74D8417}"/>
          </ac:spMkLst>
        </pc:spChg>
        <pc:spChg chg="add mod">
          <ac:chgData name="Dussadee Royal" userId="51beead8-6fa0-4b98-aeba-37044af35e17" providerId="ADAL" clId="{79893B19-24CC-49FC-8714-7D5B7B191946}" dt="2021-09-15T19:21:28.848" v="860" actId="14100"/>
          <ac:spMkLst>
            <pc:docMk/>
            <pc:sldMk cId="3604370451" sldId="2141411909"/>
            <ac:spMk id="68" creationId="{2E031885-98D7-47B9-948D-92BB3622C0E0}"/>
          </ac:spMkLst>
        </pc:spChg>
        <pc:spChg chg="add mod">
          <ac:chgData name="Dussadee Royal" userId="51beead8-6fa0-4b98-aeba-37044af35e17" providerId="ADAL" clId="{79893B19-24CC-49FC-8714-7D5B7B191946}" dt="2021-09-15T19:21:40.306" v="865" actId="14100"/>
          <ac:spMkLst>
            <pc:docMk/>
            <pc:sldMk cId="3604370451" sldId="2141411909"/>
            <ac:spMk id="69" creationId="{91541D02-9F59-4C29-B972-4D175994B8B5}"/>
          </ac:spMkLst>
        </pc:spChg>
        <pc:spChg chg="add mod">
          <ac:chgData name="Dussadee Royal" userId="51beead8-6fa0-4b98-aeba-37044af35e17" providerId="ADAL" clId="{79893B19-24CC-49FC-8714-7D5B7B191946}" dt="2021-09-15T19:21:50.022" v="867" actId="14100"/>
          <ac:spMkLst>
            <pc:docMk/>
            <pc:sldMk cId="3604370451" sldId="2141411909"/>
            <ac:spMk id="70" creationId="{BC40E3FB-9A42-49A0-A72F-56C23DA5C0BC}"/>
          </ac:spMkLst>
        </pc:spChg>
        <pc:spChg chg="add mod">
          <ac:chgData name="Dussadee Royal" userId="51beead8-6fa0-4b98-aeba-37044af35e17" providerId="ADAL" clId="{79893B19-24CC-49FC-8714-7D5B7B191946}" dt="2021-09-15T19:21:56.044" v="869" actId="14100"/>
          <ac:spMkLst>
            <pc:docMk/>
            <pc:sldMk cId="3604370451" sldId="2141411909"/>
            <ac:spMk id="71" creationId="{5C04B1F6-7EF6-4927-BC47-B0991BC9CF59}"/>
          </ac:spMkLst>
        </pc:spChg>
        <pc:spChg chg="add mod">
          <ac:chgData name="Dussadee Royal" userId="51beead8-6fa0-4b98-aeba-37044af35e17" providerId="ADAL" clId="{79893B19-24CC-49FC-8714-7D5B7B191946}" dt="2021-09-15T19:22:01.464" v="871" actId="14100"/>
          <ac:spMkLst>
            <pc:docMk/>
            <pc:sldMk cId="3604370451" sldId="2141411909"/>
            <ac:spMk id="72" creationId="{98F31548-8653-4B43-B6F8-9E913D2CFD61}"/>
          </ac:spMkLst>
        </pc:spChg>
        <pc:spChg chg="add mod">
          <ac:chgData name="Dussadee Royal" userId="51beead8-6fa0-4b98-aeba-37044af35e17" providerId="ADAL" clId="{79893B19-24CC-49FC-8714-7D5B7B191946}" dt="2021-09-15T19:22:17.966" v="876" actId="1038"/>
          <ac:spMkLst>
            <pc:docMk/>
            <pc:sldMk cId="3604370451" sldId="2141411909"/>
            <ac:spMk id="73" creationId="{198D648E-F74A-4742-871F-D4BBDFD0A8B2}"/>
          </ac:spMkLst>
        </pc:spChg>
        <pc:spChg chg="add mod">
          <ac:chgData name="Dussadee Royal" userId="51beead8-6fa0-4b98-aeba-37044af35e17" providerId="ADAL" clId="{79893B19-24CC-49FC-8714-7D5B7B191946}" dt="2021-09-15T19:22:16.239" v="875" actId="14100"/>
          <ac:spMkLst>
            <pc:docMk/>
            <pc:sldMk cId="3604370451" sldId="2141411909"/>
            <ac:spMk id="74" creationId="{A737C754-04F2-410A-97FD-917024C89076}"/>
          </ac:spMkLst>
        </pc:spChg>
        <pc:spChg chg="add mod">
          <ac:chgData name="Dussadee Royal" userId="51beead8-6fa0-4b98-aeba-37044af35e17" providerId="ADAL" clId="{79893B19-24CC-49FC-8714-7D5B7B191946}" dt="2021-09-15T19:22:24.672" v="878" actId="14100"/>
          <ac:spMkLst>
            <pc:docMk/>
            <pc:sldMk cId="3604370451" sldId="2141411909"/>
            <ac:spMk id="75" creationId="{662E8EDC-2E21-44AF-B7F3-0B61C6713F31}"/>
          </ac:spMkLst>
        </pc:spChg>
        <pc:spChg chg="add mod">
          <ac:chgData name="Dussadee Royal" userId="51beead8-6fa0-4b98-aeba-37044af35e17" providerId="ADAL" clId="{79893B19-24CC-49FC-8714-7D5B7B191946}" dt="2021-09-15T19:22:30.379" v="880" actId="14100"/>
          <ac:spMkLst>
            <pc:docMk/>
            <pc:sldMk cId="3604370451" sldId="2141411909"/>
            <ac:spMk id="76" creationId="{D31E91B7-E901-49E1-8273-06654EE3FBB5}"/>
          </ac:spMkLst>
        </pc:spChg>
        <pc:spChg chg="add mod">
          <ac:chgData name="Dussadee Royal" userId="51beead8-6fa0-4b98-aeba-37044af35e17" providerId="ADAL" clId="{79893B19-24CC-49FC-8714-7D5B7B191946}" dt="2021-09-15T19:22:51.366" v="885" actId="1038"/>
          <ac:spMkLst>
            <pc:docMk/>
            <pc:sldMk cId="3604370451" sldId="2141411909"/>
            <ac:spMk id="77" creationId="{C264E8D9-2B93-4DCD-B87D-D65B4EE906E6}"/>
          </ac:spMkLst>
        </pc:spChg>
        <pc:spChg chg="add mod">
          <ac:chgData name="Dussadee Royal" userId="51beead8-6fa0-4b98-aeba-37044af35e17" providerId="ADAL" clId="{79893B19-24CC-49FC-8714-7D5B7B191946}" dt="2021-09-15T19:22:48.354" v="884" actId="14100"/>
          <ac:spMkLst>
            <pc:docMk/>
            <pc:sldMk cId="3604370451" sldId="2141411909"/>
            <ac:spMk id="78" creationId="{63C21339-DF3E-4205-981D-11A8CB307DB3}"/>
          </ac:spMkLst>
        </pc:spChg>
        <pc:spChg chg="add mod">
          <ac:chgData name="Dussadee Royal" userId="51beead8-6fa0-4b98-aeba-37044af35e17" providerId="ADAL" clId="{79893B19-24CC-49FC-8714-7D5B7B191946}" dt="2021-09-15T19:23:15.898" v="897" actId="1035"/>
          <ac:spMkLst>
            <pc:docMk/>
            <pc:sldMk cId="3604370451" sldId="2141411909"/>
            <ac:spMk id="79" creationId="{56136978-4812-41FA-AAB6-EDC016268A47}"/>
          </ac:spMkLst>
        </pc:spChg>
        <pc:spChg chg="add mod">
          <ac:chgData name="Dussadee Royal" userId="51beead8-6fa0-4b98-aeba-37044af35e17" providerId="ADAL" clId="{79893B19-24CC-49FC-8714-7D5B7B191946}" dt="2021-09-15T19:23:06.993" v="888" actId="571"/>
          <ac:spMkLst>
            <pc:docMk/>
            <pc:sldMk cId="3604370451" sldId="2141411909"/>
            <ac:spMk id="80" creationId="{25C3BF4F-5DE0-4B87-AFCA-1DB7EB0E9997}"/>
          </ac:spMkLst>
        </pc:spChg>
        <pc:spChg chg="add mod">
          <ac:chgData name="Dussadee Royal" userId="51beead8-6fa0-4b98-aeba-37044af35e17" providerId="ADAL" clId="{79893B19-24CC-49FC-8714-7D5B7B191946}" dt="2021-09-15T19:23:32.627" v="901" actId="14100"/>
          <ac:spMkLst>
            <pc:docMk/>
            <pc:sldMk cId="3604370451" sldId="2141411909"/>
            <ac:spMk id="81" creationId="{A82077CB-6CBD-49F2-BF40-D80141003A45}"/>
          </ac:spMkLst>
        </pc:spChg>
        <pc:spChg chg="add mod">
          <ac:chgData name="Dussadee Royal" userId="51beead8-6fa0-4b98-aeba-37044af35e17" providerId="ADAL" clId="{79893B19-24CC-49FC-8714-7D5B7B191946}" dt="2021-09-15T19:23:48.502" v="904" actId="1076"/>
          <ac:spMkLst>
            <pc:docMk/>
            <pc:sldMk cId="3604370451" sldId="2141411909"/>
            <ac:spMk id="82" creationId="{6AB49ADD-618E-4EB6-8414-794098C28273}"/>
          </ac:spMkLst>
        </pc:spChg>
        <pc:spChg chg="add mod">
          <ac:chgData name="Dussadee Royal" userId="51beead8-6fa0-4b98-aeba-37044af35e17" providerId="ADAL" clId="{79893B19-24CC-49FC-8714-7D5B7B191946}" dt="2021-09-15T19:24:17.649" v="921" actId="1037"/>
          <ac:spMkLst>
            <pc:docMk/>
            <pc:sldMk cId="3604370451" sldId="2141411909"/>
            <ac:spMk id="83" creationId="{31115BFC-0ACA-4642-8A9F-C4B42F2A5B7A}"/>
          </ac:spMkLst>
        </pc:spChg>
        <pc:spChg chg="add mod">
          <ac:chgData name="Dussadee Royal" userId="51beead8-6fa0-4b98-aeba-37044af35e17" providerId="ADAL" clId="{79893B19-24CC-49FC-8714-7D5B7B191946}" dt="2021-09-15T19:24:14.818" v="920" actId="1037"/>
          <ac:spMkLst>
            <pc:docMk/>
            <pc:sldMk cId="3604370451" sldId="2141411909"/>
            <ac:spMk id="84" creationId="{D4332EE3-06F8-41E2-80C0-FD2B28679EB5}"/>
          </ac:spMkLst>
        </pc:spChg>
        <pc:spChg chg="add mod">
          <ac:chgData name="Dussadee Royal" userId="51beead8-6fa0-4b98-aeba-37044af35e17" providerId="ADAL" clId="{79893B19-24CC-49FC-8714-7D5B7B191946}" dt="2021-09-15T19:24:09.284" v="915" actId="1038"/>
          <ac:spMkLst>
            <pc:docMk/>
            <pc:sldMk cId="3604370451" sldId="2141411909"/>
            <ac:spMk id="85" creationId="{63162A49-5800-4A05-85F8-EF045020750C}"/>
          </ac:spMkLst>
        </pc:spChg>
        <pc:spChg chg="add mod">
          <ac:chgData name="Dussadee Royal" userId="51beead8-6fa0-4b98-aeba-37044af35e17" providerId="ADAL" clId="{79893B19-24CC-49FC-8714-7D5B7B191946}" dt="2021-09-15T19:24:26.358" v="923" actId="14100"/>
          <ac:spMkLst>
            <pc:docMk/>
            <pc:sldMk cId="3604370451" sldId="2141411909"/>
            <ac:spMk id="86" creationId="{61534355-0A1C-4A0D-902C-569C1AB106B3}"/>
          </ac:spMkLst>
        </pc:spChg>
        <pc:spChg chg="add mod">
          <ac:chgData name="Dussadee Royal" userId="51beead8-6fa0-4b98-aeba-37044af35e17" providerId="ADAL" clId="{79893B19-24CC-49FC-8714-7D5B7B191946}" dt="2021-09-15T19:24:32.548" v="926" actId="1038"/>
          <ac:spMkLst>
            <pc:docMk/>
            <pc:sldMk cId="3604370451" sldId="2141411909"/>
            <ac:spMk id="87" creationId="{3A0040A4-833D-4F5F-9F8D-BA59315A354A}"/>
          </ac:spMkLst>
        </pc:spChg>
        <pc:spChg chg="add mod">
          <ac:chgData name="Dussadee Royal" userId="51beead8-6fa0-4b98-aeba-37044af35e17" providerId="ADAL" clId="{79893B19-24CC-49FC-8714-7D5B7B191946}" dt="2021-09-15T19:24:35.296" v="927" actId="571"/>
          <ac:spMkLst>
            <pc:docMk/>
            <pc:sldMk cId="3604370451" sldId="2141411909"/>
            <ac:spMk id="88" creationId="{3048B18E-ED11-456F-89E9-1B556524B369}"/>
          </ac:spMkLst>
        </pc:spChg>
        <pc:spChg chg="add mod">
          <ac:chgData name="Dussadee Royal" userId="51beead8-6fa0-4b98-aeba-37044af35e17" providerId="ADAL" clId="{79893B19-24CC-49FC-8714-7D5B7B191946}" dt="2021-09-15T19:24:38.190" v="928" actId="571"/>
          <ac:spMkLst>
            <pc:docMk/>
            <pc:sldMk cId="3604370451" sldId="2141411909"/>
            <ac:spMk id="89" creationId="{9ED25536-3A52-4909-81E4-FD517A39BE29}"/>
          </ac:spMkLst>
        </pc:spChg>
        <pc:spChg chg="add mod">
          <ac:chgData name="Dussadee Royal" userId="51beead8-6fa0-4b98-aeba-37044af35e17" providerId="ADAL" clId="{79893B19-24CC-49FC-8714-7D5B7B191946}" dt="2021-09-15T19:24:44.201" v="930" actId="14100"/>
          <ac:spMkLst>
            <pc:docMk/>
            <pc:sldMk cId="3604370451" sldId="2141411909"/>
            <ac:spMk id="90" creationId="{158BC4F8-53E2-4F85-BEED-3BDEE8A33022}"/>
          </ac:spMkLst>
        </pc:spChg>
        <pc:spChg chg="add mod">
          <ac:chgData name="Dussadee Royal" userId="51beead8-6fa0-4b98-aeba-37044af35e17" providerId="ADAL" clId="{79893B19-24CC-49FC-8714-7D5B7B191946}" dt="2021-09-15T19:24:53.108" v="932" actId="14100"/>
          <ac:spMkLst>
            <pc:docMk/>
            <pc:sldMk cId="3604370451" sldId="2141411909"/>
            <ac:spMk id="91" creationId="{80F8FDCD-BD8B-4302-8437-323A607B0EBB}"/>
          </ac:spMkLst>
        </pc:spChg>
        <pc:spChg chg="add mod">
          <ac:chgData name="Dussadee Royal" userId="51beead8-6fa0-4b98-aeba-37044af35e17" providerId="ADAL" clId="{79893B19-24CC-49FC-8714-7D5B7B191946}" dt="2021-09-15T19:25:07.049" v="941" actId="1037"/>
          <ac:spMkLst>
            <pc:docMk/>
            <pc:sldMk cId="3604370451" sldId="2141411909"/>
            <ac:spMk id="92" creationId="{F8878604-3279-4533-8EAC-D1BB874E84CD}"/>
          </ac:spMkLst>
        </pc:spChg>
        <pc:spChg chg="add mod">
          <ac:chgData name="Dussadee Royal" userId="51beead8-6fa0-4b98-aeba-37044af35e17" providerId="ADAL" clId="{79893B19-24CC-49FC-8714-7D5B7B191946}" dt="2021-09-15T19:25:03.614" v="937" actId="1076"/>
          <ac:spMkLst>
            <pc:docMk/>
            <pc:sldMk cId="3604370451" sldId="2141411909"/>
            <ac:spMk id="93" creationId="{40B01671-A9AC-4F04-A8F8-79B2001F5C03}"/>
          </ac:spMkLst>
        </pc:spChg>
        <pc:spChg chg="add mod">
          <ac:chgData name="Dussadee Royal" userId="51beead8-6fa0-4b98-aeba-37044af35e17" providerId="ADAL" clId="{79893B19-24CC-49FC-8714-7D5B7B191946}" dt="2021-09-15T19:25:12.856" v="943" actId="14100"/>
          <ac:spMkLst>
            <pc:docMk/>
            <pc:sldMk cId="3604370451" sldId="2141411909"/>
            <ac:spMk id="94" creationId="{23D2FE2A-9202-46A6-866E-32BE599C2A62}"/>
          </ac:spMkLst>
        </pc:spChg>
        <pc:spChg chg="add mod">
          <ac:chgData name="Dussadee Royal" userId="51beead8-6fa0-4b98-aeba-37044af35e17" providerId="ADAL" clId="{79893B19-24CC-49FC-8714-7D5B7B191946}" dt="2021-09-15T19:25:18.040" v="945" actId="14100"/>
          <ac:spMkLst>
            <pc:docMk/>
            <pc:sldMk cId="3604370451" sldId="2141411909"/>
            <ac:spMk id="95" creationId="{FFDC6F16-FA25-40FF-BFD9-33F8040F007B}"/>
          </ac:spMkLst>
        </pc:spChg>
        <pc:spChg chg="add mod">
          <ac:chgData name="Dussadee Royal" userId="51beead8-6fa0-4b98-aeba-37044af35e17" providerId="ADAL" clId="{79893B19-24CC-49FC-8714-7D5B7B191946}" dt="2021-09-15T19:25:22.508" v="947" actId="14100"/>
          <ac:spMkLst>
            <pc:docMk/>
            <pc:sldMk cId="3604370451" sldId="2141411909"/>
            <ac:spMk id="96" creationId="{AA09D07C-77C6-4129-9EA3-BD4CD028D7ED}"/>
          </ac:spMkLst>
        </pc:spChg>
        <pc:spChg chg="add mod">
          <ac:chgData name="Dussadee Royal" userId="51beead8-6fa0-4b98-aeba-37044af35e17" providerId="ADAL" clId="{79893B19-24CC-49FC-8714-7D5B7B191946}" dt="2021-09-15T19:25:33.423" v="955" actId="1037"/>
          <ac:spMkLst>
            <pc:docMk/>
            <pc:sldMk cId="3604370451" sldId="2141411909"/>
            <ac:spMk id="97" creationId="{9EE417E9-78D0-48BF-B33E-E9545D042559}"/>
          </ac:spMkLst>
        </pc:spChg>
        <pc:spChg chg="add mod">
          <ac:chgData name="Dussadee Royal" userId="51beead8-6fa0-4b98-aeba-37044af35e17" providerId="ADAL" clId="{79893B19-24CC-49FC-8714-7D5B7B191946}" dt="2021-09-15T19:25:28.979" v="951" actId="14100"/>
          <ac:spMkLst>
            <pc:docMk/>
            <pc:sldMk cId="3604370451" sldId="2141411909"/>
            <ac:spMk id="98" creationId="{EC0B7A43-B3B7-43F4-8571-65DAB81B8D6C}"/>
          </ac:spMkLst>
        </pc:spChg>
        <pc:spChg chg="add mod">
          <ac:chgData name="Dussadee Royal" userId="51beead8-6fa0-4b98-aeba-37044af35e17" providerId="ADAL" clId="{79893B19-24CC-49FC-8714-7D5B7B191946}" dt="2021-09-15T19:25:30.972" v="952" actId="571"/>
          <ac:spMkLst>
            <pc:docMk/>
            <pc:sldMk cId="3604370451" sldId="2141411909"/>
            <ac:spMk id="99" creationId="{1B3EB692-A3D5-407F-A477-BE5EFB95A736}"/>
          </ac:spMkLst>
        </pc:spChg>
        <pc:spChg chg="add mod">
          <ac:chgData name="Dussadee Royal" userId="51beead8-6fa0-4b98-aeba-37044af35e17" providerId="ADAL" clId="{79893B19-24CC-49FC-8714-7D5B7B191946}" dt="2021-09-15T19:25:40.105" v="957" actId="14100"/>
          <ac:spMkLst>
            <pc:docMk/>
            <pc:sldMk cId="3604370451" sldId="2141411909"/>
            <ac:spMk id="100" creationId="{0E604746-C201-4BC5-90C6-9DB035265975}"/>
          </ac:spMkLst>
        </pc:spChg>
        <pc:spChg chg="add mod">
          <ac:chgData name="Dussadee Royal" userId="51beead8-6fa0-4b98-aeba-37044af35e17" providerId="ADAL" clId="{79893B19-24CC-49FC-8714-7D5B7B191946}" dt="2021-09-15T19:25:55.787" v="964" actId="14100"/>
          <ac:spMkLst>
            <pc:docMk/>
            <pc:sldMk cId="3604370451" sldId="2141411909"/>
            <ac:spMk id="101" creationId="{464F79B2-0C57-4E42-95A0-40D29051EB6E}"/>
          </ac:spMkLst>
        </pc:spChg>
        <pc:spChg chg="add mod">
          <ac:chgData name="Dussadee Royal" userId="51beead8-6fa0-4b98-aeba-37044af35e17" providerId="ADAL" clId="{79893B19-24CC-49FC-8714-7D5B7B191946}" dt="2021-09-15T19:25:51.579" v="963" actId="1038"/>
          <ac:spMkLst>
            <pc:docMk/>
            <pc:sldMk cId="3604370451" sldId="2141411909"/>
            <ac:spMk id="102" creationId="{68CA16EB-1A40-4507-B028-D708F6680D06}"/>
          </ac:spMkLst>
        </pc:spChg>
        <pc:spChg chg="add mod">
          <ac:chgData name="Dussadee Royal" userId="51beead8-6fa0-4b98-aeba-37044af35e17" providerId="ADAL" clId="{79893B19-24CC-49FC-8714-7D5B7B191946}" dt="2021-09-15T19:26:03.837" v="969" actId="14100"/>
          <ac:spMkLst>
            <pc:docMk/>
            <pc:sldMk cId="3604370451" sldId="2141411909"/>
            <ac:spMk id="103" creationId="{8C39D531-5EC6-4152-A4DB-1D2371D65466}"/>
          </ac:spMkLst>
        </pc:spChg>
        <pc:spChg chg="add mod">
          <ac:chgData name="Dussadee Royal" userId="51beead8-6fa0-4b98-aeba-37044af35e17" providerId="ADAL" clId="{79893B19-24CC-49FC-8714-7D5B7B191946}" dt="2021-09-15T19:26:08.494" v="971" actId="14100"/>
          <ac:spMkLst>
            <pc:docMk/>
            <pc:sldMk cId="3604370451" sldId="2141411909"/>
            <ac:spMk id="104" creationId="{AAA1A2DC-9534-4F23-93AE-B4592586F1C0}"/>
          </ac:spMkLst>
        </pc:spChg>
        <pc:spChg chg="add mod">
          <ac:chgData name="Dussadee Royal" userId="51beead8-6fa0-4b98-aeba-37044af35e17" providerId="ADAL" clId="{79893B19-24CC-49FC-8714-7D5B7B191946}" dt="2021-09-15T19:26:11.066" v="972" actId="571"/>
          <ac:spMkLst>
            <pc:docMk/>
            <pc:sldMk cId="3604370451" sldId="2141411909"/>
            <ac:spMk id="105" creationId="{10A3C3D9-E2E5-422C-9DFE-3214B5B8C6E1}"/>
          </ac:spMkLst>
        </pc:spChg>
        <pc:spChg chg="add mod">
          <ac:chgData name="Dussadee Royal" userId="51beead8-6fa0-4b98-aeba-37044af35e17" providerId="ADAL" clId="{79893B19-24CC-49FC-8714-7D5B7B191946}" dt="2021-09-15T19:26:17.034" v="974" actId="14100"/>
          <ac:spMkLst>
            <pc:docMk/>
            <pc:sldMk cId="3604370451" sldId="2141411909"/>
            <ac:spMk id="106" creationId="{16F5E559-4FEF-42B8-AA37-EE471443DFC8}"/>
          </ac:spMkLst>
        </pc:spChg>
        <pc:spChg chg="add mod">
          <ac:chgData name="Dussadee Royal" userId="51beead8-6fa0-4b98-aeba-37044af35e17" providerId="ADAL" clId="{79893B19-24CC-49FC-8714-7D5B7B191946}" dt="2021-09-15T19:26:22.085" v="976" actId="14100"/>
          <ac:spMkLst>
            <pc:docMk/>
            <pc:sldMk cId="3604370451" sldId="2141411909"/>
            <ac:spMk id="107" creationId="{EF53763F-7F75-4B3F-B8F7-F7BC87F0F91B}"/>
          </ac:spMkLst>
        </pc:spChg>
        <pc:spChg chg="add mod">
          <ac:chgData name="Dussadee Royal" userId="51beead8-6fa0-4b98-aeba-37044af35e17" providerId="ADAL" clId="{79893B19-24CC-49FC-8714-7D5B7B191946}" dt="2021-09-15T19:26:24.732" v="977" actId="571"/>
          <ac:spMkLst>
            <pc:docMk/>
            <pc:sldMk cId="3604370451" sldId="2141411909"/>
            <ac:spMk id="108" creationId="{206E1C08-3C0B-47AA-8D12-D0951D71791B}"/>
          </ac:spMkLst>
        </pc:spChg>
        <pc:spChg chg="add mod">
          <ac:chgData name="Dussadee Royal" userId="51beead8-6fa0-4b98-aeba-37044af35e17" providerId="ADAL" clId="{79893B19-24CC-49FC-8714-7D5B7B191946}" dt="2021-09-15T19:26:31.293" v="979" actId="14100"/>
          <ac:spMkLst>
            <pc:docMk/>
            <pc:sldMk cId="3604370451" sldId="2141411909"/>
            <ac:spMk id="109" creationId="{F4011F95-6CD4-4BDD-8DF6-749336FA66EB}"/>
          </ac:spMkLst>
        </pc:spChg>
        <pc:spChg chg="add mod">
          <ac:chgData name="Dussadee Royal" userId="51beead8-6fa0-4b98-aeba-37044af35e17" providerId="ADAL" clId="{79893B19-24CC-49FC-8714-7D5B7B191946}" dt="2021-09-15T19:26:35.486" v="980" actId="571"/>
          <ac:spMkLst>
            <pc:docMk/>
            <pc:sldMk cId="3604370451" sldId="2141411909"/>
            <ac:spMk id="110" creationId="{6968A356-24E3-451B-B065-818F92FD93AD}"/>
          </ac:spMkLst>
        </pc:spChg>
        <pc:spChg chg="add mod">
          <ac:chgData name="Dussadee Royal" userId="51beead8-6fa0-4b98-aeba-37044af35e17" providerId="ADAL" clId="{79893B19-24CC-49FC-8714-7D5B7B191946}" dt="2021-09-15T19:26:37.696" v="981" actId="571"/>
          <ac:spMkLst>
            <pc:docMk/>
            <pc:sldMk cId="3604370451" sldId="2141411909"/>
            <ac:spMk id="111" creationId="{06C4AE3F-611E-4025-9BE7-B854280AF8F1}"/>
          </ac:spMkLst>
        </pc:spChg>
        <pc:spChg chg="add mod">
          <ac:chgData name="Dussadee Royal" userId="51beead8-6fa0-4b98-aeba-37044af35e17" providerId="ADAL" clId="{79893B19-24CC-49FC-8714-7D5B7B191946}" dt="2021-09-15T19:26:48.872" v="984" actId="1076"/>
          <ac:spMkLst>
            <pc:docMk/>
            <pc:sldMk cId="3604370451" sldId="2141411909"/>
            <ac:spMk id="112" creationId="{EF693279-8102-4988-8986-B305E25E3E45}"/>
          </ac:spMkLst>
        </pc:spChg>
        <pc:spChg chg="add mod">
          <ac:chgData name="Dussadee Royal" userId="51beead8-6fa0-4b98-aeba-37044af35e17" providerId="ADAL" clId="{79893B19-24CC-49FC-8714-7D5B7B191946}" dt="2021-09-15T19:26:50.977" v="985" actId="571"/>
          <ac:spMkLst>
            <pc:docMk/>
            <pc:sldMk cId="3604370451" sldId="2141411909"/>
            <ac:spMk id="113" creationId="{9AA4DD75-E0A1-4DB3-9079-D1B4C0B1E31F}"/>
          </ac:spMkLst>
        </pc:spChg>
        <pc:spChg chg="add mod">
          <ac:chgData name="Dussadee Royal" userId="51beead8-6fa0-4b98-aeba-37044af35e17" providerId="ADAL" clId="{79893B19-24CC-49FC-8714-7D5B7B191946}" dt="2021-09-15T19:26:53.055" v="986" actId="571"/>
          <ac:spMkLst>
            <pc:docMk/>
            <pc:sldMk cId="3604370451" sldId="2141411909"/>
            <ac:spMk id="114" creationId="{6A123CA8-3D75-4D97-BD11-074DFEBC65AC}"/>
          </ac:spMkLst>
        </pc:spChg>
        <pc:spChg chg="add mod">
          <ac:chgData name="Dussadee Royal" userId="51beead8-6fa0-4b98-aeba-37044af35e17" providerId="ADAL" clId="{79893B19-24CC-49FC-8714-7D5B7B191946}" dt="2021-09-15T19:26:59.636" v="988" actId="14100"/>
          <ac:spMkLst>
            <pc:docMk/>
            <pc:sldMk cId="3604370451" sldId="2141411909"/>
            <ac:spMk id="115" creationId="{44B5474C-05EB-42ED-B686-36901BC60E68}"/>
          </ac:spMkLst>
        </pc:spChg>
        <pc:spChg chg="add mod">
          <ac:chgData name="Dussadee Royal" userId="51beead8-6fa0-4b98-aeba-37044af35e17" providerId="ADAL" clId="{79893B19-24CC-49FC-8714-7D5B7B191946}" dt="2021-09-15T19:27:03.658" v="990" actId="14100"/>
          <ac:spMkLst>
            <pc:docMk/>
            <pc:sldMk cId="3604370451" sldId="2141411909"/>
            <ac:spMk id="116" creationId="{C63DFE2A-B048-45DB-A5AF-122E7767C214}"/>
          </ac:spMkLst>
        </pc:spChg>
        <pc:spChg chg="add mod">
          <ac:chgData name="Dussadee Royal" userId="51beead8-6fa0-4b98-aeba-37044af35e17" providerId="ADAL" clId="{79893B19-24CC-49FC-8714-7D5B7B191946}" dt="2021-09-15T19:27:10.880" v="992" actId="14100"/>
          <ac:spMkLst>
            <pc:docMk/>
            <pc:sldMk cId="3604370451" sldId="2141411909"/>
            <ac:spMk id="117" creationId="{71FA2197-26AD-44F7-A1B8-0DDC523F0764}"/>
          </ac:spMkLst>
        </pc:spChg>
        <pc:spChg chg="add mod">
          <ac:chgData name="Dussadee Royal" userId="51beead8-6fa0-4b98-aeba-37044af35e17" providerId="ADAL" clId="{79893B19-24CC-49FC-8714-7D5B7B191946}" dt="2021-09-15T19:27:20.872" v="997" actId="1037"/>
          <ac:spMkLst>
            <pc:docMk/>
            <pc:sldMk cId="3604370451" sldId="2141411909"/>
            <ac:spMk id="118" creationId="{9EF1FF92-91CA-4ADF-B31F-3996719C7573}"/>
          </ac:spMkLst>
        </pc:spChg>
        <pc:spChg chg="add mod">
          <ac:chgData name="Dussadee Royal" userId="51beead8-6fa0-4b98-aeba-37044af35e17" providerId="ADAL" clId="{79893B19-24CC-49FC-8714-7D5B7B191946}" dt="2021-09-15T19:27:19.467" v="996" actId="14100"/>
          <ac:spMkLst>
            <pc:docMk/>
            <pc:sldMk cId="3604370451" sldId="2141411909"/>
            <ac:spMk id="119" creationId="{AA1D3A84-E68A-4A4A-9523-E27D361C2186}"/>
          </ac:spMkLst>
        </pc:spChg>
        <pc:spChg chg="add mod">
          <ac:chgData name="Dussadee Royal" userId="51beead8-6fa0-4b98-aeba-37044af35e17" providerId="ADAL" clId="{79893B19-24CC-49FC-8714-7D5B7B191946}" dt="2021-09-15T19:27:34.709" v="1004" actId="1037"/>
          <ac:spMkLst>
            <pc:docMk/>
            <pc:sldMk cId="3604370451" sldId="2141411909"/>
            <ac:spMk id="120" creationId="{A97A6763-DD58-46FE-A772-641D0040C32D}"/>
          </ac:spMkLst>
        </pc:spChg>
        <pc:spChg chg="add mod">
          <ac:chgData name="Dussadee Royal" userId="51beead8-6fa0-4b98-aeba-37044af35e17" providerId="ADAL" clId="{79893B19-24CC-49FC-8714-7D5B7B191946}" dt="2021-09-15T19:27:32.578" v="1001" actId="14100"/>
          <ac:spMkLst>
            <pc:docMk/>
            <pc:sldMk cId="3604370451" sldId="2141411909"/>
            <ac:spMk id="121" creationId="{D04CEE36-1AE3-4915-9AAD-AA8A2200B30F}"/>
          </ac:spMkLst>
        </pc:spChg>
        <pc:spChg chg="add mod">
          <ac:chgData name="Dussadee Royal" userId="51beead8-6fa0-4b98-aeba-37044af35e17" providerId="ADAL" clId="{79893B19-24CC-49FC-8714-7D5B7B191946}" dt="2021-09-15T19:27:46.650" v="1007" actId="1076"/>
          <ac:spMkLst>
            <pc:docMk/>
            <pc:sldMk cId="3604370451" sldId="2141411909"/>
            <ac:spMk id="122" creationId="{A010F726-BF81-42C7-9C42-EB4597D739D6}"/>
          </ac:spMkLst>
        </pc:spChg>
        <pc:spChg chg="add mod">
          <ac:chgData name="Dussadee Royal" userId="51beead8-6fa0-4b98-aeba-37044af35e17" providerId="ADAL" clId="{79893B19-24CC-49FC-8714-7D5B7B191946}" dt="2021-09-15T19:27:52.597" v="1009" actId="14100"/>
          <ac:spMkLst>
            <pc:docMk/>
            <pc:sldMk cId="3604370451" sldId="2141411909"/>
            <ac:spMk id="123" creationId="{171B3239-0796-44CB-AA6D-212394E8C736}"/>
          </ac:spMkLst>
        </pc:spChg>
        <pc:spChg chg="add mod">
          <ac:chgData name="Dussadee Royal" userId="51beead8-6fa0-4b98-aeba-37044af35e17" providerId="ADAL" clId="{79893B19-24CC-49FC-8714-7D5B7B191946}" dt="2021-09-15T19:27:55.900" v="1011" actId="14100"/>
          <ac:spMkLst>
            <pc:docMk/>
            <pc:sldMk cId="3604370451" sldId="2141411909"/>
            <ac:spMk id="124" creationId="{B9D81DEB-37B7-4FA6-B04F-2A7E4DF8DF39}"/>
          </ac:spMkLst>
        </pc:spChg>
        <pc:spChg chg="add mod">
          <ac:chgData name="Dussadee Royal" userId="51beead8-6fa0-4b98-aeba-37044af35e17" providerId="ADAL" clId="{79893B19-24CC-49FC-8714-7D5B7B191946}" dt="2021-09-15T19:27:59.650" v="1013" actId="14100"/>
          <ac:spMkLst>
            <pc:docMk/>
            <pc:sldMk cId="3604370451" sldId="2141411909"/>
            <ac:spMk id="125" creationId="{193E15D5-5201-4248-B6EB-883C0CEF38B9}"/>
          </ac:spMkLst>
        </pc:spChg>
        <pc:spChg chg="add mod">
          <ac:chgData name="Dussadee Royal" userId="51beead8-6fa0-4b98-aeba-37044af35e17" providerId="ADAL" clId="{79893B19-24CC-49FC-8714-7D5B7B191946}" dt="2021-09-15T19:28:12.376" v="1016" actId="1076"/>
          <ac:spMkLst>
            <pc:docMk/>
            <pc:sldMk cId="3604370451" sldId="2141411909"/>
            <ac:spMk id="126" creationId="{F47CC46E-8912-41E8-A85C-770763982770}"/>
          </ac:spMkLst>
        </pc:spChg>
        <pc:spChg chg="add mod">
          <ac:chgData name="Dussadee Royal" userId="51beead8-6fa0-4b98-aeba-37044af35e17" providerId="ADAL" clId="{79893B19-24CC-49FC-8714-7D5B7B191946}" dt="2021-09-15T19:28:19.915" v="1019" actId="1076"/>
          <ac:spMkLst>
            <pc:docMk/>
            <pc:sldMk cId="3604370451" sldId="2141411909"/>
            <ac:spMk id="127" creationId="{F2393C50-13BE-45FC-8580-B98D2951B5A8}"/>
          </ac:spMkLst>
        </pc:spChg>
        <pc:spChg chg="add mod">
          <ac:chgData name="Dussadee Royal" userId="51beead8-6fa0-4b98-aeba-37044af35e17" providerId="ADAL" clId="{79893B19-24CC-49FC-8714-7D5B7B191946}" dt="2021-09-15T19:28:23.722" v="1024" actId="1038"/>
          <ac:spMkLst>
            <pc:docMk/>
            <pc:sldMk cId="3604370451" sldId="2141411909"/>
            <ac:spMk id="128" creationId="{2E31CAB5-13D7-4A38-95C8-97D223A554F5}"/>
          </ac:spMkLst>
        </pc:spChg>
        <pc:spChg chg="add mod">
          <ac:chgData name="Dussadee Royal" userId="51beead8-6fa0-4b98-aeba-37044af35e17" providerId="ADAL" clId="{79893B19-24CC-49FC-8714-7D5B7B191946}" dt="2021-09-15T19:28:34.158" v="1026" actId="14100"/>
          <ac:spMkLst>
            <pc:docMk/>
            <pc:sldMk cId="3604370451" sldId="2141411909"/>
            <ac:spMk id="129" creationId="{77F1599B-00B0-4CD8-82C3-08617B6C35BD}"/>
          </ac:spMkLst>
        </pc:spChg>
        <pc:spChg chg="add mod">
          <ac:chgData name="Dussadee Royal" userId="51beead8-6fa0-4b98-aeba-37044af35e17" providerId="ADAL" clId="{79893B19-24CC-49FC-8714-7D5B7B191946}" dt="2021-09-15T19:28:39.359" v="1028" actId="14100"/>
          <ac:spMkLst>
            <pc:docMk/>
            <pc:sldMk cId="3604370451" sldId="2141411909"/>
            <ac:spMk id="130" creationId="{1BEF7003-42E3-4791-A8A7-DD3A790AEA52}"/>
          </ac:spMkLst>
        </pc:spChg>
        <pc:spChg chg="add mod">
          <ac:chgData name="Dussadee Royal" userId="51beead8-6fa0-4b98-aeba-37044af35e17" providerId="ADAL" clId="{79893B19-24CC-49FC-8714-7D5B7B191946}" dt="2021-09-15T19:28:43.212" v="1030" actId="14100"/>
          <ac:spMkLst>
            <pc:docMk/>
            <pc:sldMk cId="3604370451" sldId="2141411909"/>
            <ac:spMk id="131" creationId="{818835F7-CCE5-4821-92E2-42E4E4EA7A5B}"/>
          </ac:spMkLst>
        </pc:spChg>
        <pc:spChg chg="add mod">
          <ac:chgData name="Dussadee Royal" userId="51beead8-6fa0-4b98-aeba-37044af35e17" providerId="ADAL" clId="{79893B19-24CC-49FC-8714-7D5B7B191946}" dt="2021-09-15T19:28:49.101" v="1032" actId="14100"/>
          <ac:spMkLst>
            <pc:docMk/>
            <pc:sldMk cId="3604370451" sldId="2141411909"/>
            <ac:spMk id="132" creationId="{545AC1FE-03DD-4152-9187-D2F1D9E550DE}"/>
          </ac:spMkLst>
        </pc:spChg>
        <pc:spChg chg="add mod">
          <ac:chgData name="Dussadee Royal" userId="51beead8-6fa0-4b98-aeba-37044af35e17" providerId="ADAL" clId="{79893B19-24CC-49FC-8714-7D5B7B191946}" dt="2021-09-15T19:28:56.967" v="1036" actId="14100"/>
          <ac:spMkLst>
            <pc:docMk/>
            <pc:sldMk cId="3604370451" sldId="2141411909"/>
            <ac:spMk id="133" creationId="{88D0483F-0610-4FA4-AAE0-A0453ED597B6}"/>
          </ac:spMkLst>
        </pc:spChg>
        <pc:spChg chg="add mod">
          <ac:chgData name="Dussadee Royal" userId="51beead8-6fa0-4b98-aeba-37044af35e17" providerId="ADAL" clId="{79893B19-24CC-49FC-8714-7D5B7B191946}" dt="2021-09-15T19:29:01.562" v="1038" actId="14100"/>
          <ac:spMkLst>
            <pc:docMk/>
            <pc:sldMk cId="3604370451" sldId="2141411909"/>
            <ac:spMk id="134" creationId="{C2A2259E-653D-4FFC-ABC0-F532621ADC37}"/>
          </ac:spMkLst>
        </pc:spChg>
        <pc:spChg chg="add mod">
          <ac:chgData name="Dussadee Royal" userId="51beead8-6fa0-4b98-aeba-37044af35e17" providerId="ADAL" clId="{79893B19-24CC-49FC-8714-7D5B7B191946}" dt="2021-09-15T19:29:05.978" v="1040" actId="14100"/>
          <ac:spMkLst>
            <pc:docMk/>
            <pc:sldMk cId="3604370451" sldId="2141411909"/>
            <ac:spMk id="135" creationId="{F523C7FE-6AE5-41EF-A6B6-12FEBE91E203}"/>
          </ac:spMkLst>
        </pc:spChg>
        <pc:spChg chg="add mod">
          <ac:chgData name="Dussadee Royal" userId="51beead8-6fa0-4b98-aeba-37044af35e17" providerId="ADAL" clId="{79893B19-24CC-49FC-8714-7D5B7B191946}" dt="2021-09-15T19:29:10.977" v="1043" actId="1076"/>
          <ac:spMkLst>
            <pc:docMk/>
            <pc:sldMk cId="3604370451" sldId="2141411909"/>
            <ac:spMk id="136" creationId="{4C44E1D5-72A0-4FE4-A209-BDE80DDA2106}"/>
          </ac:spMkLst>
        </pc:spChg>
        <pc:spChg chg="add mod">
          <ac:chgData name="Dussadee Royal" userId="51beead8-6fa0-4b98-aeba-37044af35e17" providerId="ADAL" clId="{79893B19-24CC-49FC-8714-7D5B7B191946}" dt="2021-09-15T19:29:14.769" v="1045" actId="14100"/>
          <ac:spMkLst>
            <pc:docMk/>
            <pc:sldMk cId="3604370451" sldId="2141411909"/>
            <ac:spMk id="137" creationId="{D82DA101-8D43-4300-9FCA-714C96F392A4}"/>
          </ac:spMkLst>
        </pc:spChg>
        <pc:spChg chg="add mod">
          <ac:chgData name="Dussadee Royal" userId="51beead8-6fa0-4b98-aeba-37044af35e17" providerId="ADAL" clId="{79893B19-24CC-49FC-8714-7D5B7B191946}" dt="2021-09-15T19:29:24.866" v="1049" actId="14100"/>
          <ac:spMkLst>
            <pc:docMk/>
            <pc:sldMk cId="3604370451" sldId="2141411909"/>
            <ac:spMk id="138" creationId="{8F85E026-3CCB-4E79-B22B-CB7FC4AF77C1}"/>
          </ac:spMkLst>
        </pc:spChg>
        <pc:spChg chg="add mod">
          <ac:chgData name="Dussadee Royal" userId="51beead8-6fa0-4b98-aeba-37044af35e17" providerId="ADAL" clId="{79893B19-24CC-49FC-8714-7D5B7B191946}" dt="2021-09-15T19:29:37.261" v="1055" actId="1076"/>
          <ac:spMkLst>
            <pc:docMk/>
            <pc:sldMk cId="3604370451" sldId="2141411909"/>
            <ac:spMk id="139" creationId="{A407DF20-A925-46EF-827C-95B46ECC35ED}"/>
          </ac:spMkLst>
        </pc:spChg>
        <pc:spChg chg="add mod">
          <ac:chgData name="Dussadee Royal" userId="51beead8-6fa0-4b98-aeba-37044af35e17" providerId="ADAL" clId="{79893B19-24CC-49FC-8714-7D5B7B191946}" dt="2021-09-15T19:29:34.275" v="1053" actId="14100"/>
          <ac:spMkLst>
            <pc:docMk/>
            <pc:sldMk cId="3604370451" sldId="2141411909"/>
            <ac:spMk id="140" creationId="{A8FA8B47-7791-4E1B-872D-0D370BDD183D}"/>
          </ac:spMkLst>
        </pc:spChg>
        <pc:spChg chg="add mod">
          <ac:chgData name="Dussadee Royal" userId="51beead8-6fa0-4b98-aeba-37044af35e17" providerId="ADAL" clId="{79893B19-24CC-49FC-8714-7D5B7B191946}" dt="2021-09-15T19:29:42.620" v="1057" actId="14100"/>
          <ac:spMkLst>
            <pc:docMk/>
            <pc:sldMk cId="3604370451" sldId="2141411909"/>
            <ac:spMk id="141" creationId="{37341111-E9E1-49DF-96DC-AD2534660297}"/>
          </ac:spMkLst>
        </pc:spChg>
        <pc:spChg chg="add mod">
          <ac:chgData name="Dussadee Royal" userId="51beead8-6fa0-4b98-aeba-37044af35e17" providerId="ADAL" clId="{79893B19-24CC-49FC-8714-7D5B7B191946}" dt="2021-09-15T19:29:49.517" v="1059" actId="14100"/>
          <ac:spMkLst>
            <pc:docMk/>
            <pc:sldMk cId="3604370451" sldId="2141411909"/>
            <ac:spMk id="142" creationId="{C2E8FF3F-D1F7-49E2-915F-61F516E3D455}"/>
          </ac:spMkLst>
        </pc:spChg>
        <pc:spChg chg="add mod">
          <ac:chgData name="Dussadee Royal" userId="51beead8-6fa0-4b98-aeba-37044af35e17" providerId="ADAL" clId="{79893B19-24CC-49FC-8714-7D5B7B191946}" dt="2021-09-15T19:29:53.325" v="1060" actId="571"/>
          <ac:spMkLst>
            <pc:docMk/>
            <pc:sldMk cId="3604370451" sldId="2141411909"/>
            <ac:spMk id="143" creationId="{B5A538DC-6F5F-49B8-B95C-A13D3803DB05}"/>
          </ac:spMkLst>
        </pc:spChg>
        <pc:spChg chg="add mod">
          <ac:chgData name="Dussadee Royal" userId="51beead8-6fa0-4b98-aeba-37044af35e17" providerId="ADAL" clId="{79893B19-24CC-49FC-8714-7D5B7B191946}" dt="2021-09-15T19:29:59.815" v="1062" actId="14100"/>
          <ac:spMkLst>
            <pc:docMk/>
            <pc:sldMk cId="3604370451" sldId="2141411909"/>
            <ac:spMk id="144" creationId="{237F0B03-1085-4F7C-8C61-4CCC18B46F72}"/>
          </ac:spMkLst>
        </pc:spChg>
        <pc:spChg chg="add mod">
          <ac:chgData name="Dussadee Royal" userId="51beead8-6fa0-4b98-aeba-37044af35e17" providerId="ADAL" clId="{79893B19-24CC-49FC-8714-7D5B7B191946}" dt="2021-09-15T19:30:04.778" v="1064" actId="14100"/>
          <ac:spMkLst>
            <pc:docMk/>
            <pc:sldMk cId="3604370451" sldId="2141411909"/>
            <ac:spMk id="145" creationId="{9DC40BBB-88C7-4A3D-AE83-102D7F82D1AC}"/>
          </ac:spMkLst>
        </pc:spChg>
        <pc:spChg chg="add mod">
          <ac:chgData name="Dussadee Royal" userId="51beead8-6fa0-4b98-aeba-37044af35e17" providerId="ADAL" clId="{79893B19-24CC-49FC-8714-7D5B7B191946}" dt="2021-09-15T19:30:07.208" v="1065" actId="571"/>
          <ac:spMkLst>
            <pc:docMk/>
            <pc:sldMk cId="3604370451" sldId="2141411909"/>
            <ac:spMk id="146" creationId="{111EC512-9093-4BFB-B504-BE86A64A0AE6}"/>
          </ac:spMkLst>
        </pc:spChg>
        <pc:spChg chg="add mod">
          <ac:chgData name="Dussadee Royal" userId="51beead8-6fa0-4b98-aeba-37044af35e17" providerId="ADAL" clId="{79893B19-24CC-49FC-8714-7D5B7B191946}" dt="2021-09-15T19:30:15.316" v="1067" actId="14100"/>
          <ac:spMkLst>
            <pc:docMk/>
            <pc:sldMk cId="3604370451" sldId="2141411909"/>
            <ac:spMk id="147" creationId="{35F98B5C-FA7E-433A-8452-C2A488D5CD7A}"/>
          </ac:spMkLst>
        </pc:spChg>
        <pc:spChg chg="add mod">
          <ac:chgData name="Dussadee Royal" userId="51beead8-6fa0-4b98-aeba-37044af35e17" providerId="ADAL" clId="{79893B19-24CC-49FC-8714-7D5B7B191946}" dt="2021-09-15T19:30:20.059" v="1069" actId="14100"/>
          <ac:spMkLst>
            <pc:docMk/>
            <pc:sldMk cId="3604370451" sldId="2141411909"/>
            <ac:spMk id="148" creationId="{414E5E52-D2B9-4769-8367-34A2114F5D87}"/>
          </ac:spMkLst>
        </pc:spChg>
        <pc:spChg chg="add mod">
          <ac:chgData name="Dussadee Royal" userId="51beead8-6fa0-4b98-aeba-37044af35e17" providerId="ADAL" clId="{79893B19-24CC-49FC-8714-7D5B7B191946}" dt="2021-09-15T19:30:26.892" v="1071" actId="14100"/>
          <ac:spMkLst>
            <pc:docMk/>
            <pc:sldMk cId="3604370451" sldId="2141411909"/>
            <ac:spMk id="149" creationId="{79FDB1CB-6C57-4D76-8CBD-A3C448967959}"/>
          </ac:spMkLst>
        </pc:spChg>
        <pc:spChg chg="add mod">
          <ac:chgData name="Dussadee Royal" userId="51beead8-6fa0-4b98-aeba-37044af35e17" providerId="ADAL" clId="{79893B19-24CC-49FC-8714-7D5B7B191946}" dt="2021-09-15T19:30:36.484" v="1074" actId="14100"/>
          <ac:spMkLst>
            <pc:docMk/>
            <pc:sldMk cId="3604370451" sldId="2141411909"/>
            <ac:spMk id="150" creationId="{1EC612E0-1627-41BF-84BE-E40F872F2AE4}"/>
          </ac:spMkLst>
        </pc:spChg>
        <pc:spChg chg="add mod">
          <ac:chgData name="Dussadee Royal" userId="51beead8-6fa0-4b98-aeba-37044af35e17" providerId="ADAL" clId="{79893B19-24CC-49FC-8714-7D5B7B191946}" dt="2021-09-15T19:30:44.328" v="1076" actId="14100"/>
          <ac:spMkLst>
            <pc:docMk/>
            <pc:sldMk cId="3604370451" sldId="2141411909"/>
            <ac:spMk id="151" creationId="{5682B0C5-FEB4-4E30-A282-18DA0112B1ED}"/>
          </ac:spMkLst>
        </pc:spChg>
        <pc:spChg chg="add mod">
          <ac:chgData name="Dussadee Royal" userId="51beead8-6fa0-4b98-aeba-37044af35e17" providerId="ADAL" clId="{79893B19-24CC-49FC-8714-7D5B7B191946}" dt="2021-09-15T19:30:55.197" v="1078" actId="14100"/>
          <ac:spMkLst>
            <pc:docMk/>
            <pc:sldMk cId="3604370451" sldId="2141411909"/>
            <ac:spMk id="152" creationId="{EF5B1B69-B694-48CE-9891-0D8D4AFD3717}"/>
          </ac:spMkLst>
        </pc:spChg>
        <pc:spChg chg="add mod">
          <ac:chgData name="Dussadee Royal" userId="51beead8-6fa0-4b98-aeba-37044af35e17" providerId="ADAL" clId="{79893B19-24CC-49FC-8714-7D5B7B191946}" dt="2021-09-15T19:31:00.104" v="1080" actId="14100"/>
          <ac:spMkLst>
            <pc:docMk/>
            <pc:sldMk cId="3604370451" sldId="2141411909"/>
            <ac:spMk id="153" creationId="{B44B069F-492E-437E-A0B8-58E87E394227}"/>
          </ac:spMkLst>
        </pc:spChg>
        <pc:spChg chg="add mod">
          <ac:chgData name="Dussadee Royal" userId="51beead8-6fa0-4b98-aeba-37044af35e17" providerId="ADAL" clId="{79893B19-24CC-49FC-8714-7D5B7B191946}" dt="2021-09-15T19:31:06.798" v="1082" actId="14100"/>
          <ac:spMkLst>
            <pc:docMk/>
            <pc:sldMk cId="3604370451" sldId="2141411909"/>
            <ac:spMk id="154" creationId="{EE4FDE14-55BC-4E6A-B293-4020E05AB752}"/>
          </ac:spMkLst>
        </pc:spChg>
        <pc:spChg chg="add mod">
          <ac:chgData name="Dussadee Royal" userId="51beead8-6fa0-4b98-aeba-37044af35e17" providerId="ADAL" clId="{79893B19-24CC-49FC-8714-7D5B7B191946}" dt="2021-09-15T19:31:11.762" v="1084" actId="14100"/>
          <ac:spMkLst>
            <pc:docMk/>
            <pc:sldMk cId="3604370451" sldId="2141411909"/>
            <ac:spMk id="155" creationId="{9279EEED-5BCA-42F7-93F8-518A031BE1B1}"/>
          </ac:spMkLst>
        </pc:spChg>
        <pc:spChg chg="add mod">
          <ac:chgData name="Dussadee Royal" userId="51beead8-6fa0-4b98-aeba-37044af35e17" providerId="ADAL" clId="{79893B19-24CC-49FC-8714-7D5B7B191946}" dt="2021-09-15T19:31:18.039" v="1088" actId="1038"/>
          <ac:spMkLst>
            <pc:docMk/>
            <pc:sldMk cId="3604370451" sldId="2141411909"/>
            <ac:spMk id="156" creationId="{9E8A09EF-0BA7-4B02-8201-BA193F6E01CA}"/>
          </ac:spMkLst>
        </pc:spChg>
        <pc:spChg chg="add mod">
          <ac:chgData name="Dussadee Royal" userId="51beead8-6fa0-4b98-aeba-37044af35e17" providerId="ADAL" clId="{79893B19-24CC-49FC-8714-7D5B7B191946}" dt="2021-09-15T19:31:31.871" v="1096" actId="1037"/>
          <ac:spMkLst>
            <pc:docMk/>
            <pc:sldMk cId="3604370451" sldId="2141411909"/>
            <ac:spMk id="157" creationId="{85041CEC-E87F-4134-B250-619504CCEB82}"/>
          </ac:spMkLst>
        </pc:spChg>
        <pc:spChg chg="add mod">
          <ac:chgData name="Dussadee Royal" userId="51beead8-6fa0-4b98-aeba-37044af35e17" providerId="ADAL" clId="{79893B19-24CC-49FC-8714-7D5B7B191946}" dt="2021-09-15T19:31:29.326" v="1092" actId="14100"/>
          <ac:spMkLst>
            <pc:docMk/>
            <pc:sldMk cId="3604370451" sldId="2141411909"/>
            <ac:spMk id="158" creationId="{62743FDF-A2D3-467A-82FF-3B8BE7ADAEEB}"/>
          </ac:spMkLst>
        </pc:spChg>
        <pc:spChg chg="add mod">
          <ac:chgData name="Dussadee Royal" userId="51beead8-6fa0-4b98-aeba-37044af35e17" providerId="ADAL" clId="{79893B19-24CC-49FC-8714-7D5B7B191946}" dt="2021-09-15T19:31:55.373" v="1104" actId="1076"/>
          <ac:spMkLst>
            <pc:docMk/>
            <pc:sldMk cId="3604370451" sldId="2141411909"/>
            <ac:spMk id="159" creationId="{64814527-F345-4176-A630-BD7F591E5E8F}"/>
          </ac:spMkLst>
        </pc:spChg>
        <pc:spChg chg="add mod">
          <ac:chgData name="Dussadee Royal" userId="51beead8-6fa0-4b98-aeba-37044af35e17" providerId="ADAL" clId="{79893B19-24CC-49FC-8714-7D5B7B191946}" dt="2021-09-15T19:31:56.800" v="1105" actId="1076"/>
          <ac:spMkLst>
            <pc:docMk/>
            <pc:sldMk cId="3604370451" sldId="2141411909"/>
            <ac:spMk id="160" creationId="{7277B6BC-7754-4869-98CF-9860BDB6FC65}"/>
          </ac:spMkLst>
        </pc:spChg>
        <pc:spChg chg="add mod">
          <ac:chgData name="Dussadee Royal" userId="51beead8-6fa0-4b98-aeba-37044af35e17" providerId="ADAL" clId="{79893B19-24CC-49FC-8714-7D5B7B191946}" dt="2021-09-15T19:31:58.122" v="1106" actId="1076"/>
          <ac:spMkLst>
            <pc:docMk/>
            <pc:sldMk cId="3604370451" sldId="2141411909"/>
            <ac:spMk id="161" creationId="{EF776E8A-26E9-4BF7-9D94-2ED7F8E09B76}"/>
          </ac:spMkLst>
        </pc:spChg>
        <pc:spChg chg="add mod">
          <ac:chgData name="Dussadee Royal" userId="51beead8-6fa0-4b98-aeba-37044af35e17" providerId="ADAL" clId="{79893B19-24CC-49FC-8714-7D5B7B191946}" dt="2021-09-15T19:32:02.834" v="1108" actId="14100"/>
          <ac:spMkLst>
            <pc:docMk/>
            <pc:sldMk cId="3604370451" sldId="2141411909"/>
            <ac:spMk id="162" creationId="{16C579F6-F453-43E9-BF6C-0DE6F509A810}"/>
          </ac:spMkLst>
        </pc:spChg>
        <pc:spChg chg="add mod">
          <ac:chgData name="Dussadee Royal" userId="51beead8-6fa0-4b98-aeba-37044af35e17" providerId="ADAL" clId="{79893B19-24CC-49FC-8714-7D5B7B191946}" dt="2021-09-15T19:32:09.853" v="1110" actId="14100"/>
          <ac:spMkLst>
            <pc:docMk/>
            <pc:sldMk cId="3604370451" sldId="2141411909"/>
            <ac:spMk id="163" creationId="{7C3793D7-5E9D-41B4-8D59-00229C301302}"/>
          </ac:spMkLst>
        </pc:spChg>
        <pc:spChg chg="add mod">
          <ac:chgData name="Dussadee Royal" userId="51beead8-6fa0-4b98-aeba-37044af35e17" providerId="ADAL" clId="{79893B19-24CC-49FC-8714-7D5B7B191946}" dt="2021-09-15T19:32:13.151" v="1112" actId="14100"/>
          <ac:spMkLst>
            <pc:docMk/>
            <pc:sldMk cId="3604370451" sldId="2141411909"/>
            <ac:spMk id="164" creationId="{90726343-BE0C-4555-8E02-C5B54BF14C28}"/>
          </ac:spMkLst>
        </pc:spChg>
        <pc:spChg chg="add mod">
          <ac:chgData name="Dussadee Royal" userId="51beead8-6fa0-4b98-aeba-37044af35e17" providerId="ADAL" clId="{79893B19-24CC-49FC-8714-7D5B7B191946}" dt="2021-09-15T19:32:26.570" v="1116" actId="14100"/>
          <ac:spMkLst>
            <pc:docMk/>
            <pc:sldMk cId="3604370451" sldId="2141411909"/>
            <ac:spMk id="165" creationId="{C922B4AD-8F3A-45F3-AFD5-CE352DB2577C}"/>
          </ac:spMkLst>
        </pc:spChg>
        <pc:spChg chg="add mod">
          <ac:chgData name="Dussadee Royal" userId="51beead8-6fa0-4b98-aeba-37044af35e17" providerId="ADAL" clId="{79893B19-24CC-49FC-8714-7D5B7B191946}" dt="2021-09-15T19:32:29.241" v="1117" actId="14100"/>
          <ac:spMkLst>
            <pc:docMk/>
            <pc:sldMk cId="3604370451" sldId="2141411909"/>
            <ac:spMk id="166" creationId="{9BC779F3-5CDC-4303-97B0-805750057859}"/>
          </ac:spMkLst>
        </pc:spChg>
        <pc:spChg chg="add del mod">
          <ac:chgData name="Dussadee Royal" userId="51beead8-6fa0-4b98-aeba-37044af35e17" providerId="ADAL" clId="{79893B19-24CC-49FC-8714-7D5B7B191946}" dt="2021-09-15T19:32:29.980" v="1118" actId="478"/>
          <ac:spMkLst>
            <pc:docMk/>
            <pc:sldMk cId="3604370451" sldId="2141411909"/>
            <ac:spMk id="167" creationId="{C9BAB75C-D065-498C-B1F2-D86F381B4555}"/>
          </ac:spMkLst>
        </pc:spChg>
        <pc:spChg chg="add mod">
          <ac:chgData name="Dussadee Royal" userId="51beead8-6fa0-4b98-aeba-37044af35e17" providerId="ADAL" clId="{79893B19-24CC-49FC-8714-7D5B7B191946}" dt="2021-09-15T19:32:33.305" v="1119" actId="571"/>
          <ac:spMkLst>
            <pc:docMk/>
            <pc:sldMk cId="3604370451" sldId="2141411909"/>
            <ac:spMk id="168" creationId="{4E70FB68-D94F-41BB-B3D3-0BEA6C401283}"/>
          </ac:spMkLst>
        </pc:spChg>
        <pc:spChg chg="add mod">
          <ac:chgData name="Dussadee Royal" userId="51beead8-6fa0-4b98-aeba-37044af35e17" providerId="ADAL" clId="{79893B19-24CC-49FC-8714-7D5B7B191946}" dt="2021-09-15T19:32:40.250" v="1121" actId="14100"/>
          <ac:spMkLst>
            <pc:docMk/>
            <pc:sldMk cId="3604370451" sldId="2141411909"/>
            <ac:spMk id="169" creationId="{153A0C50-AF0A-49E5-94BB-F97234A0E004}"/>
          </ac:spMkLst>
        </pc:spChg>
        <pc:spChg chg="add mod">
          <ac:chgData name="Dussadee Royal" userId="51beead8-6fa0-4b98-aeba-37044af35e17" providerId="ADAL" clId="{79893B19-24CC-49FC-8714-7D5B7B191946}" dt="2021-09-15T19:32:43.650" v="1125" actId="1038"/>
          <ac:spMkLst>
            <pc:docMk/>
            <pc:sldMk cId="3604370451" sldId="2141411909"/>
            <ac:spMk id="170" creationId="{BB891351-2CB7-4705-A5A6-9B46745A7F92}"/>
          </ac:spMkLst>
        </pc:spChg>
        <pc:spChg chg="add mod">
          <ac:chgData name="Dussadee Royal" userId="51beead8-6fa0-4b98-aeba-37044af35e17" providerId="ADAL" clId="{79893B19-24CC-49FC-8714-7D5B7B191946}" dt="2021-09-15T19:32:49.840" v="1127" actId="14100"/>
          <ac:spMkLst>
            <pc:docMk/>
            <pc:sldMk cId="3604370451" sldId="2141411909"/>
            <ac:spMk id="171" creationId="{05955170-D315-4D5D-84F4-35A42B5A7613}"/>
          </ac:spMkLst>
        </pc:spChg>
        <pc:spChg chg="add mod">
          <ac:chgData name="Dussadee Royal" userId="51beead8-6fa0-4b98-aeba-37044af35e17" providerId="ADAL" clId="{79893B19-24CC-49FC-8714-7D5B7B191946}" dt="2021-09-15T19:32:56.178" v="1129" actId="14100"/>
          <ac:spMkLst>
            <pc:docMk/>
            <pc:sldMk cId="3604370451" sldId="2141411909"/>
            <ac:spMk id="172" creationId="{D900083C-4146-4A56-8052-6D219215809A}"/>
          </ac:spMkLst>
        </pc:spChg>
        <pc:spChg chg="add mod">
          <ac:chgData name="Dussadee Royal" userId="51beead8-6fa0-4b98-aeba-37044af35e17" providerId="ADAL" clId="{79893B19-24CC-49FC-8714-7D5B7B191946}" dt="2021-09-15T19:33:03.621" v="1131" actId="14100"/>
          <ac:spMkLst>
            <pc:docMk/>
            <pc:sldMk cId="3604370451" sldId="2141411909"/>
            <ac:spMk id="173" creationId="{CEC1E6CB-2D76-4F6F-844A-10D6CC8BCB83}"/>
          </ac:spMkLst>
        </pc:spChg>
        <pc:spChg chg="add mod">
          <ac:chgData name="Dussadee Royal" userId="51beead8-6fa0-4b98-aeba-37044af35e17" providerId="ADAL" clId="{79893B19-24CC-49FC-8714-7D5B7B191946}" dt="2021-09-15T19:33:08.869" v="1133" actId="14100"/>
          <ac:spMkLst>
            <pc:docMk/>
            <pc:sldMk cId="3604370451" sldId="2141411909"/>
            <ac:spMk id="174" creationId="{CA8DF9A7-F1E0-4200-9214-7E2AC0E087AF}"/>
          </ac:spMkLst>
        </pc:spChg>
        <pc:spChg chg="add mod">
          <ac:chgData name="Dussadee Royal" userId="51beead8-6fa0-4b98-aeba-37044af35e17" providerId="ADAL" clId="{79893B19-24CC-49FC-8714-7D5B7B191946}" dt="2021-09-15T19:33:15.751" v="1135" actId="14100"/>
          <ac:spMkLst>
            <pc:docMk/>
            <pc:sldMk cId="3604370451" sldId="2141411909"/>
            <ac:spMk id="175" creationId="{E4595A76-BA79-45D8-BD57-B60EFEAC57FF}"/>
          </ac:spMkLst>
        </pc:spChg>
        <pc:spChg chg="add mod">
          <ac:chgData name="Dussadee Royal" userId="51beead8-6fa0-4b98-aeba-37044af35e17" providerId="ADAL" clId="{79893B19-24CC-49FC-8714-7D5B7B191946}" dt="2021-09-15T19:33:21.567" v="1137" actId="14100"/>
          <ac:spMkLst>
            <pc:docMk/>
            <pc:sldMk cId="3604370451" sldId="2141411909"/>
            <ac:spMk id="176" creationId="{70136BB3-C032-48B2-8689-C5C42F6164EA}"/>
          </ac:spMkLst>
        </pc:spChg>
        <pc:spChg chg="add mod">
          <ac:chgData name="Dussadee Royal" userId="51beead8-6fa0-4b98-aeba-37044af35e17" providerId="ADAL" clId="{79893B19-24CC-49FC-8714-7D5B7B191946}" dt="2021-09-15T19:33:36.815" v="1147" actId="1037"/>
          <ac:spMkLst>
            <pc:docMk/>
            <pc:sldMk cId="3604370451" sldId="2141411909"/>
            <ac:spMk id="177" creationId="{8941B94F-A547-45B8-95EB-BFB4559A7CDA}"/>
          </ac:spMkLst>
        </pc:spChg>
        <pc:spChg chg="add mod">
          <ac:chgData name="Dussadee Royal" userId="51beead8-6fa0-4b98-aeba-37044af35e17" providerId="ADAL" clId="{79893B19-24CC-49FC-8714-7D5B7B191946}" dt="2021-09-15T19:33:34.035" v="1143" actId="14100"/>
          <ac:spMkLst>
            <pc:docMk/>
            <pc:sldMk cId="3604370451" sldId="2141411909"/>
            <ac:spMk id="178" creationId="{AC768BF9-CAC9-4977-8755-02EF009B4727}"/>
          </ac:spMkLst>
        </pc:spChg>
        <pc:spChg chg="add mod">
          <ac:chgData name="Dussadee Royal" userId="51beead8-6fa0-4b98-aeba-37044af35e17" providerId="ADAL" clId="{79893B19-24CC-49FC-8714-7D5B7B191946}" dt="2021-09-15T19:33:42.111" v="1149" actId="14100"/>
          <ac:spMkLst>
            <pc:docMk/>
            <pc:sldMk cId="3604370451" sldId="2141411909"/>
            <ac:spMk id="179" creationId="{6D966409-30D0-4F83-BC99-0DEC8F1E1144}"/>
          </ac:spMkLst>
        </pc:spChg>
        <pc:spChg chg="add mod">
          <ac:chgData name="Dussadee Royal" userId="51beead8-6fa0-4b98-aeba-37044af35e17" providerId="ADAL" clId="{79893B19-24CC-49FC-8714-7D5B7B191946}" dt="2021-09-15T19:33:47.971" v="1151" actId="14100"/>
          <ac:spMkLst>
            <pc:docMk/>
            <pc:sldMk cId="3604370451" sldId="2141411909"/>
            <ac:spMk id="180" creationId="{8CB2D9AB-5A29-4925-8731-591BB9E96E71}"/>
          </ac:spMkLst>
        </pc:spChg>
        <pc:spChg chg="add mod">
          <ac:chgData name="Dussadee Royal" userId="51beead8-6fa0-4b98-aeba-37044af35e17" providerId="ADAL" clId="{79893B19-24CC-49FC-8714-7D5B7B191946}" dt="2021-09-15T19:33:51.959" v="1153" actId="14100"/>
          <ac:spMkLst>
            <pc:docMk/>
            <pc:sldMk cId="3604370451" sldId="2141411909"/>
            <ac:spMk id="181" creationId="{EC3B98FC-ABE5-48E6-91E0-9A5A9F9182C2}"/>
          </ac:spMkLst>
        </pc:spChg>
        <pc:spChg chg="add mod">
          <ac:chgData name="Dussadee Royal" userId="51beead8-6fa0-4b98-aeba-37044af35e17" providerId="ADAL" clId="{79893B19-24CC-49FC-8714-7D5B7B191946}" dt="2021-09-15T19:33:55.817" v="1155" actId="14100"/>
          <ac:spMkLst>
            <pc:docMk/>
            <pc:sldMk cId="3604370451" sldId="2141411909"/>
            <ac:spMk id="182" creationId="{BB1497B0-9435-4A53-9B88-8B8945FE2EBD}"/>
          </ac:spMkLst>
        </pc:spChg>
        <pc:spChg chg="add mod">
          <ac:chgData name="Dussadee Royal" userId="51beead8-6fa0-4b98-aeba-37044af35e17" providerId="ADAL" clId="{79893B19-24CC-49FC-8714-7D5B7B191946}" dt="2021-09-15T19:34:02.559" v="1157" actId="14100"/>
          <ac:spMkLst>
            <pc:docMk/>
            <pc:sldMk cId="3604370451" sldId="2141411909"/>
            <ac:spMk id="183" creationId="{EF9CA47F-21E5-4AFB-89DB-23E098B9BE81}"/>
          </ac:spMkLst>
        </pc:spChg>
        <pc:spChg chg="add mod">
          <ac:chgData name="Dussadee Royal" userId="51beead8-6fa0-4b98-aeba-37044af35e17" providerId="ADAL" clId="{79893B19-24CC-49FC-8714-7D5B7B191946}" dt="2021-09-15T19:34:18.534" v="1163" actId="1038"/>
          <ac:spMkLst>
            <pc:docMk/>
            <pc:sldMk cId="3604370451" sldId="2141411909"/>
            <ac:spMk id="184" creationId="{8E0C4BD2-2DC4-4DC9-853D-77D6056AEC1D}"/>
          </ac:spMkLst>
        </pc:spChg>
        <pc:spChg chg="add mod">
          <ac:chgData name="Dussadee Royal" userId="51beead8-6fa0-4b98-aeba-37044af35e17" providerId="ADAL" clId="{79893B19-24CC-49FC-8714-7D5B7B191946}" dt="2021-09-15T19:34:24.113" v="1165" actId="14100"/>
          <ac:spMkLst>
            <pc:docMk/>
            <pc:sldMk cId="3604370451" sldId="2141411909"/>
            <ac:spMk id="185" creationId="{4407EB96-5879-4CFB-9796-CD32BBFAACD7}"/>
          </ac:spMkLst>
        </pc:spChg>
        <pc:spChg chg="add mod">
          <ac:chgData name="Dussadee Royal" userId="51beead8-6fa0-4b98-aeba-37044af35e17" providerId="ADAL" clId="{79893B19-24CC-49FC-8714-7D5B7B191946}" dt="2021-09-15T19:34:28.839" v="1167" actId="14100"/>
          <ac:spMkLst>
            <pc:docMk/>
            <pc:sldMk cId="3604370451" sldId="2141411909"/>
            <ac:spMk id="186" creationId="{2EC0968F-BBB5-42B5-877D-6C2EFD756636}"/>
          </ac:spMkLst>
        </pc:spChg>
        <pc:spChg chg="add mod">
          <ac:chgData name="Dussadee Royal" userId="51beead8-6fa0-4b98-aeba-37044af35e17" providerId="ADAL" clId="{79893B19-24CC-49FC-8714-7D5B7B191946}" dt="2021-09-15T19:34:36.856" v="1169" actId="14100"/>
          <ac:spMkLst>
            <pc:docMk/>
            <pc:sldMk cId="3604370451" sldId="2141411909"/>
            <ac:spMk id="187" creationId="{D0AC9328-2154-4908-8C04-51DB027979F9}"/>
          </ac:spMkLst>
        </pc:spChg>
        <pc:spChg chg="add mod">
          <ac:chgData name="Dussadee Royal" userId="51beead8-6fa0-4b98-aeba-37044af35e17" providerId="ADAL" clId="{79893B19-24CC-49FC-8714-7D5B7B191946}" dt="2021-09-15T19:34:44.771" v="1171" actId="14100"/>
          <ac:spMkLst>
            <pc:docMk/>
            <pc:sldMk cId="3604370451" sldId="2141411909"/>
            <ac:spMk id="188" creationId="{1D65B93B-131B-4E75-9925-A3F58963C531}"/>
          </ac:spMkLst>
        </pc:spChg>
        <pc:spChg chg="add mod">
          <ac:chgData name="Dussadee Royal" userId="51beead8-6fa0-4b98-aeba-37044af35e17" providerId="ADAL" clId="{79893B19-24CC-49FC-8714-7D5B7B191946}" dt="2021-09-15T19:34:49.733" v="1173" actId="14100"/>
          <ac:spMkLst>
            <pc:docMk/>
            <pc:sldMk cId="3604370451" sldId="2141411909"/>
            <ac:spMk id="189" creationId="{30BCFF9C-82BF-49CD-882A-BF0049C441B1}"/>
          </ac:spMkLst>
        </pc:spChg>
        <pc:spChg chg="add mod">
          <ac:chgData name="Dussadee Royal" userId="51beead8-6fa0-4b98-aeba-37044af35e17" providerId="ADAL" clId="{79893B19-24CC-49FC-8714-7D5B7B191946}" dt="2021-09-15T19:34:54.949" v="1175" actId="14100"/>
          <ac:spMkLst>
            <pc:docMk/>
            <pc:sldMk cId="3604370451" sldId="2141411909"/>
            <ac:spMk id="190" creationId="{C3A2BE2A-42CD-442A-AC90-61B97F4B6F11}"/>
          </ac:spMkLst>
        </pc:spChg>
        <pc:spChg chg="add mod">
          <ac:chgData name="Dussadee Royal" userId="51beead8-6fa0-4b98-aeba-37044af35e17" providerId="ADAL" clId="{79893B19-24CC-49FC-8714-7D5B7B191946}" dt="2021-09-15T19:35:03.683" v="1177" actId="14100"/>
          <ac:spMkLst>
            <pc:docMk/>
            <pc:sldMk cId="3604370451" sldId="2141411909"/>
            <ac:spMk id="191" creationId="{587FA13C-80A6-42A3-8CEC-FFF9C4BB47B0}"/>
          </ac:spMkLst>
        </pc:spChg>
        <pc:spChg chg="add mod">
          <ac:chgData name="Dussadee Royal" userId="51beead8-6fa0-4b98-aeba-37044af35e17" providerId="ADAL" clId="{79893B19-24CC-49FC-8714-7D5B7B191946}" dt="2021-09-15T19:35:09.338" v="1179" actId="14100"/>
          <ac:spMkLst>
            <pc:docMk/>
            <pc:sldMk cId="3604370451" sldId="2141411909"/>
            <ac:spMk id="192" creationId="{63298913-DABC-4733-87DF-CA442C192745}"/>
          </ac:spMkLst>
        </pc:spChg>
        <pc:spChg chg="add mod">
          <ac:chgData name="Dussadee Royal" userId="51beead8-6fa0-4b98-aeba-37044af35e17" providerId="ADAL" clId="{79893B19-24CC-49FC-8714-7D5B7B191946}" dt="2021-09-15T19:35:16.708" v="1181" actId="14100"/>
          <ac:spMkLst>
            <pc:docMk/>
            <pc:sldMk cId="3604370451" sldId="2141411909"/>
            <ac:spMk id="193" creationId="{DE0D4514-3C38-4551-B5D5-22E0DD118B15}"/>
          </ac:spMkLst>
        </pc:spChg>
        <pc:spChg chg="add mod">
          <ac:chgData name="Dussadee Royal" userId="51beead8-6fa0-4b98-aeba-37044af35e17" providerId="ADAL" clId="{79893B19-24CC-49FC-8714-7D5B7B191946}" dt="2021-09-15T19:35:23.145" v="1183" actId="14100"/>
          <ac:spMkLst>
            <pc:docMk/>
            <pc:sldMk cId="3604370451" sldId="2141411909"/>
            <ac:spMk id="194" creationId="{5BAFEDD0-9181-486C-81D6-308A9BF73ED0}"/>
          </ac:spMkLst>
        </pc:spChg>
        <pc:spChg chg="add mod">
          <ac:chgData name="Dussadee Royal" userId="51beead8-6fa0-4b98-aeba-37044af35e17" providerId="ADAL" clId="{79893B19-24CC-49FC-8714-7D5B7B191946}" dt="2021-09-15T19:35:29.020" v="1185" actId="14100"/>
          <ac:spMkLst>
            <pc:docMk/>
            <pc:sldMk cId="3604370451" sldId="2141411909"/>
            <ac:spMk id="195" creationId="{90B72B63-17F9-44A9-A6DA-E0A382B3223B}"/>
          </ac:spMkLst>
        </pc:spChg>
        <pc:spChg chg="add mod">
          <ac:chgData name="Dussadee Royal" userId="51beead8-6fa0-4b98-aeba-37044af35e17" providerId="ADAL" clId="{79893B19-24CC-49FC-8714-7D5B7B191946}" dt="2021-09-15T19:35:33.445" v="1187" actId="207"/>
          <ac:spMkLst>
            <pc:docMk/>
            <pc:sldMk cId="3604370451" sldId="2141411909"/>
            <ac:spMk id="196" creationId="{DEA63DEA-B38F-4ECE-9F0E-52A015284ED6}"/>
          </ac:spMkLst>
        </pc:spChg>
        <pc:spChg chg="add mod">
          <ac:chgData name="Dussadee Royal" userId="51beead8-6fa0-4b98-aeba-37044af35e17" providerId="ADAL" clId="{79893B19-24CC-49FC-8714-7D5B7B191946}" dt="2021-09-15T19:35:38.488" v="1189" actId="207"/>
          <ac:spMkLst>
            <pc:docMk/>
            <pc:sldMk cId="3604370451" sldId="2141411909"/>
            <ac:spMk id="197" creationId="{CF10B5A7-57AB-4ACD-A53A-C5D1454DCEB1}"/>
          </ac:spMkLst>
        </pc:spChg>
        <pc:spChg chg="add mod">
          <ac:chgData name="Dussadee Royal" userId="51beead8-6fa0-4b98-aeba-37044af35e17" providerId="ADAL" clId="{79893B19-24CC-49FC-8714-7D5B7B191946}" dt="2021-09-15T19:35:40.860" v="1190" actId="571"/>
          <ac:spMkLst>
            <pc:docMk/>
            <pc:sldMk cId="3604370451" sldId="2141411909"/>
            <ac:spMk id="198" creationId="{1F62B23C-2440-481F-B283-3D3AF72D7870}"/>
          </ac:spMkLst>
        </pc:spChg>
        <pc:spChg chg="add mod">
          <ac:chgData name="Dussadee Royal" userId="51beead8-6fa0-4b98-aeba-37044af35e17" providerId="ADAL" clId="{79893B19-24CC-49FC-8714-7D5B7B191946}" dt="2021-09-15T19:35:42.947" v="1191" actId="571"/>
          <ac:spMkLst>
            <pc:docMk/>
            <pc:sldMk cId="3604370451" sldId="2141411909"/>
            <ac:spMk id="199" creationId="{DC0BB0A8-DBC9-4051-875B-2D8F3C2E948E}"/>
          </ac:spMkLst>
        </pc:spChg>
        <pc:grpChg chg="add mod">
          <ac:chgData name="Dussadee Royal" userId="51beead8-6fa0-4b98-aeba-37044af35e17" providerId="ADAL" clId="{79893B19-24CC-49FC-8714-7D5B7B191946}" dt="2021-09-15T19:15:38.408" v="741" actId="164"/>
          <ac:grpSpMkLst>
            <pc:docMk/>
            <pc:sldMk cId="3604370451" sldId="2141411909"/>
            <ac:grpSpMk id="4" creationId="{0AEA03AE-6E47-4589-973F-080495C02385}"/>
          </ac:grpSpMkLst>
        </pc:grpChg>
        <pc:grpChg chg="add mod">
          <ac:chgData name="Dussadee Royal" userId="51beead8-6fa0-4b98-aeba-37044af35e17" providerId="ADAL" clId="{79893B19-24CC-49FC-8714-7D5B7B191946}" dt="2021-09-15T19:13:41.767" v="705" actId="1076"/>
          <ac:grpSpMkLst>
            <pc:docMk/>
            <pc:sldMk cId="3604370451" sldId="2141411909"/>
            <ac:grpSpMk id="9" creationId="{AD50599B-7BA2-40B3-B90F-EE16E9A6F13E}"/>
          </ac:grpSpMkLst>
        </pc:grpChg>
        <pc:grpChg chg="add mod">
          <ac:chgData name="Dussadee Royal" userId="51beead8-6fa0-4b98-aeba-37044af35e17" providerId="ADAL" clId="{79893B19-24CC-49FC-8714-7D5B7B191946}" dt="2021-09-15T19:16:42.266" v="758" actId="14100"/>
          <ac:grpSpMkLst>
            <pc:docMk/>
            <pc:sldMk cId="3604370451" sldId="2141411909"/>
            <ac:grpSpMk id="16" creationId="{3E63B873-8BB1-4E33-B7A9-A1B4AC80E5F7}"/>
          </ac:grpSpMkLst>
        </pc:grpChg>
        <pc:picChg chg="mod">
          <ac:chgData name="Dussadee Royal" userId="51beead8-6fa0-4b98-aeba-37044af35e17" providerId="ADAL" clId="{79893B19-24CC-49FC-8714-7D5B7B191946}" dt="2021-09-15T19:35:56.204" v="1195" actId="1076"/>
          <ac:picMkLst>
            <pc:docMk/>
            <pc:sldMk cId="3604370451" sldId="2141411909"/>
            <ac:picMk id="10" creationId="{6606C179-6591-4269-A763-689967B46912}"/>
          </ac:picMkLst>
        </pc:picChg>
        <pc:cxnChg chg="mod">
          <ac:chgData name="Dussadee Royal" userId="51beead8-6fa0-4b98-aeba-37044af35e17" providerId="ADAL" clId="{79893B19-24CC-49FC-8714-7D5B7B191946}" dt="2021-09-15T19:16:29.557" v="750" actId="571"/>
          <ac:cxnSpMkLst>
            <pc:docMk/>
            <pc:sldMk cId="3604370451" sldId="2141411909"/>
            <ac:cxnSpMk id="17" creationId="{A45F6611-B803-4D3D-846A-0E44AD134CED}"/>
          </ac:cxnSpMkLst>
        </pc:cxnChg>
        <pc:cxnChg chg="mod">
          <ac:chgData name="Dussadee Royal" userId="51beead8-6fa0-4b98-aeba-37044af35e17" providerId="ADAL" clId="{79893B19-24CC-49FC-8714-7D5B7B191946}" dt="2021-09-15T19:16:29.557" v="750" actId="571"/>
          <ac:cxnSpMkLst>
            <pc:docMk/>
            <pc:sldMk cId="3604370451" sldId="2141411909"/>
            <ac:cxnSpMk id="18" creationId="{1D05CAEF-36AC-477E-B5C8-92E54FAD2B56}"/>
          </ac:cxnSpMkLst>
        </pc:cxnChg>
        <pc:cxnChg chg="mod">
          <ac:chgData name="Dussadee Royal" userId="51beead8-6fa0-4b98-aeba-37044af35e17" providerId="ADAL" clId="{79893B19-24CC-49FC-8714-7D5B7B191946}" dt="2021-09-15T19:16:29.557" v="750" actId="571"/>
          <ac:cxnSpMkLst>
            <pc:docMk/>
            <pc:sldMk cId="3604370451" sldId="2141411909"/>
            <ac:cxnSpMk id="19" creationId="{29C6731C-375C-4B94-9C65-DF368F133406}"/>
          </ac:cxnSpMkLst>
        </pc:cxnChg>
        <pc:cxnChg chg="mod">
          <ac:chgData name="Dussadee Royal" userId="51beead8-6fa0-4b98-aeba-37044af35e17" providerId="ADAL" clId="{79893B19-24CC-49FC-8714-7D5B7B191946}" dt="2021-09-15T19:16:29.557" v="750" actId="571"/>
          <ac:cxnSpMkLst>
            <pc:docMk/>
            <pc:sldMk cId="3604370451" sldId="2141411909"/>
            <ac:cxnSpMk id="20" creationId="{7DD5B602-05F9-4248-AA5C-ECF3A4EE9703}"/>
          </ac:cxnSpMkLst>
        </pc:cxnChg>
        <pc:cxnChg chg="mod">
          <ac:chgData name="Dussadee Royal" userId="51beead8-6fa0-4b98-aeba-37044af35e17" providerId="ADAL" clId="{79893B19-24CC-49FC-8714-7D5B7B191946}" dt="2021-09-15T19:16:29.557" v="750" actId="571"/>
          <ac:cxnSpMkLst>
            <pc:docMk/>
            <pc:sldMk cId="3604370451" sldId="2141411909"/>
            <ac:cxnSpMk id="21" creationId="{E3E254CD-D5DA-4334-8DC0-BE7896A8A8F1}"/>
          </ac:cxnSpMkLst>
        </pc:cxnChg>
        <pc:cxnChg chg="mod">
          <ac:chgData name="Dussadee Royal" userId="51beead8-6fa0-4b98-aeba-37044af35e17" providerId="ADAL" clId="{79893B19-24CC-49FC-8714-7D5B7B191946}" dt="2021-09-15T19:16:29.557" v="750" actId="571"/>
          <ac:cxnSpMkLst>
            <pc:docMk/>
            <pc:sldMk cId="3604370451" sldId="2141411909"/>
            <ac:cxnSpMk id="22" creationId="{E6A32AE3-572C-415B-A48B-1E3433801D67}"/>
          </ac:cxnSpMkLst>
        </pc:cxnChg>
        <pc:cxnChg chg="mod">
          <ac:chgData name="Dussadee Royal" userId="51beead8-6fa0-4b98-aeba-37044af35e17" providerId="ADAL" clId="{79893B19-24CC-49FC-8714-7D5B7B191946}" dt="2021-09-15T19:16:29.557" v="750" actId="571"/>
          <ac:cxnSpMkLst>
            <pc:docMk/>
            <pc:sldMk cId="3604370451" sldId="2141411909"/>
            <ac:cxnSpMk id="23" creationId="{9BB3510D-5F76-4E95-8EBB-DC9D1FE3EDE5}"/>
          </ac:cxnSpMkLst>
        </pc:cxnChg>
        <pc:cxnChg chg="mod">
          <ac:chgData name="Dussadee Royal" userId="51beead8-6fa0-4b98-aeba-37044af35e17" providerId="ADAL" clId="{79893B19-24CC-49FC-8714-7D5B7B191946}" dt="2021-09-15T19:16:29.557" v="750" actId="571"/>
          <ac:cxnSpMkLst>
            <pc:docMk/>
            <pc:sldMk cId="3604370451" sldId="2141411909"/>
            <ac:cxnSpMk id="24" creationId="{EBB7A407-F51A-42DE-B15D-FF67A2E131B2}"/>
          </ac:cxnSpMkLst>
        </pc:cxnChg>
        <pc:cxnChg chg="add mod">
          <ac:chgData name="Dussadee Royal" userId="51beead8-6fa0-4b98-aeba-37044af35e17" providerId="ADAL" clId="{79893B19-24CC-49FC-8714-7D5B7B191946}" dt="2021-09-15T19:16:29.557" v="750" actId="571"/>
          <ac:cxnSpMkLst>
            <pc:docMk/>
            <pc:sldMk cId="3604370451" sldId="2141411909"/>
            <ac:cxnSpMk id="34" creationId="{B8709749-97EB-457B-8A17-6CDF91FBB73B}"/>
          </ac:cxnSpMkLst>
        </pc:cxnChg>
        <pc:cxnChg chg="add mod">
          <ac:chgData name="Dussadee Royal" userId="51beead8-6fa0-4b98-aeba-37044af35e17" providerId="ADAL" clId="{79893B19-24CC-49FC-8714-7D5B7B191946}" dt="2021-09-15T19:16:29.557" v="750" actId="571"/>
          <ac:cxnSpMkLst>
            <pc:docMk/>
            <pc:sldMk cId="3604370451" sldId="2141411909"/>
            <ac:cxnSpMk id="35" creationId="{57BB62DB-0F97-4C6E-854F-A4AB0BA66FE1}"/>
          </ac:cxnSpMkLst>
        </pc:cxnChg>
        <pc:cxnChg chg="add mod">
          <ac:chgData name="Dussadee Royal" userId="51beead8-6fa0-4b98-aeba-37044af35e17" providerId="ADAL" clId="{79893B19-24CC-49FC-8714-7D5B7B191946}" dt="2021-09-15T19:16:54.207" v="760" actId="1076"/>
          <ac:cxnSpMkLst>
            <pc:docMk/>
            <pc:sldMk cId="3604370451" sldId="2141411909"/>
            <ac:cxnSpMk id="37" creationId="{0680AE34-CC8A-46D2-BAE0-864A3815D3EC}"/>
          </ac:cxnSpMkLst>
        </pc:cxnChg>
        <pc:cxnChg chg="add mod">
          <ac:chgData name="Dussadee Royal" userId="51beead8-6fa0-4b98-aeba-37044af35e17" providerId="ADAL" clId="{79893B19-24CC-49FC-8714-7D5B7B191946}" dt="2021-09-15T19:17:11.230" v="762" actId="14100"/>
          <ac:cxnSpMkLst>
            <pc:docMk/>
            <pc:sldMk cId="3604370451" sldId="2141411909"/>
            <ac:cxnSpMk id="39" creationId="{10BE5D10-6F32-485C-BB0C-55B21DB8F88B}"/>
          </ac:cxnSpMkLst>
        </pc:cxnChg>
        <pc:cxnChg chg="add mod ord">
          <ac:chgData name="Dussadee Royal" userId="51beead8-6fa0-4b98-aeba-37044af35e17" providerId="ADAL" clId="{79893B19-24CC-49FC-8714-7D5B7B191946}" dt="2021-09-15T19:35:50.319" v="1192" actId="166"/>
          <ac:cxnSpMkLst>
            <pc:docMk/>
            <pc:sldMk cId="3604370451" sldId="2141411909"/>
            <ac:cxnSpMk id="41" creationId="{C2D3683E-99E0-46AF-BE3A-A10C468E575A}"/>
          </ac:cxnSpMkLst>
        </pc:cxnChg>
        <pc:cxnChg chg="add mod ord">
          <ac:chgData name="Dussadee Royal" userId="51beead8-6fa0-4b98-aeba-37044af35e17" providerId="ADAL" clId="{79893B19-24CC-49FC-8714-7D5B7B191946}" dt="2021-09-15T19:35:50.319" v="1192" actId="166"/>
          <ac:cxnSpMkLst>
            <pc:docMk/>
            <pc:sldMk cId="3604370451" sldId="2141411909"/>
            <ac:cxnSpMk id="42" creationId="{A426BAD5-9CB3-4418-B49D-1F664FF3E1BB}"/>
          </ac:cxnSpMkLst>
        </pc:cxnChg>
      </pc:sldChg>
      <pc:sldChg chg="modSp mod">
        <pc:chgData name="Dussadee Royal" userId="51beead8-6fa0-4b98-aeba-37044af35e17" providerId="ADAL" clId="{79893B19-24CC-49FC-8714-7D5B7B191946}" dt="2021-09-15T18:37:13.631" v="46" actId="1037"/>
        <pc:sldMkLst>
          <pc:docMk/>
          <pc:sldMk cId="2779388513" sldId="2141411910"/>
        </pc:sldMkLst>
        <pc:spChg chg="mod">
          <ac:chgData name="Dussadee Royal" userId="51beead8-6fa0-4b98-aeba-37044af35e17" providerId="ADAL" clId="{79893B19-24CC-49FC-8714-7D5B7B191946}" dt="2021-09-15T18:37:07.867" v="42" actId="1036"/>
          <ac:spMkLst>
            <pc:docMk/>
            <pc:sldMk cId="2779388513" sldId="2141411910"/>
            <ac:spMk id="8" creationId="{81FA442A-A075-4870-BF78-8E3E1FB2F1B6}"/>
          </ac:spMkLst>
        </pc:spChg>
        <pc:spChg chg="mod">
          <ac:chgData name="Dussadee Royal" userId="51beead8-6fa0-4b98-aeba-37044af35e17" providerId="ADAL" clId="{79893B19-24CC-49FC-8714-7D5B7B191946}" dt="2021-09-15T18:37:13.631" v="46" actId="1037"/>
          <ac:spMkLst>
            <pc:docMk/>
            <pc:sldMk cId="2779388513" sldId="2141411910"/>
            <ac:spMk id="10" creationId="{A4C25E68-D837-4942-A1F6-8D2F6D418BF7}"/>
          </ac:spMkLst>
        </pc:spChg>
        <pc:spChg chg="mod">
          <ac:chgData name="Dussadee Royal" userId="51beead8-6fa0-4b98-aeba-37044af35e17" providerId="ADAL" clId="{79893B19-24CC-49FC-8714-7D5B7B191946}" dt="2021-09-15T18:37:07.867" v="42" actId="1036"/>
          <ac:spMkLst>
            <pc:docMk/>
            <pc:sldMk cId="2779388513" sldId="2141411910"/>
            <ac:spMk id="13" creationId="{AD069A4F-F0B5-438D-AAA4-EAF84421A918}"/>
          </ac:spMkLst>
        </pc:spChg>
        <pc:spChg chg="mod">
          <ac:chgData name="Dussadee Royal" userId="51beead8-6fa0-4b98-aeba-37044af35e17" providerId="ADAL" clId="{79893B19-24CC-49FC-8714-7D5B7B191946}" dt="2021-09-15T18:37:07.867" v="42" actId="1036"/>
          <ac:spMkLst>
            <pc:docMk/>
            <pc:sldMk cId="2779388513" sldId="2141411910"/>
            <ac:spMk id="14" creationId="{873C08D0-69B0-4112-9DDC-59973723D73C}"/>
          </ac:spMkLst>
        </pc:spChg>
        <pc:graphicFrameChg chg="mod">
          <ac:chgData name="Dussadee Royal" userId="51beead8-6fa0-4b98-aeba-37044af35e17" providerId="ADAL" clId="{79893B19-24CC-49FC-8714-7D5B7B191946}" dt="2021-09-15T18:37:07.867" v="42" actId="1036"/>
          <ac:graphicFrameMkLst>
            <pc:docMk/>
            <pc:sldMk cId="2779388513" sldId="2141411910"/>
            <ac:graphicFrameMk id="16" creationId="{6C4682B8-B746-4ABE-8D84-5C423618123C}"/>
          </ac:graphicFrameMkLst>
        </pc:graphicFrameChg>
        <pc:graphicFrameChg chg="mod">
          <ac:chgData name="Dussadee Royal" userId="51beead8-6fa0-4b98-aeba-37044af35e17" providerId="ADAL" clId="{79893B19-24CC-49FC-8714-7D5B7B191946}" dt="2021-09-15T18:37:07.867" v="42" actId="1036"/>
          <ac:graphicFrameMkLst>
            <pc:docMk/>
            <pc:sldMk cId="2779388513" sldId="2141411910"/>
            <ac:graphicFrameMk id="17" creationId="{BD62D121-5534-49B1-ABF1-92F9E55677F1}"/>
          </ac:graphicFrameMkLst>
        </pc:graphicFrameChg>
        <pc:graphicFrameChg chg="mod">
          <ac:chgData name="Dussadee Royal" userId="51beead8-6fa0-4b98-aeba-37044af35e17" providerId="ADAL" clId="{79893B19-24CC-49FC-8714-7D5B7B191946}" dt="2021-09-15T18:37:07.867" v="42" actId="1036"/>
          <ac:graphicFrameMkLst>
            <pc:docMk/>
            <pc:sldMk cId="2779388513" sldId="2141411910"/>
            <ac:graphicFrameMk id="18" creationId="{1CF81A42-F911-4A54-A88D-CAA26EC4126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779220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mAb, monoclonal antibody; 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793544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a:t>
            </a:r>
            <a:r>
              <a:rPr kumimoji="0" 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
            </a:r>
            <a:r>
              <a:rPr kumimoji="0" lang="en-US" alt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atopotamab deruxtecan; </a:t>
            </a:r>
            <a:r>
              <a:rPr lang="en-US" b="0" i="1" dirty="0"/>
              <a:t>ECOG PS, Eastern cooperative </a:t>
            </a:r>
            <a:r>
              <a:rPr lang="en-US" i="1" dirty="0"/>
              <a:t>oncology group performance status; mets, metastases; MTD, maximum tolerated dose; NSCLC, non-small-cell lung cancer; PK, pharmacokinetics; RECIST, </a:t>
            </a:r>
            <a:r>
              <a:rPr lang="en-US" b="0" i="1" dirty="0">
                <a:solidFill>
                  <a:srgbClr val="4D5156"/>
                </a:solidFill>
                <a:effectLst/>
                <a:latin typeface="Roboto" panose="02000000000000000000" pitchFamily="2" charset="0"/>
              </a:rPr>
              <a:t>Response Evaluation Criteria in Solid Tumors; R/R, relapsed/refractory.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67314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NSCLC, non-small-cell lung cancer;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35574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NSCLC, non-small-cell lung cancer; PD, progressive disease;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96565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datopotamab deruxtecan; ILD, interstitial lung disease; IRR, i</a:t>
            </a:r>
            <a:r>
              <a:rPr lang="en-US" sz="1200" b="0" i="1" dirty="0">
                <a:solidFill>
                  <a:schemeClr val="bg1"/>
                </a:solidFill>
                <a:latin typeface="Calibri" panose="020F0502020204030204" pitchFamily="34" charset="0"/>
              </a:rPr>
              <a:t>nfusion-related reaction; </a:t>
            </a:r>
            <a:r>
              <a:rPr lang="en-US" i="1" dirty="0"/>
              <a:t>NSCLC, non-small-cell lung cancer;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87851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DoR, duration of response; NE, not estimable; NSCLC, non-small-cell lung cancer; PD, progressive disease; PR, partial response; RECIST, Response Evaluation Criteria in Solid Tumors;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25474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SOD, sum of diameters.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37939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NSCLC, non-small-cell lung cancer; ORR, overall response rate;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486106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Dato-DXd, datopotamab deruxtecan; NSCLC, non-small-cell lung cancer; PD, progressive disease.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68506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4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67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463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2476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01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9094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8038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5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52099421"/>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TROPION-PanTumor01: Updated Analysis of Datopotamab Deruxtecan, a TROP2-Directed ADC, in Pretreated Advanced NSCLC Cohort</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7178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5275"/>
            <a:ext cx="715549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 Janssen Biotech, Inc., administered by Janssen Scientific Affairs, LLC, Regeneron Pharmaceuticals, Inc. </a:t>
            </a:r>
            <a:r>
              <a:rPr lang="en-US" sz="1200" b="0">
                <a:solidFill>
                  <a:schemeClr val="bg1"/>
                </a:solidFill>
                <a:latin typeface="Calibri" panose="020F0502020204030204" pitchFamily="34" charset="0"/>
              </a:rPr>
              <a:t>and Sanofi Genzyme and Millennium Pharmaceuticals, Inc., a wholly owned subsidiary of Takeda Pharmaceutical Company Limited.</a:t>
            </a:r>
            <a:endParaRPr lang="en-US" sz="1200" b="0" dirty="0">
              <a:solidFill>
                <a:schemeClr val="bg1"/>
              </a:solidFill>
              <a:latin typeface="Calibri" panose="020F0502020204030204" pitchFamily="34" charset="0"/>
            </a:endParaRPr>
          </a:p>
        </p:txBody>
      </p:sp>
      <p:pic>
        <p:nvPicPr>
          <p:cNvPr id="8" name="Picture 4">
            <a:extLst>
              <a:ext uri="{FF2B5EF4-FFF2-40B4-BE49-F238E27FC236}">
                <a16:creationId xmlns:a16="http://schemas.microsoft.com/office/drawing/2014/main" id="{325F0429-3178-4D81-9B7D-AF2132F6A4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826022"/>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TROPION-PanTumor01—Updated NSCLC Cohort: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sz="2400" dirty="0"/>
              <a:t>TROP2 is a transmembrane glycoprotein overexpressed and associated with </a:t>
            </a:r>
            <a:br>
              <a:rPr lang="en-US" sz="2400" dirty="0"/>
            </a:br>
            <a:r>
              <a:rPr lang="en-US" sz="2400" dirty="0"/>
              <a:t>poor prognosis in NSCLC</a:t>
            </a:r>
            <a:r>
              <a:rPr lang="en-US" sz="2400" baseline="30000" dirty="0"/>
              <a:t>1</a:t>
            </a:r>
            <a:endParaRPr lang="en-US" sz="2400" dirty="0"/>
          </a:p>
          <a:p>
            <a:r>
              <a:rPr lang="en-US" sz="2400" dirty="0"/>
              <a:t>Datopotamab deruxtecan: ADC comprising a humanized anti-TROP2 IgG1 mAb linked to a topoisomerase I inhibitor via stable tetrapeptide-based cleavable linker</a:t>
            </a:r>
            <a:r>
              <a:rPr lang="en-US" sz="2400" baseline="30000" dirty="0"/>
              <a:t>2</a:t>
            </a:r>
          </a:p>
          <a:p>
            <a:r>
              <a:rPr lang="en-US" sz="2400" dirty="0"/>
              <a:t>TROPION-PanTumor01: first-in-human phase I dose-escalation/dose-expansion study evaluating datopotamab deruxtecan in patients with advanced NSCLC and other tumor types</a:t>
            </a:r>
            <a:r>
              <a:rPr lang="en-US" sz="2400" baseline="30000" dirty="0"/>
              <a:t>3-5</a:t>
            </a:r>
          </a:p>
          <a:p>
            <a:pPr lvl="1"/>
            <a:r>
              <a:rPr lang="en-US" sz="2200" dirty="0"/>
              <a:t>Previously reported results suggested encouraging antitumor activity with durable responses and manageable safety in advanced NSCLC</a:t>
            </a:r>
            <a:endParaRPr lang="en-US" sz="2200" baseline="30000" dirty="0"/>
          </a:p>
          <a:p>
            <a:r>
              <a:rPr lang="en-US" sz="2400" dirty="0"/>
              <a:t>Current analysis updates safety and efficacy results in cohort with advanced NSCLC (data cutoff: April 6, 2021)</a:t>
            </a:r>
            <a:r>
              <a:rPr lang="en-US" sz="2400" baseline="30000" dirty="0"/>
              <a:t>6</a:t>
            </a:r>
            <a:endParaRPr lang="en-US" sz="2400" dirty="0"/>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13AAD378-8A1E-4E05-B07B-B3529F25C0CC}"/>
              </a:ext>
            </a:extLst>
          </p:cNvPr>
          <p:cNvSpPr txBox="1">
            <a:spLocks noChangeArrowheads="1"/>
          </p:cNvSpPr>
          <p:nvPr/>
        </p:nvSpPr>
        <p:spPr bwMode="auto">
          <a:xfrm>
            <a:off x="424330" y="6192670"/>
            <a:ext cx="74877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Inamura. Oncotarget. 2017;8:28725. 2. Okajima. AACR-NCI-EORTC 2019. Abstr C026. 3. </a:t>
            </a:r>
            <a:r>
              <a:rPr lang="en-US" altLang="en-US" sz="1200" b="0" spc="-10" dirty="0" err="1">
                <a:solidFill>
                  <a:schemeClr val="bg2"/>
                </a:solidFill>
                <a:latin typeface="Calibri" panose="020F0502020204030204" pitchFamily="34" charset="0"/>
              </a:rPr>
              <a:t>Spira</a:t>
            </a:r>
            <a:r>
              <a:rPr lang="en-US" altLang="en-US" sz="1200" b="0" spc="-10" dirty="0">
                <a:solidFill>
                  <a:schemeClr val="bg2"/>
                </a:solidFill>
                <a:latin typeface="Calibri" panose="020F0502020204030204" pitchFamily="34" charset="0"/>
              </a:rPr>
              <a:t>. WCLC 2021. Abstr 3407. 4. Lisberg. ASCO 2020. Abstr 9619. 5. Meric-Bernstam. ASCO 2021. Abstr 9058. 6. Garon. WCLC 2021. Abstr MA03.02.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TROPION-PanTumor01—Updated NSCLC Cohort: </a:t>
            </a:r>
            <a:br>
              <a:rPr lang="en-US" dirty="0"/>
            </a:br>
            <a:r>
              <a:rPr lang="en-US" dirty="0"/>
              <a:t>Study Design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04675" y="1513047"/>
            <a:ext cx="10877529" cy="731036"/>
          </a:xfrm>
        </p:spPr>
        <p:txBody>
          <a:bodyPr/>
          <a:lstStyle/>
          <a:p>
            <a:r>
              <a:rPr lang="en-US" sz="2200" dirty="0"/>
              <a:t>Multicohort, dose-escalation/expansion phase I trial; current report provides update in cohort with previously treated advanced NSCLC (data cutoff: April 6, 2021)</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23384" y="63681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Garon. WCLC 2021. Abstr MA03.02. </a:t>
            </a:r>
            <a:r>
              <a:rPr lang="en-US" sz="1200" b="0" spc="-10" dirty="0">
                <a:solidFill>
                  <a:schemeClr val="bg2"/>
                </a:solidFill>
                <a:latin typeface="Calibri" panose="020F0502020204030204" pitchFamily="34" charset="0"/>
              </a:rPr>
              <a:t>NCT03401385.</a:t>
            </a:r>
            <a:endParaRPr lang="en-US" altLang="en-US" sz="1200" b="0" spc="-1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45">
            <a:extLst>
              <a:ext uri="{FF2B5EF4-FFF2-40B4-BE49-F238E27FC236}">
                <a16:creationId xmlns:a16="http://schemas.microsoft.com/office/drawing/2014/main" id="{A99F939D-CB8C-954A-A93C-BDC14DC1DCF6}"/>
              </a:ext>
            </a:extLst>
          </p:cNvPr>
          <p:cNvSpPr txBox="1">
            <a:spLocks noChangeArrowheads="1"/>
          </p:cNvSpPr>
          <p:nvPr/>
        </p:nvSpPr>
        <p:spPr bwMode="auto">
          <a:xfrm>
            <a:off x="401441" y="2778601"/>
            <a:ext cx="320272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Adults*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R/R advanced/metastatic NSCLC</a:t>
            </a:r>
            <a:r>
              <a:rPr lang="en-US" altLang="en-US" sz="1600" b="0" dirty="0">
                <a:solidFill>
                  <a:srgbClr val="000000"/>
                </a:solidFill>
                <a:latin typeface="Calibri" panose="020F0502020204030204" pitchFamily="34" charset="0"/>
                <a:cs typeface="+mn-cs"/>
              </a:rPr>
              <a:t>; measurable disease by RECIST v1.1; stable, treated brain mets permitted;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pretreatment biopsy required, but patients unselected for TROP2 expression; </a:t>
            </a:r>
            <a:r>
              <a:rPr lang="en-US" altLang="en-US" sz="1600" b="0" dirty="0">
                <a:solidFill>
                  <a:srgbClr val="000000"/>
                </a:solidFill>
                <a:latin typeface="Calibri" panose="020F0502020204030204" pitchFamily="34" charset="0"/>
                <a:cs typeface="+mn-cs"/>
              </a:rPr>
              <a:t>ECOG PS 0/1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(N = 180)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3" name="Line 52">
            <a:extLst>
              <a:ext uri="{FF2B5EF4-FFF2-40B4-BE49-F238E27FC236}">
                <a16:creationId xmlns:a16="http://schemas.microsoft.com/office/drawing/2014/main" id="{CA09D777-3BF0-EB41-8F2D-0FE5D982225D}"/>
              </a:ext>
            </a:extLst>
          </p:cNvPr>
          <p:cNvSpPr>
            <a:spLocks noChangeShapeType="1"/>
          </p:cNvSpPr>
          <p:nvPr/>
        </p:nvSpPr>
        <p:spPr bwMode="auto">
          <a:xfrm>
            <a:off x="7603868" y="3832404"/>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Line 52">
            <a:extLst>
              <a:ext uri="{FF2B5EF4-FFF2-40B4-BE49-F238E27FC236}">
                <a16:creationId xmlns:a16="http://schemas.microsoft.com/office/drawing/2014/main" id="{24BE2CD5-60DB-864E-89EE-AAC07632FF82}"/>
              </a:ext>
            </a:extLst>
          </p:cNvPr>
          <p:cNvSpPr>
            <a:spLocks noChangeShapeType="1"/>
          </p:cNvSpPr>
          <p:nvPr/>
        </p:nvSpPr>
        <p:spPr bwMode="auto">
          <a:xfrm>
            <a:off x="3659913" y="3832404"/>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Rectangle 49">
            <a:extLst>
              <a:ext uri="{FF2B5EF4-FFF2-40B4-BE49-F238E27FC236}">
                <a16:creationId xmlns:a16="http://schemas.microsoft.com/office/drawing/2014/main" id="{17F68D4B-B700-F743-915E-BB5E632EBC56}"/>
              </a:ext>
            </a:extLst>
          </p:cNvPr>
          <p:cNvSpPr>
            <a:spLocks noChangeArrowheads="1"/>
          </p:cNvSpPr>
          <p:nvPr/>
        </p:nvSpPr>
        <p:spPr bwMode="auto">
          <a:xfrm>
            <a:off x="4364163" y="3404126"/>
            <a:ext cx="3027538" cy="87885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Dato-DXd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0.27 mg/kg to 10 mg/kg Q3W</a:t>
            </a:r>
          </a:p>
        </p:txBody>
      </p:sp>
      <p:sp>
        <p:nvSpPr>
          <p:cNvPr id="18" name="TextBox 17">
            <a:extLst>
              <a:ext uri="{FF2B5EF4-FFF2-40B4-BE49-F238E27FC236}">
                <a16:creationId xmlns:a16="http://schemas.microsoft.com/office/drawing/2014/main" id="{0D7C596A-2B7D-3641-B89E-4151DDC34552}"/>
              </a:ext>
            </a:extLst>
          </p:cNvPr>
          <p:cNvSpPr txBox="1"/>
          <p:nvPr/>
        </p:nvSpPr>
        <p:spPr bwMode="auto">
          <a:xfrm>
            <a:off x="3784303" y="2526411"/>
            <a:ext cx="4223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Dose Escalation</a:t>
            </a:r>
            <a:r>
              <a:rPr lang="en-US" sz="1600" baseline="30000" dirty="0">
                <a:solidFill>
                  <a:schemeClr val="bg1"/>
                </a:solidFill>
                <a:latin typeface="Calibri" panose="020F0502020204030204" pitchFamily="34" charset="0"/>
              </a:rPr>
              <a:t>†</a:t>
            </a:r>
          </a:p>
          <a:p>
            <a:pPr algn="ctr">
              <a:spcBef>
                <a:spcPts val="0"/>
              </a:spcBef>
            </a:pPr>
            <a:r>
              <a:rPr lang="en-US" altLang="en-US" sz="1600" b="0" i="1" dirty="0">
                <a:solidFill>
                  <a:schemeClr val="accent3"/>
                </a:solidFill>
                <a:latin typeface="Calibri" panose="020F0502020204030204" pitchFamily="34" charset="0"/>
                <a:cs typeface="+mn-cs"/>
              </a:rPr>
              <a:t>8 mg/kg Q3W established as MTD</a:t>
            </a:r>
          </a:p>
          <a:p>
            <a:pPr algn="ctr">
              <a:spcBef>
                <a:spcPts val="0"/>
              </a:spcBef>
            </a:pPr>
            <a:r>
              <a:rPr lang="en-US" sz="1600" b="0" i="1" dirty="0">
                <a:solidFill>
                  <a:schemeClr val="accent3"/>
                </a:solidFill>
                <a:latin typeface="Calibri" panose="020F0502020204030204" pitchFamily="34" charset="0"/>
                <a:cs typeface="+mn-cs"/>
              </a:rPr>
              <a:t>6 mg/kg Q3W chosen for future development</a:t>
            </a:r>
            <a:endParaRPr lang="en-US" sz="1600" b="0" dirty="0">
              <a:solidFill>
                <a:schemeClr val="accent3"/>
              </a:solidFill>
              <a:latin typeface="Calibri" panose="020F0502020204030204" pitchFamily="34" charset="0"/>
            </a:endParaRPr>
          </a:p>
        </p:txBody>
      </p:sp>
      <p:sp>
        <p:nvSpPr>
          <p:cNvPr id="22" name="Rectangle 49">
            <a:extLst>
              <a:ext uri="{FF2B5EF4-FFF2-40B4-BE49-F238E27FC236}">
                <a16:creationId xmlns:a16="http://schemas.microsoft.com/office/drawing/2014/main" id="{5A8443E3-B054-2A4B-A53F-23754F02302B}"/>
              </a:ext>
            </a:extLst>
          </p:cNvPr>
          <p:cNvSpPr>
            <a:spLocks noChangeArrowheads="1"/>
          </p:cNvSpPr>
          <p:nvPr/>
        </p:nvSpPr>
        <p:spPr bwMode="auto">
          <a:xfrm>
            <a:off x="8294248" y="2511601"/>
            <a:ext cx="2761131" cy="822960"/>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cs typeface="+mn-cs"/>
              </a:rPr>
              <a:t>Dato-DXd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4 mg/kg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(n = </a:t>
            </a:r>
            <a:r>
              <a:rPr lang="en-US" altLang="en-US" sz="1800" b="0" dirty="0">
                <a:solidFill>
                  <a:schemeClr val="bg1"/>
                </a:solidFill>
                <a:latin typeface="Calibri" panose="020F0502020204030204" pitchFamily="34" charset="0"/>
                <a:cs typeface="+mn-cs"/>
              </a:rPr>
              <a:t>50</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a:t>
            </a:r>
          </a:p>
        </p:txBody>
      </p:sp>
      <p:sp>
        <p:nvSpPr>
          <p:cNvPr id="23" name="TextBox 22">
            <a:extLst>
              <a:ext uri="{FF2B5EF4-FFF2-40B4-BE49-F238E27FC236}">
                <a16:creationId xmlns:a16="http://schemas.microsoft.com/office/drawing/2014/main" id="{F279E564-5CC3-5C4C-AE47-FF7474B17307}"/>
              </a:ext>
            </a:extLst>
          </p:cNvPr>
          <p:cNvSpPr txBox="1"/>
          <p:nvPr/>
        </p:nvSpPr>
        <p:spPr bwMode="auto">
          <a:xfrm>
            <a:off x="8635497" y="2172543"/>
            <a:ext cx="20786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Dose Expansion</a:t>
            </a:r>
            <a:r>
              <a:rPr lang="en-US" sz="1600" baseline="30000" dirty="0">
                <a:solidFill>
                  <a:schemeClr val="bg1"/>
                </a:solidFill>
                <a:latin typeface="Calibri" panose="020F0502020204030204" pitchFamily="34" charset="0"/>
              </a:rPr>
              <a:t>‡</a:t>
            </a:r>
          </a:p>
        </p:txBody>
      </p:sp>
      <p:sp>
        <p:nvSpPr>
          <p:cNvPr id="26" name="Rectangle 49">
            <a:extLst>
              <a:ext uri="{FF2B5EF4-FFF2-40B4-BE49-F238E27FC236}">
                <a16:creationId xmlns:a16="http://schemas.microsoft.com/office/drawing/2014/main" id="{C63AB13E-9C7A-AC45-812C-50E103928C81}"/>
              </a:ext>
            </a:extLst>
          </p:cNvPr>
          <p:cNvSpPr>
            <a:spLocks noChangeArrowheads="1"/>
          </p:cNvSpPr>
          <p:nvPr/>
        </p:nvSpPr>
        <p:spPr bwMode="auto">
          <a:xfrm>
            <a:off x="8308423" y="3420924"/>
            <a:ext cx="2761131" cy="822960"/>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cs typeface="+mn-cs"/>
              </a:rPr>
              <a:t>Dato-DXd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dirty="0">
                <a:solidFill>
                  <a:schemeClr val="bg1"/>
                </a:solidFill>
                <a:latin typeface="Calibri" panose="020F0502020204030204" pitchFamily="34" charset="0"/>
                <a:cs typeface="+mn-cs"/>
              </a:rPr>
              <a:t>6 </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mg/kg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(n = </a:t>
            </a:r>
            <a:r>
              <a:rPr lang="en-US" altLang="en-US" sz="1800" b="0" dirty="0">
                <a:solidFill>
                  <a:schemeClr val="bg1"/>
                </a:solidFill>
                <a:latin typeface="Calibri" panose="020F0502020204030204" pitchFamily="34" charset="0"/>
                <a:cs typeface="+mn-cs"/>
              </a:rPr>
              <a:t>50</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a:t>
            </a:r>
          </a:p>
        </p:txBody>
      </p:sp>
      <p:sp>
        <p:nvSpPr>
          <p:cNvPr id="27" name="Rectangle 49">
            <a:extLst>
              <a:ext uri="{FF2B5EF4-FFF2-40B4-BE49-F238E27FC236}">
                <a16:creationId xmlns:a16="http://schemas.microsoft.com/office/drawing/2014/main" id="{4A72EE3C-6823-A146-B274-39A04B79BF85}"/>
              </a:ext>
            </a:extLst>
          </p:cNvPr>
          <p:cNvSpPr>
            <a:spLocks noChangeArrowheads="1"/>
          </p:cNvSpPr>
          <p:nvPr/>
        </p:nvSpPr>
        <p:spPr bwMode="auto">
          <a:xfrm>
            <a:off x="8308423" y="4329925"/>
            <a:ext cx="2761131" cy="82296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cs typeface="+mn-cs"/>
              </a:rPr>
              <a:t>Dato-DXd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dirty="0">
                <a:solidFill>
                  <a:schemeClr val="bg1"/>
                </a:solidFill>
                <a:latin typeface="Calibri" panose="020F0502020204030204" pitchFamily="34" charset="0"/>
                <a:cs typeface="+mn-cs"/>
              </a:rPr>
              <a:t>8 </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mg/kg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(n = </a:t>
            </a:r>
            <a:r>
              <a:rPr lang="en-US" altLang="en-US" sz="1800" b="0" dirty="0">
                <a:solidFill>
                  <a:schemeClr val="bg1"/>
                </a:solidFill>
                <a:latin typeface="Calibri" panose="020F0502020204030204" pitchFamily="34" charset="0"/>
                <a:cs typeface="+mn-cs"/>
              </a:rPr>
              <a:t>80</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mn-cs"/>
              </a:rPr>
              <a:t>)</a:t>
            </a:r>
          </a:p>
        </p:txBody>
      </p:sp>
      <p:sp>
        <p:nvSpPr>
          <p:cNvPr id="25" name="Rectangle 46">
            <a:extLst>
              <a:ext uri="{FF2B5EF4-FFF2-40B4-BE49-F238E27FC236}">
                <a16:creationId xmlns:a16="http://schemas.microsoft.com/office/drawing/2014/main" id="{7172377B-B6C4-45A8-B64F-18B7D8811C2C}"/>
              </a:ext>
            </a:extLst>
          </p:cNvPr>
          <p:cNvSpPr>
            <a:spLocks noChangeArrowheads="1"/>
          </p:cNvSpPr>
          <p:nvPr/>
        </p:nvSpPr>
        <p:spPr bwMode="auto">
          <a:xfrm>
            <a:off x="412592" y="5905001"/>
            <a:ext cx="113287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000000"/>
                </a:solidFill>
                <a:latin typeface="Calibri" panose="020F0502020204030204" pitchFamily="34" charset="0"/>
                <a:cs typeface="+mn-cs"/>
              </a:rPr>
              <a:t>*In US, ≥18 yr of age; in Japan, ≥20 yr of age. </a:t>
            </a:r>
            <a:r>
              <a:rPr lang="en-US" sz="1400" baseline="30000" dirty="0">
                <a:solidFill>
                  <a:schemeClr val="bg1"/>
                </a:solidFill>
                <a:latin typeface="Calibri" panose="020F0502020204030204" pitchFamily="34" charset="0"/>
              </a:rPr>
              <a:t>†</a:t>
            </a:r>
            <a:r>
              <a:rPr lang="en-US" altLang="en-US" sz="1400" b="0" dirty="0">
                <a:solidFill>
                  <a:srgbClr val="000000"/>
                </a:solidFill>
                <a:latin typeface="Calibri" panose="020F0502020204030204" pitchFamily="34" charset="0"/>
                <a:cs typeface="+mn-cs"/>
              </a:rPr>
              <a:t>Dose levels 4, 6, and 8 mg/kg under further study for safety and efficacy. </a:t>
            </a:r>
          </a:p>
          <a:p>
            <a:pPr marL="0" marR="0" lvl="0" indent="0" defTabSz="914400" rtl="0" eaLnBrk="1" fontAlgn="auto" latinLnBrk="0" hangingPunct="1">
              <a:lnSpc>
                <a:spcPct val="100000"/>
              </a:lnSpc>
              <a:spcBef>
                <a:spcPct val="0"/>
              </a:spcBef>
              <a:spcAft>
                <a:spcPct val="0"/>
              </a:spcAft>
              <a:buClrTx/>
              <a:buSzTx/>
              <a:buFontTx/>
              <a:buNone/>
              <a:tabLst/>
              <a:defRPr/>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patients from dose-escalation and dose-expansion phases of the trial</a:t>
            </a:r>
            <a:r>
              <a:rPr lang="en-US" sz="1400" b="0" dirty="0">
                <a:solidFill>
                  <a:srgbClr val="000000"/>
                </a:solidFill>
                <a:latin typeface="Calibri" panose="020F0502020204030204" pitchFamily="34" charset="0"/>
                <a:cs typeface="+mn-cs"/>
              </a:rPr>
              <a:t>.</a:t>
            </a:r>
            <a:endParaRPr lang="en-US" sz="1400" b="0" dirty="0">
              <a:solidFill>
                <a:schemeClr val="bg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1A18B2C3-7B35-47AE-8D13-F6E60788A768}"/>
              </a:ext>
            </a:extLst>
          </p:cNvPr>
          <p:cNvSpPr txBox="1">
            <a:spLocks/>
          </p:cNvSpPr>
          <p:nvPr/>
        </p:nvSpPr>
        <p:spPr bwMode="auto">
          <a:xfrm>
            <a:off x="604675" y="4966247"/>
            <a:ext cx="10877529" cy="89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objectives: MTD, safety, tolerability</a:t>
            </a:r>
          </a:p>
          <a:p>
            <a:r>
              <a:rPr lang="en-US" sz="2200" b="0" kern="0" dirty="0"/>
              <a:t>Secondary objectives: efficacy, pharmacokinetics, antidrug antibodies</a:t>
            </a:r>
          </a:p>
          <a:p>
            <a:endParaRPr lang="en-US" sz="2200" b="0" kern="0" dirty="0"/>
          </a:p>
        </p:txBody>
      </p:sp>
    </p:spTree>
    <p:extLst>
      <p:ext uri="{BB962C8B-B14F-4D97-AF65-F5344CB8AC3E}">
        <p14:creationId xmlns:p14="http://schemas.microsoft.com/office/powerpoint/2010/main" val="225186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TROPION-PanTumor01—Updated NSCLC Cohort: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Garon. WCLC 2021. Abstr MA03.02. </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8D09749C-7A17-D846-B930-E6336E1C2090}"/>
              </a:ext>
            </a:extLst>
          </p:cNvPr>
          <p:cNvGraphicFramePr>
            <a:graphicFrameLocks noGrp="1"/>
          </p:cNvGraphicFramePr>
          <p:nvPr>
            <p:extLst>
              <p:ext uri="{D42A27DB-BD31-4B8C-83A1-F6EECF244321}">
                <p14:modId xmlns:p14="http://schemas.microsoft.com/office/powerpoint/2010/main" val="1253239244"/>
              </p:ext>
            </p:extLst>
          </p:nvPr>
        </p:nvGraphicFramePr>
        <p:xfrm>
          <a:off x="727076" y="1604963"/>
          <a:ext cx="10735057" cy="4432976"/>
        </p:xfrm>
        <a:graphic>
          <a:graphicData uri="http://schemas.openxmlformats.org/drawingml/2006/table">
            <a:tbl>
              <a:tblPr/>
              <a:tblGrid>
                <a:gridCol w="4629907">
                  <a:extLst>
                    <a:ext uri="{9D8B030D-6E8A-4147-A177-3AD203B41FA5}">
                      <a16:colId xmlns:a16="http://schemas.microsoft.com/office/drawing/2014/main" val="20000"/>
                    </a:ext>
                  </a:extLst>
                </a:gridCol>
                <a:gridCol w="2035050">
                  <a:extLst>
                    <a:ext uri="{9D8B030D-6E8A-4147-A177-3AD203B41FA5}">
                      <a16:colId xmlns:a16="http://schemas.microsoft.com/office/drawing/2014/main" val="2449082757"/>
                    </a:ext>
                  </a:extLst>
                </a:gridCol>
                <a:gridCol w="2035050">
                  <a:extLst>
                    <a:ext uri="{9D8B030D-6E8A-4147-A177-3AD203B41FA5}">
                      <a16:colId xmlns:a16="http://schemas.microsoft.com/office/drawing/2014/main" val="1428027124"/>
                    </a:ext>
                  </a:extLst>
                </a:gridCol>
                <a:gridCol w="2035050">
                  <a:extLst>
                    <a:ext uri="{9D8B030D-6E8A-4147-A177-3AD203B41FA5}">
                      <a16:colId xmlns:a16="http://schemas.microsoft.com/office/drawing/2014/main" val="20001"/>
                    </a:ext>
                  </a:extLst>
                </a:gridCol>
              </a:tblGrid>
              <a:tr h="322888">
                <a:tc rowSpan="2">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auto" latinLnBrk="0" hangingPunct="1">
                        <a:lnSpc>
                          <a:spcPct val="9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Datopotamab Deruxtecan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97142852"/>
                  </a:ext>
                </a:extLst>
              </a:tr>
              <a:tr h="322888">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6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8 mg/kg (n =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55770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yr,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(35-82)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(38-76)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(31-84)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2888">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weight, kg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(38-156)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(39-104)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(38-115)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5322834"/>
                  </a:ext>
                </a:extLst>
              </a:tr>
              <a:tr h="322888">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2888">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 US/Japan,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288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nonsquamous/squamous,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r h="322888">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prior lines of therapy,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0106043"/>
                  </a:ext>
                </a:extLst>
              </a:tr>
              <a:tr h="91440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systemic tx,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Platinum-based CT</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968409"/>
                  </a:ext>
                </a:extLst>
              </a:tr>
              <a:tr h="322888">
                <a:tc>
                  <a:txBody>
                    <a:bodyPr/>
                    <a:lstStyle/>
                    <a:p>
                      <a:pPr marL="1270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9784135"/>
                  </a:ext>
                </a:extLst>
              </a:tr>
              <a:tr h="32288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brain mets,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3048578"/>
                  </a:ext>
                </a:extLst>
              </a:tr>
            </a:tbl>
          </a:graphicData>
        </a:graphic>
      </p:graphicFrame>
      <p:grpSp>
        <p:nvGrpSpPr>
          <p:cNvPr id="10" name="Group 7">
            <a:extLst>
              <a:ext uri="{FF2B5EF4-FFF2-40B4-BE49-F238E27FC236}">
                <a16:creationId xmlns:a16="http://schemas.microsoft.com/office/drawing/2014/main" id="{507BEC7A-5FD7-4C44-81EC-28A584443E23}"/>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19DE6CA-3DC9-445F-ABCA-625A4FD0060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CD40CC2-41D2-4F05-B00E-C13B3891C2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TROPION-PanTumor01—Updated NSCLC Cohort: Patient Disposition</a:t>
            </a:r>
          </a:p>
        </p:txBody>
      </p:sp>
      <p:sp>
        <p:nvSpPr>
          <p:cNvPr id="3" name="Content Placeholder 2">
            <a:extLst>
              <a:ext uri="{FF2B5EF4-FFF2-40B4-BE49-F238E27FC236}">
                <a16:creationId xmlns:a16="http://schemas.microsoft.com/office/drawing/2014/main" id="{FE805397-BA30-4969-9919-EC75FC15FAB6}"/>
              </a:ext>
            </a:extLst>
          </p:cNvPr>
          <p:cNvSpPr>
            <a:spLocks noGrp="1"/>
          </p:cNvSpPr>
          <p:nvPr>
            <p:ph sz="half" idx="1"/>
          </p:nvPr>
        </p:nvSpPr>
        <p:spPr>
          <a:xfrm>
            <a:off x="601820" y="5150542"/>
            <a:ext cx="5309278" cy="1038925"/>
          </a:xfrm>
        </p:spPr>
        <p:txBody>
          <a:bodyPr/>
          <a:lstStyle/>
          <a:p>
            <a:r>
              <a:rPr lang="en-US" sz="2400" dirty="0"/>
              <a:t>Analysis conducted 6 mo after last patient received first study drug dose	</a:t>
            </a:r>
          </a:p>
        </p:txBody>
      </p:sp>
      <p:sp>
        <p:nvSpPr>
          <p:cNvPr id="5" name="Content Placeholder 4">
            <a:extLst>
              <a:ext uri="{FF2B5EF4-FFF2-40B4-BE49-F238E27FC236}">
                <a16:creationId xmlns:a16="http://schemas.microsoft.com/office/drawing/2014/main" id="{176C1ED1-C315-4EB8-9932-8446C83ABD8A}"/>
              </a:ext>
            </a:extLst>
          </p:cNvPr>
          <p:cNvSpPr>
            <a:spLocks noGrp="1"/>
          </p:cNvSpPr>
          <p:nvPr>
            <p:ph sz="half" idx="2"/>
          </p:nvPr>
        </p:nvSpPr>
        <p:spPr>
          <a:xfrm>
            <a:off x="6252634" y="5151106"/>
            <a:ext cx="5229570" cy="1039086"/>
          </a:xfrm>
        </p:spPr>
        <p:txBody>
          <a:bodyPr/>
          <a:lstStyle/>
          <a:p>
            <a:r>
              <a:rPr lang="en-US" sz="2400" dirty="0"/>
              <a:t>Follow-up shorter for patients treated with 4 or 6 mg/kg due to later enrollment period</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Garon. WCLC 2021. Abstr MA03.02. </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8D09749C-7A17-D846-B930-E6336E1C2090}"/>
              </a:ext>
            </a:extLst>
          </p:cNvPr>
          <p:cNvGraphicFramePr>
            <a:graphicFrameLocks noGrp="1"/>
          </p:cNvGraphicFramePr>
          <p:nvPr>
            <p:extLst>
              <p:ext uri="{D42A27DB-BD31-4B8C-83A1-F6EECF244321}">
                <p14:modId xmlns:p14="http://schemas.microsoft.com/office/powerpoint/2010/main" val="438413304"/>
              </p:ext>
            </p:extLst>
          </p:nvPr>
        </p:nvGraphicFramePr>
        <p:xfrm>
          <a:off x="727076" y="1604963"/>
          <a:ext cx="10735057" cy="3230976"/>
        </p:xfrm>
        <a:graphic>
          <a:graphicData uri="http://schemas.openxmlformats.org/drawingml/2006/table">
            <a:tbl>
              <a:tblPr/>
              <a:tblGrid>
                <a:gridCol w="4629907">
                  <a:extLst>
                    <a:ext uri="{9D8B030D-6E8A-4147-A177-3AD203B41FA5}">
                      <a16:colId xmlns:a16="http://schemas.microsoft.com/office/drawing/2014/main" val="20000"/>
                    </a:ext>
                  </a:extLst>
                </a:gridCol>
                <a:gridCol w="2035050">
                  <a:extLst>
                    <a:ext uri="{9D8B030D-6E8A-4147-A177-3AD203B41FA5}">
                      <a16:colId xmlns:a16="http://schemas.microsoft.com/office/drawing/2014/main" val="2449082757"/>
                    </a:ext>
                  </a:extLst>
                </a:gridCol>
                <a:gridCol w="2035050">
                  <a:extLst>
                    <a:ext uri="{9D8B030D-6E8A-4147-A177-3AD203B41FA5}">
                      <a16:colId xmlns:a16="http://schemas.microsoft.com/office/drawing/2014/main" val="1428027124"/>
                    </a:ext>
                  </a:extLst>
                </a:gridCol>
                <a:gridCol w="2035050">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Datopotamab Deruxtecan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9714285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 mg/kg </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6 mg/kg </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8 mg/kg </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Ongoing study tx,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study tx,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532283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on study,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(7-29)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(6-27)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(10-25)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exposure,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(0.7-27.6)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(0.7-26.2)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(0.7-20.4)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10" name="Group 7">
            <a:extLst>
              <a:ext uri="{FF2B5EF4-FFF2-40B4-BE49-F238E27FC236}">
                <a16:creationId xmlns:a16="http://schemas.microsoft.com/office/drawing/2014/main" id="{507BEC7A-5FD7-4C44-81EC-28A584443E23}"/>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19DE6CA-3DC9-445F-ABCA-625A4FD0060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CD40CC2-41D2-4F05-B00E-C13B3891C2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30">
            <a:extLst>
              <a:ext uri="{FF2B5EF4-FFF2-40B4-BE49-F238E27FC236}">
                <a16:creationId xmlns:a16="http://schemas.microsoft.com/office/drawing/2014/main" id="{FF72AB5A-E717-4B4F-B2A1-2683A2D2157C}"/>
              </a:ext>
            </a:extLst>
          </p:cNvPr>
          <p:cNvSpPr txBox="1">
            <a:spLocks noChangeArrowheads="1"/>
          </p:cNvSpPr>
          <p:nvPr/>
        </p:nvSpPr>
        <p:spPr bwMode="auto">
          <a:xfrm>
            <a:off x="727077" y="484533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*Includes physician decision, patient withdrawal, and other.</a:t>
            </a:r>
          </a:p>
        </p:txBody>
      </p:sp>
    </p:spTree>
    <p:extLst>
      <p:ext uri="{BB962C8B-B14F-4D97-AF65-F5344CB8AC3E}">
        <p14:creationId xmlns:p14="http://schemas.microsoft.com/office/powerpoint/2010/main" val="3530772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DEAE0B0-96AE-484C-A65B-D997AF7BCBDB}"/>
              </a:ext>
            </a:extLst>
          </p:cNvPr>
          <p:cNvSpPr/>
          <p:nvPr/>
        </p:nvSpPr>
        <p:spPr bwMode="auto">
          <a:xfrm>
            <a:off x="7825706" y="4902784"/>
            <a:ext cx="448826"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TROPION-PanTumor01—Updated NSCLC Cohort: </a:t>
            </a:r>
            <a:br>
              <a:rPr lang="en-US" dirty="0"/>
            </a:br>
            <a:r>
              <a:rPr lang="en-US" dirty="0"/>
              <a:t>Safety (Coprimary Endpoint)</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Garon. WCLC 2021. Abstr MA03.02. Reproduced with permission.</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2">
            <a:extLst>
              <a:ext uri="{FF2B5EF4-FFF2-40B4-BE49-F238E27FC236}">
                <a16:creationId xmlns:a16="http://schemas.microsoft.com/office/drawing/2014/main" id="{373102C1-B0D0-AD4E-8C0C-ACD1623BD896}"/>
              </a:ext>
            </a:extLst>
          </p:cNvPr>
          <p:cNvGraphicFramePr>
            <a:graphicFrameLocks noGrp="1"/>
          </p:cNvGraphicFramePr>
          <p:nvPr>
            <p:extLst>
              <p:ext uri="{D42A27DB-BD31-4B8C-83A1-F6EECF244321}">
                <p14:modId xmlns:p14="http://schemas.microsoft.com/office/powerpoint/2010/main" val="1667742350"/>
              </p:ext>
            </p:extLst>
          </p:nvPr>
        </p:nvGraphicFramePr>
        <p:xfrm>
          <a:off x="440096" y="1610437"/>
          <a:ext cx="5633850" cy="4602560"/>
        </p:xfrm>
        <a:graphic>
          <a:graphicData uri="http://schemas.openxmlformats.org/drawingml/2006/table">
            <a:tbl>
              <a:tblPr/>
              <a:tblGrid>
                <a:gridCol w="2743200">
                  <a:extLst>
                    <a:ext uri="{9D8B030D-6E8A-4147-A177-3AD203B41FA5}">
                      <a16:colId xmlns:a16="http://schemas.microsoft.com/office/drawing/2014/main" val="20000"/>
                    </a:ext>
                  </a:extLst>
                </a:gridCol>
                <a:gridCol w="963550">
                  <a:extLst>
                    <a:ext uri="{9D8B030D-6E8A-4147-A177-3AD203B41FA5}">
                      <a16:colId xmlns:a16="http://schemas.microsoft.com/office/drawing/2014/main" val="2449082757"/>
                    </a:ext>
                  </a:extLst>
                </a:gridCol>
                <a:gridCol w="963550">
                  <a:extLst>
                    <a:ext uri="{9D8B030D-6E8A-4147-A177-3AD203B41FA5}">
                      <a16:colId xmlns:a16="http://schemas.microsoft.com/office/drawing/2014/main" val="1428027124"/>
                    </a:ext>
                  </a:extLst>
                </a:gridCol>
                <a:gridCol w="963550">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Datopotamab Deruxtecan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9714285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4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6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8 mg/kg (n =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Drug related</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adjustment due to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Reduction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073127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Drug-related ILD,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05198101"/>
                  </a:ext>
                </a:extLst>
              </a:tr>
            </a:tbl>
          </a:graphicData>
        </a:graphic>
      </p:graphicFrame>
      <p:sp>
        <p:nvSpPr>
          <p:cNvPr id="3" name="TextBox 2">
            <a:extLst>
              <a:ext uri="{FF2B5EF4-FFF2-40B4-BE49-F238E27FC236}">
                <a16:creationId xmlns:a16="http://schemas.microsoft.com/office/drawing/2014/main" id="{4E5E7882-17D0-4949-B3BC-9818FD9219D7}"/>
              </a:ext>
            </a:extLst>
          </p:cNvPr>
          <p:cNvSpPr txBox="1"/>
          <p:nvPr/>
        </p:nvSpPr>
        <p:spPr bwMode="auto">
          <a:xfrm>
            <a:off x="8403118" y="1341440"/>
            <a:ext cx="2632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TEAEs in ≥15% of Patients</a:t>
            </a:r>
            <a:endParaRPr lang="en-US" baseline="30000" dirty="0">
              <a:solidFill>
                <a:schemeClr val="bg1"/>
              </a:solidFill>
              <a:latin typeface="Calibri" panose="020F0502020204030204" pitchFamily="34" charset="0"/>
            </a:endParaRPr>
          </a:p>
        </p:txBody>
      </p:sp>
      <p:grpSp>
        <p:nvGrpSpPr>
          <p:cNvPr id="127" name="Group 126">
            <a:extLst>
              <a:ext uri="{FF2B5EF4-FFF2-40B4-BE49-F238E27FC236}">
                <a16:creationId xmlns:a16="http://schemas.microsoft.com/office/drawing/2014/main" id="{FA43D5D3-0667-46C6-8B3E-C2215F364869}"/>
              </a:ext>
            </a:extLst>
          </p:cNvPr>
          <p:cNvGrpSpPr/>
          <p:nvPr/>
        </p:nvGrpSpPr>
        <p:grpSpPr>
          <a:xfrm>
            <a:off x="10242432" y="3674650"/>
            <a:ext cx="1429925" cy="867930"/>
            <a:chOff x="10389519" y="3674650"/>
            <a:chExt cx="1429925" cy="867930"/>
          </a:xfrm>
        </p:grpSpPr>
        <p:sp>
          <p:nvSpPr>
            <p:cNvPr id="11" name="TextBox 10">
              <a:extLst>
                <a:ext uri="{FF2B5EF4-FFF2-40B4-BE49-F238E27FC236}">
                  <a16:creationId xmlns:a16="http://schemas.microsoft.com/office/drawing/2014/main" id="{BF57633F-9631-436C-9886-4B0F89C8B592}"/>
                </a:ext>
              </a:extLst>
            </p:cNvPr>
            <p:cNvSpPr txBox="1"/>
            <p:nvPr/>
          </p:nvSpPr>
          <p:spPr bwMode="auto">
            <a:xfrm>
              <a:off x="10535823" y="3674650"/>
              <a:ext cx="128362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Bef>
                  <a:spcPts val="0"/>
                </a:spcBef>
              </a:pPr>
              <a:r>
                <a:rPr lang="en-US" sz="1400" dirty="0">
                  <a:solidFill>
                    <a:schemeClr val="bg1"/>
                  </a:solidFill>
                  <a:latin typeface="Calibri" panose="020F0502020204030204" pitchFamily="34" charset="0"/>
                </a:rPr>
                <a:t>Data-</a:t>
              </a:r>
              <a:r>
                <a:rPr lang="en-US" sz="1400" dirty="0" err="1">
                  <a:solidFill>
                    <a:schemeClr val="bg1"/>
                  </a:solidFill>
                  <a:latin typeface="Calibri" panose="020F0502020204030204" pitchFamily="34" charset="0"/>
                </a:rPr>
                <a:t>DXd</a:t>
              </a:r>
              <a:r>
                <a:rPr lang="en-US" sz="1400" dirty="0">
                  <a:solidFill>
                    <a:schemeClr val="bg1"/>
                  </a:solidFill>
                  <a:latin typeface="Calibri" panose="020F0502020204030204" pitchFamily="34" charset="0"/>
                </a:rPr>
                <a:t> dose</a:t>
              </a:r>
              <a:endParaRPr lang="en-US" sz="14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4 mg/kg</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6 mg/kg</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8 mg/kg</a:t>
              </a:r>
            </a:p>
          </p:txBody>
        </p:sp>
        <p:sp>
          <p:nvSpPr>
            <p:cNvPr id="14" name="Rectangle 13">
              <a:extLst>
                <a:ext uri="{FF2B5EF4-FFF2-40B4-BE49-F238E27FC236}">
                  <a16:creationId xmlns:a16="http://schemas.microsoft.com/office/drawing/2014/main" id="{F422747D-4500-47ED-88E2-699B061AC29E}"/>
                </a:ext>
              </a:extLst>
            </p:cNvPr>
            <p:cNvSpPr/>
            <p:nvPr/>
          </p:nvSpPr>
          <p:spPr bwMode="auto">
            <a:xfrm>
              <a:off x="10389519" y="3927414"/>
              <a:ext cx="146304" cy="14630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5A2AB6CF-703E-4353-BBCA-9FFC9A31FD50}"/>
                </a:ext>
              </a:extLst>
            </p:cNvPr>
            <p:cNvSpPr/>
            <p:nvPr/>
          </p:nvSpPr>
          <p:spPr bwMode="auto">
            <a:xfrm>
              <a:off x="10389519" y="4115432"/>
              <a:ext cx="146304" cy="146304"/>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 name="Rectangle 15">
              <a:extLst>
                <a:ext uri="{FF2B5EF4-FFF2-40B4-BE49-F238E27FC236}">
                  <a16:creationId xmlns:a16="http://schemas.microsoft.com/office/drawing/2014/main" id="{7AEE44DC-9B12-4C53-A1A4-EF2A8A36C6B9}"/>
                </a:ext>
              </a:extLst>
            </p:cNvPr>
            <p:cNvSpPr/>
            <p:nvPr/>
          </p:nvSpPr>
          <p:spPr bwMode="auto">
            <a:xfrm>
              <a:off x="10389519" y="4303451"/>
              <a:ext cx="146304" cy="14630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grpSp>
      <p:grpSp>
        <p:nvGrpSpPr>
          <p:cNvPr id="128" name="Group 127">
            <a:extLst>
              <a:ext uri="{FF2B5EF4-FFF2-40B4-BE49-F238E27FC236}">
                <a16:creationId xmlns:a16="http://schemas.microsoft.com/office/drawing/2014/main" id="{B8635F75-DF19-44F0-9C41-8DC22D424633}"/>
              </a:ext>
            </a:extLst>
          </p:cNvPr>
          <p:cNvGrpSpPr/>
          <p:nvPr/>
        </p:nvGrpSpPr>
        <p:grpSpPr>
          <a:xfrm>
            <a:off x="10242432" y="4542818"/>
            <a:ext cx="779041" cy="674031"/>
            <a:chOff x="10389519" y="4438592"/>
            <a:chExt cx="779041" cy="674031"/>
          </a:xfrm>
        </p:grpSpPr>
        <p:sp>
          <p:nvSpPr>
            <p:cNvPr id="13" name="TextBox 12">
              <a:extLst>
                <a:ext uri="{FF2B5EF4-FFF2-40B4-BE49-F238E27FC236}">
                  <a16:creationId xmlns:a16="http://schemas.microsoft.com/office/drawing/2014/main" id="{B6BA16E0-CB17-4A18-B81E-D4FD1722CA69}"/>
                </a:ext>
              </a:extLst>
            </p:cNvPr>
            <p:cNvSpPr txBox="1"/>
            <p:nvPr/>
          </p:nvSpPr>
          <p:spPr bwMode="auto">
            <a:xfrm>
              <a:off x="10535823" y="4438592"/>
              <a:ext cx="6327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Calibri" panose="020F0502020204030204" pitchFamily="34" charset="0"/>
                </a:rPr>
                <a:t>Grade</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1-2</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7" name="Rectangle 16">
              <a:extLst>
                <a:ext uri="{FF2B5EF4-FFF2-40B4-BE49-F238E27FC236}">
                  <a16:creationId xmlns:a16="http://schemas.microsoft.com/office/drawing/2014/main" id="{82E82832-35D8-4CD6-990D-2443135C0184}"/>
                </a:ext>
              </a:extLst>
            </p:cNvPr>
            <p:cNvSpPr/>
            <p:nvPr/>
          </p:nvSpPr>
          <p:spPr bwMode="auto">
            <a:xfrm>
              <a:off x="10389519" y="4685977"/>
              <a:ext cx="146304" cy="146304"/>
            </a:xfrm>
            <a:prstGeom prst="rect">
              <a:avLst/>
            </a:prstGeom>
            <a:solidFill>
              <a:schemeClr val="bg1"/>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 name="Rectangle 17">
              <a:extLst>
                <a:ext uri="{FF2B5EF4-FFF2-40B4-BE49-F238E27FC236}">
                  <a16:creationId xmlns:a16="http://schemas.microsoft.com/office/drawing/2014/main" id="{695A4920-17DF-4230-BCC0-6D4E4E3F5AE6}"/>
                </a:ext>
              </a:extLst>
            </p:cNvPr>
            <p:cNvSpPr/>
            <p:nvPr/>
          </p:nvSpPr>
          <p:spPr bwMode="auto">
            <a:xfrm>
              <a:off x="10389519" y="4877126"/>
              <a:ext cx="146304" cy="146304"/>
            </a:xfrm>
            <a:prstGeom prst="rect">
              <a:avLst/>
            </a:prstGeom>
            <a:pattFill prst="wdUpDiag">
              <a:fgClr>
                <a:schemeClr val="tx1"/>
              </a:fgClr>
              <a:bgClr>
                <a:schemeClr val="bg1"/>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grpSp>
      <p:sp>
        <p:nvSpPr>
          <p:cNvPr id="19" name="TextBox 18">
            <a:extLst>
              <a:ext uri="{FF2B5EF4-FFF2-40B4-BE49-F238E27FC236}">
                <a16:creationId xmlns:a16="http://schemas.microsoft.com/office/drawing/2014/main" id="{F3A6A310-DC74-4459-A647-F2994C55ECAE}"/>
              </a:ext>
            </a:extLst>
          </p:cNvPr>
          <p:cNvSpPr txBox="1"/>
          <p:nvPr/>
        </p:nvSpPr>
        <p:spPr bwMode="auto">
          <a:xfrm>
            <a:off x="9353567" y="6080450"/>
            <a:ext cx="1008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sp>
        <p:nvSpPr>
          <p:cNvPr id="20" name="TextBox 19">
            <a:extLst>
              <a:ext uri="{FF2B5EF4-FFF2-40B4-BE49-F238E27FC236}">
                <a16:creationId xmlns:a16="http://schemas.microsoft.com/office/drawing/2014/main" id="{B95A6F8B-2D8D-4855-B895-B1A856EA4E0E}"/>
              </a:ext>
            </a:extLst>
          </p:cNvPr>
          <p:cNvSpPr txBox="1"/>
          <p:nvPr/>
        </p:nvSpPr>
        <p:spPr bwMode="auto">
          <a:xfrm>
            <a:off x="7688352" y="590522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A34C2183-F5F5-4682-99D0-631A2178CBDC}"/>
              </a:ext>
            </a:extLst>
          </p:cNvPr>
          <p:cNvSpPr txBox="1"/>
          <p:nvPr/>
        </p:nvSpPr>
        <p:spPr bwMode="auto">
          <a:xfrm>
            <a:off x="8203797"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2" name="TextBox 21">
            <a:extLst>
              <a:ext uri="{FF2B5EF4-FFF2-40B4-BE49-F238E27FC236}">
                <a16:creationId xmlns:a16="http://schemas.microsoft.com/office/drawing/2014/main" id="{C52CA0DE-832E-44A3-BF77-45381B1C3975}"/>
              </a:ext>
            </a:extLst>
          </p:cNvPr>
          <p:cNvSpPr txBox="1"/>
          <p:nvPr/>
        </p:nvSpPr>
        <p:spPr bwMode="auto">
          <a:xfrm>
            <a:off x="8769442"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470E42D8-9266-4EC2-8EFA-328E714149AC}"/>
              </a:ext>
            </a:extLst>
          </p:cNvPr>
          <p:cNvSpPr txBox="1"/>
          <p:nvPr/>
        </p:nvSpPr>
        <p:spPr bwMode="auto">
          <a:xfrm>
            <a:off x="9333247"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4" name="TextBox 23">
            <a:extLst>
              <a:ext uri="{FF2B5EF4-FFF2-40B4-BE49-F238E27FC236}">
                <a16:creationId xmlns:a16="http://schemas.microsoft.com/office/drawing/2014/main" id="{72B3CF55-B8E8-4BB4-8754-AD50C7C1EB2C}"/>
              </a:ext>
            </a:extLst>
          </p:cNvPr>
          <p:cNvSpPr txBox="1"/>
          <p:nvPr/>
        </p:nvSpPr>
        <p:spPr bwMode="auto">
          <a:xfrm>
            <a:off x="9891972"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F84334BF-EBFD-4407-A56E-6C2C612B50E8}"/>
              </a:ext>
            </a:extLst>
          </p:cNvPr>
          <p:cNvSpPr txBox="1"/>
          <p:nvPr/>
        </p:nvSpPr>
        <p:spPr bwMode="auto">
          <a:xfrm>
            <a:off x="10457617"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6" name="TextBox 25">
            <a:extLst>
              <a:ext uri="{FF2B5EF4-FFF2-40B4-BE49-F238E27FC236}">
                <a16:creationId xmlns:a16="http://schemas.microsoft.com/office/drawing/2014/main" id="{70086FD9-114A-40E5-A242-4EE62CF6BA14}"/>
              </a:ext>
            </a:extLst>
          </p:cNvPr>
          <p:cNvSpPr txBox="1"/>
          <p:nvPr/>
        </p:nvSpPr>
        <p:spPr bwMode="auto">
          <a:xfrm>
            <a:off x="11587521"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grpSp>
        <p:nvGrpSpPr>
          <p:cNvPr id="37" name="Group 36">
            <a:extLst>
              <a:ext uri="{FF2B5EF4-FFF2-40B4-BE49-F238E27FC236}">
                <a16:creationId xmlns:a16="http://schemas.microsoft.com/office/drawing/2014/main" id="{71B1128E-9354-491E-9B93-DB9B15A52B68}"/>
              </a:ext>
            </a:extLst>
          </p:cNvPr>
          <p:cNvGrpSpPr/>
          <p:nvPr/>
        </p:nvGrpSpPr>
        <p:grpSpPr>
          <a:xfrm>
            <a:off x="7826371" y="5876565"/>
            <a:ext cx="3961089" cy="85762"/>
            <a:chOff x="7754453" y="5512207"/>
            <a:chExt cx="3961089" cy="450120"/>
          </a:xfrm>
        </p:grpSpPr>
        <p:cxnSp>
          <p:nvCxnSpPr>
            <p:cNvPr id="28" name="Straight Connector 27">
              <a:extLst>
                <a:ext uri="{FF2B5EF4-FFF2-40B4-BE49-F238E27FC236}">
                  <a16:creationId xmlns:a16="http://schemas.microsoft.com/office/drawing/2014/main" id="{52F86C27-3F37-4CB6-BA9F-588BE5957124}"/>
                </a:ext>
              </a:extLst>
            </p:cNvPr>
            <p:cNvCxnSpPr>
              <a:cxnSpLocks/>
            </p:cNvCxnSpPr>
            <p:nvPr/>
          </p:nvCxnSpPr>
          <p:spPr bwMode="auto">
            <a:xfrm>
              <a:off x="775445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1A2322E-E5AC-4357-A35F-D6DF7F4B637C}"/>
                </a:ext>
              </a:extLst>
            </p:cNvPr>
            <p:cNvCxnSpPr>
              <a:cxnSpLocks/>
            </p:cNvCxnSpPr>
            <p:nvPr/>
          </p:nvCxnSpPr>
          <p:spPr bwMode="auto">
            <a:xfrm>
              <a:off x="832032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CEB556-E8BD-4981-9EF3-1A4F09B3B36B}"/>
                </a:ext>
              </a:extLst>
            </p:cNvPr>
            <p:cNvCxnSpPr>
              <a:cxnSpLocks/>
            </p:cNvCxnSpPr>
            <p:nvPr/>
          </p:nvCxnSpPr>
          <p:spPr bwMode="auto">
            <a:xfrm>
              <a:off x="888619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719BBED-3404-47A5-8DD1-5EC3DC0EA85D}"/>
                </a:ext>
              </a:extLst>
            </p:cNvPr>
            <p:cNvCxnSpPr>
              <a:cxnSpLocks/>
            </p:cNvCxnSpPr>
            <p:nvPr/>
          </p:nvCxnSpPr>
          <p:spPr bwMode="auto">
            <a:xfrm>
              <a:off x="945206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19CC0D-38F4-470A-8DB0-9DADF138A823}"/>
                </a:ext>
              </a:extLst>
            </p:cNvPr>
            <p:cNvCxnSpPr>
              <a:cxnSpLocks/>
            </p:cNvCxnSpPr>
            <p:nvPr/>
          </p:nvCxnSpPr>
          <p:spPr bwMode="auto">
            <a:xfrm>
              <a:off x="1001793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91E96A4-FAA8-4350-87D1-C978212D40D9}"/>
                </a:ext>
              </a:extLst>
            </p:cNvPr>
            <p:cNvCxnSpPr>
              <a:cxnSpLocks/>
            </p:cNvCxnSpPr>
            <p:nvPr/>
          </p:nvCxnSpPr>
          <p:spPr bwMode="auto">
            <a:xfrm>
              <a:off x="1058380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2813382-EBA4-4CF6-8EED-7BBE992C7C74}"/>
                </a:ext>
              </a:extLst>
            </p:cNvPr>
            <p:cNvCxnSpPr>
              <a:cxnSpLocks/>
            </p:cNvCxnSpPr>
            <p:nvPr/>
          </p:nvCxnSpPr>
          <p:spPr bwMode="auto">
            <a:xfrm>
              <a:off x="1114967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07BEA4C-7B23-463C-9CF7-3562DF6CBF88}"/>
                </a:ext>
              </a:extLst>
            </p:cNvPr>
            <p:cNvCxnSpPr>
              <a:cxnSpLocks/>
            </p:cNvCxnSpPr>
            <p:nvPr/>
          </p:nvCxnSpPr>
          <p:spPr bwMode="auto">
            <a:xfrm>
              <a:off x="11715542" y="5512207"/>
              <a:ext cx="0" cy="450120"/>
            </a:xfrm>
            <a:prstGeom prst="line">
              <a:avLst/>
            </a:prstGeom>
            <a:noFill/>
            <a:ln w="28575" cap="flat" cmpd="sng" algn="ctr">
              <a:solidFill>
                <a:schemeClr val="bg1"/>
              </a:solidFill>
              <a:prstDash val="solid"/>
              <a:round/>
              <a:headEnd type="none" w="med" len="med"/>
              <a:tailEnd type="none" w="med" len="med"/>
            </a:ln>
            <a:effectLst/>
          </p:spPr>
        </p:cxnSp>
      </p:grpSp>
      <p:sp>
        <p:nvSpPr>
          <p:cNvPr id="36" name="TextBox 35">
            <a:extLst>
              <a:ext uri="{FF2B5EF4-FFF2-40B4-BE49-F238E27FC236}">
                <a16:creationId xmlns:a16="http://schemas.microsoft.com/office/drawing/2014/main" id="{211433B7-3D0A-4C6A-8BE0-239182A4A344}"/>
              </a:ext>
            </a:extLst>
          </p:cNvPr>
          <p:cNvSpPr txBox="1"/>
          <p:nvPr/>
        </p:nvSpPr>
        <p:spPr bwMode="auto">
          <a:xfrm>
            <a:off x="11056774" y="59052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32E176AD-39A6-41D8-B698-AF9C64B73BB6}"/>
              </a:ext>
            </a:extLst>
          </p:cNvPr>
          <p:cNvSpPr txBox="1"/>
          <p:nvPr/>
        </p:nvSpPr>
        <p:spPr bwMode="auto">
          <a:xfrm>
            <a:off x="6066939" y="1696159"/>
            <a:ext cx="1820434" cy="482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Nausea</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Stomatitis</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Alopecia</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Fatigue</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Vomiting</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Decreased appetite</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Constipation</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IRR</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Anemia</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Dry eye</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Mucosal inflammation</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Rash</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Cough</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Diarrhea</a:t>
            </a:r>
          </a:p>
          <a:p>
            <a:pPr algn="r">
              <a:lnSpc>
                <a:spcPct val="90000"/>
              </a:lnSpc>
              <a:spcBef>
                <a:spcPts val="0"/>
              </a:spcBef>
              <a:spcAft>
                <a:spcPts val="700"/>
              </a:spcAft>
              <a:buClrTx/>
              <a:buFontTx/>
              <a:buNone/>
            </a:pPr>
            <a:r>
              <a:rPr lang="en-US" sz="1400" b="0" dirty="0">
                <a:solidFill>
                  <a:schemeClr val="bg1"/>
                </a:solidFill>
                <a:latin typeface="Calibri" panose="020F0502020204030204" pitchFamily="34" charset="0"/>
              </a:rPr>
              <a:t>Dyspnea</a:t>
            </a:r>
          </a:p>
          <a:p>
            <a:pPr algn="r">
              <a:lnSpc>
                <a:spcPct val="90000"/>
              </a:lnSpc>
              <a:spcBef>
                <a:spcPts val="0"/>
              </a:spcBef>
              <a:spcAft>
                <a:spcPts val="700"/>
              </a:spcAft>
              <a:buClrTx/>
              <a:buFontTx/>
              <a:buNone/>
            </a:pPr>
            <a:endParaRPr lang="en-US" sz="1400" b="0" dirty="0">
              <a:solidFill>
                <a:schemeClr val="bg1"/>
              </a:solidFill>
              <a:latin typeface="Calibri" panose="020F0502020204030204" pitchFamily="34" charset="0"/>
            </a:endParaRPr>
          </a:p>
          <a:p>
            <a:pPr algn="r">
              <a:lnSpc>
                <a:spcPct val="90000"/>
              </a:lnSpc>
              <a:spcBef>
                <a:spcPts val="0"/>
              </a:spcBef>
              <a:spcAft>
                <a:spcPts val="700"/>
              </a:spcAft>
              <a:buClrTx/>
              <a:buFontTx/>
              <a:buNone/>
            </a:pPr>
            <a:endParaRPr lang="en-US" sz="1400" b="0" dirty="0">
              <a:solidFill>
                <a:schemeClr val="bg1"/>
              </a:solidFill>
              <a:latin typeface="Calibri" panose="020F0502020204030204" pitchFamily="34" charset="0"/>
            </a:endParaRPr>
          </a:p>
        </p:txBody>
      </p:sp>
      <p:grpSp>
        <p:nvGrpSpPr>
          <p:cNvPr id="57" name="Group 56">
            <a:extLst>
              <a:ext uri="{FF2B5EF4-FFF2-40B4-BE49-F238E27FC236}">
                <a16:creationId xmlns:a16="http://schemas.microsoft.com/office/drawing/2014/main" id="{4AB5E12E-6C69-47D3-9051-328BBFAA26F5}"/>
              </a:ext>
            </a:extLst>
          </p:cNvPr>
          <p:cNvGrpSpPr/>
          <p:nvPr/>
        </p:nvGrpSpPr>
        <p:grpSpPr>
          <a:xfrm>
            <a:off x="7722030" y="1965773"/>
            <a:ext cx="111971" cy="3908449"/>
            <a:chOff x="7650110" y="2054162"/>
            <a:chExt cx="289932" cy="3814432"/>
          </a:xfrm>
        </p:grpSpPr>
        <p:grpSp>
          <p:nvGrpSpPr>
            <p:cNvPr id="39" name="Group 38">
              <a:extLst>
                <a:ext uri="{FF2B5EF4-FFF2-40B4-BE49-F238E27FC236}">
                  <a16:creationId xmlns:a16="http://schemas.microsoft.com/office/drawing/2014/main" id="{FF768312-4F8A-474D-8BE7-F1D904685B72}"/>
                </a:ext>
              </a:extLst>
            </p:cNvPr>
            <p:cNvGrpSpPr/>
            <p:nvPr/>
          </p:nvGrpSpPr>
          <p:grpSpPr>
            <a:xfrm rot="16200000">
              <a:off x="6714980" y="4643532"/>
              <a:ext cx="2160192" cy="289932"/>
              <a:chOff x="7286337" y="5512207"/>
              <a:chExt cx="4429205" cy="450123"/>
            </a:xfrm>
          </p:grpSpPr>
          <p:cxnSp>
            <p:nvCxnSpPr>
              <p:cNvPr id="40" name="Straight Connector 39">
                <a:extLst>
                  <a:ext uri="{FF2B5EF4-FFF2-40B4-BE49-F238E27FC236}">
                    <a16:creationId xmlns:a16="http://schemas.microsoft.com/office/drawing/2014/main" id="{0B27E111-D9F7-44E9-9D7D-47D92E8BBC8D}"/>
                  </a:ext>
                </a:extLst>
              </p:cNvPr>
              <p:cNvCxnSpPr>
                <a:cxnSpLocks/>
              </p:cNvCxnSpPr>
              <p:nvPr/>
            </p:nvCxnSpPr>
            <p:spPr bwMode="auto">
              <a:xfrm>
                <a:off x="775445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3AAF745-D679-4C7B-A3DB-9550D4192437}"/>
                  </a:ext>
                </a:extLst>
              </p:cNvPr>
              <p:cNvCxnSpPr>
                <a:cxnSpLocks/>
              </p:cNvCxnSpPr>
              <p:nvPr/>
            </p:nvCxnSpPr>
            <p:spPr bwMode="auto">
              <a:xfrm>
                <a:off x="832032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4DF9F7F-82B9-450A-B878-8E8D6F8BC092}"/>
                  </a:ext>
                </a:extLst>
              </p:cNvPr>
              <p:cNvCxnSpPr>
                <a:cxnSpLocks/>
              </p:cNvCxnSpPr>
              <p:nvPr/>
            </p:nvCxnSpPr>
            <p:spPr bwMode="auto">
              <a:xfrm>
                <a:off x="888619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E795685-FA25-44A5-BBE9-2D6C5CD1D0AC}"/>
                  </a:ext>
                </a:extLst>
              </p:cNvPr>
              <p:cNvCxnSpPr>
                <a:cxnSpLocks/>
              </p:cNvCxnSpPr>
              <p:nvPr/>
            </p:nvCxnSpPr>
            <p:spPr bwMode="auto">
              <a:xfrm>
                <a:off x="945206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FABA540-F009-417F-97BC-926F4934DA31}"/>
                  </a:ext>
                </a:extLst>
              </p:cNvPr>
              <p:cNvCxnSpPr>
                <a:cxnSpLocks/>
              </p:cNvCxnSpPr>
              <p:nvPr/>
            </p:nvCxnSpPr>
            <p:spPr bwMode="auto">
              <a:xfrm>
                <a:off x="1001793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541C964-549B-4452-8C1D-F1C91D75BA4F}"/>
                  </a:ext>
                </a:extLst>
              </p:cNvPr>
              <p:cNvCxnSpPr>
                <a:cxnSpLocks/>
              </p:cNvCxnSpPr>
              <p:nvPr/>
            </p:nvCxnSpPr>
            <p:spPr bwMode="auto">
              <a:xfrm>
                <a:off x="1058380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AC8DD9A-DEEF-4AE8-9190-1981E92C402B}"/>
                  </a:ext>
                </a:extLst>
              </p:cNvPr>
              <p:cNvCxnSpPr>
                <a:cxnSpLocks/>
              </p:cNvCxnSpPr>
              <p:nvPr/>
            </p:nvCxnSpPr>
            <p:spPr bwMode="auto">
              <a:xfrm>
                <a:off x="1114967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BD565C6-4D2F-4DAA-BA76-4419341044D9}"/>
                  </a:ext>
                </a:extLst>
              </p:cNvPr>
              <p:cNvCxnSpPr>
                <a:cxnSpLocks/>
              </p:cNvCxnSpPr>
              <p:nvPr/>
            </p:nvCxnSpPr>
            <p:spPr bwMode="auto">
              <a:xfrm>
                <a:off x="11715542"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177FDCB-E9C4-44AF-AABD-FE53F04C420E}"/>
                  </a:ext>
                </a:extLst>
              </p:cNvPr>
              <p:cNvCxnSpPr>
                <a:cxnSpLocks/>
              </p:cNvCxnSpPr>
              <p:nvPr/>
            </p:nvCxnSpPr>
            <p:spPr bwMode="auto">
              <a:xfrm>
                <a:off x="7286337" y="5512210"/>
                <a:ext cx="0" cy="45012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AD0F4EDF-9241-4DC9-B26B-46C36740FD9E}"/>
                </a:ext>
              </a:extLst>
            </p:cNvPr>
            <p:cNvGrpSpPr/>
            <p:nvPr/>
          </p:nvGrpSpPr>
          <p:grpSpPr>
            <a:xfrm rot="16200000">
              <a:off x="7105116" y="2599156"/>
              <a:ext cx="1379918" cy="289930"/>
              <a:chOff x="7754453" y="5512207"/>
              <a:chExt cx="2829350" cy="450120"/>
            </a:xfrm>
          </p:grpSpPr>
          <p:cxnSp>
            <p:nvCxnSpPr>
              <p:cNvPr id="49" name="Straight Connector 48">
                <a:extLst>
                  <a:ext uri="{FF2B5EF4-FFF2-40B4-BE49-F238E27FC236}">
                    <a16:creationId xmlns:a16="http://schemas.microsoft.com/office/drawing/2014/main" id="{A83AD0FA-3DA6-46FC-8AF4-3A3E39A86559}"/>
                  </a:ext>
                </a:extLst>
              </p:cNvPr>
              <p:cNvCxnSpPr>
                <a:cxnSpLocks/>
              </p:cNvCxnSpPr>
              <p:nvPr/>
            </p:nvCxnSpPr>
            <p:spPr bwMode="auto">
              <a:xfrm>
                <a:off x="775445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8C67E11-0688-4045-8C53-A1B4D4855524}"/>
                  </a:ext>
                </a:extLst>
              </p:cNvPr>
              <p:cNvCxnSpPr>
                <a:cxnSpLocks/>
              </p:cNvCxnSpPr>
              <p:nvPr/>
            </p:nvCxnSpPr>
            <p:spPr bwMode="auto">
              <a:xfrm>
                <a:off x="832032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958B72B-2E5C-4BFA-B7C3-93F051BB72C5}"/>
                  </a:ext>
                </a:extLst>
              </p:cNvPr>
              <p:cNvCxnSpPr>
                <a:cxnSpLocks/>
              </p:cNvCxnSpPr>
              <p:nvPr/>
            </p:nvCxnSpPr>
            <p:spPr bwMode="auto">
              <a:xfrm>
                <a:off x="888619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252D1EC-758F-4D62-A764-7747684D6D6D}"/>
                  </a:ext>
                </a:extLst>
              </p:cNvPr>
              <p:cNvCxnSpPr>
                <a:cxnSpLocks/>
              </p:cNvCxnSpPr>
              <p:nvPr/>
            </p:nvCxnSpPr>
            <p:spPr bwMode="auto">
              <a:xfrm>
                <a:off x="945206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0C02852-0030-4BBF-9163-C65CC47C05EF}"/>
                  </a:ext>
                </a:extLst>
              </p:cNvPr>
              <p:cNvCxnSpPr>
                <a:cxnSpLocks/>
              </p:cNvCxnSpPr>
              <p:nvPr/>
            </p:nvCxnSpPr>
            <p:spPr bwMode="auto">
              <a:xfrm>
                <a:off x="1001793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D40C37D-BB8D-4BED-9F2B-3D803585F137}"/>
                  </a:ext>
                </a:extLst>
              </p:cNvPr>
              <p:cNvCxnSpPr>
                <a:cxnSpLocks/>
              </p:cNvCxnSpPr>
              <p:nvPr/>
            </p:nvCxnSpPr>
            <p:spPr bwMode="auto">
              <a:xfrm>
                <a:off x="10583803" y="5512207"/>
                <a:ext cx="0" cy="450120"/>
              </a:xfrm>
              <a:prstGeom prst="line">
                <a:avLst/>
              </a:prstGeom>
              <a:noFill/>
              <a:ln w="28575" cap="flat" cmpd="sng" algn="ctr">
                <a:solidFill>
                  <a:schemeClr val="bg1"/>
                </a:solidFill>
                <a:prstDash val="solid"/>
                <a:round/>
                <a:headEnd type="none" w="med" len="med"/>
                <a:tailEnd type="none" w="med" len="med"/>
              </a:ln>
              <a:effectLst/>
            </p:spPr>
          </p:cxnSp>
        </p:grpSp>
      </p:grpSp>
      <p:sp>
        <p:nvSpPr>
          <p:cNvPr id="59" name="Rectangle 58">
            <a:extLst>
              <a:ext uri="{FF2B5EF4-FFF2-40B4-BE49-F238E27FC236}">
                <a16:creationId xmlns:a16="http://schemas.microsoft.com/office/drawing/2014/main" id="{EBAF6D79-C46C-424D-90AB-9BA4159295E9}"/>
              </a:ext>
            </a:extLst>
          </p:cNvPr>
          <p:cNvSpPr/>
          <p:nvPr/>
        </p:nvSpPr>
        <p:spPr bwMode="auto">
          <a:xfrm>
            <a:off x="7825705" y="5668941"/>
            <a:ext cx="558363" cy="6193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0" name="Rectangle 59">
            <a:extLst>
              <a:ext uri="{FF2B5EF4-FFF2-40B4-BE49-F238E27FC236}">
                <a16:creationId xmlns:a16="http://schemas.microsoft.com/office/drawing/2014/main" id="{C5E3384F-A6C4-4E02-BC94-F0C59A640B8C}"/>
              </a:ext>
            </a:extLst>
          </p:cNvPr>
          <p:cNvSpPr/>
          <p:nvPr/>
        </p:nvSpPr>
        <p:spPr bwMode="auto">
          <a:xfrm>
            <a:off x="7825705" y="5727700"/>
            <a:ext cx="888563"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1" name="Rectangle 60">
            <a:extLst>
              <a:ext uri="{FF2B5EF4-FFF2-40B4-BE49-F238E27FC236}">
                <a16:creationId xmlns:a16="http://schemas.microsoft.com/office/drawing/2014/main" id="{9785150E-C143-4535-A493-6E943E5497B9}"/>
              </a:ext>
            </a:extLst>
          </p:cNvPr>
          <p:cNvSpPr/>
          <p:nvPr/>
        </p:nvSpPr>
        <p:spPr bwMode="auto">
          <a:xfrm>
            <a:off x="7825705" y="5796287"/>
            <a:ext cx="774263"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2" name="Rectangle 61">
            <a:extLst>
              <a:ext uri="{FF2B5EF4-FFF2-40B4-BE49-F238E27FC236}">
                <a16:creationId xmlns:a16="http://schemas.microsoft.com/office/drawing/2014/main" id="{D57F91AA-7D29-42DD-8CDB-26E3A6C168B3}"/>
              </a:ext>
            </a:extLst>
          </p:cNvPr>
          <p:cNvSpPr/>
          <p:nvPr/>
        </p:nvSpPr>
        <p:spPr bwMode="auto">
          <a:xfrm>
            <a:off x="8599968" y="5796287"/>
            <a:ext cx="419100"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3" name="Rectangle 62">
            <a:extLst>
              <a:ext uri="{FF2B5EF4-FFF2-40B4-BE49-F238E27FC236}">
                <a16:creationId xmlns:a16="http://schemas.microsoft.com/office/drawing/2014/main" id="{764D11A1-2E86-4363-8D3B-1B4BDE934645}"/>
              </a:ext>
            </a:extLst>
          </p:cNvPr>
          <p:cNvSpPr/>
          <p:nvPr/>
        </p:nvSpPr>
        <p:spPr bwMode="auto">
          <a:xfrm>
            <a:off x="7825705" y="5402891"/>
            <a:ext cx="558363" cy="6193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4" name="Rectangle 63">
            <a:extLst>
              <a:ext uri="{FF2B5EF4-FFF2-40B4-BE49-F238E27FC236}">
                <a16:creationId xmlns:a16="http://schemas.microsoft.com/office/drawing/2014/main" id="{366ED977-A0F4-43B9-B393-FFBAB4FA9AA5}"/>
              </a:ext>
            </a:extLst>
          </p:cNvPr>
          <p:cNvSpPr/>
          <p:nvPr/>
        </p:nvSpPr>
        <p:spPr bwMode="auto">
          <a:xfrm>
            <a:off x="7825705" y="5461650"/>
            <a:ext cx="888563"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5" name="Rectangle 64">
            <a:extLst>
              <a:ext uri="{FF2B5EF4-FFF2-40B4-BE49-F238E27FC236}">
                <a16:creationId xmlns:a16="http://schemas.microsoft.com/office/drawing/2014/main" id="{5D453581-7921-427A-B08C-E0C805F303B0}"/>
              </a:ext>
            </a:extLst>
          </p:cNvPr>
          <p:cNvSpPr/>
          <p:nvPr/>
        </p:nvSpPr>
        <p:spPr bwMode="auto">
          <a:xfrm>
            <a:off x="7825705" y="5530237"/>
            <a:ext cx="1047313"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6" name="Rectangle 65">
            <a:extLst>
              <a:ext uri="{FF2B5EF4-FFF2-40B4-BE49-F238E27FC236}">
                <a16:creationId xmlns:a16="http://schemas.microsoft.com/office/drawing/2014/main" id="{6B6E8B7E-8790-4381-9C07-C23E09DBCF8B}"/>
              </a:ext>
            </a:extLst>
          </p:cNvPr>
          <p:cNvSpPr/>
          <p:nvPr/>
        </p:nvSpPr>
        <p:spPr bwMode="auto">
          <a:xfrm>
            <a:off x="7825705" y="5126225"/>
            <a:ext cx="667901" cy="6192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7" name="Rectangle 66">
            <a:extLst>
              <a:ext uri="{FF2B5EF4-FFF2-40B4-BE49-F238E27FC236}">
                <a16:creationId xmlns:a16="http://schemas.microsoft.com/office/drawing/2014/main" id="{69EC96E8-091D-4535-8461-2BF0BFC2E92C}"/>
              </a:ext>
            </a:extLst>
          </p:cNvPr>
          <p:cNvSpPr/>
          <p:nvPr/>
        </p:nvSpPr>
        <p:spPr bwMode="auto">
          <a:xfrm>
            <a:off x="7825706" y="5184984"/>
            <a:ext cx="783788"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8" name="Rectangle 67">
            <a:extLst>
              <a:ext uri="{FF2B5EF4-FFF2-40B4-BE49-F238E27FC236}">
                <a16:creationId xmlns:a16="http://schemas.microsoft.com/office/drawing/2014/main" id="{D5551C9F-DA19-4020-A449-1571BDB84B85}"/>
              </a:ext>
            </a:extLst>
          </p:cNvPr>
          <p:cNvSpPr/>
          <p:nvPr/>
        </p:nvSpPr>
        <p:spPr bwMode="auto">
          <a:xfrm>
            <a:off x="7825705" y="5253571"/>
            <a:ext cx="985453"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9" name="Rectangle 68">
            <a:extLst>
              <a:ext uri="{FF2B5EF4-FFF2-40B4-BE49-F238E27FC236}">
                <a16:creationId xmlns:a16="http://schemas.microsoft.com/office/drawing/2014/main" id="{78F0197D-35E0-473F-B46C-348D6D5768C5}"/>
              </a:ext>
            </a:extLst>
          </p:cNvPr>
          <p:cNvSpPr/>
          <p:nvPr/>
        </p:nvSpPr>
        <p:spPr bwMode="auto">
          <a:xfrm>
            <a:off x="8811158" y="5253571"/>
            <a:ext cx="74560"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0" name="Rectangle 69">
            <a:extLst>
              <a:ext uri="{FF2B5EF4-FFF2-40B4-BE49-F238E27FC236}">
                <a16:creationId xmlns:a16="http://schemas.microsoft.com/office/drawing/2014/main" id="{E33A0211-B16A-4AE6-ABFF-B462E4031091}"/>
              </a:ext>
            </a:extLst>
          </p:cNvPr>
          <p:cNvSpPr/>
          <p:nvPr/>
        </p:nvSpPr>
        <p:spPr bwMode="auto">
          <a:xfrm>
            <a:off x="7825705" y="4844025"/>
            <a:ext cx="1009213" cy="6192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2" name="Rectangle 71">
            <a:extLst>
              <a:ext uri="{FF2B5EF4-FFF2-40B4-BE49-F238E27FC236}">
                <a16:creationId xmlns:a16="http://schemas.microsoft.com/office/drawing/2014/main" id="{EC008B31-BC66-40DD-A2F7-A219ED752847}"/>
              </a:ext>
            </a:extLst>
          </p:cNvPr>
          <p:cNvSpPr/>
          <p:nvPr/>
        </p:nvSpPr>
        <p:spPr bwMode="auto">
          <a:xfrm>
            <a:off x="7825705" y="4971371"/>
            <a:ext cx="1474351"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3" name="Rectangle 72">
            <a:extLst>
              <a:ext uri="{FF2B5EF4-FFF2-40B4-BE49-F238E27FC236}">
                <a16:creationId xmlns:a16="http://schemas.microsoft.com/office/drawing/2014/main" id="{A273AD92-33AB-48D6-9F0E-82F5F220DE7B}"/>
              </a:ext>
            </a:extLst>
          </p:cNvPr>
          <p:cNvSpPr/>
          <p:nvPr/>
        </p:nvSpPr>
        <p:spPr bwMode="auto">
          <a:xfrm>
            <a:off x="7825705" y="4562002"/>
            <a:ext cx="558363" cy="60071"/>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4" name="Rectangle 73">
            <a:extLst>
              <a:ext uri="{FF2B5EF4-FFF2-40B4-BE49-F238E27FC236}">
                <a16:creationId xmlns:a16="http://schemas.microsoft.com/office/drawing/2014/main" id="{7D139531-7A95-401F-A551-646EB8A6AC25}"/>
              </a:ext>
            </a:extLst>
          </p:cNvPr>
          <p:cNvSpPr/>
          <p:nvPr/>
        </p:nvSpPr>
        <p:spPr bwMode="auto">
          <a:xfrm>
            <a:off x="7825706" y="4620761"/>
            <a:ext cx="558362"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5" name="Rectangle 74">
            <a:extLst>
              <a:ext uri="{FF2B5EF4-FFF2-40B4-BE49-F238E27FC236}">
                <a16:creationId xmlns:a16="http://schemas.microsoft.com/office/drawing/2014/main" id="{89F59254-2E46-47A4-A74E-BF40E9B52E7B}"/>
              </a:ext>
            </a:extLst>
          </p:cNvPr>
          <p:cNvSpPr/>
          <p:nvPr/>
        </p:nvSpPr>
        <p:spPr bwMode="auto">
          <a:xfrm>
            <a:off x="7825705" y="4689348"/>
            <a:ext cx="909201"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6" name="Rectangle 75">
            <a:extLst>
              <a:ext uri="{FF2B5EF4-FFF2-40B4-BE49-F238E27FC236}">
                <a16:creationId xmlns:a16="http://schemas.microsoft.com/office/drawing/2014/main" id="{2343DD43-BCED-4677-AE47-6E5FEE42D2DC}"/>
              </a:ext>
            </a:extLst>
          </p:cNvPr>
          <p:cNvSpPr/>
          <p:nvPr/>
        </p:nvSpPr>
        <p:spPr bwMode="auto">
          <a:xfrm>
            <a:off x="8734906" y="4689348"/>
            <a:ext cx="284162"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7" name="Rectangle 76">
            <a:extLst>
              <a:ext uri="{FF2B5EF4-FFF2-40B4-BE49-F238E27FC236}">
                <a16:creationId xmlns:a16="http://schemas.microsoft.com/office/drawing/2014/main" id="{3AC6055B-6D41-4446-BF40-D1285DC6A46B}"/>
              </a:ext>
            </a:extLst>
          </p:cNvPr>
          <p:cNvSpPr/>
          <p:nvPr/>
        </p:nvSpPr>
        <p:spPr bwMode="auto">
          <a:xfrm>
            <a:off x="8384068" y="4624427"/>
            <a:ext cx="109538" cy="64763"/>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8" name="Rectangle 77">
            <a:extLst>
              <a:ext uri="{FF2B5EF4-FFF2-40B4-BE49-F238E27FC236}">
                <a16:creationId xmlns:a16="http://schemas.microsoft.com/office/drawing/2014/main" id="{ECE8642E-9ADA-4C37-A442-FECE281522C5}"/>
              </a:ext>
            </a:extLst>
          </p:cNvPr>
          <p:cNvSpPr/>
          <p:nvPr/>
        </p:nvSpPr>
        <p:spPr bwMode="auto">
          <a:xfrm>
            <a:off x="8384068" y="4561844"/>
            <a:ext cx="109538" cy="60230"/>
          </a:xfrm>
          <a:prstGeom prst="rect">
            <a:avLst/>
          </a:prstGeom>
          <a:pattFill prst="wdUpDiag">
            <a:fgClr>
              <a:schemeClr val="tx1"/>
            </a:fgClr>
            <a:bgClr>
              <a:schemeClr val="accent2">
                <a:lumMod val="20000"/>
                <a:lumOff val="8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9" name="Rectangle 78">
            <a:extLst>
              <a:ext uri="{FF2B5EF4-FFF2-40B4-BE49-F238E27FC236}">
                <a16:creationId xmlns:a16="http://schemas.microsoft.com/office/drawing/2014/main" id="{56AC5A6B-B207-42B1-835F-C9A12CB217CD}"/>
              </a:ext>
            </a:extLst>
          </p:cNvPr>
          <p:cNvSpPr/>
          <p:nvPr/>
        </p:nvSpPr>
        <p:spPr bwMode="auto">
          <a:xfrm>
            <a:off x="7825705" y="4278497"/>
            <a:ext cx="783789" cy="63975"/>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0" name="Rectangle 79">
            <a:extLst>
              <a:ext uri="{FF2B5EF4-FFF2-40B4-BE49-F238E27FC236}">
                <a16:creationId xmlns:a16="http://schemas.microsoft.com/office/drawing/2014/main" id="{3BA2DF91-F8EF-479A-8A4D-C53C16582C3D}"/>
              </a:ext>
            </a:extLst>
          </p:cNvPr>
          <p:cNvSpPr/>
          <p:nvPr/>
        </p:nvSpPr>
        <p:spPr bwMode="auto">
          <a:xfrm>
            <a:off x="7825706" y="4337257"/>
            <a:ext cx="896500" cy="699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1" name="Rectangle 80">
            <a:extLst>
              <a:ext uri="{FF2B5EF4-FFF2-40B4-BE49-F238E27FC236}">
                <a16:creationId xmlns:a16="http://schemas.microsoft.com/office/drawing/2014/main" id="{3AC1A17D-E014-45DD-BF6A-491719E7A036}"/>
              </a:ext>
            </a:extLst>
          </p:cNvPr>
          <p:cNvSpPr/>
          <p:nvPr/>
        </p:nvSpPr>
        <p:spPr bwMode="auto">
          <a:xfrm>
            <a:off x="7825705" y="4405844"/>
            <a:ext cx="1607701"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2" name="Rectangle 81">
            <a:extLst>
              <a:ext uri="{FF2B5EF4-FFF2-40B4-BE49-F238E27FC236}">
                <a16:creationId xmlns:a16="http://schemas.microsoft.com/office/drawing/2014/main" id="{AFCF4530-C01B-4C42-818C-3ACDBFA597D7}"/>
              </a:ext>
            </a:extLst>
          </p:cNvPr>
          <p:cNvSpPr/>
          <p:nvPr/>
        </p:nvSpPr>
        <p:spPr bwMode="auto">
          <a:xfrm>
            <a:off x="7825706" y="4000983"/>
            <a:ext cx="218638"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3" name="Rectangle 82">
            <a:extLst>
              <a:ext uri="{FF2B5EF4-FFF2-40B4-BE49-F238E27FC236}">
                <a16:creationId xmlns:a16="http://schemas.microsoft.com/office/drawing/2014/main" id="{BB14906E-1EF0-4D05-B398-D2CA7AC8D369}"/>
              </a:ext>
            </a:extLst>
          </p:cNvPr>
          <p:cNvSpPr/>
          <p:nvPr/>
        </p:nvSpPr>
        <p:spPr bwMode="auto">
          <a:xfrm>
            <a:off x="7825705" y="4065588"/>
            <a:ext cx="1007625"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4" name="Rectangle 83">
            <a:extLst>
              <a:ext uri="{FF2B5EF4-FFF2-40B4-BE49-F238E27FC236}">
                <a16:creationId xmlns:a16="http://schemas.microsoft.com/office/drawing/2014/main" id="{7068472B-29FB-40C9-A436-5FC98460BA8B}"/>
              </a:ext>
            </a:extLst>
          </p:cNvPr>
          <p:cNvSpPr/>
          <p:nvPr/>
        </p:nvSpPr>
        <p:spPr bwMode="auto">
          <a:xfrm>
            <a:off x="7825705" y="4128329"/>
            <a:ext cx="1258116"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5" name="Rectangle 84">
            <a:extLst>
              <a:ext uri="{FF2B5EF4-FFF2-40B4-BE49-F238E27FC236}">
                <a16:creationId xmlns:a16="http://schemas.microsoft.com/office/drawing/2014/main" id="{E48059B6-E4C9-4018-9521-C7DE380026D7}"/>
              </a:ext>
            </a:extLst>
          </p:cNvPr>
          <p:cNvSpPr/>
          <p:nvPr/>
        </p:nvSpPr>
        <p:spPr bwMode="auto">
          <a:xfrm>
            <a:off x="9083821" y="4128329"/>
            <a:ext cx="284162"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6" name="Rectangle 85">
            <a:extLst>
              <a:ext uri="{FF2B5EF4-FFF2-40B4-BE49-F238E27FC236}">
                <a16:creationId xmlns:a16="http://schemas.microsoft.com/office/drawing/2014/main" id="{99BB8637-6BA1-4464-BAF3-B9FE90D0E048}"/>
              </a:ext>
            </a:extLst>
          </p:cNvPr>
          <p:cNvSpPr/>
          <p:nvPr/>
        </p:nvSpPr>
        <p:spPr bwMode="auto">
          <a:xfrm>
            <a:off x="8833331" y="4063408"/>
            <a:ext cx="220647" cy="64763"/>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7" name="Rectangle 86">
            <a:extLst>
              <a:ext uri="{FF2B5EF4-FFF2-40B4-BE49-F238E27FC236}">
                <a16:creationId xmlns:a16="http://schemas.microsoft.com/office/drawing/2014/main" id="{1C2A1388-77A0-4AC2-B9F8-DA68C14B3D0B}"/>
              </a:ext>
            </a:extLst>
          </p:cNvPr>
          <p:cNvSpPr/>
          <p:nvPr/>
        </p:nvSpPr>
        <p:spPr bwMode="auto">
          <a:xfrm>
            <a:off x="8044344" y="4000825"/>
            <a:ext cx="225424" cy="61588"/>
          </a:xfrm>
          <a:prstGeom prst="rect">
            <a:avLst/>
          </a:prstGeom>
          <a:pattFill prst="wdUpDiag">
            <a:fgClr>
              <a:schemeClr val="tx1"/>
            </a:fgClr>
            <a:bgClr>
              <a:schemeClr val="accent2">
                <a:lumMod val="20000"/>
                <a:lumOff val="8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8" name="Rectangle 87">
            <a:extLst>
              <a:ext uri="{FF2B5EF4-FFF2-40B4-BE49-F238E27FC236}">
                <a16:creationId xmlns:a16="http://schemas.microsoft.com/office/drawing/2014/main" id="{0232BB61-B473-4244-9CE5-62FA540EED15}"/>
              </a:ext>
            </a:extLst>
          </p:cNvPr>
          <p:cNvSpPr/>
          <p:nvPr/>
        </p:nvSpPr>
        <p:spPr bwMode="auto">
          <a:xfrm>
            <a:off x="7825706" y="3719709"/>
            <a:ext cx="1228272"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9" name="Rectangle 88">
            <a:extLst>
              <a:ext uri="{FF2B5EF4-FFF2-40B4-BE49-F238E27FC236}">
                <a16:creationId xmlns:a16="http://schemas.microsoft.com/office/drawing/2014/main" id="{864F5A50-0E6B-481F-9D15-C6476B96F029}"/>
              </a:ext>
            </a:extLst>
          </p:cNvPr>
          <p:cNvSpPr/>
          <p:nvPr/>
        </p:nvSpPr>
        <p:spPr bwMode="auto">
          <a:xfrm>
            <a:off x="7825705" y="3784314"/>
            <a:ext cx="1007625"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0" name="Rectangle 89">
            <a:extLst>
              <a:ext uri="{FF2B5EF4-FFF2-40B4-BE49-F238E27FC236}">
                <a16:creationId xmlns:a16="http://schemas.microsoft.com/office/drawing/2014/main" id="{50C078E8-4FB9-4953-B4CE-4BEF58F5B19F}"/>
              </a:ext>
            </a:extLst>
          </p:cNvPr>
          <p:cNvSpPr/>
          <p:nvPr/>
        </p:nvSpPr>
        <p:spPr bwMode="auto">
          <a:xfrm>
            <a:off x="7825704" y="3847055"/>
            <a:ext cx="1333063"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2" name="Rectangle 91">
            <a:extLst>
              <a:ext uri="{FF2B5EF4-FFF2-40B4-BE49-F238E27FC236}">
                <a16:creationId xmlns:a16="http://schemas.microsoft.com/office/drawing/2014/main" id="{9E123372-E035-4BFD-BACF-32F1084E23C6}"/>
              </a:ext>
            </a:extLst>
          </p:cNvPr>
          <p:cNvSpPr/>
          <p:nvPr/>
        </p:nvSpPr>
        <p:spPr bwMode="auto">
          <a:xfrm>
            <a:off x="8827797" y="3785309"/>
            <a:ext cx="120627" cy="61588"/>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3" name="Rectangle 92">
            <a:extLst>
              <a:ext uri="{FF2B5EF4-FFF2-40B4-BE49-F238E27FC236}">
                <a16:creationId xmlns:a16="http://schemas.microsoft.com/office/drawing/2014/main" id="{186E3CAB-03C0-4AFF-8CCE-E0987D7C210E}"/>
              </a:ext>
            </a:extLst>
          </p:cNvPr>
          <p:cNvSpPr/>
          <p:nvPr/>
        </p:nvSpPr>
        <p:spPr bwMode="auto">
          <a:xfrm>
            <a:off x="9053978" y="3716338"/>
            <a:ext cx="112712" cy="64763"/>
          </a:xfrm>
          <a:prstGeom prst="rect">
            <a:avLst/>
          </a:prstGeom>
          <a:pattFill prst="wdUpDiag">
            <a:fgClr>
              <a:schemeClr val="tx1"/>
            </a:fgClr>
            <a:bgClr>
              <a:schemeClr val="accent2">
                <a:lumMod val="20000"/>
                <a:lumOff val="8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7" name="Rectangle 96">
            <a:extLst>
              <a:ext uri="{FF2B5EF4-FFF2-40B4-BE49-F238E27FC236}">
                <a16:creationId xmlns:a16="http://schemas.microsoft.com/office/drawing/2014/main" id="{0769C67E-B242-4F21-B038-065E961432D7}"/>
              </a:ext>
            </a:extLst>
          </p:cNvPr>
          <p:cNvSpPr/>
          <p:nvPr/>
        </p:nvSpPr>
        <p:spPr bwMode="auto">
          <a:xfrm>
            <a:off x="7825706" y="3433662"/>
            <a:ext cx="894912"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8" name="Rectangle 97">
            <a:extLst>
              <a:ext uri="{FF2B5EF4-FFF2-40B4-BE49-F238E27FC236}">
                <a16:creationId xmlns:a16="http://schemas.microsoft.com/office/drawing/2014/main" id="{8D1CA882-A148-40F2-8CD5-3029CAA16361}"/>
              </a:ext>
            </a:extLst>
          </p:cNvPr>
          <p:cNvSpPr/>
          <p:nvPr/>
        </p:nvSpPr>
        <p:spPr bwMode="auto">
          <a:xfrm>
            <a:off x="7825705" y="3498267"/>
            <a:ext cx="1228273"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9" name="Rectangle 98">
            <a:extLst>
              <a:ext uri="{FF2B5EF4-FFF2-40B4-BE49-F238E27FC236}">
                <a16:creationId xmlns:a16="http://schemas.microsoft.com/office/drawing/2014/main" id="{553FA4FE-77ED-4624-BFF9-1D3E5F32C047}"/>
              </a:ext>
            </a:extLst>
          </p:cNvPr>
          <p:cNvSpPr/>
          <p:nvPr/>
        </p:nvSpPr>
        <p:spPr bwMode="auto">
          <a:xfrm>
            <a:off x="7825705" y="3561008"/>
            <a:ext cx="1537850"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0" name="Rectangle 99">
            <a:extLst>
              <a:ext uri="{FF2B5EF4-FFF2-40B4-BE49-F238E27FC236}">
                <a16:creationId xmlns:a16="http://schemas.microsoft.com/office/drawing/2014/main" id="{A75E6A8B-66A0-4796-AA3D-508B7E0131C6}"/>
              </a:ext>
            </a:extLst>
          </p:cNvPr>
          <p:cNvSpPr/>
          <p:nvPr/>
        </p:nvSpPr>
        <p:spPr bwMode="auto">
          <a:xfrm>
            <a:off x="9363555" y="3561008"/>
            <a:ext cx="79373"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1" name="Rectangle 100">
            <a:extLst>
              <a:ext uri="{FF2B5EF4-FFF2-40B4-BE49-F238E27FC236}">
                <a16:creationId xmlns:a16="http://schemas.microsoft.com/office/drawing/2014/main" id="{6BAA98EF-30B4-4E15-9677-2D37728F381C}"/>
              </a:ext>
            </a:extLst>
          </p:cNvPr>
          <p:cNvSpPr/>
          <p:nvPr/>
        </p:nvSpPr>
        <p:spPr bwMode="auto">
          <a:xfrm>
            <a:off x="7825706" y="3154408"/>
            <a:ext cx="1122718"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2" name="Rectangle 101">
            <a:extLst>
              <a:ext uri="{FF2B5EF4-FFF2-40B4-BE49-F238E27FC236}">
                <a16:creationId xmlns:a16="http://schemas.microsoft.com/office/drawing/2014/main" id="{C9BC262B-9652-493C-B7E8-452FBED24004}"/>
              </a:ext>
            </a:extLst>
          </p:cNvPr>
          <p:cNvSpPr/>
          <p:nvPr/>
        </p:nvSpPr>
        <p:spPr bwMode="auto">
          <a:xfrm>
            <a:off x="7825705" y="3219013"/>
            <a:ext cx="1340985"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3" name="Rectangle 102">
            <a:extLst>
              <a:ext uri="{FF2B5EF4-FFF2-40B4-BE49-F238E27FC236}">
                <a16:creationId xmlns:a16="http://schemas.microsoft.com/office/drawing/2014/main" id="{CAE891FF-535F-4458-A000-DEF926E801CD}"/>
              </a:ext>
            </a:extLst>
          </p:cNvPr>
          <p:cNvSpPr/>
          <p:nvPr/>
        </p:nvSpPr>
        <p:spPr bwMode="auto">
          <a:xfrm>
            <a:off x="7825704" y="3281754"/>
            <a:ext cx="1469589"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4" name="Rectangle 103">
            <a:extLst>
              <a:ext uri="{FF2B5EF4-FFF2-40B4-BE49-F238E27FC236}">
                <a16:creationId xmlns:a16="http://schemas.microsoft.com/office/drawing/2014/main" id="{63D9F248-3FD3-4347-94A3-8DA3193F6004}"/>
              </a:ext>
            </a:extLst>
          </p:cNvPr>
          <p:cNvSpPr/>
          <p:nvPr/>
        </p:nvSpPr>
        <p:spPr bwMode="auto">
          <a:xfrm>
            <a:off x="9166690" y="3219237"/>
            <a:ext cx="109728" cy="60002"/>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5" name="Rectangle 104">
            <a:extLst>
              <a:ext uri="{FF2B5EF4-FFF2-40B4-BE49-F238E27FC236}">
                <a16:creationId xmlns:a16="http://schemas.microsoft.com/office/drawing/2014/main" id="{83FF79F2-AC51-4076-B73A-D89ACD2ABE91}"/>
              </a:ext>
            </a:extLst>
          </p:cNvPr>
          <p:cNvSpPr/>
          <p:nvPr/>
        </p:nvSpPr>
        <p:spPr bwMode="auto">
          <a:xfrm>
            <a:off x="7825706" y="2872577"/>
            <a:ext cx="783787"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6" name="Rectangle 105">
            <a:extLst>
              <a:ext uri="{FF2B5EF4-FFF2-40B4-BE49-F238E27FC236}">
                <a16:creationId xmlns:a16="http://schemas.microsoft.com/office/drawing/2014/main" id="{725FCC2B-FCA7-4A39-8343-4BA8E14949BC}"/>
              </a:ext>
            </a:extLst>
          </p:cNvPr>
          <p:cNvSpPr/>
          <p:nvPr/>
        </p:nvSpPr>
        <p:spPr bwMode="auto">
          <a:xfrm>
            <a:off x="7825705" y="2937182"/>
            <a:ext cx="888563"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7" name="Rectangle 106">
            <a:extLst>
              <a:ext uri="{FF2B5EF4-FFF2-40B4-BE49-F238E27FC236}">
                <a16:creationId xmlns:a16="http://schemas.microsoft.com/office/drawing/2014/main" id="{B4020E27-CE8B-4043-A8C2-9C4CF5BE237E}"/>
              </a:ext>
            </a:extLst>
          </p:cNvPr>
          <p:cNvSpPr/>
          <p:nvPr/>
        </p:nvSpPr>
        <p:spPr bwMode="auto">
          <a:xfrm>
            <a:off x="7825704" y="2999923"/>
            <a:ext cx="1961714"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8" name="Rectangle 107">
            <a:extLst>
              <a:ext uri="{FF2B5EF4-FFF2-40B4-BE49-F238E27FC236}">
                <a16:creationId xmlns:a16="http://schemas.microsoft.com/office/drawing/2014/main" id="{6DBF381D-E22E-4B22-9899-467DA3332779}"/>
              </a:ext>
            </a:extLst>
          </p:cNvPr>
          <p:cNvSpPr/>
          <p:nvPr/>
        </p:nvSpPr>
        <p:spPr bwMode="auto">
          <a:xfrm>
            <a:off x="8714268" y="2937406"/>
            <a:ext cx="120627" cy="60002"/>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9" name="Rectangle 108">
            <a:extLst>
              <a:ext uri="{FF2B5EF4-FFF2-40B4-BE49-F238E27FC236}">
                <a16:creationId xmlns:a16="http://schemas.microsoft.com/office/drawing/2014/main" id="{E09BF519-6D7E-4391-AFF2-C149C6A93508}"/>
              </a:ext>
            </a:extLst>
          </p:cNvPr>
          <p:cNvSpPr/>
          <p:nvPr/>
        </p:nvSpPr>
        <p:spPr bwMode="auto">
          <a:xfrm>
            <a:off x="7825706" y="2592174"/>
            <a:ext cx="899675" cy="6390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0" name="Rectangle 109">
            <a:extLst>
              <a:ext uri="{FF2B5EF4-FFF2-40B4-BE49-F238E27FC236}">
                <a16:creationId xmlns:a16="http://schemas.microsoft.com/office/drawing/2014/main" id="{5E6E8C07-C770-4483-8221-F7721EF8DF3F}"/>
              </a:ext>
            </a:extLst>
          </p:cNvPr>
          <p:cNvSpPr/>
          <p:nvPr/>
        </p:nvSpPr>
        <p:spPr bwMode="auto">
          <a:xfrm>
            <a:off x="7825705" y="2656779"/>
            <a:ext cx="1566426" cy="641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1" name="Rectangle 110">
            <a:extLst>
              <a:ext uri="{FF2B5EF4-FFF2-40B4-BE49-F238E27FC236}">
                <a16:creationId xmlns:a16="http://schemas.microsoft.com/office/drawing/2014/main" id="{64E211FB-6E83-4E88-B58E-1C6158711862}"/>
              </a:ext>
            </a:extLst>
          </p:cNvPr>
          <p:cNvSpPr/>
          <p:nvPr/>
        </p:nvSpPr>
        <p:spPr bwMode="auto">
          <a:xfrm>
            <a:off x="7825703" y="2719520"/>
            <a:ext cx="2523689"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2" name="Rectangle 111">
            <a:extLst>
              <a:ext uri="{FF2B5EF4-FFF2-40B4-BE49-F238E27FC236}">
                <a16:creationId xmlns:a16="http://schemas.microsoft.com/office/drawing/2014/main" id="{258B8443-7B2A-45FB-A58C-CE708318F566}"/>
              </a:ext>
            </a:extLst>
          </p:cNvPr>
          <p:cNvSpPr/>
          <p:nvPr/>
        </p:nvSpPr>
        <p:spPr bwMode="auto">
          <a:xfrm>
            <a:off x="10349391" y="2719520"/>
            <a:ext cx="146305"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3" name="Rectangle 112">
            <a:extLst>
              <a:ext uri="{FF2B5EF4-FFF2-40B4-BE49-F238E27FC236}">
                <a16:creationId xmlns:a16="http://schemas.microsoft.com/office/drawing/2014/main" id="{011EF823-4030-4121-A0C9-1C0C8C3717C0}"/>
              </a:ext>
            </a:extLst>
          </p:cNvPr>
          <p:cNvSpPr/>
          <p:nvPr/>
        </p:nvSpPr>
        <p:spPr bwMode="auto">
          <a:xfrm>
            <a:off x="7825706" y="2298137"/>
            <a:ext cx="1461611" cy="61125"/>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4" name="Rectangle 113">
            <a:extLst>
              <a:ext uri="{FF2B5EF4-FFF2-40B4-BE49-F238E27FC236}">
                <a16:creationId xmlns:a16="http://schemas.microsoft.com/office/drawing/2014/main" id="{9C0D8E48-800E-4658-A39B-68FFE9C52FD1}"/>
              </a:ext>
            </a:extLst>
          </p:cNvPr>
          <p:cNvSpPr/>
          <p:nvPr/>
        </p:nvSpPr>
        <p:spPr bwMode="auto">
          <a:xfrm>
            <a:off x="7825704" y="2362742"/>
            <a:ext cx="2355413" cy="67060"/>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5" name="Rectangle 114">
            <a:extLst>
              <a:ext uri="{FF2B5EF4-FFF2-40B4-BE49-F238E27FC236}">
                <a16:creationId xmlns:a16="http://schemas.microsoft.com/office/drawing/2014/main" id="{1830F560-7DBF-4285-8349-FD0D8C7C4FA3}"/>
              </a:ext>
            </a:extLst>
          </p:cNvPr>
          <p:cNvSpPr/>
          <p:nvPr/>
        </p:nvSpPr>
        <p:spPr bwMode="auto">
          <a:xfrm>
            <a:off x="7825703" y="2425483"/>
            <a:ext cx="2669993" cy="66466"/>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6" name="Rectangle 115">
            <a:extLst>
              <a:ext uri="{FF2B5EF4-FFF2-40B4-BE49-F238E27FC236}">
                <a16:creationId xmlns:a16="http://schemas.microsoft.com/office/drawing/2014/main" id="{E34B8AB2-7B72-48C7-ADFC-54B4A7EDFC2C}"/>
              </a:ext>
            </a:extLst>
          </p:cNvPr>
          <p:cNvSpPr/>
          <p:nvPr/>
        </p:nvSpPr>
        <p:spPr bwMode="auto">
          <a:xfrm>
            <a:off x="7825706" y="2010358"/>
            <a:ext cx="2355411" cy="6348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7" name="Rectangle 116">
            <a:extLst>
              <a:ext uri="{FF2B5EF4-FFF2-40B4-BE49-F238E27FC236}">
                <a16:creationId xmlns:a16="http://schemas.microsoft.com/office/drawing/2014/main" id="{7ED7831F-94D5-422D-A9BE-AFE40DED0CE9}"/>
              </a:ext>
            </a:extLst>
          </p:cNvPr>
          <p:cNvSpPr/>
          <p:nvPr/>
        </p:nvSpPr>
        <p:spPr bwMode="auto">
          <a:xfrm>
            <a:off x="7825704" y="2074962"/>
            <a:ext cx="3250763" cy="60825"/>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8" name="Rectangle 117">
            <a:extLst>
              <a:ext uri="{FF2B5EF4-FFF2-40B4-BE49-F238E27FC236}">
                <a16:creationId xmlns:a16="http://schemas.microsoft.com/office/drawing/2014/main" id="{343BB788-10F7-421E-B090-876263F0C35E}"/>
              </a:ext>
            </a:extLst>
          </p:cNvPr>
          <p:cNvSpPr/>
          <p:nvPr/>
        </p:nvSpPr>
        <p:spPr bwMode="auto">
          <a:xfrm>
            <a:off x="7825703" y="2137703"/>
            <a:ext cx="2812615"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9" name="Rectangle 118">
            <a:extLst>
              <a:ext uri="{FF2B5EF4-FFF2-40B4-BE49-F238E27FC236}">
                <a16:creationId xmlns:a16="http://schemas.microsoft.com/office/drawing/2014/main" id="{2BA292E0-FD21-41B8-BE26-8E5C72485B09}"/>
              </a:ext>
            </a:extLst>
          </p:cNvPr>
          <p:cNvSpPr/>
          <p:nvPr/>
        </p:nvSpPr>
        <p:spPr bwMode="auto">
          <a:xfrm>
            <a:off x="10638318" y="2137703"/>
            <a:ext cx="213725"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0" name="Rectangle 119">
            <a:extLst>
              <a:ext uri="{FF2B5EF4-FFF2-40B4-BE49-F238E27FC236}">
                <a16:creationId xmlns:a16="http://schemas.microsoft.com/office/drawing/2014/main" id="{F8D67DDA-72ED-49AC-B4C6-C823C7C3032F}"/>
              </a:ext>
            </a:extLst>
          </p:cNvPr>
          <p:cNvSpPr/>
          <p:nvPr/>
        </p:nvSpPr>
        <p:spPr bwMode="auto">
          <a:xfrm>
            <a:off x="11074776" y="2076029"/>
            <a:ext cx="120627" cy="60002"/>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1" name="Rectangle 120">
            <a:extLst>
              <a:ext uri="{FF2B5EF4-FFF2-40B4-BE49-F238E27FC236}">
                <a16:creationId xmlns:a16="http://schemas.microsoft.com/office/drawing/2014/main" id="{2D845102-7AC8-43B0-B0DF-6F40F041EC5D}"/>
              </a:ext>
            </a:extLst>
          </p:cNvPr>
          <p:cNvSpPr/>
          <p:nvPr/>
        </p:nvSpPr>
        <p:spPr bwMode="auto">
          <a:xfrm>
            <a:off x="7825706" y="1763891"/>
            <a:ext cx="2696725" cy="62796"/>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2" name="Rectangle 121">
            <a:extLst>
              <a:ext uri="{FF2B5EF4-FFF2-40B4-BE49-F238E27FC236}">
                <a16:creationId xmlns:a16="http://schemas.microsoft.com/office/drawing/2014/main" id="{36DB8BAA-0B99-4914-8887-DF42520CC049}"/>
              </a:ext>
            </a:extLst>
          </p:cNvPr>
          <p:cNvSpPr/>
          <p:nvPr/>
        </p:nvSpPr>
        <p:spPr bwMode="auto">
          <a:xfrm>
            <a:off x="7825704" y="1828495"/>
            <a:ext cx="3369699" cy="62692"/>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3" name="Rectangle 122">
            <a:extLst>
              <a:ext uri="{FF2B5EF4-FFF2-40B4-BE49-F238E27FC236}">
                <a16:creationId xmlns:a16="http://schemas.microsoft.com/office/drawing/2014/main" id="{0AF4445F-26D9-4903-A441-EEE0A32E57C9}"/>
              </a:ext>
            </a:extLst>
          </p:cNvPr>
          <p:cNvSpPr/>
          <p:nvPr/>
        </p:nvSpPr>
        <p:spPr bwMode="auto">
          <a:xfrm>
            <a:off x="7825703" y="1891236"/>
            <a:ext cx="2874528" cy="647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4" name="Rectangle 123">
            <a:extLst>
              <a:ext uri="{FF2B5EF4-FFF2-40B4-BE49-F238E27FC236}">
                <a16:creationId xmlns:a16="http://schemas.microsoft.com/office/drawing/2014/main" id="{4B2A16B3-B7C6-40F5-A153-80A38BDA80AA}"/>
              </a:ext>
            </a:extLst>
          </p:cNvPr>
          <p:cNvSpPr/>
          <p:nvPr/>
        </p:nvSpPr>
        <p:spPr bwMode="auto">
          <a:xfrm>
            <a:off x="10700231" y="1891236"/>
            <a:ext cx="80962" cy="64763"/>
          </a:xfrm>
          <a:prstGeom prst="rect">
            <a:avLst/>
          </a:prstGeom>
          <a:pattFill prst="wdUpDiag">
            <a:fgClr>
              <a:schemeClr val="tx1"/>
            </a:fgClr>
            <a:bgClr>
              <a:schemeClr val="accent2"/>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5" name="Rectangle 124">
            <a:extLst>
              <a:ext uri="{FF2B5EF4-FFF2-40B4-BE49-F238E27FC236}">
                <a16:creationId xmlns:a16="http://schemas.microsoft.com/office/drawing/2014/main" id="{8AD23A2C-B48D-48A4-8BBE-1F589417E580}"/>
              </a:ext>
            </a:extLst>
          </p:cNvPr>
          <p:cNvSpPr/>
          <p:nvPr/>
        </p:nvSpPr>
        <p:spPr bwMode="auto">
          <a:xfrm>
            <a:off x="11195403" y="1829266"/>
            <a:ext cx="228779" cy="63500"/>
          </a:xfrm>
          <a:prstGeom prst="rect">
            <a:avLst/>
          </a:prstGeom>
          <a:pattFill prst="wdUpDiag">
            <a:fgClr>
              <a:schemeClr val="tx1"/>
            </a:fgClr>
            <a:bgClr>
              <a:schemeClr val="accent2">
                <a:lumMod val="60000"/>
                <a:lumOff val="40000"/>
              </a:schemeClr>
            </a:bgClr>
          </a:patt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8" name="Freeform: Shape 57">
            <a:extLst>
              <a:ext uri="{FF2B5EF4-FFF2-40B4-BE49-F238E27FC236}">
                <a16:creationId xmlns:a16="http://schemas.microsoft.com/office/drawing/2014/main" id="{2951F93D-6254-4065-A344-2885E7C88A01}"/>
              </a:ext>
            </a:extLst>
          </p:cNvPr>
          <p:cNvSpPr/>
          <p:nvPr/>
        </p:nvSpPr>
        <p:spPr bwMode="auto">
          <a:xfrm>
            <a:off x="7823998" y="1701800"/>
            <a:ext cx="3979333" cy="4174067"/>
          </a:xfrm>
          <a:custGeom>
            <a:avLst/>
            <a:gdLst>
              <a:gd name="connsiteX0" fmla="*/ 0 w 3979333"/>
              <a:gd name="connsiteY0" fmla="*/ 0 h 4174067"/>
              <a:gd name="connsiteX1" fmla="*/ 0 w 3979333"/>
              <a:gd name="connsiteY1" fmla="*/ 4174067 h 4174067"/>
              <a:gd name="connsiteX2" fmla="*/ 3979333 w 3979333"/>
              <a:gd name="connsiteY2" fmla="*/ 4174067 h 4174067"/>
            </a:gdLst>
            <a:ahLst/>
            <a:cxnLst>
              <a:cxn ang="0">
                <a:pos x="connsiteX0" y="connsiteY0"/>
              </a:cxn>
              <a:cxn ang="0">
                <a:pos x="connsiteX1" y="connsiteY1"/>
              </a:cxn>
              <a:cxn ang="0">
                <a:pos x="connsiteX2" y="connsiteY2"/>
              </a:cxn>
            </a:cxnLst>
            <a:rect l="l" t="t" r="r" b="b"/>
            <a:pathLst>
              <a:path w="3979333" h="4174067">
                <a:moveTo>
                  <a:pt x="0" y="0"/>
                </a:moveTo>
                <a:lnTo>
                  <a:pt x="0" y="4174067"/>
                </a:lnTo>
                <a:lnTo>
                  <a:pt x="3979333" y="4174067"/>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Tree>
    <p:extLst>
      <p:ext uri="{BB962C8B-B14F-4D97-AF65-F5344CB8AC3E}">
        <p14:creationId xmlns:p14="http://schemas.microsoft.com/office/powerpoint/2010/main" val="1618881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TROPION-PanTumor01—Updated NSCLC Cohort: Antitumor Activity</a:t>
            </a:r>
          </a:p>
        </p:txBody>
      </p:sp>
      <p:sp>
        <p:nvSpPr>
          <p:cNvPr id="3" name="Content Placeholder 2">
            <a:extLst>
              <a:ext uri="{FF2B5EF4-FFF2-40B4-BE49-F238E27FC236}">
                <a16:creationId xmlns:a16="http://schemas.microsoft.com/office/drawing/2014/main" id="{A3E1C643-65EB-445C-B115-CB16D33E8700}"/>
              </a:ext>
            </a:extLst>
          </p:cNvPr>
          <p:cNvSpPr>
            <a:spLocks noGrp="1"/>
          </p:cNvSpPr>
          <p:nvPr>
            <p:ph sz="half" idx="1"/>
          </p:nvPr>
        </p:nvSpPr>
        <p:spPr>
          <a:xfrm>
            <a:off x="601820" y="5253038"/>
            <a:ext cx="4843940" cy="936430"/>
          </a:xfrm>
        </p:spPr>
        <p:txBody>
          <a:bodyPr/>
          <a:lstStyle/>
          <a:p>
            <a:r>
              <a:rPr lang="en-US" sz="2400" dirty="0"/>
              <a:t>Antitumor activity observed across all doses</a:t>
            </a:r>
          </a:p>
          <a:p>
            <a:endParaRPr lang="en-US" sz="2400" dirty="0"/>
          </a:p>
        </p:txBody>
      </p:sp>
      <p:sp>
        <p:nvSpPr>
          <p:cNvPr id="8" name="Content Placeholder 7">
            <a:extLst>
              <a:ext uri="{FF2B5EF4-FFF2-40B4-BE49-F238E27FC236}">
                <a16:creationId xmlns:a16="http://schemas.microsoft.com/office/drawing/2014/main" id="{8A5A9604-B60E-4129-B6CD-9FA5A122BF07}"/>
              </a:ext>
            </a:extLst>
          </p:cNvPr>
          <p:cNvSpPr>
            <a:spLocks noGrp="1"/>
          </p:cNvSpPr>
          <p:nvPr>
            <p:ph sz="half" idx="2"/>
          </p:nvPr>
        </p:nvSpPr>
        <p:spPr>
          <a:xfrm>
            <a:off x="6252634" y="5253616"/>
            <a:ext cx="5229570" cy="936575"/>
          </a:xfrm>
        </p:spPr>
        <p:txBody>
          <a:bodyPr/>
          <a:lstStyle/>
          <a:p>
            <a:r>
              <a:rPr lang="en-US" sz="2400" dirty="0"/>
              <a:t>Responses generally durable</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Garon. WCLC 2021. Abstr MA03.02. </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2">
            <a:extLst>
              <a:ext uri="{FF2B5EF4-FFF2-40B4-BE49-F238E27FC236}">
                <a16:creationId xmlns:a16="http://schemas.microsoft.com/office/drawing/2014/main" id="{FFA44F27-66C8-2C44-9F89-CC998FDA0A0B}"/>
              </a:ext>
            </a:extLst>
          </p:cNvPr>
          <p:cNvGraphicFramePr>
            <a:graphicFrameLocks noGrp="1"/>
          </p:cNvGraphicFramePr>
          <p:nvPr>
            <p:extLst>
              <p:ext uri="{D42A27DB-BD31-4B8C-83A1-F6EECF244321}">
                <p14:modId xmlns:p14="http://schemas.microsoft.com/office/powerpoint/2010/main" val="486472350"/>
              </p:ext>
            </p:extLst>
          </p:nvPr>
        </p:nvGraphicFramePr>
        <p:xfrm>
          <a:off x="719138" y="1604963"/>
          <a:ext cx="10744200" cy="3474848"/>
        </p:xfrm>
        <a:graphic>
          <a:graphicData uri="http://schemas.openxmlformats.org/drawingml/2006/table">
            <a:tbl>
              <a:tblPr/>
              <a:tblGrid>
                <a:gridCol w="4626864">
                  <a:extLst>
                    <a:ext uri="{9D8B030D-6E8A-4147-A177-3AD203B41FA5}">
                      <a16:colId xmlns:a16="http://schemas.microsoft.com/office/drawing/2014/main" val="20000"/>
                    </a:ext>
                  </a:extLst>
                </a:gridCol>
                <a:gridCol w="2039112">
                  <a:extLst>
                    <a:ext uri="{9D8B030D-6E8A-4147-A177-3AD203B41FA5}">
                      <a16:colId xmlns:a16="http://schemas.microsoft.com/office/drawing/2014/main" val="2449082757"/>
                    </a:ext>
                  </a:extLst>
                </a:gridCol>
                <a:gridCol w="2039112">
                  <a:extLst>
                    <a:ext uri="{9D8B030D-6E8A-4147-A177-3AD203B41FA5}">
                      <a16:colId xmlns:a16="http://schemas.microsoft.com/office/drawing/2014/main" val="1428027124"/>
                    </a:ext>
                  </a:extLst>
                </a:gridCol>
                <a:gridCol w="2039112">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Best Overall Response by BICR per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RECIST v1.1,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Datopotamab Deruxtecan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9714285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6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 mg/kg (n =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Non-CR/PD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7114858"/>
                  </a:ext>
                </a:extLst>
              </a:tr>
              <a:tr h="0">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0103570"/>
                  </a:ext>
                </a:extLst>
              </a:tr>
              <a:tr h="0">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(2.8-NE)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(5.6-NE)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(5.8-NE)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8191008"/>
                  </a:ext>
                </a:extLst>
              </a:tr>
            </a:tbl>
          </a:graphicData>
        </a:graphic>
      </p:graphicFrame>
    </p:spTree>
    <p:extLst>
      <p:ext uri="{BB962C8B-B14F-4D97-AF65-F5344CB8AC3E}">
        <p14:creationId xmlns:p14="http://schemas.microsoft.com/office/powerpoint/2010/main" val="3557824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CCED7-A078-4F3F-AA44-A946F18CECF1}"/>
              </a:ext>
            </a:extLst>
          </p:cNvPr>
          <p:cNvSpPr>
            <a:spLocks noGrp="1"/>
          </p:cNvSpPr>
          <p:nvPr>
            <p:ph type="title"/>
          </p:nvPr>
        </p:nvSpPr>
        <p:spPr/>
        <p:txBody>
          <a:bodyPr/>
          <a:lstStyle/>
          <a:p>
            <a:r>
              <a:rPr lang="en-US" dirty="0"/>
              <a:t>TROPION-PanTumor01—Updated NSCLC Cohort: Change in Sum of Diameter of Target Lesions</a:t>
            </a:r>
          </a:p>
        </p:txBody>
      </p:sp>
      <p:sp>
        <p:nvSpPr>
          <p:cNvPr id="5" name="Text Box 15">
            <a:extLst>
              <a:ext uri="{FF2B5EF4-FFF2-40B4-BE49-F238E27FC236}">
                <a16:creationId xmlns:a16="http://schemas.microsoft.com/office/drawing/2014/main" id="{4D3EAD1D-FB67-40A0-9897-B9A4894EA5F7}"/>
              </a:ext>
            </a:extLst>
          </p:cNvPr>
          <p:cNvSpPr txBox="1">
            <a:spLocks noChangeArrowheads="1"/>
          </p:cNvSpPr>
          <p:nvPr/>
        </p:nvSpPr>
        <p:spPr bwMode="auto">
          <a:xfrm>
            <a:off x="423384"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Garon. WCLC 2021. Abstr MA03.02. Reproduced with permission.</a:t>
            </a:r>
            <a:endParaRPr lang="en-US" altLang="en-US" sz="1200" b="0" dirty="0">
              <a:solidFill>
                <a:srgbClr val="455560"/>
              </a:solidFill>
              <a:latin typeface="Calibri" panose="020F0502020204030204" pitchFamily="34" charset="0"/>
            </a:endParaRPr>
          </a:p>
        </p:txBody>
      </p:sp>
      <p:grpSp>
        <p:nvGrpSpPr>
          <p:cNvPr id="6" name="Group 7">
            <a:extLst>
              <a:ext uri="{FF2B5EF4-FFF2-40B4-BE49-F238E27FC236}">
                <a16:creationId xmlns:a16="http://schemas.microsoft.com/office/drawing/2014/main" id="{607C87BB-1AE3-4697-B56D-EEC4C5D9C8A3}"/>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73BB1057-7704-4036-BD16-FB1ADE63F49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43F7D8DE-C03A-45E1-9FAA-9AFD97735D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60A6CA01-0A2F-4BE9-BC76-16D12197CDC8}"/>
              </a:ext>
            </a:extLst>
          </p:cNvPr>
          <p:cNvSpPr txBox="1"/>
          <p:nvPr/>
        </p:nvSpPr>
        <p:spPr bwMode="auto">
          <a:xfrm rot="16200000">
            <a:off x="-1219200" y="3530600"/>
            <a:ext cx="4343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Best Change in SOD From Baseline (%)</a:t>
            </a:r>
          </a:p>
        </p:txBody>
      </p:sp>
      <p:grpSp>
        <p:nvGrpSpPr>
          <p:cNvPr id="9" name="Group 8">
            <a:extLst>
              <a:ext uri="{FF2B5EF4-FFF2-40B4-BE49-F238E27FC236}">
                <a16:creationId xmlns:a16="http://schemas.microsoft.com/office/drawing/2014/main" id="{AD50599B-7BA2-40B3-B90F-EE16E9A6F13E}"/>
              </a:ext>
            </a:extLst>
          </p:cNvPr>
          <p:cNvGrpSpPr/>
          <p:nvPr/>
        </p:nvGrpSpPr>
        <p:grpSpPr>
          <a:xfrm>
            <a:off x="2525706" y="5199915"/>
            <a:ext cx="1094641" cy="867930"/>
            <a:chOff x="10389519" y="3674650"/>
            <a:chExt cx="1094641" cy="867930"/>
          </a:xfrm>
        </p:grpSpPr>
        <p:sp>
          <p:nvSpPr>
            <p:cNvPr id="11" name="TextBox 10">
              <a:extLst>
                <a:ext uri="{FF2B5EF4-FFF2-40B4-BE49-F238E27FC236}">
                  <a16:creationId xmlns:a16="http://schemas.microsoft.com/office/drawing/2014/main" id="{30757F1C-1730-4ACA-AA90-EDE8309E8F3B}"/>
                </a:ext>
              </a:extLst>
            </p:cNvPr>
            <p:cNvSpPr txBox="1"/>
            <p:nvPr/>
          </p:nvSpPr>
          <p:spPr bwMode="auto">
            <a:xfrm>
              <a:off x="10535823" y="3674650"/>
              <a:ext cx="948337"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Bef>
                  <a:spcPts val="0"/>
                </a:spcBef>
              </a:pPr>
              <a:r>
                <a:rPr lang="en-US" sz="1400" dirty="0">
                  <a:solidFill>
                    <a:schemeClr val="bg1"/>
                  </a:solidFill>
                  <a:latin typeface="Calibri" panose="020F0502020204030204" pitchFamily="34" charset="0"/>
                </a:rPr>
                <a:t>Dose level</a:t>
              </a:r>
              <a:endParaRPr lang="en-US" sz="14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4 mg/kg</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6 mg/kg</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8 mg/kg</a:t>
              </a:r>
            </a:p>
          </p:txBody>
        </p:sp>
        <p:sp>
          <p:nvSpPr>
            <p:cNvPr id="12" name="Rectangle 11">
              <a:extLst>
                <a:ext uri="{FF2B5EF4-FFF2-40B4-BE49-F238E27FC236}">
                  <a16:creationId xmlns:a16="http://schemas.microsoft.com/office/drawing/2014/main" id="{27E497B7-AD47-4535-9B1A-BBB964375305}"/>
                </a:ext>
              </a:extLst>
            </p:cNvPr>
            <p:cNvSpPr/>
            <p:nvPr/>
          </p:nvSpPr>
          <p:spPr bwMode="auto">
            <a:xfrm>
              <a:off x="10389519" y="3927414"/>
              <a:ext cx="146304" cy="14630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 name="Rectangle 12">
              <a:extLst>
                <a:ext uri="{FF2B5EF4-FFF2-40B4-BE49-F238E27FC236}">
                  <a16:creationId xmlns:a16="http://schemas.microsoft.com/office/drawing/2014/main" id="{27409CDD-3F5E-4409-9C83-93866A8D9268}"/>
                </a:ext>
              </a:extLst>
            </p:cNvPr>
            <p:cNvSpPr/>
            <p:nvPr/>
          </p:nvSpPr>
          <p:spPr bwMode="auto">
            <a:xfrm>
              <a:off x="10389519" y="4115432"/>
              <a:ext cx="146304" cy="146304"/>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 name="Rectangle 13">
              <a:extLst>
                <a:ext uri="{FF2B5EF4-FFF2-40B4-BE49-F238E27FC236}">
                  <a16:creationId xmlns:a16="http://schemas.microsoft.com/office/drawing/2014/main" id="{C7E33AE3-85E4-4FB5-9148-8AFDB5C73940}"/>
                </a:ext>
              </a:extLst>
            </p:cNvPr>
            <p:cNvSpPr/>
            <p:nvPr/>
          </p:nvSpPr>
          <p:spPr bwMode="auto">
            <a:xfrm>
              <a:off x="10389519" y="4303451"/>
              <a:ext cx="146304" cy="14630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3E63B873-8BB1-4E33-B7A9-A1B4AC80E5F7}"/>
              </a:ext>
            </a:extLst>
          </p:cNvPr>
          <p:cNvGrpSpPr/>
          <p:nvPr/>
        </p:nvGrpSpPr>
        <p:grpSpPr>
          <a:xfrm rot="16200000">
            <a:off x="-378044" y="3784885"/>
            <a:ext cx="4321327" cy="126228"/>
            <a:chOff x="7754453" y="5512207"/>
            <a:chExt cx="5096524" cy="450121"/>
          </a:xfrm>
        </p:grpSpPr>
        <p:cxnSp>
          <p:nvCxnSpPr>
            <p:cNvPr id="17" name="Straight Connector 16">
              <a:extLst>
                <a:ext uri="{FF2B5EF4-FFF2-40B4-BE49-F238E27FC236}">
                  <a16:creationId xmlns:a16="http://schemas.microsoft.com/office/drawing/2014/main" id="{A45F6611-B803-4D3D-846A-0E44AD134CED}"/>
                </a:ext>
              </a:extLst>
            </p:cNvPr>
            <p:cNvCxnSpPr>
              <a:cxnSpLocks/>
            </p:cNvCxnSpPr>
            <p:nvPr/>
          </p:nvCxnSpPr>
          <p:spPr bwMode="auto">
            <a:xfrm>
              <a:off x="775445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D05CAEF-36AC-477E-B5C8-92E54FAD2B56}"/>
                </a:ext>
              </a:extLst>
            </p:cNvPr>
            <p:cNvCxnSpPr>
              <a:cxnSpLocks/>
            </p:cNvCxnSpPr>
            <p:nvPr/>
          </p:nvCxnSpPr>
          <p:spPr bwMode="auto">
            <a:xfrm>
              <a:off x="832032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9C6731C-375C-4B94-9C65-DF368F133406}"/>
                </a:ext>
              </a:extLst>
            </p:cNvPr>
            <p:cNvCxnSpPr>
              <a:cxnSpLocks/>
            </p:cNvCxnSpPr>
            <p:nvPr/>
          </p:nvCxnSpPr>
          <p:spPr bwMode="auto">
            <a:xfrm>
              <a:off x="888619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DD5B602-05F9-4248-AA5C-ECF3A4EE9703}"/>
                </a:ext>
              </a:extLst>
            </p:cNvPr>
            <p:cNvCxnSpPr>
              <a:cxnSpLocks/>
            </p:cNvCxnSpPr>
            <p:nvPr/>
          </p:nvCxnSpPr>
          <p:spPr bwMode="auto">
            <a:xfrm>
              <a:off x="945206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3E254CD-D5DA-4334-8DC0-BE7896A8A8F1}"/>
                </a:ext>
              </a:extLst>
            </p:cNvPr>
            <p:cNvCxnSpPr>
              <a:cxnSpLocks/>
            </p:cNvCxnSpPr>
            <p:nvPr/>
          </p:nvCxnSpPr>
          <p:spPr bwMode="auto">
            <a:xfrm>
              <a:off x="1001793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6A32AE3-572C-415B-A48B-1E3433801D67}"/>
                </a:ext>
              </a:extLst>
            </p:cNvPr>
            <p:cNvCxnSpPr>
              <a:cxnSpLocks/>
            </p:cNvCxnSpPr>
            <p:nvPr/>
          </p:nvCxnSpPr>
          <p:spPr bwMode="auto">
            <a:xfrm>
              <a:off x="1058380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BB3510D-5F76-4E95-8EBB-DC9D1FE3EDE5}"/>
                </a:ext>
              </a:extLst>
            </p:cNvPr>
            <p:cNvCxnSpPr>
              <a:cxnSpLocks/>
            </p:cNvCxnSpPr>
            <p:nvPr/>
          </p:nvCxnSpPr>
          <p:spPr bwMode="auto">
            <a:xfrm>
              <a:off x="11149673"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BB7A407-F51A-42DE-B15D-FF67A2E131B2}"/>
                </a:ext>
              </a:extLst>
            </p:cNvPr>
            <p:cNvCxnSpPr>
              <a:cxnSpLocks/>
            </p:cNvCxnSpPr>
            <p:nvPr/>
          </p:nvCxnSpPr>
          <p:spPr bwMode="auto">
            <a:xfrm>
              <a:off x="11715542" y="5512207"/>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8709749-97EB-457B-8A17-6CDF91FBB73B}"/>
                </a:ext>
              </a:extLst>
            </p:cNvPr>
            <p:cNvCxnSpPr>
              <a:cxnSpLocks/>
            </p:cNvCxnSpPr>
            <p:nvPr/>
          </p:nvCxnSpPr>
          <p:spPr bwMode="auto">
            <a:xfrm>
              <a:off x="12279918" y="5512208"/>
              <a:ext cx="0" cy="45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7BB62DB-0F97-4C6E-854F-A4AB0BA66FE1}"/>
                </a:ext>
              </a:extLst>
            </p:cNvPr>
            <p:cNvCxnSpPr>
              <a:cxnSpLocks/>
            </p:cNvCxnSpPr>
            <p:nvPr/>
          </p:nvCxnSpPr>
          <p:spPr bwMode="auto">
            <a:xfrm>
              <a:off x="12850977" y="5512209"/>
              <a:ext cx="0" cy="450119"/>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0AEA03AE-6E47-4589-973F-080495C02385}"/>
              </a:ext>
            </a:extLst>
          </p:cNvPr>
          <p:cNvGrpSpPr/>
          <p:nvPr/>
        </p:nvGrpSpPr>
        <p:grpSpPr>
          <a:xfrm>
            <a:off x="1167552" y="1473397"/>
            <a:ext cx="606256" cy="4719934"/>
            <a:chOff x="1167552" y="1473397"/>
            <a:chExt cx="606256" cy="4719934"/>
          </a:xfrm>
        </p:grpSpPr>
        <p:sp>
          <p:nvSpPr>
            <p:cNvPr id="15" name="TextBox 14">
              <a:extLst>
                <a:ext uri="{FF2B5EF4-FFF2-40B4-BE49-F238E27FC236}">
                  <a16:creationId xmlns:a16="http://schemas.microsoft.com/office/drawing/2014/main" id="{5083FC17-46A0-4D93-A83B-2FDA330214E3}"/>
                </a:ext>
              </a:extLst>
            </p:cNvPr>
            <p:cNvSpPr txBox="1"/>
            <p:nvPr/>
          </p:nvSpPr>
          <p:spPr bwMode="auto">
            <a:xfrm>
              <a:off x="1355104" y="29235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B4983FA2-0633-4E07-A71A-B70D893187CE}"/>
                </a:ext>
              </a:extLst>
            </p:cNvPr>
            <p:cNvSpPr txBox="1"/>
            <p:nvPr/>
          </p:nvSpPr>
          <p:spPr bwMode="auto">
            <a:xfrm>
              <a:off x="1355104" y="24401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8595F4AF-991F-4630-87BB-836324262DDA}"/>
                </a:ext>
              </a:extLst>
            </p:cNvPr>
            <p:cNvSpPr txBox="1"/>
            <p:nvPr/>
          </p:nvSpPr>
          <p:spPr bwMode="auto">
            <a:xfrm>
              <a:off x="1355104" y="19567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F19F74A7-E22E-4F38-B6B7-809BE3A47CA8}"/>
                </a:ext>
              </a:extLst>
            </p:cNvPr>
            <p:cNvSpPr txBox="1"/>
            <p:nvPr/>
          </p:nvSpPr>
          <p:spPr bwMode="auto">
            <a:xfrm>
              <a:off x="1355104" y="14733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DE566BFD-2BA4-4159-9E74-9F50DE92B528}"/>
                </a:ext>
              </a:extLst>
            </p:cNvPr>
            <p:cNvSpPr txBox="1"/>
            <p:nvPr/>
          </p:nvSpPr>
          <p:spPr bwMode="auto">
            <a:xfrm>
              <a:off x="1284570" y="5340597"/>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17CD498D-1E49-4726-9430-F9040E3D6789}"/>
                </a:ext>
              </a:extLst>
            </p:cNvPr>
            <p:cNvSpPr txBox="1"/>
            <p:nvPr/>
          </p:nvSpPr>
          <p:spPr bwMode="auto">
            <a:xfrm>
              <a:off x="1284570" y="4857197"/>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EB8F4D5B-C757-424E-9DD6-586894CF3A81}"/>
                </a:ext>
              </a:extLst>
            </p:cNvPr>
            <p:cNvSpPr txBox="1"/>
            <p:nvPr/>
          </p:nvSpPr>
          <p:spPr bwMode="auto">
            <a:xfrm>
              <a:off x="1284570" y="4373797"/>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CB219FEA-F79C-4CF0-B135-8126608F599C}"/>
                </a:ext>
              </a:extLst>
            </p:cNvPr>
            <p:cNvSpPr txBox="1"/>
            <p:nvPr/>
          </p:nvSpPr>
          <p:spPr bwMode="auto">
            <a:xfrm>
              <a:off x="1284572" y="389039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0E99369F-3AC3-4B5E-AFF9-64BC55AF0326}"/>
                </a:ext>
              </a:extLst>
            </p:cNvPr>
            <p:cNvSpPr txBox="1"/>
            <p:nvPr/>
          </p:nvSpPr>
          <p:spPr bwMode="auto">
            <a:xfrm>
              <a:off x="1167552" y="5823999"/>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0AA5A4BE-095C-448D-A7C3-023B9675FF40}"/>
                </a:ext>
              </a:extLst>
            </p:cNvPr>
            <p:cNvSpPr txBox="1"/>
            <p:nvPr/>
          </p:nvSpPr>
          <p:spPr bwMode="auto">
            <a:xfrm>
              <a:off x="1472123" y="340699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cxnSp>
        <p:nvCxnSpPr>
          <p:cNvPr id="37" name="Straight Connector 36">
            <a:extLst>
              <a:ext uri="{FF2B5EF4-FFF2-40B4-BE49-F238E27FC236}">
                <a16:creationId xmlns:a16="http://schemas.microsoft.com/office/drawing/2014/main" id="{0680AE34-CC8A-46D2-BAE0-864A3815D3EC}"/>
              </a:ext>
            </a:extLst>
          </p:cNvPr>
          <p:cNvCxnSpPr/>
          <p:nvPr/>
        </p:nvCxnSpPr>
        <p:spPr bwMode="auto">
          <a:xfrm>
            <a:off x="1833074" y="1693333"/>
            <a:ext cx="0" cy="433740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0BE5D10-6F32-485C-BB0C-55B21DB8F88B}"/>
              </a:ext>
            </a:extLst>
          </p:cNvPr>
          <p:cNvCxnSpPr>
            <a:cxnSpLocks/>
          </p:cNvCxnSpPr>
          <p:nvPr/>
        </p:nvCxnSpPr>
        <p:spPr bwMode="auto">
          <a:xfrm flipH="1">
            <a:off x="1833074" y="3609665"/>
            <a:ext cx="9703606" cy="0"/>
          </a:xfrm>
          <a:prstGeom prst="line">
            <a:avLst/>
          </a:prstGeom>
          <a:noFill/>
          <a:ln w="28575" cap="flat" cmpd="sng" algn="ctr">
            <a:solidFill>
              <a:schemeClr val="bg1"/>
            </a:solidFill>
            <a:prstDash val="solid"/>
            <a:round/>
            <a:headEnd type="none" w="med" len="med"/>
            <a:tailEnd type="none" w="med" len="med"/>
          </a:ln>
          <a:effectLst/>
        </p:spPr>
      </p:cxnSp>
      <p:sp>
        <p:nvSpPr>
          <p:cNvPr id="43" name="Rectangle 42">
            <a:extLst>
              <a:ext uri="{FF2B5EF4-FFF2-40B4-BE49-F238E27FC236}">
                <a16:creationId xmlns:a16="http://schemas.microsoft.com/office/drawing/2014/main" id="{11522424-FC24-4FFD-A4A1-CCC438860F05}"/>
              </a:ext>
            </a:extLst>
          </p:cNvPr>
          <p:cNvSpPr/>
          <p:nvPr/>
        </p:nvSpPr>
        <p:spPr bwMode="auto">
          <a:xfrm>
            <a:off x="3776233" y="3530599"/>
            <a:ext cx="45719" cy="61063"/>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4" name="Rectangle 43">
            <a:extLst>
              <a:ext uri="{FF2B5EF4-FFF2-40B4-BE49-F238E27FC236}">
                <a16:creationId xmlns:a16="http://schemas.microsoft.com/office/drawing/2014/main" id="{B8CFAE22-2ADA-4F36-8E64-6FE26977F74A}"/>
              </a:ext>
            </a:extLst>
          </p:cNvPr>
          <p:cNvSpPr/>
          <p:nvPr/>
        </p:nvSpPr>
        <p:spPr bwMode="auto">
          <a:xfrm>
            <a:off x="3716966" y="3515783"/>
            <a:ext cx="45719" cy="75879"/>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5" name="Rectangle 44">
            <a:extLst>
              <a:ext uri="{FF2B5EF4-FFF2-40B4-BE49-F238E27FC236}">
                <a16:creationId xmlns:a16="http://schemas.microsoft.com/office/drawing/2014/main" id="{04B5490B-CD5F-4F72-8419-CDA50B303184}"/>
              </a:ext>
            </a:extLst>
          </p:cNvPr>
          <p:cNvSpPr/>
          <p:nvPr/>
        </p:nvSpPr>
        <p:spPr bwMode="auto">
          <a:xfrm>
            <a:off x="3835500" y="3562354"/>
            <a:ext cx="45719" cy="2743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6" name="Rectangle 45">
            <a:extLst>
              <a:ext uri="{FF2B5EF4-FFF2-40B4-BE49-F238E27FC236}">
                <a16:creationId xmlns:a16="http://schemas.microsoft.com/office/drawing/2014/main" id="{2D2A2B8C-C885-4FDD-9A63-689FD8991783}"/>
              </a:ext>
            </a:extLst>
          </p:cNvPr>
          <p:cNvSpPr/>
          <p:nvPr/>
        </p:nvSpPr>
        <p:spPr bwMode="auto">
          <a:xfrm>
            <a:off x="3655682" y="3503083"/>
            <a:ext cx="45719" cy="88579"/>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8" name="Rectangle 47">
            <a:extLst>
              <a:ext uri="{FF2B5EF4-FFF2-40B4-BE49-F238E27FC236}">
                <a16:creationId xmlns:a16="http://schemas.microsoft.com/office/drawing/2014/main" id="{9716CA21-C7E6-4F9A-BDE9-6E8CB446821B}"/>
              </a:ext>
            </a:extLst>
          </p:cNvPr>
          <p:cNvSpPr/>
          <p:nvPr/>
        </p:nvSpPr>
        <p:spPr bwMode="auto">
          <a:xfrm>
            <a:off x="3594398" y="3488267"/>
            <a:ext cx="46269" cy="103395"/>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9" name="Rectangle 48">
            <a:extLst>
              <a:ext uri="{FF2B5EF4-FFF2-40B4-BE49-F238E27FC236}">
                <a16:creationId xmlns:a16="http://schemas.microsoft.com/office/drawing/2014/main" id="{1213701F-9C73-4733-BBC6-1F9A6764AF56}"/>
              </a:ext>
            </a:extLst>
          </p:cNvPr>
          <p:cNvSpPr/>
          <p:nvPr/>
        </p:nvSpPr>
        <p:spPr bwMode="auto">
          <a:xfrm>
            <a:off x="3533114" y="3486151"/>
            <a:ext cx="45719" cy="10551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0" name="Rectangle 49">
            <a:extLst>
              <a:ext uri="{FF2B5EF4-FFF2-40B4-BE49-F238E27FC236}">
                <a16:creationId xmlns:a16="http://schemas.microsoft.com/office/drawing/2014/main" id="{B2D9A006-CEB8-4E0D-9E58-6DD2C72A68EF}"/>
              </a:ext>
            </a:extLst>
          </p:cNvPr>
          <p:cNvSpPr/>
          <p:nvPr/>
        </p:nvSpPr>
        <p:spPr bwMode="auto">
          <a:xfrm>
            <a:off x="3473847" y="3484033"/>
            <a:ext cx="48286" cy="107630"/>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1" name="Rectangle 50">
            <a:extLst>
              <a:ext uri="{FF2B5EF4-FFF2-40B4-BE49-F238E27FC236}">
                <a16:creationId xmlns:a16="http://schemas.microsoft.com/office/drawing/2014/main" id="{F6E30EB3-72E4-45B7-A726-4BA5D9904700}"/>
              </a:ext>
            </a:extLst>
          </p:cNvPr>
          <p:cNvSpPr/>
          <p:nvPr/>
        </p:nvSpPr>
        <p:spPr bwMode="auto">
          <a:xfrm>
            <a:off x="3412261" y="3473451"/>
            <a:ext cx="45719" cy="118212"/>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2" name="Rectangle 51">
            <a:extLst>
              <a:ext uri="{FF2B5EF4-FFF2-40B4-BE49-F238E27FC236}">
                <a16:creationId xmlns:a16="http://schemas.microsoft.com/office/drawing/2014/main" id="{05AE000F-C175-4F5C-B266-9F36F47858C3}"/>
              </a:ext>
            </a:extLst>
          </p:cNvPr>
          <p:cNvSpPr/>
          <p:nvPr/>
        </p:nvSpPr>
        <p:spPr bwMode="auto">
          <a:xfrm>
            <a:off x="3352994" y="3454400"/>
            <a:ext cx="45719" cy="13726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3" name="Rectangle 52">
            <a:extLst>
              <a:ext uri="{FF2B5EF4-FFF2-40B4-BE49-F238E27FC236}">
                <a16:creationId xmlns:a16="http://schemas.microsoft.com/office/drawing/2014/main" id="{74B8DEFD-253B-46F7-8B7D-51CFB897B4D1}"/>
              </a:ext>
            </a:extLst>
          </p:cNvPr>
          <p:cNvSpPr/>
          <p:nvPr/>
        </p:nvSpPr>
        <p:spPr bwMode="auto">
          <a:xfrm>
            <a:off x="3293727" y="3420534"/>
            <a:ext cx="45719" cy="17113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4" name="Rectangle 53">
            <a:extLst>
              <a:ext uri="{FF2B5EF4-FFF2-40B4-BE49-F238E27FC236}">
                <a16:creationId xmlns:a16="http://schemas.microsoft.com/office/drawing/2014/main" id="{AB82F79A-B76F-4078-B50F-7F3B23A99A1D}"/>
              </a:ext>
            </a:extLst>
          </p:cNvPr>
          <p:cNvSpPr/>
          <p:nvPr/>
        </p:nvSpPr>
        <p:spPr bwMode="auto">
          <a:xfrm>
            <a:off x="3230526" y="3380317"/>
            <a:ext cx="45719" cy="211347"/>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5" name="Rectangle 54">
            <a:extLst>
              <a:ext uri="{FF2B5EF4-FFF2-40B4-BE49-F238E27FC236}">
                <a16:creationId xmlns:a16="http://schemas.microsoft.com/office/drawing/2014/main" id="{50CB9AFD-D64A-40D1-9905-FE16AD664501}"/>
              </a:ext>
            </a:extLst>
          </p:cNvPr>
          <p:cNvSpPr/>
          <p:nvPr/>
        </p:nvSpPr>
        <p:spPr bwMode="auto">
          <a:xfrm>
            <a:off x="3170857" y="3354917"/>
            <a:ext cx="45719" cy="236747"/>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6" name="Rectangle 55">
            <a:extLst>
              <a:ext uri="{FF2B5EF4-FFF2-40B4-BE49-F238E27FC236}">
                <a16:creationId xmlns:a16="http://schemas.microsoft.com/office/drawing/2014/main" id="{5E9A4B34-DAB6-4903-8E3E-6EC31FD6FCC0}"/>
              </a:ext>
            </a:extLst>
          </p:cNvPr>
          <p:cNvSpPr/>
          <p:nvPr/>
        </p:nvSpPr>
        <p:spPr bwMode="auto">
          <a:xfrm>
            <a:off x="3114157" y="3312586"/>
            <a:ext cx="45719" cy="27907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7" name="Rectangle 56">
            <a:extLst>
              <a:ext uri="{FF2B5EF4-FFF2-40B4-BE49-F238E27FC236}">
                <a16:creationId xmlns:a16="http://schemas.microsoft.com/office/drawing/2014/main" id="{0AD0829D-D6D9-4C74-A7A0-A78B5A1A9C2E}"/>
              </a:ext>
            </a:extLst>
          </p:cNvPr>
          <p:cNvSpPr/>
          <p:nvPr/>
        </p:nvSpPr>
        <p:spPr bwMode="auto">
          <a:xfrm>
            <a:off x="3049482" y="3278717"/>
            <a:ext cx="45719" cy="312947"/>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8" name="Rectangle 57">
            <a:extLst>
              <a:ext uri="{FF2B5EF4-FFF2-40B4-BE49-F238E27FC236}">
                <a16:creationId xmlns:a16="http://schemas.microsoft.com/office/drawing/2014/main" id="{AD081FF2-E613-4055-A0EA-0ED14D2CFDA4}"/>
              </a:ext>
            </a:extLst>
          </p:cNvPr>
          <p:cNvSpPr/>
          <p:nvPr/>
        </p:nvSpPr>
        <p:spPr bwMode="auto">
          <a:xfrm>
            <a:off x="2988795" y="3246968"/>
            <a:ext cx="45719" cy="344696"/>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59" name="Rectangle 58">
            <a:extLst>
              <a:ext uri="{FF2B5EF4-FFF2-40B4-BE49-F238E27FC236}">
                <a16:creationId xmlns:a16="http://schemas.microsoft.com/office/drawing/2014/main" id="{332BB73F-6AA2-4339-85B6-D5D21968E097}"/>
              </a:ext>
            </a:extLst>
          </p:cNvPr>
          <p:cNvSpPr/>
          <p:nvPr/>
        </p:nvSpPr>
        <p:spPr bwMode="auto">
          <a:xfrm>
            <a:off x="2930948" y="3232151"/>
            <a:ext cx="45719" cy="35951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0" name="Rectangle 59">
            <a:extLst>
              <a:ext uri="{FF2B5EF4-FFF2-40B4-BE49-F238E27FC236}">
                <a16:creationId xmlns:a16="http://schemas.microsoft.com/office/drawing/2014/main" id="{01149CB6-C020-4330-89D4-16560C609B7E}"/>
              </a:ext>
            </a:extLst>
          </p:cNvPr>
          <p:cNvSpPr/>
          <p:nvPr/>
        </p:nvSpPr>
        <p:spPr bwMode="auto">
          <a:xfrm>
            <a:off x="2870261" y="3204516"/>
            <a:ext cx="48557" cy="38714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1" name="Rectangle 60">
            <a:extLst>
              <a:ext uri="{FF2B5EF4-FFF2-40B4-BE49-F238E27FC236}">
                <a16:creationId xmlns:a16="http://schemas.microsoft.com/office/drawing/2014/main" id="{EFC0C69A-5DA0-4BB5-869C-6A45CAE4F7FE}"/>
              </a:ext>
            </a:extLst>
          </p:cNvPr>
          <p:cNvSpPr/>
          <p:nvPr/>
        </p:nvSpPr>
        <p:spPr bwMode="auto">
          <a:xfrm>
            <a:off x="2812389" y="3181350"/>
            <a:ext cx="45719" cy="41031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2" name="Rectangle 61">
            <a:extLst>
              <a:ext uri="{FF2B5EF4-FFF2-40B4-BE49-F238E27FC236}">
                <a16:creationId xmlns:a16="http://schemas.microsoft.com/office/drawing/2014/main" id="{DA7CA74F-5C15-4196-8D2F-C58DFC83EEFD}"/>
              </a:ext>
            </a:extLst>
          </p:cNvPr>
          <p:cNvSpPr/>
          <p:nvPr/>
        </p:nvSpPr>
        <p:spPr bwMode="auto">
          <a:xfrm>
            <a:off x="2753575" y="3183467"/>
            <a:ext cx="45719" cy="41031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4" name="Rectangle 63">
            <a:extLst>
              <a:ext uri="{FF2B5EF4-FFF2-40B4-BE49-F238E27FC236}">
                <a16:creationId xmlns:a16="http://schemas.microsoft.com/office/drawing/2014/main" id="{70542EBC-9FB4-4A6E-B9CD-449B5C48BE57}"/>
              </a:ext>
            </a:extLst>
          </p:cNvPr>
          <p:cNvSpPr/>
          <p:nvPr/>
        </p:nvSpPr>
        <p:spPr bwMode="auto">
          <a:xfrm>
            <a:off x="2695811" y="3166533"/>
            <a:ext cx="45719" cy="425130"/>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5" name="Rectangle 64">
            <a:extLst>
              <a:ext uri="{FF2B5EF4-FFF2-40B4-BE49-F238E27FC236}">
                <a16:creationId xmlns:a16="http://schemas.microsoft.com/office/drawing/2014/main" id="{81425376-19E0-4070-9431-B2E41A396017}"/>
              </a:ext>
            </a:extLst>
          </p:cNvPr>
          <p:cNvSpPr/>
          <p:nvPr/>
        </p:nvSpPr>
        <p:spPr bwMode="auto">
          <a:xfrm>
            <a:off x="2631610" y="3129865"/>
            <a:ext cx="46707" cy="46179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6" name="Rectangle 65">
            <a:extLst>
              <a:ext uri="{FF2B5EF4-FFF2-40B4-BE49-F238E27FC236}">
                <a16:creationId xmlns:a16="http://schemas.microsoft.com/office/drawing/2014/main" id="{C6A00842-C1F1-4CF0-9D56-61E1D4A8B7E1}"/>
              </a:ext>
            </a:extLst>
          </p:cNvPr>
          <p:cNvSpPr/>
          <p:nvPr/>
        </p:nvSpPr>
        <p:spPr bwMode="auto">
          <a:xfrm>
            <a:off x="2571941" y="3062818"/>
            <a:ext cx="45719" cy="528845"/>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7" name="Rectangle 66">
            <a:extLst>
              <a:ext uri="{FF2B5EF4-FFF2-40B4-BE49-F238E27FC236}">
                <a16:creationId xmlns:a16="http://schemas.microsoft.com/office/drawing/2014/main" id="{30514BBB-D5AB-486B-B955-0014A74D8417}"/>
              </a:ext>
            </a:extLst>
          </p:cNvPr>
          <p:cNvSpPr/>
          <p:nvPr/>
        </p:nvSpPr>
        <p:spPr bwMode="auto">
          <a:xfrm>
            <a:off x="2513346" y="3014133"/>
            <a:ext cx="45719" cy="577531"/>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8" name="Rectangle 67">
            <a:extLst>
              <a:ext uri="{FF2B5EF4-FFF2-40B4-BE49-F238E27FC236}">
                <a16:creationId xmlns:a16="http://schemas.microsoft.com/office/drawing/2014/main" id="{2E031885-98D7-47B9-948D-92BB3622C0E0}"/>
              </a:ext>
            </a:extLst>
          </p:cNvPr>
          <p:cNvSpPr/>
          <p:nvPr/>
        </p:nvSpPr>
        <p:spPr bwMode="auto">
          <a:xfrm>
            <a:off x="2452752" y="3007784"/>
            <a:ext cx="45719" cy="583880"/>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9" name="Rectangle 68">
            <a:extLst>
              <a:ext uri="{FF2B5EF4-FFF2-40B4-BE49-F238E27FC236}">
                <a16:creationId xmlns:a16="http://schemas.microsoft.com/office/drawing/2014/main" id="{91541D02-9F59-4C29-B972-4D175994B8B5}"/>
              </a:ext>
            </a:extLst>
          </p:cNvPr>
          <p:cNvSpPr/>
          <p:nvPr/>
        </p:nvSpPr>
        <p:spPr bwMode="auto">
          <a:xfrm>
            <a:off x="2394426" y="2992967"/>
            <a:ext cx="45719" cy="60081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0" name="Rectangle 69">
            <a:extLst>
              <a:ext uri="{FF2B5EF4-FFF2-40B4-BE49-F238E27FC236}">
                <a16:creationId xmlns:a16="http://schemas.microsoft.com/office/drawing/2014/main" id="{BC40E3FB-9A42-49A0-A72F-56C23DA5C0BC}"/>
              </a:ext>
            </a:extLst>
          </p:cNvPr>
          <p:cNvSpPr/>
          <p:nvPr/>
        </p:nvSpPr>
        <p:spPr bwMode="auto">
          <a:xfrm>
            <a:off x="2332271" y="2904067"/>
            <a:ext cx="45719" cy="68759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1" name="Rectangle 70">
            <a:extLst>
              <a:ext uri="{FF2B5EF4-FFF2-40B4-BE49-F238E27FC236}">
                <a16:creationId xmlns:a16="http://schemas.microsoft.com/office/drawing/2014/main" id="{5C04B1F6-7EF6-4927-BC47-B0991BC9CF59}"/>
              </a:ext>
            </a:extLst>
          </p:cNvPr>
          <p:cNvSpPr/>
          <p:nvPr/>
        </p:nvSpPr>
        <p:spPr bwMode="auto">
          <a:xfrm>
            <a:off x="2272290" y="2899833"/>
            <a:ext cx="45719" cy="691831"/>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2" name="Rectangle 71">
            <a:extLst>
              <a:ext uri="{FF2B5EF4-FFF2-40B4-BE49-F238E27FC236}">
                <a16:creationId xmlns:a16="http://schemas.microsoft.com/office/drawing/2014/main" id="{98F31548-8653-4B43-B6F8-9E913D2CFD61}"/>
              </a:ext>
            </a:extLst>
          </p:cNvPr>
          <p:cNvSpPr/>
          <p:nvPr/>
        </p:nvSpPr>
        <p:spPr bwMode="auto">
          <a:xfrm>
            <a:off x="2209077" y="2885017"/>
            <a:ext cx="45719" cy="7066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3" name="Rectangle 72">
            <a:extLst>
              <a:ext uri="{FF2B5EF4-FFF2-40B4-BE49-F238E27FC236}">
                <a16:creationId xmlns:a16="http://schemas.microsoft.com/office/drawing/2014/main" id="{198D648E-F74A-4742-871F-D4BBDFD0A8B2}"/>
              </a:ext>
            </a:extLst>
          </p:cNvPr>
          <p:cNvSpPr/>
          <p:nvPr/>
        </p:nvSpPr>
        <p:spPr bwMode="auto">
          <a:xfrm>
            <a:off x="2149673" y="2842683"/>
            <a:ext cx="45719" cy="75109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4" name="Rectangle 73">
            <a:extLst>
              <a:ext uri="{FF2B5EF4-FFF2-40B4-BE49-F238E27FC236}">
                <a16:creationId xmlns:a16="http://schemas.microsoft.com/office/drawing/2014/main" id="{A737C754-04F2-410A-97FD-917024C89076}"/>
              </a:ext>
            </a:extLst>
          </p:cNvPr>
          <p:cNvSpPr/>
          <p:nvPr/>
        </p:nvSpPr>
        <p:spPr bwMode="auto">
          <a:xfrm>
            <a:off x="2089435" y="2834217"/>
            <a:ext cx="45719" cy="7574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5" name="Rectangle 74">
            <a:extLst>
              <a:ext uri="{FF2B5EF4-FFF2-40B4-BE49-F238E27FC236}">
                <a16:creationId xmlns:a16="http://schemas.microsoft.com/office/drawing/2014/main" id="{662E8EDC-2E21-44AF-B7F3-0B61C6713F31}"/>
              </a:ext>
            </a:extLst>
          </p:cNvPr>
          <p:cNvSpPr/>
          <p:nvPr/>
        </p:nvSpPr>
        <p:spPr bwMode="auto">
          <a:xfrm>
            <a:off x="2030275" y="2561167"/>
            <a:ext cx="45719" cy="103049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6" name="Rectangle 75">
            <a:extLst>
              <a:ext uri="{FF2B5EF4-FFF2-40B4-BE49-F238E27FC236}">
                <a16:creationId xmlns:a16="http://schemas.microsoft.com/office/drawing/2014/main" id="{D31E91B7-E901-49E1-8273-06654EE3FBB5}"/>
              </a:ext>
            </a:extLst>
          </p:cNvPr>
          <p:cNvSpPr/>
          <p:nvPr/>
        </p:nvSpPr>
        <p:spPr bwMode="auto">
          <a:xfrm>
            <a:off x="1973716" y="2542117"/>
            <a:ext cx="45719" cy="104954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7" name="Rectangle 76">
            <a:extLst>
              <a:ext uri="{FF2B5EF4-FFF2-40B4-BE49-F238E27FC236}">
                <a16:creationId xmlns:a16="http://schemas.microsoft.com/office/drawing/2014/main" id="{C264E8D9-2B93-4DCD-B87D-D65B4EE906E6}"/>
              </a:ext>
            </a:extLst>
          </p:cNvPr>
          <p:cNvSpPr/>
          <p:nvPr/>
        </p:nvSpPr>
        <p:spPr bwMode="auto">
          <a:xfrm>
            <a:off x="1911364" y="2304963"/>
            <a:ext cx="45719" cy="128881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8" name="Rectangle 77">
            <a:extLst>
              <a:ext uri="{FF2B5EF4-FFF2-40B4-BE49-F238E27FC236}">
                <a16:creationId xmlns:a16="http://schemas.microsoft.com/office/drawing/2014/main" id="{63C21339-DF3E-4205-981D-11A8CB307DB3}"/>
              </a:ext>
            </a:extLst>
          </p:cNvPr>
          <p:cNvSpPr/>
          <p:nvPr/>
        </p:nvSpPr>
        <p:spPr bwMode="auto">
          <a:xfrm>
            <a:off x="1854120" y="1936997"/>
            <a:ext cx="45719" cy="165466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79" name="Rectangle 78">
            <a:extLst>
              <a:ext uri="{FF2B5EF4-FFF2-40B4-BE49-F238E27FC236}">
                <a16:creationId xmlns:a16="http://schemas.microsoft.com/office/drawing/2014/main" id="{56136978-4812-41FA-AAB6-EDC016268A47}"/>
              </a:ext>
            </a:extLst>
          </p:cNvPr>
          <p:cNvSpPr/>
          <p:nvPr/>
        </p:nvSpPr>
        <p:spPr bwMode="auto">
          <a:xfrm>
            <a:off x="4353974" y="3620036"/>
            <a:ext cx="45719" cy="18288"/>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0" name="Rectangle 79">
            <a:extLst>
              <a:ext uri="{FF2B5EF4-FFF2-40B4-BE49-F238E27FC236}">
                <a16:creationId xmlns:a16="http://schemas.microsoft.com/office/drawing/2014/main" id="{25C3BF4F-5DE0-4B87-AFCA-1DB7EB0E9997}"/>
              </a:ext>
            </a:extLst>
          </p:cNvPr>
          <p:cNvSpPr/>
          <p:nvPr/>
        </p:nvSpPr>
        <p:spPr bwMode="auto">
          <a:xfrm>
            <a:off x="4415357" y="3618817"/>
            <a:ext cx="45719" cy="2743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1" name="Rectangle 80">
            <a:extLst>
              <a:ext uri="{FF2B5EF4-FFF2-40B4-BE49-F238E27FC236}">
                <a16:creationId xmlns:a16="http://schemas.microsoft.com/office/drawing/2014/main" id="{A82077CB-6CBD-49F2-BF40-D80141003A45}"/>
              </a:ext>
            </a:extLst>
          </p:cNvPr>
          <p:cNvSpPr/>
          <p:nvPr/>
        </p:nvSpPr>
        <p:spPr bwMode="auto">
          <a:xfrm>
            <a:off x="4476740" y="3619357"/>
            <a:ext cx="45719" cy="4571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2" name="Rectangle 81">
            <a:extLst>
              <a:ext uri="{FF2B5EF4-FFF2-40B4-BE49-F238E27FC236}">
                <a16:creationId xmlns:a16="http://schemas.microsoft.com/office/drawing/2014/main" id="{6AB49ADD-618E-4EB6-8414-794098C28273}"/>
              </a:ext>
            </a:extLst>
          </p:cNvPr>
          <p:cNvSpPr/>
          <p:nvPr/>
        </p:nvSpPr>
        <p:spPr bwMode="auto">
          <a:xfrm>
            <a:off x="4538123" y="3618817"/>
            <a:ext cx="45719" cy="5378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3" name="Rectangle 82">
            <a:extLst>
              <a:ext uri="{FF2B5EF4-FFF2-40B4-BE49-F238E27FC236}">
                <a16:creationId xmlns:a16="http://schemas.microsoft.com/office/drawing/2014/main" id="{31115BFC-0ACA-4642-8A9F-C4B42F2A5B7A}"/>
              </a:ext>
            </a:extLst>
          </p:cNvPr>
          <p:cNvSpPr/>
          <p:nvPr/>
        </p:nvSpPr>
        <p:spPr bwMode="auto">
          <a:xfrm>
            <a:off x="4597918" y="3619357"/>
            <a:ext cx="45719" cy="6046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4" name="Rectangle 83">
            <a:extLst>
              <a:ext uri="{FF2B5EF4-FFF2-40B4-BE49-F238E27FC236}">
                <a16:creationId xmlns:a16="http://schemas.microsoft.com/office/drawing/2014/main" id="{D4332EE3-06F8-41E2-80C0-FD2B28679EB5}"/>
              </a:ext>
            </a:extLst>
          </p:cNvPr>
          <p:cNvSpPr/>
          <p:nvPr/>
        </p:nvSpPr>
        <p:spPr bwMode="auto">
          <a:xfrm>
            <a:off x="4656504" y="3618817"/>
            <a:ext cx="45719" cy="6046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5" name="Rectangle 84">
            <a:extLst>
              <a:ext uri="{FF2B5EF4-FFF2-40B4-BE49-F238E27FC236}">
                <a16:creationId xmlns:a16="http://schemas.microsoft.com/office/drawing/2014/main" id="{63162A49-5800-4A05-85F8-EF045020750C}"/>
              </a:ext>
            </a:extLst>
          </p:cNvPr>
          <p:cNvSpPr/>
          <p:nvPr/>
        </p:nvSpPr>
        <p:spPr bwMode="auto">
          <a:xfrm>
            <a:off x="4715090" y="3618816"/>
            <a:ext cx="45719" cy="85471"/>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6" name="Rectangle 85">
            <a:extLst>
              <a:ext uri="{FF2B5EF4-FFF2-40B4-BE49-F238E27FC236}">
                <a16:creationId xmlns:a16="http://schemas.microsoft.com/office/drawing/2014/main" id="{61534355-0A1C-4A0D-902C-569C1AB106B3}"/>
              </a:ext>
            </a:extLst>
          </p:cNvPr>
          <p:cNvSpPr/>
          <p:nvPr/>
        </p:nvSpPr>
        <p:spPr bwMode="auto">
          <a:xfrm>
            <a:off x="4773676" y="3619357"/>
            <a:ext cx="45719" cy="8492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7" name="Rectangle 86">
            <a:extLst>
              <a:ext uri="{FF2B5EF4-FFF2-40B4-BE49-F238E27FC236}">
                <a16:creationId xmlns:a16="http://schemas.microsoft.com/office/drawing/2014/main" id="{3A0040A4-833D-4F5F-9F8D-BA59315A354A}"/>
              </a:ext>
            </a:extLst>
          </p:cNvPr>
          <p:cNvSpPr/>
          <p:nvPr/>
        </p:nvSpPr>
        <p:spPr bwMode="auto">
          <a:xfrm>
            <a:off x="4833850" y="3618816"/>
            <a:ext cx="45719" cy="8492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8" name="Rectangle 87">
            <a:extLst>
              <a:ext uri="{FF2B5EF4-FFF2-40B4-BE49-F238E27FC236}">
                <a16:creationId xmlns:a16="http://schemas.microsoft.com/office/drawing/2014/main" id="{3048B18E-ED11-456F-89E9-1B556524B369}"/>
              </a:ext>
            </a:extLst>
          </p:cNvPr>
          <p:cNvSpPr/>
          <p:nvPr/>
        </p:nvSpPr>
        <p:spPr bwMode="auto">
          <a:xfrm>
            <a:off x="4892057" y="3618816"/>
            <a:ext cx="45719" cy="8492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89" name="Rectangle 88">
            <a:extLst>
              <a:ext uri="{FF2B5EF4-FFF2-40B4-BE49-F238E27FC236}">
                <a16:creationId xmlns:a16="http://schemas.microsoft.com/office/drawing/2014/main" id="{9ED25536-3A52-4909-81E4-FD517A39BE29}"/>
              </a:ext>
            </a:extLst>
          </p:cNvPr>
          <p:cNvSpPr/>
          <p:nvPr/>
        </p:nvSpPr>
        <p:spPr bwMode="auto">
          <a:xfrm>
            <a:off x="4950264" y="3618816"/>
            <a:ext cx="45719" cy="8492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0" name="Rectangle 89">
            <a:extLst>
              <a:ext uri="{FF2B5EF4-FFF2-40B4-BE49-F238E27FC236}">
                <a16:creationId xmlns:a16="http://schemas.microsoft.com/office/drawing/2014/main" id="{158BC4F8-53E2-4F85-BEED-3BDEE8A33022}"/>
              </a:ext>
            </a:extLst>
          </p:cNvPr>
          <p:cNvSpPr/>
          <p:nvPr/>
        </p:nvSpPr>
        <p:spPr bwMode="auto">
          <a:xfrm>
            <a:off x="5014823" y="3618816"/>
            <a:ext cx="45719" cy="9434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1" name="Rectangle 90">
            <a:extLst>
              <a:ext uri="{FF2B5EF4-FFF2-40B4-BE49-F238E27FC236}">
                <a16:creationId xmlns:a16="http://schemas.microsoft.com/office/drawing/2014/main" id="{80F8FDCD-BD8B-4302-8437-323A607B0EBB}"/>
              </a:ext>
            </a:extLst>
          </p:cNvPr>
          <p:cNvSpPr/>
          <p:nvPr/>
        </p:nvSpPr>
        <p:spPr bwMode="auto">
          <a:xfrm>
            <a:off x="5073030" y="3619357"/>
            <a:ext cx="45719" cy="9856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2" name="Rectangle 91">
            <a:extLst>
              <a:ext uri="{FF2B5EF4-FFF2-40B4-BE49-F238E27FC236}">
                <a16:creationId xmlns:a16="http://schemas.microsoft.com/office/drawing/2014/main" id="{F8878604-3279-4533-8EAC-D1BB874E84CD}"/>
              </a:ext>
            </a:extLst>
          </p:cNvPr>
          <p:cNvSpPr/>
          <p:nvPr/>
        </p:nvSpPr>
        <p:spPr bwMode="auto">
          <a:xfrm>
            <a:off x="5131237" y="3619356"/>
            <a:ext cx="45719" cy="1207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3" name="Rectangle 92">
            <a:extLst>
              <a:ext uri="{FF2B5EF4-FFF2-40B4-BE49-F238E27FC236}">
                <a16:creationId xmlns:a16="http://schemas.microsoft.com/office/drawing/2014/main" id="{40B01671-A9AC-4F04-A8F8-79B2001F5C03}"/>
              </a:ext>
            </a:extLst>
          </p:cNvPr>
          <p:cNvSpPr/>
          <p:nvPr/>
        </p:nvSpPr>
        <p:spPr bwMode="auto">
          <a:xfrm>
            <a:off x="5191411" y="3619356"/>
            <a:ext cx="45719" cy="131440"/>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4" name="Rectangle 93">
            <a:extLst>
              <a:ext uri="{FF2B5EF4-FFF2-40B4-BE49-F238E27FC236}">
                <a16:creationId xmlns:a16="http://schemas.microsoft.com/office/drawing/2014/main" id="{23D2FE2A-9202-46A6-866E-32BE599C2A62}"/>
              </a:ext>
            </a:extLst>
          </p:cNvPr>
          <p:cNvSpPr/>
          <p:nvPr/>
        </p:nvSpPr>
        <p:spPr bwMode="auto">
          <a:xfrm>
            <a:off x="5247651" y="3618816"/>
            <a:ext cx="45719" cy="14561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5" name="Rectangle 94">
            <a:extLst>
              <a:ext uri="{FF2B5EF4-FFF2-40B4-BE49-F238E27FC236}">
                <a16:creationId xmlns:a16="http://schemas.microsoft.com/office/drawing/2014/main" id="{FFDC6F16-FA25-40FF-BFD9-33F8040F007B}"/>
              </a:ext>
            </a:extLst>
          </p:cNvPr>
          <p:cNvSpPr/>
          <p:nvPr/>
        </p:nvSpPr>
        <p:spPr bwMode="auto">
          <a:xfrm>
            <a:off x="5314556" y="3618816"/>
            <a:ext cx="45719" cy="157513"/>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6" name="Rectangle 95">
            <a:extLst>
              <a:ext uri="{FF2B5EF4-FFF2-40B4-BE49-F238E27FC236}">
                <a16:creationId xmlns:a16="http://schemas.microsoft.com/office/drawing/2014/main" id="{AA09D07C-77C6-4129-9EA3-BD4CD028D7ED}"/>
              </a:ext>
            </a:extLst>
          </p:cNvPr>
          <p:cNvSpPr/>
          <p:nvPr/>
        </p:nvSpPr>
        <p:spPr bwMode="auto">
          <a:xfrm>
            <a:off x="5376553" y="3618815"/>
            <a:ext cx="45719" cy="170077"/>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7" name="Rectangle 96">
            <a:extLst>
              <a:ext uri="{FF2B5EF4-FFF2-40B4-BE49-F238E27FC236}">
                <a16:creationId xmlns:a16="http://schemas.microsoft.com/office/drawing/2014/main" id="{9EE417E9-78D0-48BF-B33E-E9545D042559}"/>
              </a:ext>
            </a:extLst>
          </p:cNvPr>
          <p:cNvSpPr/>
          <p:nvPr/>
        </p:nvSpPr>
        <p:spPr bwMode="auto">
          <a:xfrm>
            <a:off x="5436348" y="3618815"/>
            <a:ext cx="45719" cy="18483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8" name="Rectangle 97">
            <a:extLst>
              <a:ext uri="{FF2B5EF4-FFF2-40B4-BE49-F238E27FC236}">
                <a16:creationId xmlns:a16="http://schemas.microsoft.com/office/drawing/2014/main" id="{EC0B7A43-B3B7-43F4-8571-65DAB81B8D6C}"/>
              </a:ext>
            </a:extLst>
          </p:cNvPr>
          <p:cNvSpPr/>
          <p:nvPr/>
        </p:nvSpPr>
        <p:spPr bwMode="auto">
          <a:xfrm>
            <a:off x="5493725" y="3618815"/>
            <a:ext cx="45719" cy="20365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99" name="Rectangle 98">
            <a:extLst>
              <a:ext uri="{FF2B5EF4-FFF2-40B4-BE49-F238E27FC236}">
                <a16:creationId xmlns:a16="http://schemas.microsoft.com/office/drawing/2014/main" id="{1B3EB692-A3D5-407F-A477-BE5EFB95A736}"/>
              </a:ext>
            </a:extLst>
          </p:cNvPr>
          <p:cNvSpPr/>
          <p:nvPr/>
        </p:nvSpPr>
        <p:spPr bwMode="auto">
          <a:xfrm>
            <a:off x="5553527" y="3618815"/>
            <a:ext cx="45719" cy="20365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0" name="Rectangle 99">
            <a:extLst>
              <a:ext uri="{FF2B5EF4-FFF2-40B4-BE49-F238E27FC236}">
                <a16:creationId xmlns:a16="http://schemas.microsoft.com/office/drawing/2014/main" id="{0E604746-C201-4BC5-90C6-9DB035265975}"/>
              </a:ext>
            </a:extLst>
          </p:cNvPr>
          <p:cNvSpPr/>
          <p:nvPr/>
        </p:nvSpPr>
        <p:spPr bwMode="auto">
          <a:xfrm>
            <a:off x="5615733" y="3618816"/>
            <a:ext cx="45719" cy="20365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1" name="Rectangle 100">
            <a:extLst>
              <a:ext uri="{FF2B5EF4-FFF2-40B4-BE49-F238E27FC236}">
                <a16:creationId xmlns:a16="http://schemas.microsoft.com/office/drawing/2014/main" id="{464F79B2-0C57-4E42-95A0-40D29051EB6E}"/>
              </a:ext>
            </a:extLst>
          </p:cNvPr>
          <p:cNvSpPr/>
          <p:nvPr/>
        </p:nvSpPr>
        <p:spPr bwMode="auto">
          <a:xfrm>
            <a:off x="5728899" y="3618815"/>
            <a:ext cx="45719" cy="22611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2" name="Rectangle 101">
            <a:extLst>
              <a:ext uri="{FF2B5EF4-FFF2-40B4-BE49-F238E27FC236}">
                <a16:creationId xmlns:a16="http://schemas.microsoft.com/office/drawing/2014/main" id="{68CA16EB-1A40-4507-B028-D708F6680D06}"/>
              </a:ext>
            </a:extLst>
          </p:cNvPr>
          <p:cNvSpPr/>
          <p:nvPr/>
        </p:nvSpPr>
        <p:spPr bwMode="auto">
          <a:xfrm>
            <a:off x="5672273" y="3618815"/>
            <a:ext cx="46275" cy="20706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3" name="Rectangle 102">
            <a:extLst>
              <a:ext uri="{FF2B5EF4-FFF2-40B4-BE49-F238E27FC236}">
                <a16:creationId xmlns:a16="http://schemas.microsoft.com/office/drawing/2014/main" id="{8C39D531-5EC6-4152-A4DB-1D2371D65466}"/>
              </a:ext>
            </a:extLst>
          </p:cNvPr>
          <p:cNvSpPr/>
          <p:nvPr/>
        </p:nvSpPr>
        <p:spPr bwMode="auto">
          <a:xfrm>
            <a:off x="5789733" y="3618816"/>
            <a:ext cx="45719" cy="237373"/>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4" name="Rectangle 103">
            <a:extLst>
              <a:ext uri="{FF2B5EF4-FFF2-40B4-BE49-F238E27FC236}">
                <a16:creationId xmlns:a16="http://schemas.microsoft.com/office/drawing/2014/main" id="{AAA1A2DC-9534-4F23-93AE-B4592586F1C0}"/>
              </a:ext>
            </a:extLst>
          </p:cNvPr>
          <p:cNvSpPr/>
          <p:nvPr/>
        </p:nvSpPr>
        <p:spPr bwMode="auto">
          <a:xfrm>
            <a:off x="5856429" y="3618815"/>
            <a:ext cx="45896" cy="24039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5" name="Rectangle 104">
            <a:extLst>
              <a:ext uri="{FF2B5EF4-FFF2-40B4-BE49-F238E27FC236}">
                <a16:creationId xmlns:a16="http://schemas.microsoft.com/office/drawing/2014/main" id="{10A3C3D9-E2E5-422C-9DFE-3214B5B8C6E1}"/>
              </a:ext>
            </a:extLst>
          </p:cNvPr>
          <p:cNvSpPr/>
          <p:nvPr/>
        </p:nvSpPr>
        <p:spPr bwMode="auto">
          <a:xfrm>
            <a:off x="5912691" y="3618815"/>
            <a:ext cx="45896" cy="24039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6" name="Rectangle 105">
            <a:extLst>
              <a:ext uri="{FF2B5EF4-FFF2-40B4-BE49-F238E27FC236}">
                <a16:creationId xmlns:a16="http://schemas.microsoft.com/office/drawing/2014/main" id="{16F5E559-4FEF-42B8-AA37-EE471443DFC8}"/>
              </a:ext>
            </a:extLst>
          </p:cNvPr>
          <p:cNvSpPr/>
          <p:nvPr/>
        </p:nvSpPr>
        <p:spPr bwMode="auto">
          <a:xfrm>
            <a:off x="5969264" y="3618815"/>
            <a:ext cx="45719" cy="24674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7" name="Rectangle 106">
            <a:extLst>
              <a:ext uri="{FF2B5EF4-FFF2-40B4-BE49-F238E27FC236}">
                <a16:creationId xmlns:a16="http://schemas.microsoft.com/office/drawing/2014/main" id="{EF53763F-7F75-4B3F-B8F7-F7BC87F0F91B}"/>
              </a:ext>
            </a:extLst>
          </p:cNvPr>
          <p:cNvSpPr/>
          <p:nvPr/>
        </p:nvSpPr>
        <p:spPr bwMode="auto">
          <a:xfrm>
            <a:off x="6031349" y="3618816"/>
            <a:ext cx="48776" cy="26262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8" name="Rectangle 107">
            <a:extLst>
              <a:ext uri="{FF2B5EF4-FFF2-40B4-BE49-F238E27FC236}">
                <a16:creationId xmlns:a16="http://schemas.microsoft.com/office/drawing/2014/main" id="{206E1C08-3C0B-47AA-8D12-D0951D71791B}"/>
              </a:ext>
            </a:extLst>
          </p:cNvPr>
          <p:cNvSpPr/>
          <p:nvPr/>
        </p:nvSpPr>
        <p:spPr bwMode="auto">
          <a:xfrm>
            <a:off x="6092433" y="3618816"/>
            <a:ext cx="48776" cy="26262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9" name="Rectangle 108">
            <a:extLst>
              <a:ext uri="{FF2B5EF4-FFF2-40B4-BE49-F238E27FC236}">
                <a16:creationId xmlns:a16="http://schemas.microsoft.com/office/drawing/2014/main" id="{F4011F95-6CD4-4BDD-8DF6-749336FA66EB}"/>
              </a:ext>
            </a:extLst>
          </p:cNvPr>
          <p:cNvSpPr/>
          <p:nvPr/>
        </p:nvSpPr>
        <p:spPr bwMode="auto">
          <a:xfrm>
            <a:off x="6156086" y="3618815"/>
            <a:ext cx="45719" cy="26421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0" name="Rectangle 109">
            <a:extLst>
              <a:ext uri="{FF2B5EF4-FFF2-40B4-BE49-F238E27FC236}">
                <a16:creationId xmlns:a16="http://schemas.microsoft.com/office/drawing/2014/main" id="{6968A356-24E3-451B-B065-818F92FD93AD}"/>
              </a:ext>
            </a:extLst>
          </p:cNvPr>
          <p:cNvSpPr/>
          <p:nvPr/>
        </p:nvSpPr>
        <p:spPr bwMode="auto">
          <a:xfrm>
            <a:off x="6216682" y="3618815"/>
            <a:ext cx="45719" cy="26421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1" name="Rectangle 110">
            <a:extLst>
              <a:ext uri="{FF2B5EF4-FFF2-40B4-BE49-F238E27FC236}">
                <a16:creationId xmlns:a16="http://schemas.microsoft.com/office/drawing/2014/main" id="{06C4AE3F-611E-4025-9BE7-B854280AF8F1}"/>
              </a:ext>
            </a:extLst>
          </p:cNvPr>
          <p:cNvSpPr/>
          <p:nvPr/>
        </p:nvSpPr>
        <p:spPr bwMode="auto">
          <a:xfrm>
            <a:off x="6277278" y="3618815"/>
            <a:ext cx="45719" cy="26421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2" name="Rectangle 111">
            <a:extLst>
              <a:ext uri="{FF2B5EF4-FFF2-40B4-BE49-F238E27FC236}">
                <a16:creationId xmlns:a16="http://schemas.microsoft.com/office/drawing/2014/main" id="{EF693279-8102-4988-8986-B305E25E3E45}"/>
              </a:ext>
            </a:extLst>
          </p:cNvPr>
          <p:cNvSpPr/>
          <p:nvPr/>
        </p:nvSpPr>
        <p:spPr bwMode="auto">
          <a:xfrm>
            <a:off x="6337135" y="3619355"/>
            <a:ext cx="45719" cy="27636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3" name="Rectangle 112">
            <a:extLst>
              <a:ext uri="{FF2B5EF4-FFF2-40B4-BE49-F238E27FC236}">
                <a16:creationId xmlns:a16="http://schemas.microsoft.com/office/drawing/2014/main" id="{9AA4DD75-E0A1-4DB3-9079-D1B4C0B1E31F}"/>
              </a:ext>
            </a:extLst>
          </p:cNvPr>
          <p:cNvSpPr/>
          <p:nvPr/>
        </p:nvSpPr>
        <p:spPr bwMode="auto">
          <a:xfrm>
            <a:off x="6396992" y="3619355"/>
            <a:ext cx="45719" cy="27636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4" name="Rectangle 113">
            <a:extLst>
              <a:ext uri="{FF2B5EF4-FFF2-40B4-BE49-F238E27FC236}">
                <a16:creationId xmlns:a16="http://schemas.microsoft.com/office/drawing/2014/main" id="{6A123CA8-3D75-4D97-BD11-074DFEBC65AC}"/>
              </a:ext>
            </a:extLst>
          </p:cNvPr>
          <p:cNvSpPr/>
          <p:nvPr/>
        </p:nvSpPr>
        <p:spPr bwMode="auto">
          <a:xfrm>
            <a:off x="6456849" y="3619355"/>
            <a:ext cx="45719" cy="27636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5" name="Rectangle 114">
            <a:extLst>
              <a:ext uri="{FF2B5EF4-FFF2-40B4-BE49-F238E27FC236}">
                <a16:creationId xmlns:a16="http://schemas.microsoft.com/office/drawing/2014/main" id="{44B5474C-05EB-42ED-B686-36901BC60E68}"/>
              </a:ext>
            </a:extLst>
          </p:cNvPr>
          <p:cNvSpPr/>
          <p:nvPr/>
        </p:nvSpPr>
        <p:spPr bwMode="auto">
          <a:xfrm>
            <a:off x="6516706" y="3618815"/>
            <a:ext cx="45719" cy="308659"/>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6" name="Rectangle 115">
            <a:extLst>
              <a:ext uri="{FF2B5EF4-FFF2-40B4-BE49-F238E27FC236}">
                <a16:creationId xmlns:a16="http://schemas.microsoft.com/office/drawing/2014/main" id="{C63DFE2A-B048-45DB-A5AF-122E7767C214}"/>
              </a:ext>
            </a:extLst>
          </p:cNvPr>
          <p:cNvSpPr/>
          <p:nvPr/>
        </p:nvSpPr>
        <p:spPr bwMode="auto">
          <a:xfrm>
            <a:off x="6576563" y="3618815"/>
            <a:ext cx="45719" cy="316598"/>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7" name="Rectangle 116">
            <a:extLst>
              <a:ext uri="{FF2B5EF4-FFF2-40B4-BE49-F238E27FC236}">
                <a16:creationId xmlns:a16="http://schemas.microsoft.com/office/drawing/2014/main" id="{71FA2197-26AD-44F7-A1B8-0DDC523F0764}"/>
              </a:ext>
            </a:extLst>
          </p:cNvPr>
          <p:cNvSpPr/>
          <p:nvPr/>
        </p:nvSpPr>
        <p:spPr bwMode="auto">
          <a:xfrm>
            <a:off x="6636039" y="3618815"/>
            <a:ext cx="45719" cy="33564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8" name="Rectangle 117">
            <a:extLst>
              <a:ext uri="{FF2B5EF4-FFF2-40B4-BE49-F238E27FC236}">
                <a16:creationId xmlns:a16="http://schemas.microsoft.com/office/drawing/2014/main" id="{9EF1FF92-91CA-4ADF-B31F-3996719C7573}"/>
              </a:ext>
            </a:extLst>
          </p:cNvPr>
          <p:cNvSpPr/>
          <p:nvPr/>
        </p:nvSpPr>
        <p:spPr bwMode="auto">
          <a:xfrm>
            <a:off x="6693927" y="3618814"/>
            <a:ext cx="45719" cy="34358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19" name="Rectangle 118">
            <a:extLst>
              <a:ext uri="{FF2B5EF4-FFF2-40B4-BE49-F238E27FC236}">
                <a16:creationId xmlns:a16="http://schemas.microsoft.com/office/drawing/2014/main" id="{AA1D3A84-E68A-4A4A-9523-E27D361C2186}"/>
              </a:ext>
            </a:extLst>
          </p:cNvPr>
          <p:cNvSpPr/>
          <p:nvPr/>
        </p:nvSpPr>
        <p:spPr bwMode="auto">
          <a:xfrm>
            <a:off x="6751585" y="3618814"/>
            <a:ext cx="45719" cy="365811"/>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0" name="Rectangle 119">
            <a:extLst>
              <a:ext uri="{FF2B5EF4-FFF2-40B4-BE49-F238E27FC236}">
                <a16:creationId xmlns:a16="http://schemas.microsoft.com/office/drawing/2014/main" id="{A97A6763-DD58-46FE-A772-641D0040C32D}"/>
              </a:ext>
            </a:extLst>
          </p:cNvPr>
          <p:cNvSpPr/>
          <p:nvPr/>
        </p:nvSpPr>
        <p:spPr bwMode="auto">
          <a:xfrm>
            <a:off x="6809178" y="3618814"/>
            <a:ext cx="45719" cy="383273"/>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1" name="Rectangle 120">
            <a:extLst>
              <a:ext uri="{FF2B5EF4-FFF2-40B4-BE49-F238E27FC236}">
                <a16:creationId xmlns:a16="http://schemas.microsoft.com/office/drawing/2014/main" id="{D04CEE36-1AE3-4915-9AAD-AA8A2200B30F}"/>
              </a:ext>
            </a:extLst>
          </p:cNvPr>
          <p:cNvSpPr/>
          <p:nvPr/>
        </p:nvSpPr>
        <p:spPr bwMode="auto">
          <a:xfrm>
            <a:off x="6859764" y="3618814"/>
            <a:ext cx="45719" cy="397561"/>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2" name="Rectangle 121">
            <a:extLst>
              <a:ext uri="{FF2B5EF4-FFF2-40B4-BE49-F238E27FC236}">
                <a16:creationId xmlns:a16="http://schemas.microsoft.com/office/drawing/2014/main" id="{A010F726-BF81-42C7-9C42-EB4597D739D6}"/>
              </a:ext>
            </a:extLst>
          </p:cNvPr>
          <p:cNvSpPr/>
          <p:nvPr/>
        </p:nvSpPr>
        <p:spPr bwMode="auto">
          <a:xfrm>
            <a:off x="6923031" y="3619355"/>
            <a:ext cx="45719" cy="390891"/>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3" name="Rectangle 122">
            <a:extLst>
              <a:ext uri="{FF2B5EF4-FFF2-40B4-BE49-F238E27FC236}">
                <a16:creationId xmlns:a16="http://schemas.microsoft.com/office/drawing/2014/main" id="{171B3239-0796-44CB-AA6D-212394E8C736}"/>
              </a:ext>
            </a:extLst>
          </p:cNvPr>
          <p:cNvSpPr/>
          <p:nvPr/>
        </p:nvSpPr>
        <p:spPr bwMode="auto">
          <a:xfrm>
            <a:off x="6986298" y="3618814"/>
            <a:ext cx="45719" cy="42454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4" name="Rectangle 123">
            <a:extLst>
              <a:ext uri="{FF2B5EF4-FFF2-40B4-BE49-F238E27FC236}">
                <a16:creationId xmlns:a16="http://schemas.microsoft.com/office/drawing/2014/main" id="{B9D81DEB-37B7-4FA6-B04F-2A7E4DF8DF39}"/>
              </a:ext>
            </a:extLst>
          </p:cNvPr>
          <p:cNvSpPr/>
          <p:nvPr/>
        </p:nvSpPr>
        <p:spPr bwMode="auto">
          <a:xfrm>
            <a:off x="7046915" y="3618814"/>
            <a:ext cx="45719" cy="44359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5" name="Rectangle 124">
            <a:extLst>
              <a:ext uri="{FF2B5EF4-FFF2-40B4-BE49-F238E27FC236}">
                <a16:creationId xmlns:a16="http://schemas.microsoft.com/office/drawing/2014/main" id="{193E15D5-5201-4248-B6EB-883C0CEF38B9}"/>
              </a:ext>
            </a:extLst>
          </p:cNvPr>
          <p:cNvSpPr/>
          <p:nvPr/>
        </p:nvSpPr>
        <p:spPr bwMode="auto">
          <a:xfrm>
            <a:off x="7111662" y="3618814"/>
            <a:ext cx="45719" cy="45312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6" name="Rectangle 125">
            <a:extLst>
              <a:ext uri="{FF2B5EF4-FFF2-40B4-BE49-F238E27FC236}">
                <a16:creationId xmlns:a16="http://schemas.microsoft.com/office/drawing/2014/main" id="{F47CC46E-8912-41E8-A85C-770763982770}"/>
              </a:ext>
            </a:extLst>
          </p:cNvPr>
          <p:cNvSpPr/>
          <p:nvPr/>
        </p:nvSpPr>
        <p:spPr bwMode="auto">
          <a:xfrm>
            <a:off x="7171172" y="3618814"/>
            <a:ext cx="45719" cy="48487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7" name="Rectangle 126">
            <a:extLst>
              <a:ext uri="{FF2B5EF4-FFF2-40B4-BE49-F238E27FC236}">
                <a16:creationId xmlns:a16="http://schemas.microsoft.com/office/drawing/2014/main" id="{F2393C50-13BE-45FC-8580-B98D2951B5A8}"/>
              </a:ext>
            </a:extLst>
          </p:cNvPr>
          <p:cNvSpPr/>
          <p:nvPr/>
        </p:nvSpPr>
        <p:spPr bwMode="auto">
          <a:xfrm>
            <a:off x="7232631" y="3619355"/>
            <a:ext cx="45719" cy="50973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8" name="Rectangle 127">
            <a:extLst>
              <a:ext uri="{FF2B5EF4-FFF2-40B4-BE49-F238E27FC236}">
                <a16:creationId xmlns:a16="http://schemas.microsoft.com/office/drawing/2014/main" id="{2E31CAB5-13D7-4A38-95C8-97D223A554F5}"/>
              </a:ext>
            </a:extLst>
          </p:cNvPr>
          <p:cNvSpPr/>
          <p:nvPr/>
        </p:nvSpPr>
        <p:spPr bwMode="auto">
          <a:xfrm>
            <a:off x="7290897" y="3619355"/>
            <a:ext cx="45719" cy="50973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29" name="Rectangle 128">
            <a:extLst>
              <a:ext uri="{FF2B5EF4-FFF2-40B4-BE49-F238E27FC236}">
                <a16:creationId xmlns:a16="http://schemas.microsoft.com/office/drawing/2014/main" id="{77F1599B-00B0-4CD8-82C3-08617B6C35BD}"/>
              </a:ext>
            </a:extLst>
          </p:cNvPr>
          <p:cNvSpPr/>
          <p:nvPr/>
        </p:nvSpPr>
        <p:spPr bwMode="auto">
          <a:xfrm>
            <a:off x="7349210" y="3618814"/>
            <a:ext cx="45719" cy="52297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0" name="Rectangle 129">
            <a:extLst>
              <a:ext uri="{FF2B5EF4-FFF2-40B4-BE49-F238E27FC236}">
                <a16:creationId xmlns:a16="http://schemas.microsoft.com/office/drawing/2014/main" id="{1BEF7003-42E3-4791-A8A7-DD3A790AEA52}"/>
              </a:ext>
            </a:extLst>
          </p:cNvPr>
          <p:cNvSpPr/>
          <p:nvPr/>
        </p:nvSpPr>
        <p:spPr bwMode="auto">
          <a:xfrm>
            <a:off x="7409807" y="3619355"/>
            <a:ext cx="45719" cy="530370"/>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1" name="Rectangle 130">
            <a:extLst>
              <a:ext uri="{FF2B5EF4-FFF2-40B4-BE49-F238E27FC236}">
                <a16:creationId xmlns:a16="http://schemas.microsoft.com/office/drawing/2014/main" id="{818835F7-CCE5-4821-92E2-42E4E4EA7A5B}"/>
              </a:ext>
            </a:extLst>
          </p:cNvPr>
          <p:cNvSpPr/>
          <p:nvPr/>
        </p:nvSpPr>
        <p:spPr bwMode="auto">
          <a:xfrm>
            <a:off x="7471190" y="3619354"/>
            <a:ext cx="45719" cy="575509"/>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2" name="Rectangle 131">
            <a:extLst>
              <a:ext uri="{FF2B5EF4-FFF2-40B4-BE49-F238E27FC236}">
                <a16:creationId xmlns:a16="http://schemas.microsoft.com/office/drawing/2014/main" id="{545AC1FE-03DD-4152-9187-D2F1D9E550DE}"/>
              </a:ext>
            </a:extLst>
          </p:cNvPr>
          <p:cNvSpPr/>
          <p:nvPr/>
        </p:nvSpPr>
        <p:spPr bwMode="auto">
          <a:xfrm>
            <a:off x="7525727" y="3618814"/>
            <a:ext cx="45719" cy="584886"/>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3" name="Rectangle 132">
            <a:extLst>
              <a:ext uri="{FF2B5EF4-FFF2-40B4-BE49-F238E27FC236}">
                <a16:creationId xmlns:a16="http://schemas.microsoft.com/office/drawing/2014/main" id="{88D0483F-0610-4FA4-AAE0-A0453ED597B6}"/>
              </a:ext>
            </a:extLst>
          </p:cNvPr>
          <p:cNvSpPr/>
          <p:nvPr/>
        </p:nvSpPr>
        <p:spPr bwMode="auto">
          <a:xfrm>
            <a:off x="7593740" y="3618813"/>
            <a:ext cx="45719" cy="602349"/>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4" name="Rectangle 133">
            <a:extLst>
              <a:ext uri="{FF2B5EF4-FFF2-40B4-BE49-F238E27FC236}">
                <a16:creationId xmlns:a16="http://schemas.microsoft.com/office/drawing/2014/main" id="{C2A2259E-653D-4FFC-ABC0-F532621ADC37}"/>
              </a:ext>
            </a:extLst>
          </p:cNvPr>
          <p:cNvSpPr/>
          <p:nvPr/>
        </p:nvSpPr>
        <p:spPr bwMode="auto">
          <a:xfrm>
            <a:off x="7652136" y="3618813"/>
            <a:ext cx="45719" cy="60891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5" name="Rectangle 134">
            <a:extLst>
              <a:ext uri="{FF2B5EF4-FFF2-40B4-BE49-F238E27FC236}">
                <a16:creationId xmlns:a16="http://schemas.microsoft.com/office/drawing/2014/main" id="{F523C7FE-6AE5-41EF-A6B6-12FEBE91E203}"/>
              </a:ext>
            </a:extLst>
          </p:cNvPr>
          <p:cNvSpPr/>
          <p:nvPr/>
        </p:nvSpPr>
        <p:spPr bwMode="auto">
          <a:xfrm>
            <a:off x="7708789" y="3618813"/>
            <a:ext cx="45719" cy="62298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6" name="Rectangle 135">
            <a:extLst>
              <a:ext uri="{FF2B5EF4-FFF2-40B4-BE49-F238E27FC236}">
                <a16:creationId xmlns:a16="http://schemas.microsoft.com/office/drawing/2014/main" id="{4C44E1D5-72A0-4FE4-A209-BDE80DDA2106}"/>
              </a:ext>
            </a:extLst>
          </p:cNvPr>
          <p:cNvSpPr/>
          <p:nvPr/>
        </p:nvSpPr>
        <p:spPr bwMode="auto">
          <a:xfrm>
            <a:off x="7768838" y="3617444"/>
            <a:ext cx="45719" cy="64756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7" name="Rectangle 136">
            <a:extLst>
              <a:ext uri="{FF2B5EF4-FFF2-40B4-BE49-F238E27FC236}">
                <a16:creationId xmlns:a16="http://schemas.microsoft.com/office/drawing/2014/main" id="{D82DA101-8D43-4300-9FCA-714C96F392A4}"/>
              </a:ext>
            </a:extLst>
          </p:cNvPr>
          <p:cNvSpPr/>
          <p:nvPr/>
        </p:nvSpPr>
        <p:spPr bwMode="auto">
          <a:xfrm>
            <a:off x="7829933" y="3618813"/>
            <a:ext cx="45719" cy="661771"/>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8" name="Rectangle 137">
            <a:extLst>
              <a:ext uri="{FF2B5EF4-FFF2-40B4-BE49-F238E27FC236}">
                <a16:creationId xmlns:a16="http://schemas.microsoft.com/office/drawing/2014/main" id="{8F85E026-3CCB-4E79-B22B-CB7FC4AF77C1}"/>
              </a:ext>
            </a:extLst>
          </p:cNvPr>
          <p:cNvSpPr/>
          <p:nvPr/>
        </p:nvSpPr>
        <p:spPr bwMode="auto">
          <a:xfrm>
            <a:off x="7888956" y="3619354"/>
            <a:ext cx="45719" cy="66122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39" name="Rectangle 138">
            <a:extLst>
              <a:ext uri="{FF2B5EF4-FFF2-40B4-BE49-F238E27FC236}">
                <a16:creationId xmlns:a16="http://schemas.microsoft.com/office/drawing/2014/main" id="{A407DF20-A925-46EF-827C-95B46ECC35ED}"/>
              </a:ext>
            </a:extLst>
          </p:cNvPr>
          <p:cNvSpPr/>
          <p:nvPr/>
        </p:nvSpPr>
        <p:spPr bwMode="auto">
          <a:xfrm>
            <a:off x="7938746" y="3617444"/>
            <a:ext cx="45719" cy="66313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0" name="Rectangle 139">
            <a:extLst>
              <a:ext uri="{FF2B5EF4-FFF2-40B4-BE49-F238E27FC236}">
                <a16:creationId xmlns:a16="http://schemas.microsoft.com/office/drawing/2014/main" id="{A8FA8B47-7791-4E1B-872D-0D370BDD183D}"/>
              </a:ext>
            </a:extLst>
          </p:cNvPr>
          <p:cNvSpPr/>
          <p:nvPr/>
        </p:nvSpPr>
        <p:spPr bwMode="auto">
          <a:xfrm>
            <a:off x="8004023" y="3619353"/>
            <a:ext cx="45719" cy="67090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1" name="Rectangle 140">
            <a:extLst>
              <a:ext uri="{FF2B5EF4-FFF2-40B4-BE49-F238E27FC236}">
                <a16:creationId xmlns:a16="http://schemas.microsoft.com/office/drawing/2014/main" id="{37341111-E9E1-49DF-96DC-AD2534660297}"/>
              </a:ext>
            </a:extLst>
          </p:cNvPr>
          <p:cNvSpPr/>
          <p:nvPr/>
        </p:nvSpPr>
        <p:spPr bwMode="auto">
          <a:xfrm>
            <a:off x="8062935" y="3617444"/>
            <a:ext cx="45719" cy="71855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2" name="Rectangle 141">
            <a:extLst>
              <a:ext uri="{FF2B5EF4-FFF2-40B4-BE49-F238E27FC236}">
                <a16:creationId xmlns:a16="http://schemas.microsoft.com/office/drawing/2014/main" id="{C2E8FF3F-D1F7-49E2-915F-61F516E3D455}"/>
              </a:ext>
            </a:extLst>
          </p:cNvPr>
          <p:cNvSpPr/>
          <p:nvPr/>
        </p:nvSpPr>
        <p:spPr bwMode="auto">
          <a:xfrm>
            <a:off x="8121726" y="3618813"/>
            <a:ext cx="45719" cy="710300"/>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3" name="Rectangle 142">
            <a:extLst>
              <a:ext uri="{FF2B5EF4-FFF2-40B4-BE49-F238E27FC236}">
                <a16:creationId xmlns:a16="http://schemas.microsoft.com/office/drawing/2014/main" id="{B5A538DC-6F5F-49B8-B95C-A13D3803DB05}"/>
              </a:ext>
            </a:extLst>
          </p:cNvPr>
          <p:cNvSpPr/>
          <p:nvPr/>
        </p:nvSpPr>
        <p:spPr bwMode="auto">
          <a:xfrm>
            <a:off x="8181481" y="3617444"/>
            <a:ext cx="45719" cy="71855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4" name="Rectangle 143">
            <a:extLst>
              <a:ext uri="{FF2B5EF4-FFF2-40B4-BE49-F238E27FC236}">
                <a16:creationId xmlns:a16="http://schemas.microsoft.com/office/drawing/2014/main" id="{237F0B03-1085-4F7C-8C61-4CCC18B46F72}"/>
              </a:ext>
            </a:extLst>
          </p:cNvPr>
          <p:cNvSpPr/>
          <p:nvPr/>
        </p:nvSpPr>
        <p:spPr bwMode="auto">
          <a:xfrm>
            <a:off x="8243195" y="3619353"/>
            <a:ext cx="45719" cy="73674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5" name="Rectangle 144">
            <a:extLst>
              <a:ext uri="{FF2B5EF4-FFF2-40B4-BE49-F238E27FC236}">
                <a16:creationId xmlns:a16="http://schemas.microsoft.com/office/drawing/2014/main" id="{9DC40BBB-88C7-4A3D-AE83-102D7F82D1AC}"/>
              </a:ext>
            </a:extLst>
          </p:cNvPr>
          <p:cNvSpPr/>
          <p:nvPr/>
        </p:nvSpPr>
        <p:spPr bwMode="auto">
          <a:xfrm>
            <a:off x="8302502" y="3618813"/>
            <a:ext cx="45719" cy="75498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6" name="Rectangle 145">
            <a:extLst>
              <a:ext uri="{FF2B5EF4-FFF2-40B4-BE49-F238E27FC236}">
                <a16:creationId xmlns:a16="http://schemas.microsoft.com/office/drawing/2014/main" id="{111EC512-9093-4BFB-B504-BE86A64A0AE6}"/>
              </a:ext>
            </a:extLst>
          </p:cNvPr>
          <p:cNvSpPr/>
          <p:nvPr/>
        </p:nvSpPr>
        <p:spPr bwMode="auto">
          <a:xfrm>
            <a:off x="8361334" y="3618813"/>
            <a:ext cx="45719" cy="75498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7" name="Rectangle 146">
            <a:extLst>
              <a:ext uri="{FF2B5EF4-FFF2-40B4-BE49-F238E27FC236}">
                <a16:creationId xmlns:a16="http://schemas.microsoft.com/office/drawing/2014/main" id="{35F98B5C-FA7E-433A-8452-C2A488D5CD7A}"/>
              </a:ext>
            </a:extLst>
          </p:cNvPr>
          <p:cNvSpPr/>
          <p:nvPr/>
        </p:nvSpPr>
        <p:spPr bwMode="auto">
          <a:xfrm>
            <a:off x="8421281" y="3617443"/>
            <a:ext cx="45719" cy="75497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8" name="Rectangle 147">
            <a:extLst>
              <a:ext uri="{FF2B5EF4-FFF2-40B4-BE49-F238E27FC236}">
                <a16:creationId xmlns:a16="http://schemas.microsoft.com/office/drawing/2014/main" id="{414E5E52-D2B9-4769-8367-34A2114F5D87}"/>
              </a:ext>
            </a:extLst>
          </p:cNvPr>
          <p:cNvSpPr/>
          <p:nvPr/>
        </p:nvSpPr>
        <p:spPr bwMode="auto">
          <a:xfrm>
            <a:off x="8483741" y="3619353"/>
            <a:ext cx="45719" cy="787547"/>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49" name="Rectangle 148">
            <a:extLst>
              <a:ext uri="{FF2B5EF4-FFF2-40B4-BE49-F238E27FC236}">
                <a16:creationId xmlns:a16="http://schemas.microsoft.com/office/drawing/2014/main" id="{79FDB1CB-6C57-4D76-8CBD-A3C448967959}"/>
              </a:ext>
            </a:extLst>
          </p:cNvPr>
          <p:cNvSpPr/>
          <p:nvPr/>
        </p:nvSpPr>
        <p:spPr bwMode="auto">
          <a:xfrm>
            <a:off x="8542250" y="3617443"/>
            <a:ext cx="45719" cy="78469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0" name="Rectangle 149">
            <a:extLst>
              <a:ext uri="{FF2B5EF4-FFF2-40B4-BE49-F238E27FC236}">
                <a16:creationId xmlns:a16="http://schemas.microsoft.com/office/drawing/2014/main" id="{1EC612E0-1627-41BF-84BE-E40F872F2AE4}"/>
              </a:ext>
            </a:extLst>
          </p:cNvPr>
          <p:cNvSpPr/>
          <p:nvPr/>
        </p:nvSpPr>
        <p:spPr bwMode="auto">
          <a:xfrm>
            <a:off x="8601560" y="3618812"/>
            <a:ext cx="45719" cy="80078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1" name="Rectangle 150">
            <a:extLst>
              <a:ext uri="{FF2B5EF4-FFF2-40B4-BE49-F238E27FC236}">
                <a16:creationId xmlns:a16="http://schemas.microsoft.com/office/drawing/2014/main" id="{5682B0C5-FEB4-4E30-A282-18DA0112B1ED}"/>
              </a:ext>
            </a:extLst>
          </p:cNvPr>
          <p:cNvSpPr/>
          <p:nvPr/>
        </p:nvSpPr>
        <p:spPr bwMode="auto">
          <a:xfrm>
            <a:off x="8662104" y="3617443"/>
            <a:ext cx="45719" cy="798982"/>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2" name="Rectangle 151">
            <a:extLst>
              <a:ext uri="{FF2B5EF4-FFF2-40B4-BE49-F238E27FC236}">
                <a16:creationId xmlns:a16="http://schemas.microsoft.com/office/drawing/2014/main" id="{EF5B1B69-B694-48CE-9891-0D8D4AFD3717}"/>
              </a:ext>
            </a:extLst>
          </p:cNvPr>
          <p:cNvSpPr/>
          <p:nvPr/>
        </p:nvSpPr>
        <p:spPr bwMode="auto">
          <a:xfrm>
            <a:off x="8720642" y="3619353"/>
            <a:ext cx="45719" cy="817710"/>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3" name="Rectangle 152">
            <a:extLst>
              <a:ext uri="{FF2B5EF4-FFF2-40B4-BE49-F238E27FC236}">
                <a16:creationId xmlns:a16="http://schemas.microsoft.com/office/drawing/2014/main" id="{B44B069F-492E-437E-A0B8-58E87E394227}"/>
              </a:ext>
            </a:extLst>
          </p:cNvPr>
          <p:cNvSpPr/>
          <p:nvPr/>
        </p:nvSpPr>
        <p:spPr bwMode="auto">
          <a:xfrm>
            <a:off x="8778477" y="3618812"/>
            <a:ext cx="45719" cy="826188"/>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4" name="Rectangle 153">
            <a:extLst>
              <a:ext uri="{FF2B5EF4-FFF2-40B4-BE49-F238E27FC236}">
                <a16:creationId xmlns:a16="http://schemas.microsoft.com/office/drawing/2014/main" id="{EE4FDE14-55BC-4E6A-B293-4020E05AB752}"/>
              </a:ext>
            </a:extLst>
          </p:cNvPr>
          <p:cNvSpPr/>
          <p:nvPr/>
        </p:nvSpPr>
        <p:spPr bwMode="auto">
          <a:xfrm>
            <a:off x="8839325" y="3617443"/>
            <a:ext cx="45719" cy="84502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5" name="Rectangle 154">
            <a:extLst>
              <a:ext uri="{FF2B5EF4-FFF2-40B4-BE49-F238E27FC236}">
                <a16:creationId xmlns:a16="http://schemas.microsoft.com/office/drawing/2014/main" id="{9279EEED-5BCA-42F7-93F8-518A031BE1B1}"/>
              </a:ext>
            </a:extLst>
          </p:cNvPr>
          <p:cNvSpPr/>
          <p:nvPr/>
        </p:nvSpPr>
        <p:spPr bwMode="auto">
          <a:xfrm>
            <a:off x="8896904" y="3617442"/>
            <a:ext cx="45719" cy="90851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6" name="Rectangle 155">
            <a:extLst>
              <a:ext uri="{FF2B5EF4-FFF2-40B4-BE49-F238E27FC236}">
                <a16:creationId xmlns:a16="http://schemas.microsoft.com/office/drawing/2014/main" id="{9E8A09EF-0BA7-4B02-8201-BA193F6E01CA}"/>
              </a:ext>
            </a:extLst>
          </p:cNvPr>
          <p:cNvSpPr/>
          <p:nvPr/>
        </p:nvSpPr>
        <p:spPr bwMode="auto">
          <a:xfrm>
            <a:off x="8956524" y="3618811"/>
            <a:ext cx="45719" cy="919847"/>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7" name="Rectangle 156">
            <a:extLst>
              <a:ext uri="{FF2B5EF4-FFF2-40B4-BE49-F238E27FC236}">
                <a16:creationId xmlns:a16="http://schemas.microsoft.com/office/drawing/2014/main" id="{85041CEC-E87F-4134-B250-619504CCEB82}"/>
              </a:ext>
            </a:extLst>
          </p:cNvPr>
          <p:cNvSpPr/>
          <p:nvPr/>
        </p:nvSpPr>
        <p:spPr bwMode="auto">
          <a:xfrm>
            <a:off x="9014269" y="3617442"/>
            <a:ext cx="45719" cy="941858"/>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8" name="Rectangle 157">
            <a:extLst>
              <a:ext uri="{FF2B5EF4-FFF2-40B4-BE49-F238E27FC236}">
                <a16:creationId xmlns:a16="http://schemas.microsoft.com/office/drawing/2014/main" id="{62743FDF-A2D3-467A-82FF-3B8BE7ADAEEB}"/>
              </a:ext>
            </a:extLst>
          </p:cNvPr>
          <p:cNvSpPr/>
          <p:nvPr/>
        </p:nvSpPr>
        <p:spPr bwMode="auto">
          <a:xfrm>
            <a:off x="9071291" y="3617441"/>
            <a:ext cx="45719" cy="97360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59" name="Rectangle 158">
            <a:extLst>
              <a:ext uri="{FF2B5EF4-FFF2-40B4-BE49-F238E27FC236}">
                <a16:creationId xmlns:a16="http://schemas.microsoft.com/office/drawing/2014/main" id="{64814527-F345-4176-A630-BD7F591E5E8F}"/>
              </a:ext>
            </a:extLst>
          </p:cNvPr>
          <p:cNvSpPr/>
          <p:nvPr/>
        </p:nvSpPr>
        <p:spPr bwMode="auto">
          <a:xfrm>
            <a:off x="9135653" y="3619353"/>
            <a:ext cx="45719" cy="995510"/>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0" name="Rectangle 159">
            <a:extLst>
              <a:ext uri="{FF2B5EF4-FFF2-40B4-BE49-F238E27FC236}">
                <a16:creationId xmlns:a16="http://schemas.microsoft.com/office/drawing/2014/main" id="{7277B6BC-7754-4869-98CF-9860BDB6FC65}"/>
              </a:ext>
            </a:extLst>
          </p:cNvPr>
          <p:cNvSpPr/>
          <p:nvPr/>
        </p:nvSpPr>
        <p:spPr bwMode="auto">
          <a:xfrm>
            <a:off x="9198711" y="3617441"/>
            <a:ext cx="45719" cy="1024409"/>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1" name="Rectangle 160">
            <a:extLst>
              <a:ext uri="{FF2B5EF4-FFF2-40B4-BE49-F238E27FC236}">
                <a16:creationId xmlns:a16="http://schemas.microsoft.com/office/drawing/2014/main" id="{EF776E8A-26E9-4BF7-9D94-2ED7F8E09B76}"/>
              </a:ext>
            </a:extLst>
          </p:cNvPr>
          <p:cNvSpPr/>
          <p:nvPr/>
        </p:nvSpPr>
        <p:spPr bwMode="auto">
          <a:xfrm>
            <a:off x="9257524" y="3619352"/>
            <a:ext cx="45719" cy="103678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2" name="Rectangle 161">
            <a:extLst>
              <a:ext uri="{FF2B5EF4-FFF2-40B4-BE49-F238E27FC236}">
                <a16:creationId xmlns:a16="http://schemas.microsoft.com/office/drawing/2014/main" id="{16C579F6-F453-43E9-BF6C-0DE6F509A810}"/>
              </a:ext>
            </a:extLst>
          </p:cNvPr>
          <p:cNvSpPr/>
          <p:nvPr/>
        </p:nvSpPr>
        <p:spPr bwMode="auto">
          <a:xfrm>
            <a:off x="9313593" y="3617441"/>
            <a:ext cx="45719" cy="107203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3" name="Rectangle 162">
            <a:extLst>
              <a:ext uri="{FF2B5EF4-FFF2-40B4-BE49-F238E27FC236}">
                <a16:creationId xmlns:a16="http://schemas.microsoft.com/office/drawing/2014/main" id="{7C3793D7-5E9D-41B4-8D59-00229C301302}"/>
              </a:ext>
            </a:extLst>
          </p:cNvPr>
          <p:cNvSpPr/>
          <p:nvPr/>
        </p:nvSpPr>
        <p:spPr bwMode="auto">
          <a:xfrm>
            <a:off x="9375831" y="3618811"/>
            <a:ext cx="45719" cy="1094476"/>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4" name="Rectangle 163">
            <a:extLst>
              <a:ext uri="{FF2B5EF4-FFF2-40B4-BE49-F238E27FC236}">
                <a16:creationId xmlns:a16="http://schemas.microsoft.com/office/drawing/2014/main" id="{90726343-BE0C-4555-8E02-C5B54BF14C28}"/>
              </a:ext>
            </a:extLst>
          </p:cNvPr>
          <p:cNvSpPr/>
          <p:nvPr/>
        </p:nvSpPr>
        <p:spPr bwMode="auto">
          <a:xfrm>
            <a:off x="9434520" y="3618811"/>
            <a:ext cx="45719" cy="118020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5" name="Rectangle 164">
            <a:extLst>
              <a:ext uri="{FF2B5EF4-FFF2-40B4-BE49-F238E27FC236}">
                <a16:creationId xmlns:a16="http://schemas.microsoft.com/office/drawing/2014/main" id="{C922B4AD-8F3A-45F3-AFD5-CE352DB2577C}"/>
              </a:ext>
            </a:extLst>
          </p:cNvPr>
          <p:cNvSpPr/>
          <p:nvPr/>
        </p:nvSpPr>
        <p:spPr bwMode="auto">
          <a:xfrm>
            <a:off x="9494408" y="3619352"/>
            <a:ext cx="45719" cy="1220932"/>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6" name="Rectangle 165">
            <a:extLst>
              <a:ext uri="{FF2B5EF4-FFF2-40B4-BE49-F238E27FC236}">
                <a16:creationId xmlns:a16="http://schemas.microsoft.com/office/drawing/2014/main" id="{9BC779F3-5CDC-4303-97B0-805750057859}"/>
              </a:ext>
            </a:extLst>
          </p:cNvPr>
          <p:cNvSpPr/>
          <p:nvPr/>
        </p:nvSpPr>
        <p:spPr bwMode="auto">
          <a:xfrm>
            <a:off x="9554613" y="3617441"/>
            <a:ext cx="45719" cy="1239756"/>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8" name="Rectangle 167">
            <a:extLst>
              <a:ext uri="{FF2B5EF4-FFF2-40B4-BE49-F238E27FC236}">
                <a16:creationId xmlns:a16="http://schemas.microsoft.com/office/drawing/2014/main" id="{4E70FB68-D94F-41BB-B3D3-0BEA6C401283}"/>
              </a:ext>
            </a:extLst>
          </p:cNvPr>
          <p:cNvSpPr/>
          <p:nvPr/>
        </p:nvSpPr>
        <p:spPr bwMode="auto">
          <a:xfrm>
            <a:off x="9614878" y="3617441"/>
            <a:ext cx="45719" cy="1239756"/>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69" name="Rectangle 168">
            <a:extLst>
              <a:ext uri="{FF2B5EF4-FFF2-40B4-BE49-F238E27FC236}">
                <a16:creationId xmlns:a16="http://schemas.microsoft.com/office/drawing/2014/main" id="{153A0C50-AF0A-49E5-94BB-F97234A0E004}"/>
              </a:ext>
            </a:extLst>
          </p:cNvPr>
          <p:cNvSpPr/>
          <p:nvPr/>
        </p:nvSpPr>
        <p:spPr bwMode="auto">
          <a:xfrm>
            <a:off x="9677803" y="3618811"/>
            <a:ext cx="45719" cy="126751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0" name="Rectangle 169">
            <a:extLst>
              <a:ext uri="{FF2B5EF4-FFF2-40B4-BE49-F238E27FC236}">
                <a16:creationId xmlns:a16="http://schemas.microsoft.com/office/drawing/2014/main" id="{BB891351-2CB7-4705-A5A6-9B46745A7F92}"/>
              </a:ext>
            </a:extLst>
          </p:cNvPr>
          <p:cNvSpPr/>
          <p:nvPr/>
        </p:nvSpPr>
        <p:spPr bwMode="auto">
          <a:xfrm>
            <a:off x="9739641" y="3618811"/>
            <a:ext cx="45719" cy="126751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1" name="Rectangle 170">
            <a:extLst>
              <a:ext uri="{FF2B5EF4-FFF2-40B4-BE49-F238E27FC236}">
                <a16:creationId xmlns:a16="http://schemas.microsoft.com/office/drawing/2014/main" id="{05955170-D315-4D5D-84F4-35A42B5A7613}"/>
              </a:ext>
            </a:extLst>
          </p:cNvPr>
          <p:cNvSpPr/>
          <p:nvPr/>
        </p:nvSpPr>
        <p:spPr bwMode="auto">
          <a:xfrm>
            <a:off x="9802078" y="3619351"/>
            <a:ext cx="45719" cy="1338411"/>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2" name="Rectangle 171">
            <a:extLst>
              <a:ext uri="{FF2B5EF4-FFF2-40B4-BE49-F238E27FC236}">
                <a16:creationId xmlns:a16="http://schemas.microsoft.com/office/drawing/2014/main" id="{D900083C-4146-4A56-8052-6D219215809A}"/>
              </a:ext>
            </a:extLst>
          </p:cNvPr>
          <p:cNvSpPr/>
          <p:nvPr/>
        </p:nvSpPr>
        <p:spPr bwMode="auto">
          <a:xfrm>
            <a:off x="9861453" y="3617440"/>
            <a:ext cx="45719" cy="1368897"/>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3" name="Rectangle 172">
            <a:extLst>
              <a:ext uri="{FF2B5EF4-FFF2-40B4-BE49-F238E27FC236}">
                <a16:creationId xmlns:a16="http://schemas.microsoft.com/office/drawing/2014/main" id="{CEC1E6CB-2D76-4F6F-844A-10D6CC8BCB83}"/>
              </a:ext>
            </a:extLst>
          </p:cNvPr>
          <p:cNvSpPr/>
          <p:nvPr/>
        </p:nvSpPr>
        <p:spPr bwMode="auto">
          <a:xfrm>
            <a:off x="9921622" y="3619351"/>
            <a:ext cx="45719" cy="1395562"/>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4" name="Rectangle 173">
            <a:extLst>
              <a:ext uri="{FF2B5EF4-FFF2-40B4-BE49-F238E27FC236}">
                <a16:creationId xmlns:a16="http://schemas.microsoft.com/office/drawing/2014/main" id="{CA8DF9A7-F1E0-4200-9214-7E2AC0E087AF}"/>
              </a:ext>
            </a:extLst>
          </p:cNvPr>
          <p:cNvSpPr/>
          <p:nvPr/>
        </p:nvSpPr>
        <p:spPr bwMode="auto">
          <a:xfrm>
            <a:off x="9980098" y="3619350"/>
            <a:ext cx="45719" cy="142971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5" name="Rectangle 174">
            <a:extLst>
              <a:ext uri="{FF2B5EF4-FFF2-40B4-BE49-F238E27FC236}">
                <a16:creationId xmlns:a16="http://schemas.microsoft.com/office/drawing/2014/main" id="{E4595A76-BA79-45D8-BD57-B60EFEAC57FF}"/>
              </a:ext>
            </a:extLst>
          </p:cNvPr>
          <p:cNvSpPr/>
          <p:nvPr/>
        </p:nvSpPr>
        <p:spPr bwMode="auto">
          <a:xfrm>
            <a:off x="10037304" y="3618811"/>
            <a:ext cx="45719" cy="1446902"/>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6" name="Rectangle 175">
            <a:extLst>
              <a:ext uri="{FF2B5EF4-FFF2-40B4-BE49-F238E27FC236}">
                <a16:creationId xmlns:a16="http://schemas.microsoft.com/office/drawing/2014/main" id="{70136BB3-C032-48B2-8689-C5C42F6164EA}"/>
              </a:ext>
            </a:extLst>
          </p:cNvPr>
          <p:cNvSpPr/>
          <p:nvPr/>
        </p:nvSpPr>
        <p:spPr bwMode="auto">
          <a:xfrm>
            <a:off x="10102659" y="3617440"/>
            <a:ext cx="45719" cy="146573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7" name="Rectangle 176">
            <a:extLst>
              <a:ext uri="{FF2B5EF4-FFF2-40B4-BE49-F238E27FC236}">
                <a16:creationId xmlns:a16="http://schemas.microsoft.com/office/drawing/2014/main" id="{8941B94F-A547-45B8-95EB-BFB4559A7CDA}"/>
              </a:ext>
            </a:extLst>
          </p:cNvPr>
          <p:cNvSpPr/>
          <p:nvPr/>
        </p:nvSpPr>
        <p:spPr bwMode="auto">
          <a:xfrm>
            <a:off x="10158911" y="3619350"/>
            <a:ext cx="45719" cy="148763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8" name="Rectangle 177">
            <a:extLst>
              <a:ext uri="{FF2B5EF4-FFF2-40B4-BE49-F238E27FC236}">
                <a16:creationId xmlns:a16="http://schemas.microsoft.com/office/drawing/2014/main" id="{AC768BF9-CAC9-4977-8755-02EF009B4727}"/>
              </a:ext>
            </a:extLst>
          </p:cNvPr>
          <p:cNvSpPr/>
          <p:nvPr/>
        </p:nvSpPr>
        <p:spPr bwMode="auto">
          <a:xfrm>
            <a:off x="10215734" y="3617440"/>
            <a:ext cx="45719" cy="1499231"/>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79" name="Rectangle 178">
            <a:extLst>
              <a:ext uri="{FF2B5EF4-FFF2-40B4-BE49-F238E27FC236}">
                <a16:creationId xmlns:a16="http://schemas.microsoft.com/office/drawing/2014/main" id="{6D966409-30D0-4F83-BC99-0DEC8F1E1144}"/>
              </a:ext>
            </a:extLst>
          </p:cNvPr>
          <p:cNvSpPr/>
          <p:nvPr/>
        </p:nvSpPr>
        <p:spPr bwMode="auto">
          <a:xfrm>
            <a:off x="10273307" y="3618810"/>
            <a:ext cx="45719" cy="1543735"/>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0" name="Rectangle 179">
            <a:extLst>
              <a:ext uri="{FF2B5EF4-FFF2-40B4-BE49-F238E27FC236}">
                <a16:creationId xmlns:a16="http://schemas.microsoft.com/office/drawing/2014/main" id="{8CB2D9AB-5A29-4925-8731-591BB9E96E71}"/>
              </a:ext>
            </a:extLst>
          </p:cNvPr>
          <p:cNvSpPr/>
          <p:nvPr/>
        </p:nvSpPr>
        <p:spPr bwMode="auto">
          <a:xfrm>
            <a:off x="10331985" y="3619349"/>
            <a:ext cx="45719" cy="154319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1" name="Rectangle 180">
            <a:extLst>
              <a:ext uri="{FF2B5EF4-FFF2-40B4-BE49-F238E27FC236}">
                <a16:creationId xmlns:a16="http://schemas.microsoft.com/office/drawing/2014/main" id="{EC3B98FC-ABE5-48E6-91E0-9A5A9F9182C2}"/>
              </a:ext>
            </a:extLst>
          </p:cNvPr>
          <p:cNvSpPr/>
          <p:nvPr/>
        </p:nvSpPr>
        <p:spPr bwMode="auto">
          <a:xfrm>
            <a:off x="10389454" y="3618810"/>
            <a:ext cx="45719" cy="1581104"/>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2" name="Rectangle 181">
            <a:extLst>
              <a:ext uri="{FF2B5EF4-FFF2-40B4-BE49-F238E27FC236}">
                <a16:creationId xmlns:a16="http://schemas.microsoft.com/office/drawing/2014/main" id="{BB1497B0-9435-4A53-9B88-8B8945FE2EBD}"/>
              </a:ext>
            </a:extLst>
          </p:cNvPr>
          <p:cNvSpPr/>
          <p:nvPr/>
        </p:nvSpPr>
        <p:spPr bwMode="auto">
          <a:xfrm>
            <a:off x="10452730" y="3618810"/>
            <a:ext cx="45719" cy="1645340"/>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3" name="Rectangle 182">
            <a:extLst>
              <a:ext uri="{FF2B5EF4-FFF2-40B4-BE49-F238E27FC236}">
                <a16:creationId xmlns:a16="http://schemas.microsoft.com/office/drawing/2014/main" id="{EF9CA47F-21E5-4AFB-89DB-23E098B9BE81}"/>
              </a:ext>
            </a:extLst>
          </p:cNvPr>
          <p:cNvSpPr/>
          <p:nvPr/>
        </p:nvSpPr>
        <p:spPr bwMode="auto">
          <a:xfrm>
            <a:off x="10510906" y="3617440"/>
            <a:ext cx="45719" cy="167687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4" name="Rectangle 183">
            <a:extLst>
              <a:ext uri="{FF2B5EF4-FFF2-40B4-BE49-F238E27FC236}">
                <a16:creationId xmlns:a16="http://schemas.microsoft.com/office/drawing/2014/main" id="{8E0C4BD2-2DC4-4DC9-853D-77D6056AEC1D}"/>
              </a:ext>
            </a:extLst>
          </p:cNvPr>
          <p:cNvSpPr/>
          <p:nvPr/>
        </p:nvSpPr>
        <p:spPr bwMode="auto">
          <a:xfrm>
            <a:off x="10569726" y="3619349"/>
            <a:ext cx="45719" cy="1689251"/>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5" name="Rectangle 184">
            <a:extLst>
              <a:ext uri="{FF2B5EF4-FFF2-40B4-BE49-F238E27FC236}">
                <a16:creationId xmlns:a16="http://schemas.microsoft.com/office/drawing/2014/main" id="{4407EB96-5879-4CFB-9796-CD32BBFAACD7}"/>
              </a:ext>
            </a:extLst>
          </p:cNvPr>
          <p:cNvSpPr/>
          <p:nvPr/>
        </p:nvSpPr>
        <p:spPr bwMode="auto">
          <a:xfrm>
            <a:off x="10626529" y="3619349"/>
            <a:ext cx="45719" cy="172124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6" name="Rectangle 185">
            <a:extLst>
              <a:ext uri="{FF2B5EF4-FFF2-40B4-BE49-F238E27FC236}">
                <a16:creationId xmlns:a16="http://schemas.microsoft.com/office/drawing/2014/main" id="{2EC0968F-BBB5-42B5-877D-6C2EFD756636}"/>
              </a:ext>
            </a:extLst>
          </p:cNvPr>
          <p:cNvSpPr/>
          <p:nvPr/>
        </p:nvSpPr>
        <p:spPr bwMode="auto">
          <a:xfrm>
            <a:off x="10688581" y="3617440"/>
            <a:ext cx="45719" cy="1745135"/>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7" name="Rectangle 186">
            <a:extLst>
              <a:ext uri="{FF2B5EF4-FFF2-40B4-BE49-F238E27FC236}">
                <a16:creationId xmlns:a16="http://schemas.microsoft.com/office/drawing/2014/main" id="{D0AC9328-2154-4908-8C04-51DB027979F9}"/>
              </a:ext>
            </a:extLst>
          </p:cNvPr>
          <p:cNvSpPr/>
          <p:nvPr/>
        </p:nvSpPr>
        <p:spPr bwMode="auto">
          <a:xfrm>
            <a:off x="10742327" y="3617440"/>
            <a:ext cx="45719" cy="181816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8" name="Rectangle 187">
            <a:extLst>
              <a:ext uri="{FF2B5EF4-FFF2-40B4-BE49-F238E27FC236}">
                <a16:creationId xmlns:a16="http://schemas.microsoft.com/office/drawing/2014/main" id="{1D65B93B-131B-4E75-9925-A3F58963C531}"/>
              </a:ext>
            </a:extLst>
          </p:cNvPr>
          <p:cNvSpPr/>
          <p:nvPr/>
        </p:nvSpPr>
        <p:spPr bwMode="auto">
          <a:xfrm>
            <a:off x="10803879" y="3619349"/>
            <a:ext cx="45719" cy="1876576"/>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89" name="Rectangle 188">
            <a:extLst>
              <a:ext uri="{FF2B5EF4-FFF2-40B4-BE49-F238E27FC236}">
                <a16:creationId xmlns:a16="http://schemas.microsoft.com/office/drawing/2014/main" id="{30BCFF9C-82BF-49CD-882A-BF0049C441B1}"/>
              </a:ext>
            </a:extLst>
          </p:cNvPr>
          <p:cNvSpPr/>
          <p:nvPr/>
        </p:nvSpPr>
        <p:spPr bwMode="auto">
          <a:xfrm>
            <a:off x="10867539" y="3617440"/>
            <a:ext cx="45719" cy="1893134"/>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0" name="Rectangle 189">
            <a:extLst>
              <a:ext uri="{FF2B5EF4-FFF2-40B4-BE49-F238E27FC236}">
                <a16:creationId xmlns:a16="http://schemas.microsoft.com/office/drawing/2014/main" id="{C3A2BE2A-42CD-442A-AC90-61B97F4B6F11}"/>
              </a:ext>
            </a:extLst>
          </p:cNvPr>
          <p:cNvSpPr/>
          <p:nvPr/>
        </p:nvSpPr>
        <p:spPr bwMode="auto">
          <a:xfrm>
            <a:off x="10926009" y="3617440"/>
            <a:ext cx="45719" cy="192611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1" name="Rectangle 190">
            <a:extLst>
              <a:ext uri="{FF2B5EF4-FFF2-40B4-BE49-F238E27FC236}">
                <a16:creationId xmlns:a16="http://schemas.microsoft.com/office/drawing/2014/main" id="{587FA13C-80A6-42A3-8CEC-FFF9C4BB47B0}"/>
              </a:ext>
            </a:extLst>
          </p:cNvPr>
          <p:cNvSpPr/>
          <p:nvPr/>
        </p:nvSpPr>
        <p:spPr bwMode="auto">
          <a:xfrm>
            <a:off x="10986275" y="3617440"/>
            <a:ext cx="46850" cy="194516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2" name="Rectangle 191">
            <a:extLst>
              <a:ext uri="{FF2B5EF4-FFF2-40B4-BE49-F238E27FC236}">
                <a16:creationId xmlns:a16="http://schemas.microsoft.com/office/drawing/2014/main" id="{63298913-DABC-4733-87DF-CA442C192745}"/>
              </a:ext>
            </a:extLst>
          </p:cNvPr>
          <p:cNvSpPr/>
          <p:nvPr/>
        </p:nvSpPr>
        <p:spPr bwMode="auto">
          <a:xfrm>
            <a:off x="11048640" y="3617438"/>
            <a:ext cx="45719" cy="2011680"/>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3" name="Rectangle 192">
            <a:extLst>
              <a:ext uri="{FF2B5EF4-FFF2-40B4-BE49-F238E27FC236}">
                <a16:creationId xmlns:a16="http://schemas.microsoft.com/office/drawing/2014/main" id="{DE0D4514-3C38-4551-B5D5-22E0DD118B15}"/>
              </a:ext>
            </a:extLst>
          </p:cNvPr>
          <p:cNvSpPr/>
          <p:nvPr/>
        </p:nvSpPr>
        <p:spPr bwMode="auto">
          <a:xfrm>
            <a:off x="11108702" y="3619349"/>
            <a:ext cx="45719" cy="2029968"/>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4" name="Rectangle 193">
            <a:extLst>
              <a:ext uri="{FF2B5EF4-FFF2-40B4-BE49-F238E27FC236}">
                <a16:creationId xmlns:a16="http://schemas.microsoft.com/office/drawing/2014/main" id="{5BAFEDD0-9181-486C-81D6-308A9BF73ED0}"/>
              </a:ext>
            </a:extLst>
          </p:cNvPr>
          <p:cNvSpPr/>
          <p:nvPr/>
        </p:nvSpPr>
        <p:spPr bwMode="auto">
          <a:xfrm>
            <a:off x="11169567" y="3618809"/>
            <a:ext cx="45719" cy="2120899"/>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5" name="Rectangle 194">
            <a:extLst>
              <a:ext uri="{FF2B5EF4-FFF2-40B4-BE49-F238E27FC236}">
                <a16:creationId xmlns:a16="http://schemas.microsoft.com/office/drawing/2014/main" id="{90B72B63-17F9-44A9-A6DA-E0A382B3223B}"/>
              </a:ext>
            </a:extLst>
          </p:cNvPr>
          <p:cNvSpPr/>
          <p:nvPr/>
        </p:nvSpPr>
        <p:spPr bwMode="auto">
          <a:xfrm>
            <a:off x="11235453" y="3618809"/>
            <a:ext cx="45719" cy="2389853"/>
          </a:xfrm>
          <a:prstGeom prst="rect">
            <a:avLst/>
          </a:prstGeom>
          <a:solidFill>
            <a:schemeClr val="accent2">
              <a:lumMod val="20000"/>
              <a:lumOff val="8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6" name="Rectangle 195">
            <a:extLst>
              <a:ext uri="{FF2B5EF4-FFF2-40B4-BE49-F238E27FC236}">
                <a16:creationId xmlns:a16="http://schemas.microsoft.com/office/drawing/2014/main" id="{DEA63DEA-B38F-4ECE-9F0E-52A015284ED6}"/>
              </a:ext>
            </a:extLst>
          </p:cNvPr>
          <p:cNvSpPr/>
          <p:nvPr/>
        </p:nvSpPr>
        <p:spPr bwMode="auto">
          <a:xfrm>
            <a:off x="11296185" y="3618809"/>
            <a:ext cx="45719" cy="2389853"/>
          </a:xfrm>
          <a:prstGeom prst="rect">
            <a:avLst/>
          </a:prstGeom>
          <a:solidFill>
            <a:schemeClr val="accent2">
              <a:lumMod val="60000"/>
              <a:lumOff val="40000"/>
            </a:schemeClr>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7" name="Rectangle 196">
            <a:extLst>
              <a:ext uri="{FF2B5EF4-FFF2-40B4-BE49-F238E27FC236}">
                <a16:creationId xmlns:a16="http://schemas.microsoft.com/office/drawing/2014/main" id="{CF10B5A7-57AB-4ACD-A53A-C5D1454DCEB1}"/>
              </a:ext>
            </a:extLst>
          </p:cNvPr>
          <p:cNvSpPr/>
          <p:nvPr/>
        </p:nvSpPr>
        <p:spPr bwMode="auto">
          <a:xfrm>
            <a:off x="11357382" y="3618809"/>
            <a:ext cx="45719" cy="238985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8" name="Rectangle 197">
            <a:extLst>
              <a:ext uri="{FF2B5EF4-FFF2-40B4-BE49-F238E27FC236}">
                <a16:creationId xmlns:a16="http://schemas.microsoft.com/office/drawing/2014/main" id="{1F62B23C-2440-481F-B283-3D3AF72D7870}"/>
              </a:ext>
            </a:extLst>
          </p:cNvPr>
          <p:cNvSpPr/>
          <p:nvPr/>
        </p:nvSpPr>
        <p:spPr bwMode="auto">
          <a:xfrm>
            <a:off x="11404529" y="3618809"/>
            <a:ext cx="45719" cy="238985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9" name="Rectangle 198">
            <a:extLst>
              <a:ext uri="{FF2B5EF4-FFF2-40B4-BE49-F238E27FC236}">
                <a16:creationId xmlns:a16="http://schemas.microsoft.com/office/drawing/2014/main" id="{DC0BB0A8-DBC9-4051-875B-2D8F3C2E948E}"/>
              </a:ext>
            </a:extLst>
          </p:cNvPr>
          <p:cNvSpPr/>
          <p:nvPr/>
        </p:nvSpPr>
        <p:spPr bwMode="auto">
          <a:xfrm>
            <a:off x="11456117" y="3618809"/>
            <a:ext cx="45719" cy="2389853"/>
          </a:xfrm>
          <a:prstGeom prst="rect">
            <a:avLst/>
          </a:prstGeom>
          <a:solidFill>
            <a:schemeClr val="accent2"/>
          </a:solidFill>
          <a:ln w="952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C2D3683E-99E0-46AF-BE3A-A10C468E575A}"/>
              </a:ext>
            </a:extLst>
          </p:cNvPr>
          <p:cNvCxnSpPr>
            <a:cxnSpLocks/>
          </p:cNvCxnSpPr>
          <p:nvPr/>
        </p:nvCxnSpPr>
        <p:spPr bwMode="auto">
          <a:xfrm flipH="1">
            <a:off x="1833074" y="3132729"/>
            <a:ext cx="9703606" cy="0"/>
          </a:xfrm>
          <a:prstGeom prst="line">
            <a:avLst/>
          </a:prstGeom>
          <a:noFill/>
          <a:ln w="28575" cap="flat" cmpd="sng" algn="ctr">
            <a:solidFill>
              <a:schemeClr val="tx2">
                <a:lumMod val="90000"/>
              </a:schemeClr>
            </a:solidFill>
            <a:prstDash val="sysDot"/>
            <a:round/>
            <a:headEnd type="none" w="med" len="med"/>
            <a:tailEnd type="none" w="med" len="med"/>
          </a:ln>
          <a:effectLst/>
        </p:spPr>
      </p:cxnSp>
      <p:cxnSp>
        <p:nvCxnSpPr>
          <p:cNvPr id="42" name="Straight Connector 41">
            <a:extLst>
              <a:ext uri="{FF2B5EF4-FFF2-40B4-BE49-F238E27FC236}">
                <a16:creationId xmlns:a16="http://schemas.microsoft.com/office/drawing/2014/main" id="{A426BAD5-9CB3-4418-B49D-1F664FF3E1BB}"/>
              </a:ext>
            </a:extLst>
          </p:cNvPr>
          <p:cNvCxnSpPr>
            <a:cxnSpLocks/>
          </p:cNvCxnSpPr>
          <p:nvPr/>
        </p:nvCxnSpPr>
        <p:spPr bwMode="auto">
          <a:xfrm flipH="1">
            <a:off x="1833074" y="4335994"/>
            <a:ext cx="9703606" cy="0"/>
          </a:xfrm>
          <a:prstGeom prst="line">
            <a:avLst/>
          </a:prstGeom>
          <a:noFill/>
          <a:ln w="28575" cap="flat" cmpd="sng" algn="ctr">
            <a:solidFill>
              <a:schemeClr val="tx2">
                <a:lumMod val="90000"/>
              </a:schemeClr>
            </a:solidFill>
            <a:prstDash val="sysDot"/>
            <a:round/>
            <a:headEnd type="none" w="med" len="med"/>
            <a:tailEnd type="none" w="med" len="med"/>
          </a:ln>
          <a:effectLst/>
        </p:spPr>
      </p:cxnSp>
    </p:spTree>
    <p:extLst>
      <p:ext uri="{BB962C8B-B14F-4D97-AF65-F5344CB8AC3E}">
        <p14:creationId xmlns:p14="http://schemas.microsoft.com/office/powerpoint/2010/main" val="3604370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TROPION-PanTumor01—Updated NSCLC Cohort: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400" dirty="0"/>
              <a:t>In this updated analysis of the ongoing phase I TROPION-PanTumor01 trial, datopotamab deruxtecan was associated with durable antitumor activity and a manageable safety profile in patients with pretreated advanced NSCLC</a:t>
            </a:r>
          </a:p>
          <a:p>
            <a:pPr lvl="1"/>
            <a:r>
              <a:rPr lang="en-US" sz="2200" dirty="0"/>
              <a:t>ORR ranged from 24% to 28% across doses</a:t>
            </a:r>
          </a:p>
          <a:p>
            <a:r>
              <a:rPr lang="en-US" sz="2400" dirty="0"/>
              <a:t>6-mg/kg dose identified for further study, with lower rate of discontinuation associated with TEAEs at 6 mg/kg vs 8 mg/kg dose (14% vs 24%)</a:t>
            </a:r>
          </a:p>
          <a:p>
            <a:pPr lvl="1"/>
            <a:r>
              <a:rPr lang="en-US" sz="2200" dirty="0"/>
              <a:t>Median DoR: 10.5 mo with 6 mg/kg dose</a:t>
            </a:r>
          </a:p>
          <a:p>
            <a:r>
              <a:rPr lang="en-US" sz="2400" dirty="0"/>
              <a:t>Datopotamab deruxtecan at 6 mg/kg under evaluation in patients with pretreated advanced NSCLC in ongoing phase III TROPION-Lung01 trial (NCT04656652)</a:t>
            </a:r>
          </a:p>
          <a:p>
            <a:pPr lvl="1"/>
            <a:endParaRPr lang="en-US" sz="2400" dirty="0"/>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A4C25E68-D837-4942-A1F6-8D2F6D418BF7}"/>
              </a:ext>
            </a:extLst>
          </p:cNvPr>
          <p:cNvSpPr txBox="1">
            <a:spLocks noChangeArrowheads="1"/>
          </p:cNvSpPr>
          <p:nvPr/>
        </p:nvSpPr>
        <p:spPr bwMode="auto">
          <a:xfrm>
            <a:off x="424330" y="637733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Garon. WCLC 2021. Abstr MA03.02.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Additional Clinical Trials With Datopotamab Deruxtecan in Advanced or Metastatic NSCLC</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A4C25E68-D837-4942-A1F6-8D2F6D418BF7}"/>
              </a:ext>
            </a:extLst>
          </p:cNvPr>
          <p:cNvSpPr txBox="1">
            <a:spLocks noChangeArrowheads="1"/>
          </p:cNvSpPr>
          <p:nvPr/>
        </p:nvSpPr>
        <p:spPr bwMode="auto">
          <a:xfrm>
            <a:off x="424330" y="637733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Levy. WCLC 2021. Abstr P47.04. 2. Borghaei. WCLC 2021. Abstr P47.06. 3. Johnson. WCLC 2021. Abstr P47.05.</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81FA442A-A075-4870-BF78-8E3E1FB2F1B6}"/>
              </a:ext>
            </a:extLst>
          </p:cNvPr>
          <p:cNvSpPr txBox="1"/>
          <p:nvPr/>
        </p:nvSpPr>
        <p:spPr bwMode="auto">
          <a:xfrm>
            <a:off x="649327" y="1638492"/>
            <a:ext cx="3557016" cy="369332"/>
          </a:xfrm>
          <a:prstGeom prst="rect">
            <a:avLst/>
          </a:prstGeom>
          <a:solidFill>
            <a:schemeClr val="accent1"/>
          </a:solidFill>
          <a:ln w="57150">
            <a:solidFill>
              <a:schemeClr val="accent1"/>
            </a:solid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TROPION-Lung02 (NCT04526691)</a:t>
            </a:r>
            <a:r>
              <a:rPr lang="en-US" baseline="30000" dirty="0">
                <a:latin typeface="Calibri" panose="020F0502020204030204" pitchFamily="34" charset="0"/>
              </a:rPr>
              <a:t>1</a:t>
            </a:r>
          </a:p>
        </p:txBody>
      </p:sp>
      <p:sp>
        <p:nvSpPr>
          <p:cNvPr id="13" name="TextBox 12">
            <a:extLst>
              <a:ext uri="{FF2B5EF4-FFF2-40B4-BE49-F238E27FC236}">
                <a16:creationId xmlns:a16="http://schemas.microsoft.com/office/drawing/2014/main" id="{AD069A4F-F0B5-438D-AAA4-EAF84421A918}"/>
              </a:ext>
            </a:extLst>
          </p:cNvPr>
          <p:cNvSpPr txBox="1"/>
          <p:nvPr/>
        </p:nvSpPr>
        <p:spPr bwMode="auto">
          <a:xfrm>
            <a:off x="8123846" y="1638492"/>
            <a:ext cx="3557016" cy="369332"/>
          </a:xfrm>
          <a:prstGeom prst="rect">
            <a:avLst/>
          </a:prstGeom>
          <a:solidFill>
            <a:schemeClr val="accent3"/>
          </a:solidFill>
          <a:ln w="57150">
            <a:solidFill>
              <a:schemeClr val="accent3"/>
            </a:solidFill>
          </a:ln>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TROPION-Lung05 (NCT04484142)</a:t>
            </a:r>
            <a:r>
              <a:rPr lang="en-US" baseline="30000" dirty="0">
                <a:latin typeface="Calibri" panose="020F0502020204030204" pitchFamily="34" charset="0"/>
              </a:rPr>
              <a:t>3</a:t>
            </a:r>
          </a:p>
        </p:txBody>
      </p:sp>
      <p:sp>
        <p:nvSpPr>
          <p:cNvPr id="14" name="TextBox 13">
            <a:extLst>
              <a:ext uri="{FF2B5EF4-FFF2-40B4-BE49-F238E27FC236}">
                <a16:creationId xmlns:a16="http://schemas.microsoft.com/office/drawing/2014/main" id="{873C08D0-69B0-4112-9DDC-59973723D73C}"/>
              </a:ext>
            </a:extLst>
          </p:cNvPr>
          <p:cNvSpPr txBox="1"/>
          <p:nvPr/>
        </p:nvSpPr>
        <p:spPr bwMode="auto">
          <a:xfrm>
            <a:off x="4407601" y="1638492"/>
            <a:ext cx="3557016" cy="369332"/>
          </a:xfrm>
          <a:prstGeom prst="rect">
            <a:avLst/>
          </a:prstGeom>
          <a:solidFill>
            <a:schemeClr val="accent6"/>
          </a:solidFill>
          <a:ln w="57150">
            <a:solidFill>
              <a:schemeClr val="accent6"/>
            </a:solidFill>
          </a:ln>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TROPION-Lung04 (NCT04612751)</a:t>
            </a:r>
            <a:r>
              <a:rPr lang="en-US" baseline="30000" dirty="0">
                <a:latin typeface="Calibri" panose="020F0502020204030204" pitchFamily="34" charset="0"/>
              </a:rPr>
              <a:t>2</a:t>
            </a:r>
          </a:p>
        </p:txBody>
      </p:sp>
      <p:graphicFrame>
        <p:nvGraphicFramePr>
          <p:cNvPr id="16" name="Table 16">
            <a:extLst>
              <a:ext uri="{FF2B5EF4-FFF2-40B4-BE49-F238E27FC236}">
                <a16:creationId xmlns:a16="http://schemas.microsoft.com/office/drawing/2014/main" id="{6C4682B8-B746-4ABE-8D84-5C423618123C}"/>
              </a:ext>
            </a:extLst>
          </p:cNvPr>
          <p:cNvGraphicFramePr>
            <a:graphicFrameLocks noGrp="1"/>
          </p:cNvGraphicFramePr>
          <p:nvPr>
            <p:extLst>
              <p:ext uri="{D42A27DB-BD31-4B8C-83A1-F6EECF244321}">
                <p14:modId xmlns:p14="http://schemas.microsoft.com/office/powerpoint/2010/main" val="3794020478"/>
              </p:ext>
            </p:extLst>
          </p:nvPr>
        </p:nvGraphicFramePr>
        <p:xfrm>
          <a:off x="649327" y="2025292"/>
          <a:ext cx="3566160" cy="4045146"/>
        </p:xfrm>
        <a:graphic>
          <a:graphicData uri="http://schemas.openxmlformats.org/drawingml/2006/table">
            <a:tbl>
              <a:tblPr firstRow="1" bandRow="1">
                <a:tableStyleId>{93296810-A885-4BE3-A3E7-6D5BEEA58F35}</a:tableStyleId>
              </a:tblPr>
              <a:tblGrid>
                <a:gridCol w="3566160">
                  <a:extLst>
                    <a:ext uri="{9D8B030D-6E8A-4147-A177-3AD203B41FA5}">
                      <a16:colId xmlns:a16="http://schemas.microsoft.com/office/drawing/2014/main" val="1776564222"/>
                    </a:ext>
                  </a:extLst>
                </a:gridCol>
              </a:tblGrid>
              <a:tr h="1123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Global, multicenter, 2-part, dose-escalation and dose-expansion, phase Ib trial</a:t>
                      </a: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7587317"/>
                  </a:ext>
                </a:extLst>
              </a:tr>
              <a:tr h="2134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Dato-DXd + pembrolizumab ±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 cycles platinum-based CT in patients with previously treated or treatment-naive advanced or metastatic NSCLC with no actionable genomic alterations</a:t>
                      </a: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8660573"/>
                  </a:ext>
                </a:extLst>
              </a:tr>
              <a:tr h="78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Primary objective: tolerability and safety</a:t>
                      </a: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12700" cmpd="sng">
                      <a:noFill/>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1409519"/>
                  </a:ext>
                </a:extLst>
              </a:tr>
            </a:tbl>
          </a:graphicData>
        </a:graphic>
      </p:graphicFrame>
      <p:graphicFrame>
        <p:nvGraphicFramePr>
          <p:cNvPr id="17" name="Table 16">
            <a:extLst>
              <a:ext uri="{FF2B5EF4-FFF2-40B4-BE49-F238E27FC236}">
                <a16:creationId xmlns:a16="http://schemas.microsoft.com/office/drawing/2014/main" id="{BD62D121-5534-49B1-ABF1-92F9E55677F1}"/>
              </a:ext>
            </a:extLst>
          </p:cNvPr>
          <p:cNvGraphicFramePr>
            <a:graphicFrameLocks noGrp="1"/>
          </p:cNvGraphicFramePr>
          <p:nvPr>
            <p:extLst>
              <p:ext uri="{D42A27DB-BD31-4B8C-83A1-F6EECF244321}">
                <p14:modId xmlns:p14="http://schemas.microsoft.com/office/powerpoint/2010/main" val="518570906"/>
              </p:ext>
            </p:extLst>
          </p:nvPr>
        </p:nvGraphicFramePr>
        <p:xfrm>
          <a:off x="8123846" y="2025292"/>
          <a:ext cx="3566160" cy="4045146"/>
        </p:xfrm>
        <a:graphic>
          <a:graphicData uri="http://schemas.openxmlformats.org/drawingml/2006/table">
            <a:tbl>
              <a:tblPr firstRow="1" bandRow="1">
                <a:tableStyleId>{93296810-A885-4BE3-A3E7-6D5BEEA58F35}</a:tableStyleId>
              </a:tblPr>
              <a:tblGrid>
                <a:gridCol w="3566160">
                  <a:extLst>
                    <a:ext uri="{9D8B030D-6E8A-4147-A177-3AD203B41FA5}">
                      <a16:colId xmlns:a16="http://schemas.microsoft.com/office/drawing/2014/main" val="1776564222"/>
                    </a:ext>
                  </a:extLst>
                </a:gridCol>
              </a:tblGrid>
              <a:tr h="1123652">
                <a:tc>
                  <a:txBody>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Global, multicenter, phase II trial</a:t>
                      </a:r>
                    </a:p>
                  </a:txBody>
                  <a:tcP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7587317"/>
                  </a:ext>
                </a:extLst>
              </a:tr>
              <a:tr h="2134938">
                <a:tc>
                  <a:txBody>
                    <a:bodyPr/>
                    <a:lstStyle/>
                    <a:p>
                      <a:pPr algn="l">
                        <a:lnSpc>
                          <a:spcPct val="100000"/>
                        </a:lnSpc>
                        <a:spcBef>
                          <a:spcPts val="1800"/>
                        </a:spcBef>
                        <a:spcAft>
                          <a:spcPct val="0"/>
                        </a:spcAft>
                        <a:buClrTx/>
                        <a:buFontTx/>
                        <a:buNone/>
                      </a:pPr>
                      <a:r>
                        <a:rPr lang="en-US" b="0" dirty="0">
                          <a:solidFill>
                            <a:schemeClr val="bg1"/>
                          </a:solidFill>
                          <a:latin typeface="Calibri" panose="020F0502020204030204" pitchFamily="34" charset="0"/>
                        </a:rPr>
                        <a:t>Dato-DXd 6 mg/kg Q3W in patients with advanced or metastatic NSCLC with known actionable genomic alterations after PD with platinum-based CT and ≥1 line of targeted therapy for known genomic alterations</a:t>
                      </a:r>
                    </a:p>
                  </a:txBody>
                  <a:tcP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8660573"/>
                  </a:ext>
                </a:extLst>
              </a:tr>
              <a:tr h="786556">
                <a:tc>
                  <a:txBody>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Primary objective: efficacy of Dato-DXd</a:t>
                      </a:r>
                    </a:p>
                  </a:txBody>
                  <a:tcP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1409519"/>
                  </a:ext>
                </a:extLst>
              </a:tr>
            </a:tbl>
          </a:graphicData>
        </a:graphic>
      </p:graphicFrame>
      <p:graphicFrame>
        <p:nvGraphicFramePr>
          <p:cNvPr id="18" name="Table 17">
            <a:extLst>
              <a:ext uri="{FF2B5EF4-FFF2-40B4-BE49-F238E27FC236}">
                <a16:creationId xmlns:a16="http://schemas.microsoft.com/office/drawing/2014/main" id="{1CF81A42-F911-4A54-A88D-CAA26EC4126A}"/>
              </a:ext>
            </a:extLst>
          </p:cNvPr>
          <p:cNvGraphicFramePr>
            <a:graphicFrameLocks noGrp="1"/>
          </p:cNvGraphicFramePr>
          <p:nvPr>
            <p:extLst>
              <p:ext uri="{D42A27DB-BD31-4B8C-83A1-F6EECF244321}">
                <p14:modId xmlns:p14="http://schemas.microsoft.com/office/powerpoint/2010/main" val="1080327974"/>
              </p:ext>
            </p:extLst>
          </p:nvPr>
        </p:nvGraphicFramePr>
        <p:xfrm>
          <a:off x="4407601" y="2025292"/>
          <a:ext cx="3566160" cy="4045146"/>
        </p:xfrm>
        <a:graphic>
          <a:graphicData uri="http://schemas.openxmlformats.org/drawingml/2006/table">
            <a:tbl>
              <a:tblPr firstRow="1" bandRow="1">
                <a:tableStyleId>{93296810-A885-4BE3-A3E7-6D5BEEA58F35}</a:tableStyleId>
              </a:tblPr>
              <a:tblGrid>
                <a:gridCol w="3566160">
                  <a:extLst>
                    <a:ext uri="{9D8B030D-6E8A-4147-A177-3AD203B41FA5}">
                      <a16:colId xmlns:a16="http://schemas.microsoft.com/office/drawing/2014/main" val="1776564222"/>
                    </a:ext>
                  </a:extLst>
                </a:gridCol>
              </a:tblGrid>
              <a:tr h="1123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Global, multicenter, 2-part, dose-escalation and dose-expansion, phase Ib trial</a:t>
                      </a:r>
                    </a:p>
                  </a:txBody>
                  <a:tcPr>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7587317"/>
                  </a:ext>
                </a:extLst>
              </a:tr>
              <a:tr h="2134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Dato-DXd + durvalumab ± 4 cycles platinum-based CT in patients with previously treated or treatment-naive advanced or metastatic NSCLC with no actionable genomic alterations</a:t>
                      </a:r>
                    </a:p>
                  </a:txBody>
                  <a:tcPr>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8660573"/>
                  </a:ext>
                </a:extLst>
              </a:tr>
              <a:tr h="786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latin typeface="Calibri" panose="020F0502020204030204" pitchFamily="34" charset="0"/>
                        </a:rPr>
                        <a:t>Primary objective: tolerability and safety</a:t>
                      </a:r>
                    </a:p>
                  </a:txBody>
                  <a:tcPr>
                    <a:lnL w="38100" cap="flat" cmpd="sng" algn="ctr">
                      <a:solidFill>
                        <a:schemeClr val="accent6"/>
                      </a:solidFill>
                      <a:prstDash val="solid"/>
                      <a:round/>
                      <a:headEnd type="none" w="med" len="med"/>
                      <a:tailEnd type="none" w="med" len="med"/>
                    </a:lnL>
                    <a:lnR w="38100" cap="flat" cmpd="sng" algn="ctr">
                      <a:solidFill>
                        <a:schemeClr val="accent6"/>
                      </a:solidFill>
                      <a:prstDash val="solid"/>
                      <a:round/>
                      <a:headEnd type="none" w="med" len="med"/>
                      <a:tailEnd type="none" w="med" len="med"/>
                    </a:lnR>
                    <a:lnT w="12700" cmpd="sng">
                      <a:noFill/>
                    </a:lnT>
                    <a:lnB w="381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1409519"/>
                  </a:ext>
                </a:extLst>
              </a:tr>
            </a:tbl>
          </a:graphicData>
        </a:graphic>
      </p:graphicFrame>
    </p:spTree>
    <p:extLst>
      <p:ext uri="{BB962C8B-B14F-4D97-AF65-F5344CB8AC3E}">
        <p14:creationId xmlns:p14="http://schemas.microsoft.com/office/powerpoint/2010/main" val="2779388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for advanced 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23D81F5BC3794A8822EBFAF7093822" ma:contentTypeVersion="1" ma:contentTypeDescription="Create a new document." ma:contentTypeScope="" ma:versionID="a7e9d92f0bc33aebc9556e7300cd62fe">
  <xsd:schema xmlns:xsd="http://www.w3.org/2001/XMLSchema" xmlns:xs="http://www.w3.org/2001/XMLSchema" xmlns:p="http://schemas.microsoft.com/office/2006/metadata/properties" xmlns:ns2="d54cbe69-32bd-412a-b004-9152f949605e" xmlns:ns3="edb10522-82d5-4cce-91ee-d80062bf39ab" targetNamespace="http://schemas.microsoft.com/office/2006/metadata/properties" ma:root="true" ma:fieldsID="3512e30bfc4507a953a0b0705c30e953" ns2:_="" ns3:_="">
    <xsd:import namespace="d54cbe69-32bd-412a-b004-9152f949605e"/>
    <xsd:import namespace="edb10522-82d5-4cce-91ee-d80062bf39a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db10522-82d5-4cce-91ee-d80062bf39a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56M7VY3CDVN5-1126634334-2</_dlc_DocId>
    <_dlc_DocIdUrl xmlns="d54cbe69-32bd-412a-b004-9152f949605e">
      <Url>https://intranet.clinicaloptions.com/mews/oncology/ONC_2021_WCLC_CF_US_(PRP4333)/MA03.02_Garon_JFWG/_layouts/15/DocIdRedir.aspx?ID=56M7VY3CDVN5-1126634334-2</Url>
      <Description>56M7VY3CDVN5-1126634334-2</Description>
    </_dlc_DocIdUrl>
    <Document_x0020_Category xmlns="edb10522-82d5-4cce-91ee-d80062bf39ab">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5E4701-E20B-4381-BC54-047F8A5DF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db10522-82d5-4cce-91ee-d80062bf39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edb10522-82d5-4cce-91ee-d80062bf39ab"/>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d54cbe69-32bd-412a-b004-9152f949605e"/>
    <ds:schemaRef ds:uri="http://www.w3.org/XML/1998/namespace"/>
  </ds:schemaRefs>
</ds:datastoreItem>
</file>

<file path=customXml/itemProps3.xml><?xml version="1.0" encoding="utf-8"?>
<ds:datastoreItem xmlns:ds="http://schemas.openxmlformats.org/officeDocument/2006/customXml" ds:itemID="{CE4563A2-C0FB-46DA-A54F-33B88866BD95}">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4971</TotalTime>
  <Words>2276</Words>
  <Application>Microsoft Office PowerPoint</Application>
  <PresentationFormat>Widescreen</PresentationFormat>
  <Paragraphs>355</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Roboto</vt:lpstr>
      <vt:lpstr>Times</vt:lpstr>
      <vt:lpstr>Wingdings</vt:lpstr>
      <vt:lpstr>2017_HTAA_Diabetes</vt:lpstr>
      <vt:lpstr>1_2017_HTAA_Diabetes</vt:lpstr>
      <vt:lpstr>Phase I TROPION-PanTumor01: Updated Analysis of Datopotamab Deruxtecan, a TROP2-Directed ADC, in Pretreated Advanced NSCLC Cohort</vt:lpstr>
      <vt:lpstr>About These Slides</vt:lpstr>
      <vt:lpstr>TROPION-PanTumor01—Updated NSCLC Cohort: Background</vt:lpstr>
      <vt:lpstr>TROPION-PanTumor01—Updated NSCLC Cohort:  Study Design</vt:lpstr>
      <vt:lpstr>TROPION-PanTumor01—Updated NSCLC Cohort: Baseline Characteristics</vt:lpstr>
      <vt:lpstr>TROPION-PanTumor01—Updated NSCLC Cohort: Patient Disposition</vt:lpstr>
      <vt:lpstr>TROPION-PanTumor01—Updated NSCLC Cohort:  Safety (Coprimary Endpoint)</vt:lpstr>
      <vt:lpstr>TROPION-PanTumor01—Updated NSCLC Cohort: Antitumor Activity</vt:lpstr>
      <vt:lpstr>TROPION-PanTumor01—Updated NSCLC Cohort: Change in Sum of Diameter of Target Lesions</vt:lpstr>
      <vt:lpstr>TROPION-PanTumor01—Updated NSCLC Cohort: Conclusions</vt:lpstr>
      <vt:lpstr>Additional Clinical Trials With Datopotamab Deruxtecan in Advanced or Metastatic NSCLC</vt:lpstr>
      <vt:lpstr>Go Online for More CCO  Coverage of WCLC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TROPION-PanTumor01: Updated Analysis of Datopotamab Deruxtecan, a TROP2-Directed ADC, in Pretreated Advanced NSCLC Cohort</dc:title>
  <dc:creator>Preferred User</dc:creator>
  <cp:lastModifiedBy>Jessica Buckley</cp:lastModifiedBy>
  <cp:revision>574</cp:revision>
  <cp:lastPrinted>2016-09-26T20:21:49Z</cp:lastPrinted>
  <dcterms:created xsi:type="dcterms:W3CDTF">2005-05-27T15:08:01Z</dcterms:created>
  <dcterms:modified xsi:type="dcterms:W3CDTF">2021-09-28T16:38:07Z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f7d38c4d-af72-4314-b52d-7e29f51ac4eb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0x0101004323D81F5BC3794A8822EBFAF7093822</vt:lpwstr>
  </property>
</Properties>
</file>